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notesMasterIdLst>
    <p:notesMasterId r:id="rId22"/>
  </p:notesMasterIdLst>
  <p:sldIdLst>
    <p:sldId id="256" r:id="rId3"/>
    <p:sldId id="375" r:id="rId4"/>
    <p:sldId id="376" r:id="rId5"/>
    <p:sldId id="391" r:id="rId6"/>
    <p:sldId id="392" r:id="rId7"/>
    <p:sldId id="399" r:id="rId8"/>
    <p:sldId id="387" r:id="rId9"/>
    <p:sldId id="393" r:id="rId10"/>
    <p:sldId id="394" r:id="rId11"/>
    <p:sldId id="401" r:id="rId12"/>
    <p:sldId id="405" r:id="rId13"/>
    <p:sldId id="395" r:id="rId14"/>
    <p:sldId id="406" r:id="rId15"/>
    <p:sldId id="407" r:id="rId16"/>
    <p:sldId id="398" r:id="rId17"/>
    <p:sldId id="396" r:id="rId18"/>
    <p:sldId id="408" r:id="rId19"/>
    <p:sldId id="389" r:id="rId20"/>
    <p:sldId id="278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66FFFF"/>
    <a:srgbClr val="CCFF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-82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3F6B86-B3B0-4583-A98F-6687D068E11E}" type="doc">
      <dgm:prSet loTypeId="urn:microsoft.com/office/officeart/2005/8/layout/radial5" loCatId="cycle" qsTypeId="urn:microsoft.com/office/officeart/2005/8/quickstyle/simple3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61AEC195-FEEE-4540-B254-1DCE87A1D01F}">
      <dgm:prSet phldrT="[Текст]" custT="1"/>
      <dgm:spPr>
        <a:ln>
          <a:solidFill>
            <a:schemeClr val="accent6">
              <a:lumMod val="75000"/>
            </a:schemeClr>
          </a:solidFill>
        </a:ln>
        <a:scene3d>
          <a:camera prst="orthographicFront"/>
          <a:lightRig rig="flat" dir="t"/>
        </a:scene3d>
        <a:sp3d prstMaterial="dkEdge">
          <a:bevelT w="8200" h="38100" prst="riblet"/>
        </a:sp3d>
      </dgm:spPr>
      <dgm:t>
        <a:bodyPr/>
        <a:lstStyle/>
        <a:p>
          <a:r>
            <a: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ПРЕЕМСТВЕННОСТЬ</a:t>
          </a:r>
          <a:r>
            <a:rPr lang="ru-RU" sz="1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НАЧАЛЬНОЙ</a:t>
          </a:r>
          <a:r>
            <a: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школы и среднего звена</a:t>
          </a:r>
        </a:p>
      </dgm:t>
    </dgm:pt>
    <dgm:pt modelId="{568493F5-E888-4D03-84E7-68A048B98612}" type="parTrans" cxnId="{4FB5B336-5353-4ADA-B17F-8F2FD4D41FF7}">
      <dgm:prSet/>
      <dgm:spPr/>
      <dgm:t>
        <a:bodyPr/>
        <a:lstStyle/>
        <a:p>
          <a:endParaRPr lang="ru-RU"/>
        </a:p>
      </dgm:t>
    </dgm:pt>
    <dgm:pt modelId="{516923E3-AE1F-4AD7-ADE5-C64B19892F59}" type="sibTrans" cxnId="{4FB5B336-5353-4ADA-B17F-8F2FD4D41FF7}">
      <dgm:prSet/>
      <dgm:spPr/>
      <dgm:t>
        <a:bodyPr/>
        <a:lstStyle/>
        <a:p>
          <a:endParaRPr lang="ru-RU"/>
        </a:p>
      </dgm:t>
    </dgm:pt>
    <dgm:pt modelId="{1BB3F2A3-F8FB-4821-8694-6D3725D1D9BB}">
      <dgm:prSet phldrT="[Текст]" custT="1"/>
      <dgm:spPr>
        <a:ln>
          <a:solidFill>
            <a:schemeClr val="accent6">
              <a:lumMod val="75000"/>
            </a:schemeClr>
          </a:solidFill>
        </a:ln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en-US" sz="1800" b="1" dirty="0"/>
            <a:t>I. </a:t>
          </a:r>
          <a:endParaRPr lang="ru-RU" sz="1800" b="1" dirty="0"/>
        </a:p>
        <a:p>
          <a:r>
            <a:rPr lang="ru-RU" sz="1800" b="1" dirty="0"/>
            <a:t>Организация работы </a:t>
          </a:r>
        </a:p>
        <a:p>
          <a:r>
            <a:rPr lang="ru-RU" sz="1800" b="1" dirty="0"/>
            <a:t>на уроке</a:t>
          </a:r>
        </a:p>
      </dgm:t>
    </dgm:pt>
    <dgm:pt modelId="{FE90F7EB-6AF0-4CBA-8647-78A1BE483A8F}" type="parTrans" cxnId="{78D9CDDD-63DD-4DAA-A380-587B0ECE839D}">
      <dgm:prSet/>
      <dgm:spPr/>
      <dgm:t>
        <a:bodyPr/>
        <a:lstStyle/>
        <a:p>
          <a:endParaRPr lang="ru-RU"/>
        </a:p>
      </dgm:t>
    </dgm:pt>
    <dgm:pt modelId="{8264D37C-0794-4061-BC8D-E73287A2F4E5}" type="sibTrans" cxnId="{78D9CDDD-63DD-4DAA-A380-587B0ECE839D}">
      <dgm:prSet/>
      <dgm:spPr/>
      <dgm:t>
        <a:bodyPr/>
        <a:lstStyle/>
        <a:p>
          <a:endParaRPr lang="ru-RU"/>
        </a:p>
      </dgm:t>
    </dgm:pt>
    <dgm:pt modelId="{152F74E4-CBC1-4A9C-8EAB-6FD1DDE4D01B}">
      <dgm:prSet/>
      <dgm:spPr/>
      <dgm:t>
        <a:bodyPr/>
        <a:lstStyle/>
        <a:p>
          <a:endParaRPr lang="ru-RU" dirty="0"/>
        </a:p>
      </dgm:t>
    </dgm:pt>
    <dgm:pt modelId="{75144DCF-5574-46E2-9BCC-4E60697D2D6C}" type="parTrans" cxnId="{10F24315-FA3A-4A83-B8B3-5C5EC451CB3A}">
      <dgm:prSet/>
      <dgm:spPr/>
      <dgm:t>
        <a:bodyPr/>
        <a:lstStyle/>
        <a:p>
          <a:endParaRPr lang="ru-RU"/>
        </a:p>
      </dgm:t>
    </dgm:pt>
    <dgm:pt modelId="{126BB362-033D-4241-92C5-F574044AEFC6}" type="sibTrans" cxnId="{10F24315-FA3A-4A83-B8B3-5C5EC451CB3A}">
      <dgm:prSet/>
      <dgm:spPr/>
      <dgm:t>
        <a:bodyPr/>
        <a:lstStyle/>
        <a:p>
          <a:endParaRPr lang="ru-RU"/>
        </a:p>
      </dgm:t>
    </dgm:pt>
    <dgm:pt modelId="{D7320D22-8952-4B2D-AB9B-3841BA29D36B}">
      <dgm:prSet custT="1"/>
      <dgm:spPr>
        <a:ln>
          <a:solidFill>
            <a:schemeClr val="accent6">
              <a:lumMod val="75000"/>
            </a:schemeClr>
          </a:solidFill>
        </a:ln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en-US" sz="1800" b="1" dirty="0"/>
            <a:t>II.</a:t>
          </a:r>
          <a:endParaRPr lang="ru-RU" sz="1800" b="1" dirty="0"/>
        </a:p>
        <a:p>
          <a:r>
            <a:rPr lang="ru-RU" sz="1800" b="1" dirty="0"/>
            <a:t>Внеурочная деятельность </a:t>
          </a:r>
        </a:p>
        <a:p>
          <a:r>
            <a:rPr lang="ru-RU" sz="1800" b="1" dirty="0"/>
            <a:t>по предмету</a:t>
          </a:r>
        </a:p>
      </dgm:t>
    </dgm:pt>
    <dgm:pt modelId="{CBA3436D-7975-4D84-8055-0AF52120ACFF}" type="parTrans" cxnId="{1FE2AAF8-8A55-43CF-970E-BE262942869C}">
      <dgm:prSet/>
      <dgm:spPr/>
      <dgm:t>
        <a:bodyPr/>
        <a:lstStyle/>
        <a:p>
          <a:endParaRPr lang="ru-RU"/>
        </a:p>
      </dgm:t>
    </dgm:pt>
    <dgm:pt modelId="{2265B647-3532-4FFE-A4E4-77C665287F82}" type="sibTrans" cxnId="{1FE2AAF8-8A55-43CF-970E-BE262942869C}">
      <dgm:prSet/>
      <dgm:spPr/>
      <dgm:t>
        <a:bodyPr/>
        <a:lstStyle/>
        <a:p>
          <a:endParaRPr lang="ru-RU"/>
        </a:p>
      </dgm:t>
    </dgm:pt>
    <dgm:pt modelId="{104D1951-03CA-493D-8547-511BC7B9E35B}">
      <dgm:prSet/>
      <dgm:spPr>
        <a:ln>
          <a:solidFill>
            <a:schemeClr val="accent6">
              <a:lumMod val="75000"/>
            </a:schemeClr>
          </a:solidFill>
        </a:ln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endParaRPr lang="ru-RU" dirty="0"/>
        </a:p>
      </dgm:t>
    </dgm:pt>
    <dgm:pt modelId="{08C9E617-55D3-4C67-AA72-2FC15DBCB5F1}" type="parTrans" cxnId="{05C2AC6F-CF2E-47AF-962F-DDF2FA66A0BF}">
      <dgm:prSet/>
      <dgm:spPr/>
      <dgm:t>
        <a:bodyPr/>
        <a:lstStyle/>
        <a:p>
          <a:endParaRPr lang="ru-RU"/>
        </a:p>
      </dgm:t>
    </dgm:pt>
    <dgm:pt modelId="{686F4317-FE02-4924-A149-75EABD1ABB92}" type="sibTrans" cxnId="{05C2AC6F-CF2E-47AF-962F-DDF2FA66A0BF}">
      <dgm:prSet/>
      <dgm:spPr/>
      <dgm:t>
        <a:bodyPr/>
        <a:lstStyle/>
        <a:p>
          <a:endParaRPr lang="ru-RU"/>
        </a:p>
      </dgm:t>
    </dgm:pt>
    <dgm:pt modelId="{10F722A4-E05B-424F-9769-91A9ADE5ABEB}">
      <dgm:prSet custT="1"/>
      <dgm:spPr>
        <a:ln>
          <a:solidFill>
            <a:schemeClr val="accent6">
              <a:lumMod val="75000"/>
            </a:schemeClr>
          </a:solidFill>
        </a:ln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en-US" sz="1800" b="1" dirty="0"/>
            <a:t>IV</a:t>
          </a:r>
          <a:r>
            <a:rPr lang="ru-RU" sz="1800" b="1" dirty="0"/>
            <a:t>. </a:t>
          </a:r>
        </a:p>
        <a:p>
          <a:r>
            <a:rPr lang="ru-RU" sz="1800" b="1" dirty="0"/>
            <a:t>Постановка спектаклей</a:t>
          </a:r>
        </a:p>
      </dgm:t>
    </dgm:pt>
    <dgm:pt modelId="{4A50B2C4-2ED5-4038-9AFA-491C87B7D5DA}" type="parTrans" cxnId="{40C1AFBF-341E-4227-A1C5-945BE360DB9F}">
      <dgm:prSet/>
      <dgm:spPr/>
      <dgm:t>
        <a:bodyPr/>
        <a:lstStyle/>
        <a:p>
          <a:endParaRPr lang="ru-RU"/>
        </a:p>
      </dgm:t>
    </dgm:pt>
    <dgm:pt modelId="{D5701D9A-0065-4713-9516-57C25A82E880}" type="sibTrans" cxnId="{40C1AFBF-341E-4227-A1C5-945BE360DB9F}">
      <dgm:prSet/>
      <dgm:spPr/>
      <dgm:t>
        <a:bodyPr/>
        <a:lstStyle/>
        <a:p>
          <a:endParaRPr lang="ru-RU"/>
        </a:p>
      </dgm:t>
    </dgm:pt>
    <dgm:pt modelId="{E6B82D11-3806-46BE-8599-7867BBBF182E}">
      <dgm:prSet custT="1"/>
      <dgm:spPr>
        <a:ln>
          <a:solidFill>
            <a:schemeClr val="accent6">
              <a:lumMod val="75000"/>
            </a:schemeClr>
          </a:solidFill>
        </a:ln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endParaRPr lang="ru-RU" dirty="0"/>
        </a:p>
      </dgm:t>
    </dgm:pt>
    <dgm:pt modelId="{7E7ECEE9-30FF-43F0-90B4-5E91123E9381}" type="parTrans" cxnId="{A536A070-FF33-49AD-B9C9-A39377600E10}">
      <dgm:prSet/>
      <dgm:spPr/>
      <dgm:t>
        <a:bodyPr/>
        <a:lstStyle/>
        <a:p>
          <a:endParaRPr lang="ru-RU"/>
        </a:p>
      </dgm:t>
    </dgm:pt>
    <dgm:pt modelId="{5F456910-225A-4605-9B11-1CFE53B57D52}" type="sibTrans" cxnId="{A536A070-FF33-49AD-B9C9-A39377600E10}">
      <dgm:prSet/>
      <dgm:spPr/>
      <dgm:t>
        <a:bodyPr/>
        <a:lstStyle/>
        <a:p>
          <a:endParaRPr lang="ru-RU"/>
        </a:p>
      </dgm:t>
    </dgm:pt>
    <dgm:pt modelId="{AA9AC7EF-5190-4F03-8171-3833ED514E38}">
      <dgm:prSet custT="1"/>
      <dgm:spPr>
        <a:ln>
          <a:solidFill>
            <a:schemeClr val="accent6">
              <a:lumMod val="75000"/>
            </a:schemeClr>
          </a:solidFill>
        </a:ln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en-US" sz="1800" b="1" dirty="0"/>
            <a:t>VI. </a:t>
          </a:r>
          <a:endParaRPr lang="ru-RU" sz="1800" b="1" dirty="0"/>
        </a:p>
        <a:p>
          <a:r>
            <a:rPr lang="ru-RU" sz="1800" b="1" dirty="0"/>
            <a:t>Участие в конкурсе чтецов с неродным русским языком</a:t>
          </a:r>
        </a:p>
      </dgm:t>
    </dgm:pt>
    <dgm:pt modelId="{A750DEDE-C5C5-49D8-BFE9-6BF271770AD0}" type="parTrans" cxnId="{4E212BC0-908C-4917-A85A-6E9EB2678AEB}">
      <dgm:prSet/>
      <dgm:spPr/>
      <dgm:t>
        <a:bodyPr/>
        <a:lstStyle/>
        <a:p>
          <a:endParaRPr lang="ru-RU"/>
        </a:p>
      </dgm:t>
    </dgm:pt>
    <dgm:pt modelId="{ACA8263D-9C0E-44E4-A794-15E48EB3ADB3}" type="sibTrans" cxnId="{4E212BC0-908C-4917-A85A-6E9EB2678AEB}">
      <dgm:prSet/>
      <dgm:spPr/>
      <dgm:t>
        <a:bodyPr/>
        <a:lstStyle/>
        <a:p>
          <a:endParaRPr lang="ru-RU"/>
        </a:p>
      </dgm:t>
    </dgm:pt>
    <dgm:pt modelId="{794FED5E-A4EA-405B-89F0-62EDEA31FAC1}">
      <dgm:prSet custT="1"/>
      <dgm:spPr>
        <a:ln>
          <a:solidFill>
            <a:schemeClr val="accent6">
              <a:lumMod val="75000"/>
            </a:schemeClr>
          </a:solidFill>
        </a:ln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en-US" sz="1800" b="1" dirty="0"/>
            <a:t>III.</a:t>
          </a:r>
          <a:r>
            <a:rPr lang="ru-RU" sz="1800" b="1" dirty="0"/>
            <a:t> </a:t>
          </a:r>
        </a:p>
        <a:p>
          <a:r>
            <a:rPr lang="ru-RU" sz="1800" b="1" dirty="0"/>
            <a:t>Участие в творческих конкурсах </a:t>
          </a:r>
        </a:p>
      </dgm:t>
    </dgm:pt>
    <dgm:pt modelId="{F28E1EFD-7270-4C84-A7B6-A8348E51E90D}" type="sibTrans" cxnId="{AF516935-23BF-44C8-AF4C-BCDF3F1FA612}">
      <dgm:prSet/>
      <dgm:spPr/>
      <dgm:t>
        <a:bodyPr/>
        <a:lstStyle/>
        <a:p>
          <a:endParaRPr lang="ru-RU"/>
        </a:p>
      </dgm:t>
    </dgm:pt>
    <dgm:pt modelId="{BA2B5522-52CA-4908-AA46-76DF2EBFF529}" type="parTrans" cxnId="{AF516935-23BF-44C8-AF4C-BCDF3F1FA612}">
      <dgm:prSet/>
      <dgm:spPr/>
      <dgm:t>
        <a:bodyPr/>
        <a:lstStyle/>
        <a:p>
          <a:endParaRPr lang="ru-RU"/>
        </a:p>
      </dgm:t>
    </dgm:pt>
    <dgm:pt modelId="{1B188A64-10B7-4261-BC08-2DC27F96860D}">
      <dgm:prSet custT="1"/>
      <dgm:spPr>
        <a:ln>
          <a:solidFill>
            <a:schemeClr val="accent6">
              <a:lumMod val="75000"/>
            </a:schemeClr>
          </a:solidFill>
        </a:ln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endParaRPr lang="ru-RU" sz="1800" b="0" dirty="0"/>
        </a:p>
      </dgm:t>
    </dgm:pt>
    <dgm:pt modelId="{EBA98595-2F87-4488-BE17-E603D2CC07D9}" type="parTrans" cxnId="{D70A62A3-EBD7-4AD7-92F6-F2848E4F7630}">
      <dgm:prSet/>
      <dgm:spPr/>
      <dgm:t>
        <a:bodyPr/>
        <a:lstStyle/>
        <a:p>
          <a:endParaRPr lang="ru-RU"/>
        </a:p>
      </dgm:t>
    </dgm:pt>
    <dgm:pt modelId="{F33C099A-B522-419B-97D4-D827FC4DBD5E}" type="sibTrans" cxnId="{D70A62A3-EBD7-4AD7-92F6-F2848E4F7630}">
      <dgm:prSet/>
      <dgm:spPr/>
      <dgm:t>
        <a:bodyPr/>
        <a:lstStyle/>
        <a:p>
          <a:endParaRPr lang="ru-RU"/>
        </a:p>
      </dgm:t>
    </dgm:pt>
    <dgm:pt modelId="{93330242-4827-4F44-A594-3378860EDD07}">
      <dgm:prSet custT="1"/>
      <dgm:spPr>
        <a:ln>
          <a:solidFill>
            <a:schemeClr val="accent6">
              <a:lumMod val="75000"/>
            </a:schemeClr>
          </a:solidFill>
        </a:ln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en-US" sz="1800" b="1" dirty="0"/>
            <a:t>VII.</a:t>
          </a:r>
          <a:r>
            <a:rPr lang="ru-RU" sz="1800" b="1" dirty="0"/>
            <a:t> </a:t>
          </a:r>
        </a:p>
        <a:p>
          <a:r>
            <a:rPr lang="ru-RU" sz="1800" b="1" dirty="0"/>
            <a:t>Посещение театров</a:t>
          </a:r>
        </a:p>
      </dgm:t>
    </dgm:pt>
    <dgm:pt modelId="{A6D59E97-5C8E-41C0-BFB9-01DCD7B0E3F4}" type="parTrans" cxnId="{C5FA3644-0166-46B7-B510-52B149B9033C}">
      <dgm:prSet/>
      <dgm:spPr/>
      <dgm:t>
        <a:bodyPr/>
        <a:lstStyle/>
        <a:p>
          <a:endParaRPr lang="ru-RU"/>
        </a:p>
      </dgm:t>
    </dgm:pt>
    <dgm:pt modelId="{64DAE4A4-DBF1-4844-B6CD-15A5DD3D1C46}" type="sibTrans" cxnId="{C5FA3644-0166-46B7-B510-52B149B9033C}">
      <dgm:prSet/>
      <dgm:spPr/>
      <dgm:t>
        <a:bodyPr/>
        <a:lstStyle/>
        <a:p>
          <a:endParaRPr lang="ru-RU"/>
        </a:p>
      </dgm:t>
    </dgm:pt>
    <dgm:pt modelId="{DA8AC29C-BC7D-465B-BAEC-B7487C6EF864}">
      <dgm:prSet custT="1"/>
      <dgm:spPr>
        <a:ln>
          <a:solidFill>
            <a:schemeClr val="accent6">
              <a:lumMod val="75000"/>
            </a:schemeClr>
          </a:solidFill>
        </a:ln>
        <a:scene3d>
          <a:camera prst="orthographicFront"/>
          <a:lightRig rig="flat" dir="t"/>
        </a:scene3d>
        <a:sp3d prstMaterial="dkEdge">
          <a:bevelT w="8200" h="38100"/>
        </a:sp3d>
      </dgm:spPr>
      <dgm:t>
        <a:bodyPr/>
        <a:lstStyle/>
        <a:p>
          <a:r>
            <a:rPr lang="en-US" sz="1800" b="1" dirty="0"/>
            <a:t>VIII.</a:t>
          </a:r>
          <a:endParaRPr lang="ru-RU" sz="1800" b="1" dirty="0"/>
        </a:p>
        <a:p>
          <a:r>
            <a:rPr lang="en-US" sz="1800" b="1" dirty="0"/>
            <a:t> </a:t>
          </a:r>
          <a:r>
            <a:rPr lang="ru-RU" sz="1800" b="1" dirty="0" smtClean="0"/>
            <a:t>Просмотр</a:t>
          </a:r>
        </a:p>
        <a:p>
          <a:r>
            <a:rPr lang="ru-RU" sz="1800" b="1" dirty="0" smtClean="0"/>
            <a:t>художественных</a:t>
          </a:r>
        </a:p>
        <a:p>
          <a:r>
            <a:rPr lang="ru-RU" sz="1800" b="1" dirty="0" smtClean="0"/>
            <a:t>фильмов</a:t>
          </a:r>
          <a:endParaRPr lang="ru-RU" sz="1800" b="1" dirty="0"/>
        </a:p>
      </dgm:t>
    </dgm:pt>
    <dgm:pt modelId="{E459EE96-9AE6-4A48-A171-985E8B916110}" type="parTrans" cxnId="{3CF411B5-9FE6-4D28-A783-813A152D2D6B}">
      <dgm:prSet/>
      <dgm:spPr/>
      <dgm:t>
        <a:bodyPr/>
        <a:lstStyle/>
        <a:p>
          <a:endParaRPr lang="ru-RU"/>
        </a:p>
      </dgm:t>
    </dgm:pt>
    <dgm:pt modelId="{F6655B8F-8952-425B-BED3-E715EEFCEB73}" type="sibTrans" cxnId="{3CF411B5-9FE6-4D28-A783-813A152D2D6B}">
      <dgm:prSet/>
      <dgm:spPr/>
      <dgm:t>
        <a:bodyPr/>
        <a:lstStyle/>
        <a:p>
          <a:endParaRPr lang="ru-RU"/>
        </a:p>
      </dgm:t>
    </dgm:pt>
    <dgm:pt modelId="{F3B13BE3-35D0-4546-88FD-693EB3F2F1C9}">
      <dgm:prSet/>
      <dgm:spPr/>
      <dgm:t>
        <a:bodyPr/>
        <a:lstStyle/>
        <a:p>
          <a:endParaRPr lang="ru-RU" dirty="0"/>
        </a:p>
      </dgm:t>
    </dgm:pt>
    <dgm:pt modelId="{8866CE0B-FE1A-439F-8476-7405F1CF7613}" type="parTrans" cxnId="{9C5F01C6-0F10-4A1D-825E-C554BFED8CC6}">
      <dgm:prSet/>
      <dgm:spPr/>
      <dgm:t>
        <a:bodyPr/>
        <a:lstStyle/>
        <a:p>
          <a:endParaRPr lang="ru-RU"/>
        </a:p>
      </dgm:t>
    </dgm:pt>
    <dgm:pt modelId="{2FFF1145-FAE1-4932-A6CC-2ABCAA6AE6AE}" type="sibTrans" cxnId="{9C5F01C6-0F10-4A1D-825E-C554BFED8CC6}">
      <dgm:prSet/>
      <dgm:spPr/>
      <dgm:t>
        <a:bodyPr/>
        <a:lstStyle/>
        <a:p>
          <a:endParaRPr lang="ru-RU"/>
        </a:p>
      </dgm:t>
    </dgm:pt>
    <dgm:pt modelId="{4874980B-FE8E-4D5C-B917-6F2E5B001B7F}">
      <dgm:prSet/>
      <dgm:spPr/>
      <dgm:t>
        <a:bodyPr/>
        <a:lstStyle/>
        <a:p>
          <a:endParaRPr lang="ru-RU" dirty="0"/>
        </a:p>
      </dgm:t>
    </dgm:pt>
    <dgm:pt modelId="{6C2F9730-EB75-4F29-94AF-BF09679153E8}" type="parTrans" cxnId="{3E83078C-3747-44A1-85CC-9E3A6B216567}">
      <dgm:prSet/>
      <dgm:spPr/>
      <dgm:t>
        <a:bodyPr/>
        <a:lstStyle/>
        <a:p>
          <a:endParaRPr lang="ru-RU"/>
        </a:p>
      </dgm:t>
    </dgm:pt>
    <dgm:pt modelId="{BD1A9C7D-38A9-4A99-A02F-89F37EBDEC34}" type="sibTrans" cxnId="{3E83078C-3747-44A1-85CC-9E3A6B216567}">
      <dgm:prSet/>
      <dgm:spPr/>
      <dgm:t>
        <a:bodyPr/>
        <a:lstStyle/>
        <a:p>
          <a:endParaRPr lang="ru-RU"/>
        </a:p>
      </dgm:t>
    </dgm:pt>
    <dgm:pt modelId="{D490F146-B4AA-448C-B7EF-2DDAE0045770}">
      <dgm:prSet/>
      <dgm:spPr/>
      <dgm:t>
        <a:bodyPr/>
        <a:lstStyle/>
        <a:p>
          <a:endParaRPr lang="ru-RU" dirty="0"/>
        </a:p>
      </dgm:t>
    </dgm:pt>
    <dgm:pt modelId="{BE41DF66-B2AD-4799-A6DC-AC9A08C66382}" type="parTrans" cxnId="{87D35976-AE43-4DF1-9EA8-1233F899E922}">
      <dgm:prSet/>
      <dgm:spPr/>
      <dgm:t>
        <a:bodyPr/>
        <a:lstStyle/>
        <a:p>
          <a:endParaRPr lang="ru-RU"/>
        </a:p>
      </dgm:t>
    </dgm:pt>
    <dgm:pt modelId="{E45789FE-D22D-4C04-8FA2-7BB0F29773B6}" type="sibTrans" cxnId="{87D35976-AE43-4DF1-9EA8-1233F899E922}">
      <dgm:prSet/>
      <dgm:spPr/>
      <dgm:t>
        <a:bodyPr/>
        <a:lstStyle/>
        <a:p>
          <a:endParaRPr lang="ru-RU"/>
        </a:p>
      </dgm:t>
    </dgm:pt>
    <dgm:pt modelId="{9CEB2191-5A75-4508-96F5-7B681CD405B7}">
      <dgm:prSet/>
      <dgm:spPr/>
      <dgm:t>
        <a:bodyPr/>
        <a:lstStyle/>
        <a:p>
          <a:endParaRPr lang="ru-RU" dirty="0"/>
        </a:p>
      </dgm:t>
    </dgm:pt>
    <dgm:pt modelId="{5515C544-17BB-44B0-A670-190CCB25EBE4}" type="parTrans" cxnId="{790B508C-4168-42DB-92CA-0B9D7E7369E3}">
      <dgm:prSet/>
      <dgm:spPr/>
      <dgm:t>
        <a:bodyPr/>
        <a:lstStyle/>
        <a:p>
          <a:endParaRPr lang="ru-RU"/>
        </a:p>
      </dgm:t>
    </dgm:pt>
    <dgm:pt modelId="{B30CF566-AC1E-49F4-B95C-B6C91D3FF5E2}" type="sibTrans" cxnId="{790B508C-4168-42DB-92CA-0B9D7E7369E3}">
      <dgm:prSet/>
      <dgm:spPr/>
      <dgm:t>
        <a:bodyPr/>
        <a:lstStyle/>
        <a:p>
          <a:endParaRPr lang="ru-RU"/>
        </a:p>
      </dgm:t>
    </dgm:pt>
    <dgm:pt modelId="{01627E42-850A-4D1E-9D83-178ACC01D72F}">
      <dgm:prSet/>
      <dgm:spPr/>
      <dgm:t>
        <a:bodyPr/>
        <a:lstStyle/>
        <a:p>
          <a:endParaRPr lang="ru-RU" dirty="0"/>
        </a:p>
      </dgm:t>
    </dgm:pt>
    <dgm:pt modelId="{1F8CE8EE-F624-4F05-AB2D-BC4D90AE59EB}" type="parTrans" cxnId="{F7BA53C9-52E8-4401-B7AE-4E8EF4CBC386}">
      <dgm:prSet/>
      <dgm:spPr/>
      <dgm:t>
        <a:bodyPr/>
        <a:lstStyle/>
        <a:p>
          <a:endParaRPr lang="ru-RU"/>
        </a:p>
      </dgm:t>
    </dgm:pt>
    <dgm:pt modelId="{84443AF5-6039-43D9-BEF1-2A6CC95764E4}" type="sibTrans" cxnId="{F7BA53C9-52E8-4401-B7AE-4E8EF4CBC386}">
      <dgm:prSet/>
      <dgm:spPr/>
      <dgm:t>
        <a:bodyPr/>
        <a:lstStyle/>
        <a:p>
          <a:endParaRPr lang="ru-RU"/>
        </a:p>
      </dgm:t>
    </dgm:pt>
    <dgm:pt modelId="{E73DB058-1AC9-429E-AF9A-D10BCF1A381B}">
      <dgm:prSet/>
      <dgm:spPr/>
      <dgm:t>
        <a:bodyPr/>
        <a:lstStyle/>
        <a:p>
          <a:endParaRPr lang="ru-RU" dirty="0"/>
        </a:p>
      </dgm:t>
    </dgm:pt>
    <dgm:pt modelId="{0781C8D9-02F5-4BC1-9EA0-C1FC4CF17AB9}" type="parTrans" cxnId="{24989CBA-8407-4F58-9C1F-D218164F4BAA}">
      <dgm:prSet/>
      <dgm:spPr/>
      <dgm:t>
        <a:bodyPr/>
        <a:lstStyle/>
        <a:p>
          <a:endParaRPr lang="ru-RU"/>
        </a:p>
      </dgm:t>
    </dgm:pt>
    <dgm:pt modelId="{CFFE5BDA-D64D-451B-9D37-86EA1580BB4C}" type="sibTrans" cxnId="{24989CBA-8407-4F58-9C1F-D218164F4BAA}">
      <dgm:prSet/>
      <dgm:spPr/>
      <dgm:t>
        <a:bodyPr/>
        <a:lstStyle/>
        <a:p>
          <a:endParaRPr lang="ru-RU"/>
        </a:p>
      </dgm:t>
    </dgm:pt>
    <dgm:pt modelId="{4979F370-5C1A-4CD1-B2E5-F7E772267F27}">
      <dgm:prSet/>
      <dgm:spPr/>
      <dgm:t>
        <a:bodyPr/>
        <a:lstStyle/>
        <a:p>
          <a:endParaRPr lang="ru-RU" dirty="0"/>
        </a:p>
      </dgm:t>
    </dgm:pt>
    <dgm:pt modelId="{EE866D7A-BD6D-43B8-A919-0ED12BF9832F}" type="parTrans" cxnId="{2D929E68-AE7B-4EBC-9B98-F00CF36E201E}">
      <dgm:prSet/>
      <dgm:spPr/>
      <dgm:t>
        <a:bodyPr/>
        <a:lstStyle/>
        <a:p>
          <a:endParaRPr lang="ru-RU"/>
        </a:p>
      </dgm:t>
    </dgm:pt>
    <dgm:pt modelId="{C0B99AE3-765D-48C1-BC02-2370A38A5D1C}" type="sibTrans" cxnId="{2D929E68-AE7B-4EBC-9B98-F00CF36E201E}">
      <dgm:prSet/>
      <dgm:spPr/>
      <dgm:t>
        <a:bodyPr/>
        <a:lstStyle/>
        <a:p>
          <a:endParaRPr lang="ru-RU"/>
        </a:p>
      </dgm:t>
    </dgm:pt>
    <dgm:pt modelId="{06F03BAF-5EDA-499C-811C-B81B2CCF4623}">
      <dgm:prSet/>
      <dgm:spPr/>
      <dgm:t>
        <a:bodyPr/>
        <a:lstStyle/>
        <a:p>
          <a:endParaRPr lang="ru-RU" dirty="0"/>
        </a:p>
      </dgm:t>
    </dgm:pt>
    <dgm:pt modelId="{2FF0B40F-35FC-4BEE-8C1E-7C135A7896D0}" type="parTrans" cxnId="{0FCA0C8D-EDB8-4D44-89DE-67A8905C2350}">
      <dgm:prSet/>
      <dgm:spPr/>
      <dgm:t>
        <a:bodyPr/>
        <a:lstStyle/>
        <a:p>
          <a:endParaRPr lang="ru-RU"/>
        </a:p>
      </dgm:t>
    </dgm:pt>
    <dgm:pt modelId="{9F4874AB-3CE3-43DF-98E2-B8E6361E8D86}" type="sibTrans" cxnId="{0FCA0C8D-EDB8-4D44-89DE-67A8905C2350}">
      <dgm:prSet/>
      <dgm:spPr/>
      <dgm:t>
        <a:bodyPr/>
        <a:lstStyle/>
        <a:p>
          <a:endParaRPr lang="ru-RU"/>
        </a:p>
      </dgm:t>
    </dgm:pt>
    <dgm:pt modelId="{A9BF7BDA-05C4-4A8C-96D1-B45A5967BC66}">
      <dgm:prSet/>
      <dgm:spPr/>
      <dgm:t>
        <a:bodyPr/>
        <a:lstStyle/>
        <a:p>
          <a:endParaRPr lang="ru-RU" dirty="0"/>
        </a:p>
      </dgm:t>
    </dgm:pt>
    <dgm:pt modelId="{AB730A35-26FB-4173-ADA9-A2E874DC92F9}" type="parTrans" cxnId="{33AE5979-B68C-4AF4-A27A-CAE7382E7442}">
      <dgm:prSet/>
      <dgm:spPr/>
      <dgm:t>
        <a:bodyPr/>
        <a:lstStyle/>
        <a:p>
          <a:endParaRPr lang="ru-RU"/>
        </a:p>
      </dgm:t>
    </dgm:pt>
    <dgm:pt modelId="{67EF6DC3-EEDD-4896-8AA5-C7B1AC6DA443}" type="sibTrans" cxnId="{33AE5979-B68C-4AF4-A27A-CAE7382E7442}">
      <dgm:prSet/>
      <dgm:spPr/>
      <dgm:t>
        <a:bodyPr/>
        <a:lstStyle/>
        <a:p>
          <a:endParaRPr lang="ru-RU"/>
        </a:p>
      </dgm:t>
    </dgm:pt>
    <dgm:pt modelId="{04832FEF-5021-4E0E-AA47-4B15E338F858}">
      <dgm:prSet/>
      <dgm:spPr/>
      <dgm:t>
        <a:bodyPr/>
        <a:lstStyle/>
        <a:p>
          <a:endParaRPr lang="ru-RU" dirty="0"/>
        </a:p>
      </dgm:t>
    </dgm:pt>
    <dgm:pt modelId="{30E122FD-9D9E-4F9B-A5F1-B7A4255A9231}" type="parTrans" cxnId="{970B97E1-0AA5-4ACF-8388-F7B01AB0A7AC}">
      <dgm:prSet/>
      <dgm:spPr/>
      <dgm:t>
        <a:bodyPr/>
        <a:lstStyle/>
        <a:p>
          <a:endParaRPr lang="ru-RU"/>
        </a:p>
      </dgm:t>
    </dgm:pt>
    <dgm:pt modelId="{0D77F05A-290D-4229-B091-69B9E9C3A535}" type="sibTrans" cxnId="{970B97E1-0AA5-4ACF-8388-F7B01AB0A7AC}">
      <dgm:prSet/>
      <dgm:spPr/>
      <dgm:t>
        <a:bodyPr/>
        <a:lstStyle/>
        <a:p>
          <a:endParaRPr lang="ru-RU"/>
        </a:p>
      </dgm:t>
    </dgm:pt>
    <dgm:pt modelId="{E28C5ACD-AD30-4154-AC1D-E26A773A3EE5}">
      <dgm:prSet custT="1"/>
      <dgm:spPr/>
      <dgm:t>
        <a:bodyPr/>
        <a:lstStyle/>
        <a:p>
          <a:endParaRPr lang="ru-RU" sz="1600" b="1" dirty="0"/>
        </a:p>
        <a:p>
          <a:r>
            <a:rPr lang="en-US" sz="1800" b="1" dirty="0"/>
            <a:t>V.</a:t>
          </a:r>
          <a:r>
            <a:rPr lang="ru-RU" sz="1800" b="1" dirty="0"/>
            <a:t> </a:t>
          </a:r>
          <a:r>
            <a:rPr lang="ru-RU" sz="1800" b="1" dirty="0" smtClean="0"/>
            <a:t>Прослушивание </a:t>
          </a:r>
          <a:r>
            <a:rPr lang="ru-RU" sz="1800" b="1" dirty="0" err="1" smtClean="0"/>
            <a:t>фонозаписи</a:t>
          </a:r>
          <a:endParaRPr lang="ru-RU" sz="1800" b="1" dirty="0" smtClean="0"/>
        </a:p>
      </dgm:t>
    </dgm:pt>
    <dgm:pt modelId="{AB5B9E21-5F8C-4738-99AA-1BC36C0F2450}" type="sibTrans" cxnId="{B063FC8C-20F8-42BB-8021-94E565B9B272}">
      <dgm:prSet/>
      <dgm:spPr/>
      <dgm:t>
        <a:bodyPr/>
        <a:lstStyle/>
        <a:p>
          <a:endParaRPr lang="ru-RU"/>
        </a:p>
      </dgm:t>
    </dgm:pt>
    <dgm:pt modelId="{A622D602-FAB5-49A8-BAFB-8A565DEB4971}" type="parTrans" cxnId="{B063FC8C-20F8-42BB-8021-94E565B9B272}">
      <dgm:prSet/>
      <dgm:spPr/>
      <dgm:t>
        <a:bodyPr/>
        <a:lstStyle/>
        <a:p>
          <a:endParaRPr lang="ru-RU"/>
        </a:p>
      </dgm:t>
    </dgm:pt>
    <dgm:pt modelId="{C69703BD-3350-4181-B68D-4C658A0EF223}" type="pres">
      <dgm:prSet presAssocID="{303F6B86-B3B0-4583-A98F-6687D068E11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E95BBD4-4905-43D7-A2EB-B9D713684E7F}" type="pres">
      <dgm:prSet presAssocID="{61AEC195-FEEE-4540-B254-1DCE87A1D01F}" presName="centerShape" presStyleLbl="node0" presStyleIdx="0" presStyleCnt="1" custScaleX="264288" custScaleY="113225" custLinFactNeighborX="2770" custLinFactNeighborY="-2460"/>
      <dgm:spPr/>
      <dgm:t>
        <a:bodyPr/>
        <a:lstStyle/>
        <a:p>
          <a:endParaRPr lang="ru-RU"/>
        </a:p>
      </dgm:t>
    </dgm:pt>
    <dgm:pt modelId="{53117D4D-3B4B-488E-A93C-1C611072B872}" type="pres">
      <dgm:prSet presAssocID="{FE90F7EB-6AF0-4CBA-8647-78A1BE483A8F}" presName="parTrans" presStyleLbl="sibTrans2D1" presStyleIdx="0" presStyleCnt="8"/>
      <dgm:spPr/>
      <dgm:t>
        <a:bodyPr/>
        <a:lstStyle/>
        <a:p>
          <a:endParaRPr lang="ru-RU"/>
        </a:p>
      </dgm:t>
    </dgm:pt>
    <dgm:pt modelId="{71C2F469-BB1B-45D3-8EB5-A045449912A8}" type="pres">
      <dgm:prSet presAssocID="{FE90F7EB-6AF0-4CBA-8647-78A1BE483A8F}" presName="connectorText" presStyleLbl="sibTrans2D1" presStyleIdx="0" presStyleCnt="8"/>
      <dgm:spPr/>
      <dgm:t>
        <a:bodyPr/>
        <a:lstStyle/>
        <a:p>
          <a:endParaRPr lang="ru-RU"/>
        </a:p>
      </dgm:t>
    </dgm:pt>
    <dgm:pt modelId="{87AE2C68-AD43-4AE4-AB57-CF89776446E2}" type="pres">
      <dgm:prSet presAssocID="{1BB3F2A3-F8FB-4821-8694-6D3725D1D9BB}" presName="node" presStyleLbl="node1" presStyleIdx="0" presStyleCnt="8" custScaleX="148113" custScaleY="123586" custRadScaleRad="91048" custRadScaleInc="118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85BBC0-47E5-4C58-AB28-14F9E017AECD}" type="pres">
      <dgm:prSet presAssocID="{CBA3436D-7975-4D84-8055-0AF52120ACFF}" presName="parTrans" presStyleLbl="sibTrans2D1" presStyleIdx="1" presStyleCnt="8"/>
      <dgm:spPr/>
      <dgm:t>
        <a:bodyPr/>
        <a:lstStyle/>
        <a:p>
          <a:endParaRPr lang="ru-RU"/>
        </a:p>
      </dgm:t>
    </dgm:pt>
    <dgm:pt modelId="{DFE73DAD-986B-4328-A7CF-10244E61B4F9}" type="pres">
      <dgm:prSet presAssocID="{CBA3436D-7975-4D84-8055-0AF52120ACFF}" presName="connectorText" presStyleLbl="sibTrans2D1" presStyleIdx="1" presStyleCnt="8"/>
      <dgm:spPr/>
      <dgm:t>
        <a:bodyPr/>
        <a:lstStyle/>
        <a:p>
          <a:endParaRPr lang="ru-RU"/>
        </a:p>
      </dgm:t>
    </dgm:pt>
    <dgm:pt modelId="{53B5C765-7376-4F21-B841-F0073DDCFB72}" type="pres">
      <dgm:prSet presAssocID="{D7320D22-8952-4B2D-AB9B-3841BA29D36B}" presName="node" presStyleLbl="node1" presStyleIdx="1" presStyleCnt="8" custScaleX="261439" custScaleY="138747" custRadScaleRad="154060" custRadScaleInc="451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C6D654-EC1D-45C0-892B-E4DC0A8C66E1}" type="pres">
      <dgm:prSet presAssocID="{BA2B5522-52CA-4908-AA46-76DF2EBFF529}" presName="parTrans" presStyleLbl="sibTrans2D1" presStyleIdx="2" presStyleCnt="8" custScaleX="112708" custLinFactNeighborX="27257" custLinFactNeighborY="1875"/>
      <dgm:spPr/>
      <dgm:t>
        <a:bodyPr/>
        <a:lstStyle/>
        <a:p>
          <a:endParaRPr lang="ru-RU"/>
        </a:p>
      </dgm:t>
    </dgm:pt>
    <dgm:pt modelId="{ED0C1F78-3A29-4C3F-9667-F7D4E03A6B4F}" type="pres">
      <dgm:prSet presAssocID="{BA2B5522-52CA-4908-AA46-76DF2EBFF529}" presName="connectorText" presStyleLbl="sibTrans2D1" presStyleIdx="2" presStyleCnt="8"/>
      <dgm:spPr/>
      <dgm:t>
        <a:bodyPr/>
        <a:lstStyle/>
        <a:p>
          <a:endParaRPr lang="ru-RU"/>
        </a:p>
      </dgm:t>
    </dgm:pt>
    <dgm:pt modelId="{DF2BD1EC-F15A-483A-9AC5-A4A9F4A9148F}" type="pres">
      <dgm:prSet presAssocID="{794FED5E-A4EA-405B-89F0-62EDEA31FAC1}" presName="node" presStyleLbl="node1" presStyleIdx="2" presStyleCnt="8" custScaleX="213644" custScaleY="132573" custRadScaleRad="179799" custRadScaleInc="-71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B9ABCF-6D87-4E23-A273-2EAE9383BAC0}" type="pres">
      <dgm:prSet presAssocID="{4A50B2C4-2ED5-4038-9AFA-491C87B7D5DA}" presName="parTrans" presStyleLbl="sibTrans2D1" presStyleIdx="3" presStyleCnt="8" custLinFactNeighborX="21065" custLinFactNeighborY="3900"/>
      <dgm:spPr/>
      <dgm:t>
        <a:bodyPr/>
        <a:lstStyle/>
        <a:p>
          <a:endParaRPr lang="ru-RU"/>
        </a:p>
      </dgm:t>
    </dgm:pt>
    <dgm:pt modelId="{33C298B8-A045-4579-AB8F-80C37BCC91E4}" type="pres">
      <dgm:prSet presAssocID="{4A50B2C4-2ED5-4038-9AFA-491C87B7D5DA}" presName="connectorText" presStyleLbl="sibTrans2D1" presStyleIdx="3" presStyleCnt="8"/>
      <dgm:spPr/>
      <dgm:t>
        <a:bodyPr/>
        <a:lstStyle/>
        <a:p>
          <a:endParaRPr lang="ru-RU"/>
        </a:p>
      </dgm:t>
    </dgm:pt>
    <dgm:pt modelId="{A1571422-CFEA-44F2-8B9D-F8514EBECB2B}" type="pres">
      <dgm:prSet presAssocID="{10F722A4-E05B-424F-9769-91A9ADE5ABEB}" presName="node" presStyleLbl="node1" presStyleIdx="3" presStyleCnt="8" custScaleX="219744" custScaleY="125225" custRadScaleRad="168185" custRadScaleInc="-583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A304F5-CC1D-4DC9-A496-0F282C09F268}" type="pres">
      <dgm:prSet presAssocID="{A622D602-FAB5-49A8-BAFB-8A565DEB4971}" presName="parTrans" presStyleLbl="sibTrans2D1" presStyleIdx="4" presStyleCnt="8"/>
      <dgm:spPr/>
      <dgm:t>
        <a:bodyPr/>
        <a:lstStyle/>
        <a:p>
          <a:endParaRPr lang="ru-RU"/>
        </a:p>
      </dgm:t>
    </dgm:pt>
    <dgm:pt modelId="{37B51101-C827-4EEB-A0E7-FAB3F39C2D3E}" type="pres">
      <dgm:prSet presAssocID="{A622D602-FAB5-49A8-BAFB-8A565DEB4971}" presName="connectorText" presStyleLbl="sibTrans2D1" presStyleIdx="4" presStyleCnt="8"/>
      <dgm:spPr/>
      <dgm:t>
        <a:bodyPr/>
        <a:lstStyle/>
        <a:p>
          <a:endParaRPr lang="ru-RU"/>
        </a:p>
      </dgm:t>
    </dgm:pt>
    <dgm:pt modelId="{71A032D7-63DB-4D99-B5CE-5847CDF08850}" type="pres">
      <dgm:prSet presAssocID="{E28C5ACD-AD30-4154-AC1D-E26A773A3EE5}" presName="node" presStyleLbl="node1" presStyleIdx="4" presStyleCnt="8" custScaleX="139556" custScaleY="128163" custRadScaleRad="90311" custRadScaleInc="-363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B7A57C-884E-4683-A4F8-8FBAC33F9602}" type="pres">
      <dgm:prSet presAssocID="{A750DEDE-C5C5-49D8-BFE9-6BF271770AD0}" presName="parTrans" presStyleLbl="sibTrans2D1" presStyleIdx="5" presStyleCnt="8" custScaleX="107100" custLinFactNeighborX="-8671" custLinFactNeighborY="9377"/>
      <dgm:spPr/>
      <dgm:t>
        <a:bodyPr/>
        <a:lstStyle/>
        <a:p>
          <a:endParaRPr lang="ru-RU"/>
        </a:p>
      </dgm:t>
    </dgm:pt>
    <dgm:pt modelId="{CD37BB66-7DBC-4556-A07D-461ABF17273F}" type="pres">
      <dgm:prSet presAssocID="{A750DEDE-C5C5-49D8-BFE9-6BF271770AD0}" presName="connectorText" presStyleLbl="sibTrans2D1" presStyleIdx="5" presStyleCnt="8"/>
      <dgm:spPr/>
      <dgm:t>
        <a:bodyPr/>
        <a:lstStyle/>
        <a:p>
          <a:endParaRPr lang="ru-RU"/>
        </a:p>
      </dgm:t>
    </dgm:pt>
    <dgm:pt modelId="{EBA5FD7D-6026-4161-9BDA-FDA7DD52C9D4}" type="pres">
      <dgm:prSet presAssocID="{AA9AC7EF-5190-4F03-8171-3833ED514E38}" presName="node" presStyleLbl="node1" presStyleIdx="5" presStyleCnt="8" custScaleX="216772" custScaleY="123410" custRadScaleRad="149107" custRadScaleInc="364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6D8E61-9B2E-4EEF-B510-2E2F95C54C99}" type="pres">
      <dgm:prSet presAssocID="{A6D59E97-5C8E-41C0-BFB9-01DCD7B0E3F4}" presName="parTrans" presStyleLbl="sibTrans2D1" presStyleIdx="6" presStyleCnt="8" custScaleX="134519" custLinFactNeighborX="-15419" custLinFactNeighborY="-4057"/>
      <dgm:spPr/>
      <dgm:t>
        <a:bodyPr/>
        <a:lstStyle/>
        <a:p>
          <a:endParaRPr lang="ru-RU"/>
        </a:p>
      </dgm:t>
    </dgm:pt>
    <dgm:pt modelId="{95731781-BFF4-4774-BEBD-4A8ED74DC6CB}" type="pres">
      <dgm:prSet presAssocID="{A6D59E97-5C8E-41C0-BFB9-01DCD7B0E3F4}" presName="connectorText" presStyleLbl="sibTrans2D1" presStyleIdx="6" presStyleCnt="8"/>
      <dgm:spPr/>
      <dgm:t>
        <a:bodyPr/>
        <a:lstStyle/>
        <a:p>
          <a:endParaRPr lang="ru-RU"/>
        </a:p>
      </dgm:t>
    </dgm:pt>
    <dgm:pt modelId="{047535B8-4071-4CA0-86B4-AB8325B3902E}" type="pres">
      <dgm:prSet presAssocID="{93330242-4827-4F44-A594-3378860EDD07}" presName="node" presStyleLbl="node1" presStyleIdx="6" presStyleCnt="8" custScaleX="201036" custScaleY="121810" custRadScaleRad="175393" custRadScaleInc="-31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9CAA85-EC83-41E7-A9F3-0AAC0B529010}" type="pres">
      <dgm:prSet presAssocID="{E459EE96-9AE6-4A48-A171-985E8B916110}" presName="parTrans" presStyleLbl="sibTrans2D1" presStyleIdx="7" presStyleCnt="8"/>
      <dgm:spPr/>
      <dgm:t>
        <a:bodyPr/>
        <a:lstStyle/>
        <a:p>
          <a:endParaRPr lang="ru-RU"/>
        </a:p>
      </dgm:t>
    </dgm:pt>
    <dgm:pt modelId="{E803E006-F92B-4158-99F1-8DE760F97BBC}" type="pres">
      <dgm:prSet presAssocID="{E459EE96-9AE6-4A48-A171-985E8B916110}" presName="connectorText" presStyleLbl="sibTrans2D1" presStyleIdx="7" presStyleCnt="8"/>
      <dgm:spPr/>
      <dgm:t>
        <a:bodyPr/>
        <a:lstStyle/>
        <a:p>
          <a:endParaRPr lang="ru-RU"/>
        </a:p>
      </dgm:t>
    </dgm:pt>
    <dgm:pt modelId="{AD1CE8AE-21A7-406B-A377-6B291B8A9CC2}" type="pres">
      <dgm:prSet presAssocID="{DA8AC29C-BC7D-465B-BAEC-B7487C6EF864}" presName="node" presStyleLbl="node1" presStyleIdx="7" presStyleCnt="8" custScaleX="228907" custScaleY="147530" custRadScaleRad="144509" custRadScaleInc="-368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1D38214-E65A-424A-9FC2-444FAABC97B3}" type="presOf" srcId="{FE90F7EB-6AF0-4CBA-8647-78A1BE483A8F}" destId="{53117D4D-3B4B-488E-A93C-1C611072B872}" srcOrd="0" destOrd="0" presId="urn:microsoft.com/office/officeart/2005/8/layout/radial5"/>
    <dgm:cxn modelId="{33AE5979-B68C-4AF4-A27A-CAE7382E7442}" srcId="{303F6B86-B3B0-4583-A98F-6687D068E11E}" destId="{A9BF7BDA-05C4-4A8C-96D1-B45A5967BC66}" srcOrd="11" destOrd="0" parTransId="{AB730A35-26FB-4173-ADA9-A2E874DC92F9}" sibTransId="{67EF6DC3-EEDD-4896-8AA5-C7B1AC6DA443}"/>
    <dgm:cxn modelId="{67E4BC10-EEDA-4463-8E0A-3B5D1499735B}" type="presOf" srcId="{1BB3F2A3-F8FB-4821-8694-6D3725D1D9BB}" destId="{87AE2C68-AD43-4AE4-AB57-CF89776446E2}" srcOrd="0" destOrd="0" presId="urn:microsoft.com/office/officeart/2005/8/layout/radial5"/>
    <dgm:cxn modelId="{AF516935-23BF-44C8-AF4C-BCDF3F1FA612}" srcId="{61AEC195-FEEE-4540-B254-1DCE87A1D01F}" destId="{794FED5E-A4EA-405B-89F0-62EDEA31FAC1}" srcOrd="2" destOrd="0" parTransId="{BA2B5522-52CA-4908-AA46-76DF2EBFF529}" sibTransId="{F28E1EFD-7270-4C84-A7B6-A8348E51E90D}"/>
    <dgm:cxn modelId="{BA42D511-2AF9-4421-A6A5-6B0A0273E99E}" type="presOf" srcId="{A622D602-FAB5-49A8-BAFB-8A565DEB4971}" destId="{37B51101-C827-4EEB-A0E7-FAB3F39C2D3E}" srcOrd="1" destOrd="0" presId="urn:microsoft.com/office/officeart/2005/8/layout/radial5"/>
    <dgm:cxn modelId="{24989CBA-8407-4F58-9C1F-D218164F4BAA}" srcId="{303F6B86-B3B0-4583-A98F-6687D068E11E}" destId="{E73DB058-1AC9-429E-AF9A-D10BCF1A381B}" srcOrd="8" destOrd="0" parTransId="{0781C8D9-02F5-4BC1-9EA0-C1FC4CF17AB9}" sibTransId="{CFFE5BDA-D64D-451B-9D37-86EA1580BB4C}"/>
    <dgm:cxn modelId="{0FCA0C8D-EDB8-4D44-89DE-67A8905C2350}" srcId="{303F6B86-B3B0-4583-A98F-6687D068E11E}" destId="{06F03BAF-5EDA-499C-811C-B81B2CCF4623}" srcOrd="10" destOrd="0" parTransId="{2FF0B40F-35FC-4BEE-8C1E-7C135A7896D0}" sibTransId="{9F4874AB-3CE3-43DF-98E2-B8E6361E8D86}"/>
    <dgm:cxn modelId="{3E83078C-3747-44A1-85CC-9E3A6B216567}" srcId="{303F6B86-B3B0-4583-A98F-6687D068E11E}" destId="{4874980B-FE8E-4D5C-B917-6F2E5B001B7F}" srcOrd="4" destOrd="0" parTransId="{6C2F9730-EB75-4F29-94AF-BF09679153E8}" sibTransId="{BD1A9C7D-38A9-4A99-A02F-89F37EBDEC34}"/>
    <dgm:cxn modelId="{40C1AFBF-341E-4227-A1C5-945BE360DB9F}" srcId="{61AEC195-FEEE-4540-B254-1DCE87A1D01F}" destId="{10F722A4-E05B-424F-9769-91A9ADE5ABEB}" srcOrd="3" destOrd="0" parTransId="{4A50B2C4-2ED5-4038-9AFA-491C87B7D5DA}" sibTransId="{D5701D9A-0065-4713-9516-57C25A82E880}"/>
    <dgm:cxn modelId="{A090B00A-4DD9-4F23-A09E-5E06F3C4F7E8}" type="presOf" srcId="{BA2B5522-52CA-4908-AA46-76DF2EBFF529}" destId="{67C6D654-EC1D-45C0-892B-E4DC0A8C66E1}" srcOrd="0" destOrd="0" presId="urn:microsoft.com/office/officeart/2005/8/layout/radial5"/>
    <dgm:cxn modelId="{56ADED90-92CD-4C28-9C26-806D5A778F61}" type="presOf" srcId="{61AEC195-FEEE-4540-B254-1DCE87A1D01F}" destId="{9E95BBD4-4905-43D7-A2EB-B9D713684E7F}" srcOrd="0" destOrd="0" presId="urn:microsoft.com/office/officeart/2005/8/layout/radial5"/>
    <dgm:cxn modelId="{24B77F88-A094-4B42-9CD0-0844ADE3EC4F}" type="presOf" srcId="{D7320D22-8952-4B2D-AB9B-3841BA29D36B}" destId="{53B5C765-7376-4F21-B841-F0073DDCFB72}" srcOrd="0" destOrd="0" presId="urn:microsoft.com/office/officeart/2005/8/layout/radial5"/>
    <dgm:cxn modelId="{87D35976-AE43-4DF1-9EA8-1233F899E922}" srcId="{303F6B86-B3B0-4583-A98F-6687D068E11E}" destId="{D490F146-B4AA-448C-B7EF-2DDAE0045770}" srcOrd="5" destOrd="0" parTransId="{BE41DF66-B2AD-4799-A6DC-AC9A08C66382}" sibTransId="{E45789FE-D22D-4C04-8FA2-7BB0F29773B6}"/>
    <dgm:cxn modelId="{7E1AD1C0-B55A-4F6B-AC5D-0A9D8CEC8692}" type="presOf" srcId="{10F722A4-E05B-424F-9769-91A9ADE5ABEB}" destId="{A1571422-CFEA-44F2-8B9D-F8514EBECB2B}" srcOrd="0" destOrd="0" presId="urn:microsoft.com/office/officeart/2005/8/layout/radial5"/>
    <dgm:cxn modelId="{437361FE-0967-4896-ADBE-FEEC3FE175C8}" type="presOf" srcId="{BA2B5522-52CA-4908-AA46-76DF2EBFF529}" destId="{ED0C1F78-3A29-4C3F-9667-F7D4E03A6B4F}" srcOrd="1" destOrd="0" presId="urn:microsoft.com/office/officeart/2005/8/layout/radial5"/>
    <dgm:cxn modelId="{CB1E6C57-C615-4BAA-A102-CC611682B498}" type="presOf" srcId="{794FED5E-A4EA-405B-89F0-62EDEA31FAC1}" destId="{DF2BD1EC-F15A-483A-9AC5-A4A9F4A9148F}" srcOrd="0" destOrd="0" presId="urn:microsoft.com/office/officeart/2005/8/layout/radial5"/>
    <dgm:cxn modelId="{9C5F01C6-0F10-4A1D-825E-C554BFED8CC6}" srcId="{303F6B86-B3B0-4583-A98F-6687D068E11E}" destId="{F3B13BE3-35D0-4546-88FD-693EB3F2F1C9}" srcOrd="3" destOrd="0" parTransId="{8866CE0B-FE1A-439F-8476-7405F1CF7613}" sibTransId="{2FFF1145-FAE1-4932-A6CC-2ABCAA6AE6AE}"/>
    <dgm:cxn modelId="{D70A62A3-EBD7-4AD7-92F6-F2848E4F7630}" srcId="{303F6B86-B3B0-4583-A98F-6687D068E11E}" destId="{1B188A64-10B7-4261-BC08-2DC27F96860D}" srcOrd="1" destOrd="0" parTransId="{EBA98595-2F87-4488-BE17-E603D2CC07D9}" sibTransId="{F33C099A-B522-419B-97D4-D827FC4DBD5E}"/>
    <dgm:cxn modelId="{1FE2AAF8-8A55-43CF-970E-BE262942869C}" srcId="{61AEC195-FEEE-4540-B254-1DCE87A1D01F}" destId="{D7320D22-8952-4B2D-AB9B-3841BA29D36B}" srcOrd="1" destOrd="0" parTransId="{CBA3436D-7975-4D84-8055-0AF52120ACFF}" sibTransId="{2265B647-3532-4FFE-A4E4-77C665287F82}"/>
    <dgm:cxn modelId="{C5FA3644-0166-46B7-B510-52B149B9033C}" srcId="{61AEC195-FEEE-4540-B254-1DCE87A1D01F}" destId="{93330242-4827-4F44-A594-3378860EDD07}" srcOrd="6" destOrd="0" parTransId="{A6D59E97-5C8E-41C0-BFB9-01DCD7B0E3F4}" sibTransId="{64DAE4A4-DBF1-4844-B6CD-15A5DD3D1C46}"/>
    <dgm:cxn modelId="{55CFDAF4-8B56-40C5-BABF-56831B5237EB}" type="presOf" srcId="{4A50B2C4-2ED5-4038-9AFA-491C87B7D5DA}" destId="{94B9ABCF-6D87-4E23-A273-2EAE9383BAC0}" srcOrd="0" destOrd="0" presId="urn:microsoft.com/office/officeart/2005/8/layout/radial5"/>
    <dgm:cxn modelId="{08E03082-21CA-48D5-81B8-5BF54D7B2650}" type="presOf" srcId="{E28C5ACD-AD30-4154-AC1D-E26A773A3EE5}" destId="{71A032D7-63DB-4D99-B5CE-5847CDF08850}" srcOrd="0" destOrd="0" presId="urn:microsoft.com/office/officeart/2005/8/layout/radial5"/>
    <dgm:cxn modelId="{10F24315-FA3A-4A83-B8B3-5C5EC451CB3A}" srcId="{303F6B86-B3B0-4583-A98F-6687D068E11E}" destId="{152F74E4-CBC1-4A9C-8EAB-6FD1DDE4D01B}" srcOrd="2" destOrd="0" parTransId="{75144DCF-5574-46E2-9BCC-4E60697D2D6C}" sibTransId="{126BB362-033D-4241-92C5-F574044AEFC6}"/>
    <dgm:cxn modelId="{05C2AC6F-CF2E-47AF-962F-DDF2FA66A0BF}" srcId="{1B188A64-10B7-4261-BC08-2DC27F96860D}" destId="{104D1951-03CA-493D-8547-511BC7B9E35B}" srcOrd="1" destOrd="0" parTransId="{08C9E617-55D3-4C67-AA72-2FC15DBCB5F1}" sibTransId="{686F4317-FE02-4924-A149-75EABD1ABB92}"/>
    <dgm:cxn modelId="{A536A070-FF33-49AD-B9C9-A39377600E10}" srcId="{1B188A64-10B7-4261-BC08-2DC27F96860D}" destId="{E6B82D11-3806-46BE-8599-7867BBBF182E}" srcOrd="0" destOrd="0" parTransId="{7E7ECEE9-30FF-43F0-90B4-5E91123E9381}" sibTransId="{5F456910-225A-4605-9B11-1CFE53B57D52}"/>
    <dgm:cxn modelId="{78D9CDDD-63DD-4DAA-A380-587B0ECE839D}" srcId="{61AEC195-FEEE-4540-B254-1DCE87A1D01F}" destId="{1BB3F2A3-F8FB-4821-8694-6D3725D1D9BB}" srcOrd="0" destOrd="0" parTransId="{FE90F7EB-6AF0-4CBA-8647-78A1BE483A8F}" sibTransId="{8264D37C-0794-4061-BC8D-E73287A2F4E5}"/>
    <dgm:cxn modelId="{6B99E10C-C2A2-42C9-905F-FC42609C5BFD}" type="presOf" srcId="{A6D59E97-5C8E-41C0-BFB9-01DCD7B0E3F4}" destId="{B76D8E61-9B2E-4EEF-B510-2E2F95C54C99}" srcOrd="0" destOrd="0" presId="urn:microsoft.com/office/officeart/2005/8/layout/radial5"/>
    <dgm:cxn modelId="{169DCB57-D169-45D5-BE43-645AE43DB05F}" type="presOf" srcId="{CBA3436D-7975-4D84-8055-0AF52120ACFF}" destId="{8485BBC0-47E5-4C58-AB28-14F9E017AECD}" srcOrd="0" destOrd="0" presId="urn:microsoft.com/office/officeart/2005/8/layout/radial5"/>
    <dgm:cxn modelId="{D92020A1-A5DF-4539-96A2-C29DD6B7573F}" type="presOf" srcId="{E459EE96-9AE6-4A48-A171-985E8B916110}" destId="{BB9CAA85-EC83-41E7-A9F3-0AAC0B529010}" srcOrd="0" destOrd="0" presId="urn:microsoft.com/office/officeart/2005/8/layout/radial5"/>
    <dgm:cxn modelId="{2D929E68-AE7B-4EBC-9B98-F00CF36E201E}" srcId="{303F6B86-B3B0-4583-A98F-6687D068E11E}" destId="{4979F370-5C1A-4CD1-B2E5-F7E772267F27}" srcOrd="9" destOrd="0" parTransId="{EE866D7A-BD6D-43B8-A919-0ED12BF9832F}" sibTransId="{C0B99AE3-765D-48C1-BC02-2370A38A5D1C}"/>
    <dgm:cxn modelId="{19839F09-9C3A-4297-A19E-4003668A1384}" type="presOf" srcId="{303F6B86-B3B0-4583-A98F-6687D068E11E}" destId="{C69703BD-3350-4181-B68D-4C658A0EF223}" srcOrd="0" destOrd="0" presId="urn:microsoft.com/office/officeart/2005/8/layout/radial5"/>
    <dgm:cxn modelId="{98FDF74E-912F-4D02-BD63-6D0C974A5FC7}" type="presOf" srcId="{A750DEDE-C5C5-49D8-BFE9-6BF271770AD0}" destId="{57B7A57C-884E-4683-A4F8-8FBAC33F9602}" srcOrd="0" destOrd="0" presId="urn:microsoft.com/office/officeart/2005/8/layout/radial5"/>
    <dgm:cxn modelId="{B063FC8C-20F8-42BB-8021-94E565B9B272}" srcId="{61AEC195-FEEE-4540-B254-1DCE87A1D01F}" destId="{E28C5ACD-AD30-4154-AC1D-E26A773A3EE5}" srcOrd="4" destOrd="0" parTransId="{A622D602-FAB5-49A8-BAFB-8A565DEB4971}" sibTransId="{AB5B9E21-5F8C-4738-99AA-1BC36C0F2450}"/>
    <dgm:cxn modelId="{38C97D9C-3801-4C1F-A2F4-02E9CF0638B8}" type="presOf" srcId="{93330242-4827-4F44-A594-3378860EDD07}" destId="{047535B8-4071-4CA0-86B4-AB8325B3902E}" srcOrd="0" destOrd="0" presId="urn:microsoft.com/office/officeart/2005/8/layout/radial5"/>
    <dgm:cxn modelId="{970B97E1-0AA5-4ACF-8388-F7B01AB0A7AC}" srcId="{303F6B86-B3B0-4583-A98F-6687D068E11E}" destId="{04832FEF-5021-4E0E-AA47-4B15E338F858}" srcOrd="12" destOrd="0" parTransId="{30E122FD-9D9E-4F9B-A5F1-B7A4255A9231}" sibTransId="{0D77F05A-290D-4229-B091-69B9E9C3A535}"/>
    <dgm:cxn modelId="{F7BA53C9-52E8-4401-B7AE-4E8EF4CBC386}" srcId="{303F6B86-B3B0-4583-A98F-6687D068E11E}" destId="{01627E42-850A-4D1E-9D83-178ACC01D72F}" srcOrd="7" destOrd="0" parTransId="{1F8CE8EE-F624-4F05-AB2D-BC4D90AE59EB}" sibTransId="{84443AF5-6039-43D9-BEF1-2A6CC95764E4}"/>
    <dgm:cxn modelId="{0F3D5873-3495-45F7-8A4B-1D1FFD1F38A2}" type="presOf" srcId="{4A50B2C4-2ED5-4038-9AFA-491C87B7D5DA}" destId="{33C298B8-A045-4579-AB8F-80C37BCC91E4}" srcOrd="1" destOrd="0" presId="urn:microsoft.com/office/officeart/2005/8/layout/radial5"/>
    <dgm:cxn modelId="{A3A4C453-6D05-4F5A-B1CE-1168D092C081}" type="presOf" srcId="{A6D59E97-5C8E-41C0-BFB9-01DCD7B0E3F4}" destId="{95731781-BFF4-4774-BEBD-4A8ED74DC6CB}" srcOrd="1" destOrd="0" presId="urn:microsoft.com/office/officeart/2005/8/layout/radial5"/>
    <dgm:cxn modelId="{80478C66-4586-482F-9E43-933CCBD0A8A3}" type="presOf" srcId="{DA8AC29C-BC7D-465B-BAEC-B7487C6EF864}" destId="{AD1CE8AE-21A7-406B-A377-6B291B8A9CC2}" srcOrd="0" destOrd="0" presId="urn:microsoft.com/office/officeart/2005/8/layout/radial5"/>
    <dgm:cxn modelId="{3CF411B5-9FE6-4D28-A783-813A152D2D6B}" srcId="{61AEC195-FEEE-4540-B254-1DCE87A1D01F}" destId="{DA8AC29C-BC7D-465B-BAEC-B7487C6EF864}" srcOrd="7" destOrd="0" parTransId="{E459EE96-9AE6-4A48-A171-985E8B916110}" sibTransId="{F6655B8F-8952-425B-BED3-E715EEFCEB73}"/>
    <dgm:cxn modelId="{4E212BC0-908C-4917-A85A-6E9EB2678AEB}" srcId="{61AEC195-FEEE-4540-B254-1DCE87A1D01F}" destId="{AA9AC7EF-5190-4F03-8171-3833ED514E38}" srcOrd="5" destOrd="0" parTransId="{A750DEDE-C5C5-49D8-BFE9-6BF271770AD0}" sibTransId="{ACA8263D-9C0E-44E4-A794-15E48EB3ADB3}"/>
    <dgm:cxn modelId="{4DE3E68E-0128-4B28-8BE8-B86B2351292D}" type="presOf" srcId="{AA9AC7EF-5190-4F03-8171-3833ED514E38}" destId="{EBA5FD7D-6026-4161-9BDA-FDA7DD52C9D4}" srcOrd="0" destOrd="0" presId="urn:microsoft.com/office/officeart/2005/8/layout/radial5"/>
    <dgm:cxn modelId="{E9EFA515-D36A-4AF1-8D2D-85FA6222A1E2}" type="presOf" srcId="{CBA3436D-7975-4D84-8055-0AF52120ACFF}" destId="{DFE73DAD-986B-4328-A7CF-10244E61B4F9}" srcOrd="1" destOrd="0" presId="urn:microsoft.com/office/officeart/2005/8/layout/radial5"/>
    <dgm:cxn modelId="{8A9516A6-2129-4CBF-A9A0-91B82607C71B}" type="presOf" srcId="{A622D602-FAB5-49A8-BAFB-8A565DEB4971}" destId="{A7A304F5-CC1D-4DC9-A496-0F282C09F268}" srcOrd="0" destOrd="0" presId="urn:microsoft.com/office/officeart/2005/8/layout/radial5"/>
    <dgm:cxn modelId="{907E5FD7-DF92-4237-8F94-C70D877CEE93}" type="presOf" srcId="{A750DEDE-C5C5-49D8-BFE9-6BF271770AD0}" destId="{CD37BB66-7DBC-4556-A07D-461ABF17273F}" srcOrd="1" destOrd="0" presId="urn:microsoft.com/office/officeart/2005/8/layout/radial5"/>
    <dgm:cxn modelId="{4FB5B336-5353-4ADA-B17F-8F2FD4D41FF7}" srcId="{303F6B86-B3B0-4583-A98F-6687D068E11E}" destId="{61AEC195-FEEE-4540-B254-1DCE87A1D01F}" srcOrd="0" destOrd="0" parTransId="{568493F5-E888-4D03-84E7-68A048B98612}" sibTransId="{516923E3-AE1F-4AD7-ADE5-C64B19892F59}"/>
    <dgm:cxn modelId="{790B508C-4168-42DB-92CA-0B9D7E7369E3}" srcId="{303F6B86-B3B0-4583-A98F-6687D068E11E}" destId="{9CEB2191-5A75-4508-96F5-7B681CD405B7}" srcOrd="6" destOrd="0" parTransId="{5515C544-17BB-44B0-A670-190CCB25EBE4}" sibTransId="{B30CF566-AC1E-49F4-B95C-B6C91D3FF5E2}"/>
    <dgm:cxn modelId="{AFF8293B-9C05-4485-BD53-7B1CCD24AD5B}" type="presOf" srcId="{E459EE96-9AE6-4A48-A171-985E8B916110}" destId="{E803E006-F92B-4158-99F1-8DE760F97BBC}" srcOrd="1" destOrd="0" presId="urn:microsoft.com/office/officeart/2005/8/layout/radial5"/>
    <dgm:cxn modelId="{D4A772EA-F08B-4A8E-84BB-31B29EE4060F}" type="presOf" srcId="{FE90F7EB-6AF0-4CBA-8647-78A1BE483A8F}" destId="{71C2F469-BB1B-45D3-8EB5-A045449912A8}" srcOrd="1" destOrd="0" presId="urn:microsoft.com/office/officeart/2005/8/layout/radial5"/>
    <dgm:cxn modelId="{B7DB756D-36AC-4A37-82DE-42517AECAF87}" type="presParOf" srcId="{C69703BD-3350-4181-B68D-4C658A0EF223}" destId="{9E95BBD4-4905-43D7-A2EB-B9D713684E7F}" srcOrd="0" destOrd="0" presId="urn:microsoft.com/office/officeart/2005/8/layout/radial5"/>
    <dgm:cxn modelId="{1428F629-222F-4140-9808-F686AB07961B}" type="presParOf" srcId="{C69703BD-3350-4181-B68D-4C658A0EF223}" destId="{53117D4D-3B4B-488E-A93C-1C611072B872}" srcOrd="1" destOrd="0" presId="urn:microsoft.com/office/officeart/2005/8/layout/radial5"/>
    <dgm:cxn modelId="{EE298545-4341-4183-B0FC-593A6B73D771}" type="presParOf" srcId="{53117D4D-3B4B-488E-A93C-1C611072B872}" destId="{71C2F469-BB1B-45D3-8EB5-A045449912A8}" srcOrd="0" destOrd="0" presId="urn:microsoft.com/office/officeart/2005/8/layout/radial5"/>
    <dgm:cxn modelId="{A45346EC-F876-4CC2-B64A-577F12BE38BB}" type="presParOf" srcId="{C69703BD-3350-4181-B68D-4C658A0EF223}" destId="{87AE2C68-AD43-4AE4-AB57-CF89776446E2}" srcOrd="2" destOrd="0" presId="urn:microsoft.com/office/officeart/2005/8/layout/radial5"/>
    <dgm:cxn modelId="{6CC0CFD5-17F3-4914-BB5A-9DB03C42D84C}" type="presParOf" srcId="{C69703BD-3350-4181-B68D-4C658A0EF223}" destId="{8485BBC0-47E5-4C58-AB28-14F9E017AECD}" srcOrd="3" destOrd="0" presId="urn:microsoft.com/office/officeart/2005/8/layout/radial5"/>
    <dgm:cxn modelId="{C40E2FF0-18EA-49D6-81FD-4FACED67AB6C}" type="presParOf" srcId="{8485BBC0-47E5-4C58-AB28-14F9E017AECD}" destId="{DFE73DAD-986B-4328-A7CF-10244E61B4F9}" srcOrd="0" destOrd="0" presId="urn:microsoft.com/office/officeart/2005/8/layout/radial5"/>
    <dgm:cxn modelId="{66A763DC-9D86-4A3B-9004-2FA4643F0163}" type="presParOf" srcId="{C69703BD-3350-4181-B68D-4C658A0EF223}" destId="{53B5C765-7376-4F21-B841-F0073DDCFB72}" srcOrd="4" destOrd="0" presId="urn:microsoft.com/office/officeart/2005/8/layout/radial5"/>
    <dgm:cxn modelId="{2EF400D0-B01A-4F78-8AAD-6883FBE23EFE}" type="presParOf" srcId="{C69703BD-3350-4181-B68D-4C658A0EF223}" destId="{67C6D654-EC1D-45C0-892B-E4DC0A8C66E1}" srcOrd="5" destOrd="0" presId="urn:microsoft.com/office/officeart/2005/8/layout/radial5"/>
    <dgm:cxn modelId="{6E790848-B046-4064-B348-D0E1FE94D6FF}" type="presParOf" srcId="{67C6D654-EC1D-45C0-892B-E4DC0A8C66E1}" destId="{ED0C1F78-3A29-4C3F-9667-F7D4E03A6B4F}" srcOrd="0" destOrd="0" presId="urn:microsoft.com/office/officeart/2005/8/layout/radial5"/>
    <dgm:cxn modelId="{D1C78919-871A-4CA0-940A-BF8DE7C12F0F}" type="presParOf" srcId="{C69703BD-3350-4181-B68D-4C658A0EF223}" destId="{DF2BD1EC-F15A-483A-9AC5-A4A9F4A9148F}" srcOrd="6" destOrd="0" presId="urn:microsoft.com/office/officeart/2005/8/layout/radial5"/>
    <dgm:cxn modelId="{E9FD3B83-3B1B-4AFE-B9BF-102B1C342A4D}" type="presParOf" srcId="{C69703BD-3350-4181-B68D-4C658A0EF223}" destId="{94B9ABCF-6D87-4E23-A273-2EAE9383BAC0}" srcOrd="7" destOrd="0" presId="urn:microsoft.com/office/officeart/2005/8/layout/radial5"/>
    <dgm:cxn modelId="{969D2ACE-2909-4B52-B4AA-C8321EE926AB}" type="presParOf" srcId="{94B9ABCF-6D87-4E23-A273-2EAE9383BAC0}" destId="{33C298B8-A045-4579-AB8F-80C37BCC91E4}" srcOrd="0" destOrd="0" presId="urn:microsoft.com/office/officeart/2005/8/layout/radial5"/>
    <dgm:cxn modelId="{40DADC4A-CB2E-4E8B-B5E6-DAD9B4046561}" type="presParOf" srcId="{C69703BD-3350-4181-B68D-4C658A0EF223}" destId="{A1571422-CFEA-44F2-8B9D-F8514EBECB2B}" srcOrd="8" destOrd="0" presId="urn:microsoft.com/office/officeart/2005/8/layout/radial5"/>
    <dgm:cxn modelId="{F494C8C7-26E2-4BEF-AB96-7B93342A206C}" type="presParOf" srcId="{C69703BD-3350-4181-B68D-4C658A0EF223}" destId="{A7A304F5-CC1D-4DC9-A496-0F282C09F268}" srcOrd="9" destOrd="0" presId="urn:microsoft.com/office/officeart/2005/8/layout/radial5"/>
    <dgm:cxn modelId="{20F0226F-BD25-4F6D-97A0-836F794F4F39}" type="presParOf" srcId="{A7A304F5-CC1D-4DC9-A496-0F282C09F268}" destId="{37B51101-C827-4EEB-A0E7-FAB3F39C2D3E}" srcOrd="0" destOrd="0" presId="urn:microsoft.com/office/officeart/2005/8/layout/radial5"/>
    <dgm:cxn modelId="{A352BE28-0909-4831-B051-493959BB56A0}" type="presParOf" srcId="{C69703BD-3350-4181-B68D-4C658A0EF223}" destId="{71A032D7-63DB-4D99-B5CE-5847CDF08850}" srcOrd="10" destOrd="0" presId="urn:microsoft.com/office/officeart/2005/8/layout/radial5"/>
    <dgm:cxn modelId="{F4CEE3D8-C0DF-4A08-AC82-358063207556}" type="presParOf" srcId="{C69703BD-3350-4181-B68D-4C658A0EF223}" destId="{57B7A57C-884E-4683-A4F8-8FBAC33F9602}" srcOrd="11" destOrd="0" presId="urn:microsoft.com/office/officeart/2005/8/layout/radial5"/>
    <dgm:cxn modelId="{5B7E1596-289D-4F45-8549-BB75C9EE0561}" type="presParOf" srcId="{57B7A57C-884E-4683-A4F8-8FBAC33F9602}" destId="{CD37BB66-7DBC-4556-A07D-461ABF17273F}" srcOrd="0" destOrd="0" presId="urn:microsoft.com/office/officeart/2005/8/layout/radial5"/>
    <dgm:cxn modelId="{A2AC45E1-7597-480A-813B-1E2E24CAC6EF}" type="presParOf" srcId="{C69703BD-3350-4181-B68D-4C658A0EF223}" destId="{EBA5FD7D-6026-4161-9BDA-FDA7DD52C9D4}" srcOrd="12" destOrd="0" presId="urn:microsoft.com/office/officeart/2005/8/layout/radial5"/>
    <dgm:cxn modelId="{B7CC18BB-70FE-4206-9E42-A4D8238775E7}" type="presParOf" srcId="{C69703BD-3350-4181-B68D-4C658A0EF223}" destId="{B76D8E61-9B2E-4EEF-B510-2E2F95C54C99}" srcOrd="13" destOrd="0" presId="urn:microsoft.com/office/officeart/2005/8/layout/radial5"/>
    <dgm:cxn modelId="{3041DAC7-8052-482B-B47A-72DAB9638273}" type="presParOf" srcId="{B76D8E61-9B2E-4EEF-B510-2E2F95C54C99}" destId="{95731781-BFF4-4774-BEBD-4A8ED74DC6CB}" srcOrd="0" destOrd="0" presId="urn:microsoft.com/office/officeart/2005/8/layout/radial5"/>
    <dgm:cxn modelId="{C00B5A15-5808-426B-A6D7-B9D6137D4877}" type="presParOf" srcId="{C69703BD-3350-4181-B68D-4C658A0EF223}" destId="{047535B8-4071-4CA0-86B4-AB8325B3902E}" srcOrd="14" destOrd="0" presId="urn:microsoft.com/office/officeart/2005/8/layout/radial5"/>
    <dgm:cxn modelId="{320B7AF1-0560-4D54-A687-B32278452E59}" type="presParOf" srcId="{C69703BD-3350-4181-B68D-4C658A0EF223}" destId="{BB9CAA85-EC83-41E7-A9F3-0AAC0B529010}" srcOrd="15" destOrd="0" presId="urn:microsoft.com/office/officeart/2005/8/layout/radial5"/>
    <dgm:cxn modelId="{3F52346E-EDA0-48A3-AA79-BE4221449668}" type="presParOf" srcId="{BB9CAA85-EC83-41E7-A9F3-0AAC0B529010}" destId="{E803E006-F92B-4158-99F1-8DE760F97BBC}" srcOrd="0" destOrd="0" presId="urn:microsoft.com/office/officeart/2005/8/layout/radial5"/>
    <dgm:cxn modelId="{51FC35D4-6DA1-47B9-8D8F-78777427A942}" type="presParOf" srcId="{C69703BD-3350-4181-B68D-4C658A0EF223}" destId="{AD1CE8AE-21A7-406B-A377-6B291B8A9CC2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E95BBD4-4905-43D7-A2EB-B9D713684E7F}">
      <dsp:nvSpPr>
        <dsp:cNvPr id="0" name=""/>
        <dsp:cNvSpPr/>
      </dsp:nvSpPr>
      <dsp:spPr>
        <a:xfrm>
          <a:off x="3805848" y="2062323"/>
          <a:ext cx="4053962" cy="173677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accent6">
              <a:lumMod val="75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 prst="riblet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ПРЕЕМСТВЕННОСТЬ</a:t>
          </a:r>
          <a:r>
            <a:rPr lang="ru-RU" sz="14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НАЧАЛЬНОЙ</a:t>
          </a:r>
          <a:r>
            <a:rPr lang="ru-RU" sz="2000" b="1" kern="1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школы и среднего звена</a:t>
          </a:r>
        </a:p>
      </dsp:txBody>
      <dsp:txXfrm>
        <a:off x="3805848" y="2062323"/>
        <a:ext cx="4053962" cy="1736779"/>
      </dsp:txXfrm>
    </dsp:sp>
    <dsp:sp modelId="{53117D4D-3B4B-488E-A93C-1C611072B872}">
      <dsp:nvSpPr>
        <dsp:cNvPr id="0" name=""/>
        <dsp:cNvSpPr/>
      </dsp:nvSpPr>
      <dsp:spPr>
        <a:xfrm rot="16148527">
          <a:off x="5738596" y="1656889"/>
          <a:ext cx="158128" cy="5215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6148527">
        <a:off x="5738596" y="1656889"/>
        <a:ext cx="158128" cy="521532"/>
      </dsp:txXfrm>
    </dsp:sp>
    <dsp:sp modelId="{87AE2C68-AD43-4AE4-AB57-CF89776446E2}">
      <dsp:nvSpPr>
        <dsp:cNvPr id="0" name=""/>
        <dsp:cNvSpPr/>
      </dsp:nvSpPr>
      <dsp:spPr>
        <a:xfrm>
          <a:off x="4780217" y="57948"/>
          <a:ext cx="2044739" cy="1706137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accent6">
              <a:lumMod val="75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I. </a:t>
          </a:r>
          <a:endParaRPr lang="ru-RU" sz="1800" b="1" kern="1200" dirty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Организация работы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на уроке</a:t>
          </a:r>
        </a:p>
      </dsp:txBody>
      <dsp:txXfrm>
        <a:off x="4780217" y="57948"/>
        <a:ext cx="2044739" cy="1706137"/>
      </dsp:txXfrm>
    </dsp:sp>
    <dsp:sp modelId="{8485BBC0-47E5-4C58-AB28-14F9E017AECD}">
      <dsp:nvSpPr>
        <dsp:cNvPr id="0" name=""/>
        <dsp:cNvSpPr/>
      </dsp:nvSpPr>
      <dsp:spPr>
        <a:xfrm rot="19529429">
          <a:off x="7013224" y="1711707"/>
          <a:ext cx="426715" cy="5215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9529429">
        <a:off x="7013224" y="1711707"/>
        <a:ext cx="426715" cy="521532"/>
      </dsp:txXfrm>
    </dsp:sp>
    <dsp:sp modelId="{53B5C765-7376-4F21-B841-F0073DDCFB72}">
      <dsp:nvSpPr>
        <dsp:cNvPr id="0" name=""/>
        <dsp:cNvSpPr/>
      </dsp:nvSpPr>
      <dsp:spPr>
        <a:xfrm>
          <a:off x="6866334" y="21712"/>
          <a:ext cx="3609235" cy="191543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accent6">
              <a:lumMod val="75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II.</a:t>
          </a:r>
          <a:endParaRPr lang="ru-RU" sz="1800" b="1" kern="1200" dirty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Внеурочная деятельность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по предмету</a:t>
          </a:r>
        </a:p>
      </dsp:txBody>
      <dsp:txXfrm>
        <a:off x="6866334" y="21712"/>
        <a:ext cx="3609235" cy="1915439"/>
      </dsp:txXfrm>
    </dsp:sp>
    <dsp:sp modelId="{67C6D654-EC1D-45C0-892B-E4DC0A8C66E1}">
      <dsp:nvSpPr>
        <dsp:cNvPr id="0" name=""/>
        <dsp:cNvSpPr/>
      </dsp:nvSpPr>
      <dsp:spPr>
        <a:xfrm rot="21597632">
          <a:off x="8054224" y="2678133"/>
          <a:ext cx="351086" cy="5215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21597632">
        <a:off x="8054224" y="2678133"/>
        <a:ext cx="351086" cy="521532"/>
      </dsp:txXfrm>
    </dsp:sp>
    <dsp:sp modelId="{DF2BD1EC-F15A-483A-9AC5-A4A9F4A9148F}">
      <dsp:nvSpPr>
        <dsp:cNvPr id="0" name=""/>
        <dsp:cNvSpPr/>
      </dsp:nvSpPr>
      <dsp:spPr>
        <a:xfrm>
          <a:off x="8447545" y="2012794"/>
          <a:ext cx="2949412" cy="183020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accent6">
              <a:lumMod val="75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III.</a:t>
          </a:r>
          <a:r>
            <a:rPr lang="ru-RU" sz="1800" b="1" kern="1200" dirty="0"/>
            <a:t>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Участие в творческих конкурсах </a:t>
          </a:r>
        </a:p>
      </dsp:txBody>
      <dsp:txXfrm>
        <a:off x="8447545" y="2012794"/>
        <a:ext cx="2949412" cy="1830205"/>
      </dsp:txXfrm>
    </dsp:sp>
    <dsp:sp modelId="{94B9ABCF-6D87-4E23-A273-2EAE9383BAC0}">
      <dsp:nvSpPr>
        <dsp:cNvPr id="0" name=""/>
        <dsp:cNvSpPr/>
      </dsp:nvSpPr>
      <dsp:spPr>
        <a:xfrm rot="2059292">
          <a:off x="7261545" y="3814463"/>
          <a:ext cx="753192" cy="5215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2059292">
        <a:off x="7261545" y="3814463"/>
        <a:ext cx="753192" cy="521532"/>
      </dsp:txXfrm>
    </dsp:sp>
    <dsp:sp modelId="{A1571422-CFEA-44F2-8B9D-F8514EBECB2B}">
      <dsp:nvSpPr>
        <dsp:cNvPr id="0" name=""/>
        <dsp:cNvSpPr/>
      </dsp:nvSpPr>
      <dsp:spPr>
        <a:xfrm>
          <a:off x="7539109" y="4266749"/>
          <a:ext cx="3033624" cy="1728764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accent6">
              <a:lumMod val="75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IV</a:t>
          </a:r>
          <a:r>
            <a:rPr lang="ru-RU" sz="1800" b="1" kern="1200" dirty="0"/>
            <a:t>.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Постановка спектаклей</a:t>
          </a:r>
        </a:p>
      </dsp:txBody>
      <dsp:txXfrm>
        <a:off x="7539109" y="4266749"/>
        <a:ext cx="3033624" cy="1728764"/>
      </dsp:txXfrm>
    </dsp:sp>
    <dsp:sp modelId="{A7A304F5-CC1D-4DC9-A496-0F282C09F268}">
      <dsp:nvSpPr>
        <dsp:cNvPr id="0" name=""/>
        <dsp:cNvSpPr/>
      </dsp:nvSpPr>
      <dsp:spPr>
        <a:xfrm rot="5134376">
          <a:off x="5794154" y="3762825"/>
          <a:ext cx="246574" cy="5215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5134376">
        <a:off x="5794154" y="3762825"/>
        <a:ext cx="246574" cy="521532"/>
      </dsp:txXfrm>
    </dsp:sp>
    <dsp:sp modelId="{71A032D7-63DB-4D99-B5CE-5847CDF08850}">
      <dsp:nvSpPr>
        <dsp:cNvPr id="0" name=""/>
        <dsp:cNvSpPr/>
      </dsp:nvSpPr>
      <dsp:spPr>
        <a:xfrm>
          <a:off x="5040951" y="4260245"/>
          <a:ext cx="1926607" cy="1769324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V.</a:t>
          </a:r>
          <a:r>
            <a:rPr lang="ru-RU" sz="1800" b="1" kern="1200" dirty="0"/>
            <a:t> </a:t>
          </a:r>
          <a:r>
            <a:rPr lang="ru-RU" sz="1800" b="1" kern="1200" dirty="0" smtClean="0"/>
            <a:t>Прослушивание </a:t>
          </a:r>
          <a:r>
            <a:rPr lang="ru-RU" sz="1800" b="1" kern="1200" dirty="0" err="1" smtClean="0"/>
            <a:t>фонозаписи</a:t>
          </a:r>
          <a:endParaRPr lang="ru-RU" sz="1800" b="1" kern="1200" dirty="0" smtClean="0"/>
        </a:p>
      </dsp:txBody>
      <dsp:txXfrm>
        <a:off x="5040951" y="4260245"/>
        <a:ext cx="1926607" cy="1769324"/>
      </dsp:txXfrm>
    </dsp:sp>
    <dsp:sp modelId="{57B7A57C-884E-4683-A4F8-8FBAC33F9602}">
      <dsp:nvSpPr>
        <dsp:cNvPr id="0" name=""/>
        <dsp:cNvSpPr/>
      </dsp:nvSpPr>
      <dsp:spPr>
        <a:xfrm rot="8578005">
          <a:off x="3906273" y="3851135"/>
          <a:ext cx="732885" cy="5215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8578005">
        <a:off x="3906273" y="3851135"/>
        <a:ext cx="732885" cy="521532"/>
      </dsp:txXfrm>
    </dsp:sp>
    <dsp:sp modelId="{EBA5FD7D-6026-4161-9BDA-FDA7DD52C9D4}">
      <dsp:nvSpPr>
        <dsp:cNvPr id="0" name=""/>
        <dsp:cNvSpPr/>
      </dsp:nvSpPr>
      <dsp:spPr>
        <a:xfrm>
          <a:off x="1403666" y="4291601"/>
          <a:ext cx="2992595" cy="1703708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accent6">
              <a:lumMod val="75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VI. </a:t>
          </a:r>
          <a:endParaRPr lang="ru-RU" sz="1800" b="1" kern="1200" dirty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Участие в конкурсе чтецов с неродным русским языком</a:t>
          </a:r>
        </a:p>
      </dsp:txBody>
      <dsp:txXfrm>
        <a:off x="1403666" y="4291601"/>
        <a:ext cx="2992595" cy="1703708"/>
      </dsp:txXfrm>
    </dsp:sp>
    <dsp:sp modelId="{B76D8E61-9B2E-4EEF-B510-2E2F95C54C99}">
      <dsp:nvSpPr>
        <dsp:cNvPr id="0" name=""/>
        <dsp:cNvSpPr/>
      </dsp:nvSpPr>
      <dsp:spPr>
        <a:xfrm rot="10664755">
          <a:off x="3034700" y="2744355"/>
          <a:ext cx="602340" cy="5215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0664755">
        <a:off x="3034700" y="2744355"/>
        <a:ext cx="602340" cy="521532"/>
      </dsp:txXfrm>
    </dsp:sp>
    <dsp:sp modelId="{047535B8-4071-4CA0-86B4-AB8325B3902E}">
      <dsp:nvSpPr>
        <dsp:cNvPr id="0" name=""/>
        <dsp:cNvSpPr/>
      </dsp:nvSpPr>
      <dsp:spPr>
        <a:xfrm>
          <a:off x="197711" y="2257089"/>
          <a:ext cx="2775355" cy="168161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accent6">
              <a:lumMod val="75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VII.</a:t>
          </a:r>
          <a:r>
            <a:rPr lang="ru-RU" sz="1800" b="1" kern="1200" dirty="0"/>
            <a:t>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Посещение театров</a:t>
          </a:r>
        </a:p>
      </dsp:txBody>
      <dsp:txXfrm>
        <a:off x="197711" y="2257089"/>
        <a:ext cx="2775355" cy="1681619"/>
      </dsp:txXfrm>
    </dsp:sp>
    <dsp:sp modelId="{BB9CAA85-EC83-41E7-A9F3-0AAC0B529010}">
      <dsp:nvSpPr>
        <dsp:cNvPr id="0" name=""/>
        <dsp:cNvSpPr/>
      </dsp:nvSpPr>
      <dsp:spPr>
        <a:xfrm rot="12831814">
          <a:off x="4207679" y="1721713"/>
          <a:ext cx="424179" cy="5215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/>
        </a:p>
      </dsp:txBody>
      <dsp:txXfrm rot="12831814">
        <a:off x="4207679" y="1721713"/>
        <a:ext cx="424179" cy="521532"/>
      </dsp:txXfrm>
    </dsp:sp>
    <dsp:sp modelId="{AD1CE8AE-21A7-406B-A377-6B291B8A9CC2}">
      <dsp:nvSpPr>
        <dsp:cNvPr id="0" name=""/>
        <dsp:cNvSpPr/>
      </dsp:nvSpPr>
      <dsp:spPr>
        <a:xfrm>
          <a:off x="1402952" y="0"/>
          <a:ext cx="3160122" cy="203669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solidFill>
            <a:schemeClr val="accent6">
              <a:lumMod val="75000"/>
            </a:schemeClr>
          </a:solidFill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VIII.</a:t>
          </a:r>
          <a:endParaRPr lang="ru-RU" sz="1800" b="1" kern="1200" dirty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/>
            <a:t> </a:t>
          </a:r>
          <a:r>
            <a:rPr lang="ru-RU" sz="1800" b="1" kern="1200" dirty="0" smtClean="0"/>
            <a:t>Просмотр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художественных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фильмов</a:t>
          </a:r>
          <a:endParaRPr lang="ru-RU" sz="1800" b="1" kern="1200" dirty="0"/>
        </a:p>
      </dsp:txBody>
      <dsp:txXfrm>
        <a:off x="1402952" y="0"/>
        <a:ext cx="3160122" cy="20366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FF3162-2EA5-4A1A-9F54-9B4D3F545AC3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AAF7E1-350A-473A-A3E4-F3D99D5190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6755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DF66D58-688C-47C6-9487-ABC03E3D71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DCAF59F-31FF-483C-BAA4-E831C3F57E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EE3F103-5624-40DB-842D-068F72FD7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19E14-E397-40CA-AC3F-2C0731362C15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78161F7-9FA8-403C-9BD8-5A13725EB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3C41F61-3014-4CFF-B370-9FAC7213F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EB2CC-1BEB-46CE-AF29-998E2D230A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4594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3E955B-CA94-41BF-82EB-720284633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353F463-24C9-4045-945D-C146D9A5E2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8183459-372E-40AD-A0F9-322FA7661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19E14-E397-40CA-AC3F-2C0731362C15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0478CE8-6323-466F-80B1-5EDBE798E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8916564-267A-4B85-9FE8-B260808311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EB2CC-1BEB-46CE-AF29-998E2D230A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91352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ACDD5B3-3E99-4365-952D-BEA799E97C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3558B62-0ABF-4267-951E-8F530481A0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E0D64B8-FC67-4E87-ADD3-5E3F93201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19E14-E397-40CA-AC3F-2C0731362C15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3FA4EBF-DC69-4177-9AE9-4F30D7221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DBF48FC-4DA5-4813-BA09-B428FAEA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EB2CC-1BEB-46CE-AF29-998E2D230A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981859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 cstate="print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 cstate="print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 cstate="print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805F-FF0F-4BAA-A3A3-E4F945D687F8}" type="datetimeFigureOut">
              <a:rPr lang="en-US" smtClean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201725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smtClean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33696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 cstate="print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B6F927C-B73E-4F9D-ADFE-F6E23BD7CEE8}" type="datetimeFigureOut">
              <a:rPr lang="en-US" smtClean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942640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smtClean="0"/>
              <a:pPr/>
              <a:t>10/31/2024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916928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smtClean="0"/>
              <a:pPr/>
              <a:t>10/31/2024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578376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6292-3725-4763-8973-4C59F0403D99}" type="datetimeFigureOut">
              <a:rPr lang="en-US" smtClean="0"/>
              <a:pPr/>
              <a:t>10/31/2024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478301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smtClean="0"/>
              <a:pPr/>
              <a:t>10/31/2024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921572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 cstate="print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smtClean="0"/>
              <a:pPr/>
              <a:t>10/31/2024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9090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D1C55CC-4D5B-4F60-8FBE-7C98A282F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F0323E3-249D-4DFD-9B9F-82132839A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3A12538-6528-4FCB-AF19-5EC94404F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19E14-E397-40CA-AC3F-2C0731362C15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5807181-8118-4A50-B065-62C33730E6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C6675CB-6E6B-4E53-AABA-C13ECD3B9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EB2CC-1BEB-46CE-AF29-998E2D230A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872380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 cstate="print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27B8E45F-652B-4E89-8925-000B0AB8FD98}" type="datetimeFigureOut">
              <a:rPr lang="en-US" smtClean="0"/>
              <a:pPr/>
              <a:t>10/31/2024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378517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smtClean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11931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smtClean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36614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87E32C-1360-46A1-8D68-26DB3A0FD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A59FFBB-83F1-432D-8C18-FC2C8FF8FE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71595B7-FCCC-409A-B45D-4A9F1B82B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19E14-E397-40CA-AC3F-2C0731362C15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FCFDA67-C7DF-4E2A-994B-265833A44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BFDAC39-576F-47E9-87A7-127644567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EB2CC-1BEB-46CE-AF29-998E2D230A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70824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7C362A6-DFF6-4B49-A612-EBFA214EC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D3D4D2B-81BF-4521-B4DC-A014754B60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D2914BF-B4EB-4CCE-B0B2-E94E8917EC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6850F43-4413-4362-89FF-0B2156716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19E14-E397-40CA-AC3F-2C0731362C15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597237E-CF97-4EAA-AD88-92ED4B52E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F851D51-ED1B-4C35-BC88-E4934FE1D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EB2CC-1BEB-46CE-AF29-998E2D230A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0211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6D09BDC-8E0C-42CF-A475-D9A0E01AC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C44F421-4E41-470E-A11F-A7CBC77F36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FBE4A1A-C982-4DC8-8F12-EEFC08B7BB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0C1896C7-B0BF-4F3E-8B79-AE5B6B107B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EBC23A5-4A43-4B26-B26E-691ED33FC6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17A4CF6-019E-4639-B930-D00E17791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19E14-E397-40CA-AC3F-2C0731362C15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7DF19C8D-CE18-493B-BF8F-ADCCBBAD1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A4E5387-6E59-4AB6-AE52-D8D187625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EB2CC-1BEB-46CE-AF29-998E2D230A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52496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DA0340-D2A0-4D46-9382-3B615673D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1748CD63-F0E9-4605-82CC-291B61753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19E14-E397-40CA-AC3F-2C0731362C15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423BF8B-C35A-42D9-9224-D2AEC15A4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2226D7B-B937-4559-86DA-FBB221EA0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EB2CC-1BEB-46CE-AF29-998E2D230A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2452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211D34FF-969C-4FAF-81AE-EF5C28B23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19E14-E397-40CA-AC3F-2C0731362C15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E127A06-4841-4209-845A-5B5E4F937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6FDE930-157B-47B1-A884-48B0011D4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EB2CC-1BEB-46CE-AF29-998E2D230A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7070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DC43BD-25A8-425A-8745-C37A1F675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D6E02E9-C4AF-412F-A23A-64B3A96977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BEB318E-DEDB-4059-A062-C87F80D507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1EEAE8D-AE96-4004-AE7F-A1920BFA9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19E14-E397-40CA-AC3F-2C0731362C15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4383C63-7E30-4CB7-9839-E52E1FEA2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328BFC2-F5C9-45EF-B56E-1D0E8121E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EB2CC-1BEB-46CE-AF29-998E2D230A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6064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E598D6-68F0-4C22-B938-C7AC9519D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48BC72ED-7B22-44EB-8A98-47773A20FC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D84076F7-152C-4AD7-97D1-A5DCB6E30A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E38F833-6C0E-46E7-AD58-3BAFDAF7CF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19E14-E397-40CA-AC3F-2C0731362C15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7603FCF-0E90-4770-A30F-F2FAEA3C4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362BB9A-3C43-4952-94BA-12BE78610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EB2CC-1BEB-46CE-AF29-998E2D230A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576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09CFF2-B5F8-489B-AF6E-904B417AA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A1746AC-E11F-4925-8227-5AACB6363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BC9206-32A0-4467-8DE5-E7FE2EC079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A19E14-E397-40CA-AC3F-2C0731362C15}" type="datetimeFigureOut">
              <a:rPr lang="ru-RU" smtClean="0"/>
              <a:pPr/>
              <a:t>31.10.2024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2A6BFB0-73ED-4D0D-B437-C578DE6EF2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988F6A2-BC10-4BD7-8078-C6BD57E005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EB2CC-1BEB-46CE-AF29-998E2D230A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0720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4A3462A-2D5B-48AF-A3D4-EF8A90A50A80}" type="datetimeFigureOut">
              <a:rPr lang="en-US" smtClean="0"/>
              <a:pPr/>
              <a:t>10/31/2024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 xmlns="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18996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6864568B-1736-4FD9-9A9F-C10C279CF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478" y="4523280"/>
            <a:ext cx="11794563" cy="403818"/>
          </a:xfrm>
          <a:solidFill>
            <a:schemeClr val="tx1">
              <a:lumMod val="95000"/>
            </a:schemeClr>
          </a:solidFill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fontAlgn="auto">
              <a:spcAft>
                <a:spcPts val="0"/>
              </a:spcAft>
              <a:tabLst/>
              <a:defRPr/>
            </a:pPr>
            <a:r>
              <a:rPr kumimoji="0" lang="en-US" sz="1600" b="1" i="0" u="none" strike="noStrike" kern="1200" cap="none" spc="0" normalizeH="0" baseline="0" noProof="0">
                <a:ln/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kumimoji="0" lang="ru-RU" sz="1600" b="1" i="0" u="none" strike="noStrike" kern="1200" cap="none" spc="0" normalizeH="0" baseline="0" noProof="0">
                <a:ln/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БОУ</a:t>
            </a:r>
            <a:r>
              <a:rPr lang="ru-RU" sz="1600" b="1">
                <a:ln/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en-US" sz="1600" b="1" i="0" u="none" strike="noStrike" kern="1200" cap="none" spc="0" normalizeH="0" baseline="0" noProof="0">
                <a:ln/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«КОТЕЛЬНИКОВСКАЯ СРЕДНЯЯ ОБЩЕОБРАЗОВАТЕЛЬНАЯ ШКОЛА №3»</a:t>
            </a:r>
            <a:endParaRPr lang="en-US" sz="2000" kern="1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бъект 12">
            <a:extLst>
              <a:ext uri="{FF2B5EF4-FFF2-40B4-BE49-F238E27FC236}">
                <a16:creationId xmlns:a16="http://schemas.microsoft.com/office/drawing/2014/main" xmlns="" id="{B294FE23-1074-4F64-8C36-08C6C39D4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899" y="5208241"/>
            <a:ext cx="11912142" cy="1538788"/>
          </a:xfrm>
          <a:solidFill>
            <a:schemeClr val="tx1"/>
          </a:solidFill>
        </p:spPr>
        <p:txBody>
          <a:bodyPr vert="horz" lIns="91440" tIns="45720" rIns="91440" bIns="45720" rtlCol="0">
            <a:noAutofit/>
          </a:bodyPr>
          <a:lstStyle/>
          <a:p>
            <a:pPr marL="0" indent="0" algn="ctr">
              <a:buNone/>
            </a:pPr>
            <a:r>
              <a:rPr lang="ru-RU" sz="2400" b="1" kern="1200" dirty="0" smtClean="0">
                <a:solidFill>
                  <a:schemeClr val="bg1"/>
                </a:solidFill>
                <a:latin typeface="Malgun Gothic Semilight" pitchFamily="34" charset="-128"/>
                <a:ea typeface="Malgun Gothic Semilight" pitchFamily="34" charset="-128"/>
                <a:cs typeface="Malgun Gothic Semilight" pitchFamily="34" charset="-128"/>
              </a:rPr>
              <a:t>Методы и приёмы языковой адаптации обучающихся</a:t>
            </a:r>
          </a:p>
          <a:p>
            <a:pPr marL="0" indent="0" algn="ctr">
              <a:buNone/>
            </a:pPr>
            <a:r>
              <a:rPr lang="ru-RU" sz="2400" b="1" kern="1200" dirty="0" smtClean="0">
                <a:solidFill>
                  <a:schemeClr val="bg1"/>
                </a:solidFill>
                <a:latin typeface="Malgun Gothic Semilight" pitchFamily="34" charset="-128"/>
                <a:ea typeface="Malgun Gothic Semilight" pitchFamily="34" charset="-128"/>
                <a:cs typeface="Malgun Gothic Semilight" pitchFamily="34" charset="-128"/>
              </a:rPr>
              <a:t> </a:t>
            </a:r>
            <a:r>
              <a:rPr lang="ru-RU" sz="2400" b="1" kern="1200" dirty="0" err="1" smtClean="0">
                <a:solidFill>
                  <a:schemeClr val="bg1"/>
                </a:solidFill>
                <a:latin typeface="Malgun Gothic Semilight" pitchFamily="34" charset="-128"/>
                <a:ea typeface="Malgun Gothic Semilight" pitchFamily="34" charset="-128"/>
                <a:cs typeface="Malgun Gothic Semilight" pitchFamily="34" charset="-128"/>
              </a:rPr>
              <a:t>инофонов</a:t>
            </a:r>
            <a:r>
              <a:rPr lang="ru-RU" sz="2400" b="1" kern="1200" dirty="0" smtClean="0">
                <a:solidFill>
                  <a:schemeClr val="bg1"/>
                </a:solidFill>
                <a:latin typeface="Malgun Gothic Semilight" pitchFamily="34" charset="-128"/>
                <a:ea typeface="Malgun Gothic Semilight" pitchFamily="34" charset="-128"/>
                <a:cs typeface="Malgun Gothic Semilight" pitchFamily="34" charset="-128"/>
              </a:rPr>
              <a:t> в русскоязычной образовательной среде</a:t>
            </a:r>
          </a:p>
          <a:p>
            <a:pPr marL="0" indent="0" algn="ctr">
              <a:buNone/>
            </a:pPr>
            <a:r>
              <a:rPr lang="ru-RU" sz="2000" b="1" kern="1200" dirty="0" smtClean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Учитель </a:t>
            </a:r>
            <a:r>
              <a:rPr lang="ru-RU" sz="2000" b="1" kern="1200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русского языка и литературы Винокурова Вера Сергеевна</a:t>
            </a:r>
            <a:endParaRPr lang="en-US" sz="2000" b="1" kern="1200" dirty="0">
              <a:solidFill>
                <a:schemeClr val="accent1">
                  <a:lumMod val="50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" name="Picture 2" descr="Картинки по запросу &quot;картинки город котельники&quot;">
            <a:extLst>
              <a:ext uri="{FF2B5EF4-FFF2-40B4-BE49-F238E27FC236}">
                <a16:creationId xmlns:a16="http://schemas.microsoft.com/office/drawing/2014/main" xmlns="" id="{A4161E79-E465-4BC4-815E-EE10FD03C6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331" b="2"/>
          <a:stretch/>
        </p:blipFill>
        <p:spPr bwMode="auto">
          <a:xfrm>
            <a:off x="6096002" y="-34229"/>
            <a:ext cx="6096001" cy="425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xmlns="" id="{EBAD6A72-88E8-42F7-88B9-CAF744536B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096000" y="-680"/>
            <a:ext cx="0" cy="4242816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xmlns="" id="{C800968E-0A99-46C4-A9B2-6A63AC66F4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-2" y="4242136"/>
            <a:ext cx="12192002" cy="0"/>
          </a:xfrm>
          <a:prstGeom prst="line">
            <a:avLst/>
          </a:prstGeom>
          <a:ln w="1016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6E3B83A5-8EF9-45BA-AA00-1D1F28E0F9A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478" y="5328415"/>
            <a:ext cx="1740459" cy="1298439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00000">
            <a:off x="191346" y="202565"/>
            <a:ext cx="5801784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3441080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6802" name="Picture 2" descr="C:\Users\Cherch\Downloads\31a6697a-ccf6-462a-b929-258c6ad3e809.jf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812" y="239149"/>
            <a:ext cx="5270696" cy="3953022"/>
          </a:xfrm>
          <a:prstGeom prst="rect">
            <a:avLst/>
          </a:prstGeom>
          <a:noFill/>
        </p:spPr>
      </p:pic>
      <p:pic>
        <p:nvPicPr>
          <p:cNvPr id="5" name="Picture 5" descr="C:\Users\Cherch\Downloads\297819ea-3dc4-487d-8cae-020ef115069a.jf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43877" y="225082"/>
            <a:ext cx="2674620" cy="3566160"/>
          </a:xfrm>
          <a:prstGeom prst="rect">
            <a:avLst/>
          </a:prstGeom>
          <a:noFill/>
        </p:spPr>
      </p:pic>
      <p:pic>
        <p:nvPicPr>
          <p:cNvPr id="6" name="Picture 2" descr="C:\Users\Cherch\Downloads\aeef96d4-0aab-4828-9a96-f385ee727d38.jfif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35178" y="337624"/>
            <a:ext cx="2353756" cy="3138341"/>
          </a:xfrm>
          <a:prstGeom prst="rect">
            <a:avLst/>
          </a:prstGeom>
          <a:noFill/>
        </p:spPr>
      </p:pic>
      <p:pic>
        <p:nvPicPr>
          <p:cNvPr id="7" name="Picture 3" descr="C:\Users\Cherch\Downloads\53572312-f815-4284-8c1e-1774d630a1f2.jf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6538" y="3302779"/>
            <a:ext cx="2514600" cy="3352800"/>
          </a:xfrm>
          <a:prstGeom prst="rect">
            <a:avLst/>
          </a:prstGeom>
          <a:noFill/>
        </p:spPr>
      </p:pic>
      <p:pic>
        <p:nvPicPr>
          <p:cNvPr id="8" name="Picture 4" descr="C:\Users\Cherch\Downloads\f825a634-e9f8-4dc7-9b96-3e2e1d01efa5.jf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07236" y="3322319"/>
            <a:ext cx="2504050" cy="33387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C:\Users\Cherch\Downloads\6f317f39-ac54-4dea-9327-4202aad8a9bd.jfif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55588"/>
            <a:ext cx="3554413" cy="4740275"/>
          </a:xfrm>
          <a:prstGeom prst="rect">
            <a:avLst/>
          </a:prstGeom>
          <a:noFill/>
        </p:spPr>
      </p:pic>
      <p:pic>
        <p:nvPicPr>
          <p:cNvPr id="80899" name="Picture 3" descr="C:\Users\Cherch\Downloads\ff213700-b852-458c-8fce-ba2362cf4207.jf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5854" y="1880770"/>
            <a:ext cx="3558836" cy="4745114"/>
          </a:xfrm>
          <a:prstGeom prst="rect">
            <a:avLst/>
          </a:prstGeom>
          <a:noFill/>
        </p:spPr>
      </p:pic>
      <p:pic>
        <p:nvPicPr>
          <p:cNvPr id="80900" name="Picture 4" descr="C:\Users\Cherch\Downloads\d58c0082-abbe-4f32-87c0-3db58c443023.jf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55218" y="1420837"/>
            <a:ext cx="3788606" cy="50514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015" y="196947"/>
            <a:ext cx="11704320" cy="125202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Создание презентаций.</a:t>
            </a:r>
            <a:br>
              <a:rPr lang="ru-RU" b="1" dirty="0" smtClean="0"/>
            </a:br>
            <a:r>
              <a:rPr lang="ru-RU" b="1" dirty="0" smtClean="0"/>
              <a:t>Лингвистическое путешествие. Особенности речевого этикета в разных странах</a:t>
            </a:r>
            <a:endParaRPr lang="ru-RU" b="1" dirty="0"/>
          </a:p>
        </p:txBody>
      </p:sp>
      <p:pic>
        <p:nvPicPr>
          <p:cNvPr id="15363" name="Picture 3" descr="F:\1. ТЫ МОЁ МОЁ\Офото\IMG_48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464234" y="2376475"/>
            <a:ext cx="4523366" cy="3392525"/>
          </a:xfrm>
          <a:prstGeom prst="rect">
            <a:avLst/>
          </a:prstGeom>
          <a:noFill/>
        </p:spPr>
      </p:pic>
      <p:pic>
        <p:nvPicPr>
          <p:cNvPr id="16385" name="Picture 1" descr="C:\Users\Cherch\Downloads\c15b8a8a-82ca-4b12-b83c-21f580a0b567.jf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90450" y="1460694"/>
            <a:ext cx="3798277" cy="50643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C:\Users\Cherch\Downloads\a18d504a-3762-4f4b-bc76-8e23f5c9a16c.jfif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6238"/>
            <a:ext cx="3663950" cy="2747962"/>
          </a:xfrm>
          <a:prstGeom prst="rect">
            <a:avLst/>
          </a:prstGeom>
          <a:noFill/>
        </p:spPr>
      </p:pic>
      <p:pic>
        <p:nvPicPr>
          <p:cNvPr id="81923" name="Picture 3" descr="C:\Users\Cherch\Downloads\c9b4abce-4f56-4978-8172-bb1ebc058993.jf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4899" y="3053695"/>
            <a:ext cx="5072407" cy="3804305"/>
          </a:xfrm>
          <a:prstGeom prst="rect">
            <a:avLst/>
          </a:prstGeom>
          <a:noFill/>
        </p:spPr>
      </p:pic>
      <p:pic>
        <p:nvPicPr>
          <p:cNvPr id="81924" name="Picture 4" descr="C:\Users\Cherch\Downloads\e4f3d31c-d207-4f05-946d-10ea0e628623.jf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1310" y="0"/>
            <a:ext cx="5467643" cy="41007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C:\Users\Cherch\Downloads\43f2d91f-f547-47fc-90b1-e1970584f750.jf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467" y="63303"/>
            <a:ext cx="9059595" cy="67946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68275"/>
            <a:ext cx="11058525" cy="152241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Диалог культур. </a:t>
            </a:r>
            <a:br>
              <a:rPr lang="ru-RU" dirty="0" smtClean="0"/>
            </a:br>
            <a:r>
              <a:rPr lang="ru-RU" b="1" dirty="0" smtClean="0"/>
              <a:t> Объекты культурного наследия города Котельники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ПУТЕВОДИТЕЛЬ</a:t>
            </a:r>
            <a:endParaRPr lang="ru-RU" dirty="0"/>
          </a:p>
        </p:txBody>
      </p:sp>
      <p:sp>
        <p:nvSpPr>
          <p:cNvPr id="15362" name="AutoShape 2" descr="blob:https://web.whatsapp.com/d594143a-dc4c-49bc-b385-ab3c00eea41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4911" y="1685806"/>
            <a:ext cx="6471138" cy="48699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lnSpc>
                <a:spcPct val="100000"/>
              </a:lnSpc>
              <a:spcBef>
                <a:spcPts val="1200"/>
              </a:spcBef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«работа с карточками – информаторами»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7286" y="1825624"/>
            <a:ext cx="4670474" cy="5032375"/>
          </a:xfrm>
        </p:spPr>
        <p:txBody>
          <a:bodyPr>
            <a:normAutofit/>
          </a:bodyPr>
          <a:lstStyle/>
          <a:p>
            <a:pPr lvl="0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помогает ученикам с неродным русским языком на уроке повторить материал, который им тяжело запомнить, на самостоятельных и контрольных работах они могут пользоваться карточками в качестве подсказок – напоминаний. 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0DAE1D9-7AB9-4F8D-91C4-DD2383D9307C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03255" y="1009311"/>
            <a:ext cx="6558751" cy="368929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B26225D-73E3-459F-B16C-EF753A5E755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52318" y="3538544"/>
            <a:ext cx="4139682" cy="310476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Объекты культурного наследия города Котельники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ПУТЕВОДИТЕЛЬ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3970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396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6412" y="563173"/>
            <a:ext cx="8131125" cy="61191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6900"/>
          </a:xfrm>
        </p:spPr>
        <p:txBody>
          <a:bodyPr/>
          <a:lstStyle/>
          <a:p>
            <a:r>
              <a:rPr lang="ru-RU" dirty="0" smtClean="0"/>
              <a:t>Посещение театров, выставок.</a:t>
            </a:r>
            <a:endParaRPr lang="ru-RU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1659988" y="1314365"/>
            <a:ext cx="7027415" cy="5270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1185" y="219456"/>
            <a:ext cx="9281160" cy="1230521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Работа над созданием проектов «Мой учебник русского языка»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69831" y="1567542"/>
            <a:ext cx="9956558" cy="568234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ходе реализации этого проекта у учеников появляется собственная рабочая тетрадь по русскому языку, которая способствует более полному освоению материала. Записи могут выглядеть так:</a:t>
            </a:r>
          </a:p>
          <a:p>
            <a:pPr algn="ctr">
              <a:lnSpc>
                <a:spcPct val="120000"/>
              </a:lnSpc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Правописание сложных существительных, начинающихся с пол-, полу- («половина»)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Слитно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 пол + согласный, но не 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Полу +</a:t>
            </a:r>
          </a:p>
          <a:p>
            <a:pPr>
              <a:lnSpc>
                <a:spcPct val="120000"/>
              </a:lnSpc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Через дефис: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 + гласный, пол +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 л,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пол + большая буква</a:t>
            </a:r>
          </a:p>
          <a:p>
            <a:pPr>
              <a:lnSpc>
                <a:spcPct val="120000"/>
              </a:lnSpc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Раздельно: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если между пол- и существительным есть другие слова</a:t>
            </a:r>
          </a:p>
          <a:p>
            <a:pPr>
              <a:lnSpc>
                <a:spcPct val="120000"/>
              </a:lnSpc>
            </a:pP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Например,  полголовы, пол-арбуза, пол-лимона, пол-Ярославля, пол чайной ложки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3925361079"/>
              </p:ext>
            </p:extLst>
          </p:nvPr>
        </p:nvGraphicFramePr>
        <p:xfrm>
          <a:off x="577516" y="661777"/>
          <a:ext cx="11492564" cy="6124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315" name="Прямоугольник 2"/>
          <p:cNvSpPr>
            <a:spLocks noChangeArrowheads="1"/>
          </p:cNvSpPr>
          <p:nvPr/>
        </p:nvSpPr>
        <p:spPr bwMode="auto">
          <a:xfrm>
            <a:off x="1883314" y="0"/>
            <a:ext cx="9131221" cy="646331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Calibri"/>
              </a:rPr>
              <a:t>Направления  работы</a:t>
            </a:r>
          </a:p>
        </p:txBody>
      </p:sp>
    </p:spTree>
    <p:extLst>
      <p:ext uri="{BB962C8B-B14F-4D97-AF65-F5344CB8AC3E}">
        <p14:creationId xmlns:p14="http://schemas.microsoft.com/office/powerpoint/2010/main" xmlns="" val="2429555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676400" y="252413"/>
            <a:ext cx="10515600" cy="803275"/>
          </a:xfrm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r>
              <a:rPr lang="ru-RU" b="1" dirty="0" smtClean="0"/>
              <a:t>Запоминание новых слов через образы</a:t>
            </a:r>
            <a:endParaRPr lang="ru-RU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86384" y="16473267"/>
            <a:ext cx="3323661" cy="443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09762" y="17648068"/>
            <a:ext cx="1777861" cy="2370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145183" y="2026876"/>
            <a:ext cx="4960845" cy="3720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4290646" y="1319238"/>
            <a:ext cx="3629466" cy="16312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Устное народное творчество: сказки, </a:t>
            </a:r>
          </a:p>
          <a:p>
            <a:pPr algn="ctr"/>
            <a:r>
              <a:rPr lang="ru-RU" sz="2000" b="1" dirty="0" smtClean="0"/>
              <a:t>загадки, </a:t>
            </a:r>
          </a:p>
          <a:p>
            <a:pPr algn="ctr"/>
            <a:r>
              <a:rPr lang="ru-RU" sz="2000" b="1" dirty="0" smtClean="0"/>
              <a:t>пословицы, </a:t>
            </a:r>
          </a:p>
          <a:p>
            <a:pPr algn="ctr"/>
            <a:r>
              <a:rPr lang="ru-RU" sz="2000" b="1" dirty="0" smtClean="0"/>
              <a:t>поговорки</a:t>
            </a:r>
            <a:endParaRPr lang="ru-RU" sz="2000" b="1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7373814" y="1967720"/>
            <a:ext cx="5162845" cy="3872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4225019" y="3488585"/>
            <a:ext cx="3563636" cy="267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/>
              <a:t>Слова при восприятии вызывают в воображении образы и легче запоминаются</a:t>
            </a:r>
            <a:endParaRPr lang="ru-RU" b="1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58231" y="2330899"/>
            <a:ext cx="4608954" cy="3812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5595539" y="1955409"/>
            <a:ext cx="6060147" cy="4545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4809" y="238516"/>
            <a:ext cx="10515600" cy="1325563"/>
          </a:xfrm>
        </p:spPr>
        <p:txBody>
          <a:bodyPr>
            <a:normAutofit/>
          </a:bodyPr>
          <a:lstStyle/>
          <a:p>
            <a:r>
              <a:rPr lang="ru-RU" b="1" dirty="0" smtClean="0"/>
              <a:t>Зрительные ассоциации. Запоминание слов через воссоздание знакомых образов.</a:t>
            </a:r>
            <a:endParaRPr lang="ru-RU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428145" y="2329125"/>
            <a:ext cx="5055156" cy="3594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878831" y="2093473"/>
            <a:ext cx="5171860" cy="3878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783219" y="2974464"/>
            <a:ext cx="3891700" cy="291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015" y="365125"/>
            <a:ext cx="4009293" cy="495246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В процессе обучении русскому как неродному обязательно включение в учебные материалы такого национально-культурного компонента, как пословицы и поговорки.</a:t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31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Картинки по запросу картинки древняя русь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559" y="858129"/>
            <a:ext cx="7353304" cy="57406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355" y="239151"/>
            <a:ext cx="11521440" cy="2110154"/>
          </a:xfrm>
        </p:spPr>
        <p:txBody>
          <a:bodyPr>
            <a:normAutofit/>
          </a:bodyPr>
          <a:lstStyle/>
          <a:p>
            <a:r>
              <a:rPr lang="ru-RU" b="1" dirty="0" smtClean="0"/>
              <a:t>Использование </a:t>
            </a:r>
            <a:r>
              <a:rPr lang="ru-RU" b="1" dirty="0" err="1" smtClean="0"/>
              <a:t>фонозаписи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621281" y="1511047"/>
            <a:ext cx="6736121" cy="5052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9655" y="1"/>
            <a:ext cx="10594145" cy="16906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Выразительное чтение художественных текстов. Участие в конкурсах чтецов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2" descr="C:\Users\Cherch\Downloads\a47a5ef2-fffe-4fc0-9e25-14c673eec6c6.jf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014" y="1294252"/>
            <a:ext cx="3850481" cy="5133975"/>
          </a:xfrm>
          <a:prstGeom prst="rect">
            <a:avLst/>
          </a:prstGeom>
          <a:noFill/>
        </p:spPr>
      </p:pic>
      <p:pic>
        <p:nvPicPr>
          <p:cNvPr id="5" name="Picture 3" descr="C:\Users\Cherch\Downloads\d99ee0f0-bc63-4cd6-9ffe-86ee28401c51.jf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1302" y="788962"/>
            <a:ext cx="4304715" cy="57396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102" y="182245"/>
            <a:ext cx="10515600" cy="1325563"/>
          </a:xfrm>
        </p:spPr>
        <p:txBody>
          <a:bodyPr/>
          <a:lstStyle/>
          <a:p>
            <a:r>
              <a:rPr lang="ru-RU" dirty="0" smtClean="0"/>
              <a:t>Классика на школьной сцене. Создание художественных образов</a:t>
            </a:r>
            <a:endParaRPr lang="ru-RU" dirty="0"/>
          </a:p>
        </p:txBody>
      </p:sp>
      <p:pic>
        <p:nvPicPr>
          <p:cNvPr id="4" name="Picture 3" descr="C:\Users\Cherch\Downloads\d594143a-dc4c-49bc-b385-ab3c00eea41b.jf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217" y="1564065"/>
            <a:ext cx="3918455" cy="2938841"/>
          </a:xfrm>
          <a:prstGeom prst="rect">
            <a:avLst/>
          </a:prstGeom>
          <a:noFill/>
        </p:spPr>
      </p:pic>
      <p:pic>
        <p:nvPicPr>
          <p:cNvPr id="5" name="Picture 5" descr="C:\Users\Cherch\Downloads\247b559f-68c7-4b5f-ad3c-649403bc8387.jf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71471" y="1161532"/>
            <a:ext cx="4057748" cy="3043311"/>
          </a:xfrm>
          <a:prstGeom prst="rect">
            <a:avLst/>
          </a:prstGeom>
          <a:noFill/>
        </p:spPr>
      </p:pic>
      <p:pic>
        <p:nvPicPr>
          <p:cNvPr id="6" name="Picture 2" descr="C:\Users\Cherch\Downloads\31a6697a-ccf6-462a-b929-258c6ad3e809.jf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96750" y="3471200"/>
            <a:ext cx="4243754" cy="31828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Дерево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2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ood Type" id="{7ACABC62-BF99-48CF-A9DC-4DB89C7B13DC}" vid="{8E89CD47-BF55-4DDE-B823-2283AA7E7695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1954</TotalTime>
  <Words>250</Words>
  <Application>Microsoft Office PowerPoint</Application>
  <PresentationFormat>Произвольный</PresentationFormat>
  <Paragraphs>51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Тема Office</vt:lpstr>
      <vt:lpstr>Дерево</vt:lpstr>
      <vt:lpstr>МБОУ  «КОТЕЛЬНИКОВСКАЯ СРЕДНЯЯ ОБЩЕОБРАЗОВАТЕЛЬНАЯ ШКОЛА №3»</vt:lpstr>
      <vt:lpstr>Слайд 2</vt:lpstr>
      <vt:lpstr>Запоминание новых слов через образы</vt:lpstr>
      <vt:lpstr>Слова при восприятии вызывают в воображении образы и легче запоминаются</vt:lpstr>
      <vt:lpstr>Зрительные ассоциации. Запоминание слов через воссоздание знакомых образов.</vt:lpstr>
      <vt:lpstr> В процессе обучении русскому как неродному обязательно включение в учебные материалы такого национально-культурного компонента, как пословицы и поговорки. </vt:lpstr>
      <vt:lpstr>Использование фонозаписи  </vt:lpstr>
      <vt:lpstr>Выразительное чтение художественных текстов. Участие в конкурсах чтецов </vt:lpstr>
      <vt:lpstr>Классика на школьной сцене. Создание художественных образов</vt:lpstr>
      <vt:lpstr>Слайд 10</vt:lpstr>
      <vt:lpstr>Слайд 11</vt:lpstr>
      <vt:lpstr>Создание презентаций. Лингвистическое путешествие. Особенности речевого этикета в разных странах</vt:lpstr>
      <vt:lpstr>Слайд 13</vt:lpstr>
      <vt:lpstr>Слайд 14</vt:lpstr>
      <vt:lpstr>Диалог культур.   Объекты культурного наследия города Котельники ПУТЕВОДИТЕЛЬ</vt:lpstr>
      <vt:lpstr>Прием «работа с карточками – информаторами»</vt:lpstr>
      <vt:lpstr>Объекты культурного наследия города Котельники ПУТЕВОДИТЕЛЬ </vt:lpstr>
      <vt:lpstr>Посещение театров, выставок.</vt:lpstr>
      <vt:lpstr>Работа над созданием проектов «Мой учебник русского языка»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УЧРЕЖДЕНИЕ «КОТЕЛЬНИКОВСКАЯ СРЕДНЯЯ ОБЩЕОБРАЗОВАТЕЛЬНАЯ ШКОЛА №3»</dc:title>
  <dc:creator>Винокуров Д.Ю.</dc:creator>
  <cp:lastModifiedBy>mihaylova_av</cp:lastModifiedBy>
  <cp:revision>88</cp:revision>
  <dcterms:created xsi:type="dcterms:W3CDTF">2021-02-06T22:58:14Z</dcterms:created>
  <dcterms:modified xsi:type="dcterms:W3CDTF">2024-10-31T09:28:30Z</dcterms:modified>
</cp:coreProperties>
</file>