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65" r:id="rId2"/>
    <p:sldId id="280" r:id="rId3"/>
    <p:sldId id="279" r:id="rId4"/>
    <p:sldId id="281" r:id="rId5"/>
    <p:sldId id="282" r:id="rId6"/>
    <p:sldId id="287" r:id="rId7"/>
    <p:sldId id="283" r:id="rId8"/>
    <p:sldId id="284" r:id="rId9"/>
    <p:sldId id="285" r:id="rId10"/>
    <p:sldId id="286" r:id="rId11"/>
    <p:sldId id="290" r:id="rId12"/>
    <p:sldId id="289" r:id="rId13"/>
    <p:sldId id="288" r:id="rId14"/>
    <p:sldId id="278" r:id="rId15"/>
  </p:sldIdLst>
  <p:sldSz cx="13444538" cy="7562850"/>
  <p:notesSz cx="10693400" cy="7562850"/>
  <p:embeddedFontLst>
    <p:embeddedFont>
      <p:font typeface="Verdana" panose="020B0604030504040204" pitchFamily="34" charset="0"/>
      <p:regular r:id="rId17"/>
      <p:bold r:id="rId18"/>
      <p:italic r:id="rId19"/>
      <p:boldItalic r:id="rId20"/>
    </p:embeddedFont>
    <p:embeddedFont>
      <p:font typeface="☞TTDAYSSANS-LIGHT" panose="02000805000000020004" charset="-5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ays" panose="020B0604020202020204" charset="0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7BBC"/>
    <a:srgbClr val="333C89"/>
    <a:srgbClr val="A1D7F4"/>
    <a:srgbClr val="7DA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446" y="564"/>
      </p:cViewPr>
      <p:guideLst>
        <p:guide orient="horz" pos="2880"/>
        <p:guide pos="27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5A2813-FB6F-41E9-90C1-510B3FCFD77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D67734-4551-450D-9147-D182E5EE80E8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☞TTDAYSSANS-LIGHT" panose="02000805000000020004" charset="-52"/>
            </a:rPr>
            <a:t>Трёхуровневая модель профилактической работы с несовершеннолетними</a:t>
          </a:r>
          <a:endParaRPr lang="ru-RU" sz="2400" dirty="0">
            <a:latin typeface="☞TTDAYSSANS-LIGHT" panose="02000805000000020004" charset="-52"/>
          </a:endParaRPr>
        </a:p>
      </dgm:t>
    </dgm:pt>
    <dgm:pt modelId="{37AA7A9D-B434-440D-A0CE-BFEE0970C188}" type="parTrans" cxnId="{324D4C47-BF71-4804-B70E-C7A2FD1407A2}">
      <dgm:prSet/>
      <dgm:spPr/>
      <dgm:t>
        <a:bodyPr/>
        <a:lstStyle/>
        <a:p>
          <a:endParaRPr lang="ru-RU"/>
        </a:p>
      </dgm:t>
    </dgm:pt>
    <dgm:pt modelId="{814815A0-8361-4179-8F0E-AFBDD4C624ED}" type="sibTrans" cxnId="{324D4C47-BF71-4804-B70E-C7A2FD1407A2}">
      <dgm:prSet/>
      <dgm:spPr/>
      <dgm:t>
        <a:bodyPr/>
        <a:lstStyle/>
        <a:p>
          <a:endParaRPr lang="ru-RU"/>
        </a:p>
      </dgm:t>
    </dgm:pt>
    <dgm:pt modelId="{E1930BBB-3D0C-4ADA-A709-C47A9CC045A0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☞TTDAYSSANS-LIGHT" panose="02000805000000020004" charset="-52"/>
            </a:rPr>
            <a:t>Роль советника в системе профилактической работы в образовательной организации</a:t>
          </a:r>
          <a:endParaRPr lang="ru-RU" sz="2400" dirty="0">
            <a:latin typeface="☞TTDAYSSANS-LIGHT" panose="02000805000000020004" charset="-52"/>
          </a:endParaRPr>
        </a:p>
      </dgm:t>
    </dgm:pt>
    <dgm:pt modelId="{992B87F5-1390-4CFC-A089-DFC2F8C53AF1}" type="parTrans" cxnId="{78F8CE52-4ADC-4BCD-8D5E-3A80907930C8}">
      <dgm:prSet/>
      <dgm:spPr/>
      <dgm:t>
        <a:bodyPr/>
        <a:lstStyle/>
        <a:p>
          <a:endParaRPr lang="ru-RU"/>
        </a:p>
      </dgm:t>
    </dgm:pt>
    <dgm:pt modelId="{F7433759-50C6-4DE8-8E66-8367569B9555}" type="sibTrans" cxnId="{78F8CE52-4ADC-4BCD-8D5E-3A80907930C8}">
      <dgm:prSet/>
      <dgm:spPr/>
      <dgm:t>
        <a:bodyPr/>
        <a:lstStyle/>
        <a:p>
          <a:endParaRPr lang="ru-RU"/>
        </a:p>
      </dgm:t>
    </dgm:pt>
    <dgm:pt modelId="{A4C5E047-E6DC-4042-91AA-28E2E50CD857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☞TTDAYSSANS-LIGHT" panose="02000805000000020004" charset="-52"/>
            </a:rPr>
            <a:t>Инструменты профилактической работы, находящиеся в компетенции советника директора по воспитанию</a:t>
          </a:r>
          <a:endParaRPr lang="ru-RU" sz="2400" dirty="0">
            <a:latin typeface="☞TTDAYSSANS-LIGHT" panose="02000805000000020004" charset="-52"/>
          </a:endParaRPr>
        </a:p>
      </dgm:t>
    </dgm:pt>
    <dgm:pt modelId="{4F9505BF-88F1-4466-A840-E1866025C05E}" type="parTrans" cxnId="{429E327F-B4DC-434A-BA06-C97CD0469F24}">
      <dgm:prSet/>
      <dgm:spPr/>
      <dgm:t>
        <a:bodyPr/>
        <a:lstStyle/>
        <a:p>
          <a:endParaRPr lang="ru-RU"/>
        </a:p>
      </dgm:t>
    </dgm:pt>
    <dgm:pt modelId="{342C0BD2-C959-461A-A303-C2C958554793}" type="sibTrans" cxnId="{429E327F-B4DC-434A-BA06-C97CD0469F24}">
      <dgm:prSet/>
      <dgm:spPr/>
      <dgm:t>
        <a:bodyPr/>
        <a:lstStyle/>
        <a:p>
          <a:endParaRPr lang="ru-RU"/>
        </a:p>
      </dgm:t>
    </dgm:pt>
    <dgm:pt modelId="{14FADD3A-1B72-4E52-935A-9A94B8E0BC5E}" type="pres">
      <dgm:prSet presAssocID="{6D5A2813-FB6F-41E9-90C1-510B3FCFD77E}" presName="linear" presStyleCnt="0">
        <dgm:presLayoutVars>
          <dgm:dir/>
          <dgm:animLvl val="lvl"/>
          <dgm:resizeHandles val="exact"/>
        </dgm:presLayoutVars>
      </dgm:prSet>
      <dgm:spPr/>
    </dgm:pt>
    <dgm:pt modelId="{62DB5956-627A-4222-812B-F5BE2D672A4F}" type="pres">
      <dgm:prSet presAssocID="{DBD67734-4551-450D-9147-D182E5EE80E8}" presName="parentLin" presStyleCnt="0"/>
      <dgm:spPr/>
    </dgm:pt>
    <dgm:pt modelId="{B9C5A007-3F48-42E2-8615-04CC3649FEFF}" type="pres">
      <dgm:prSet presAssocID="{DBD67734-4551-450D-9147-D182E5EE80E8}" presName="parentLeftMargin" presStyleLbl="node1" presStyleIdx="0" presStyleCnt="3"/>
      <dgm:spPr/>
    </dgm:pt>
    <dgm:pt modelId="{E29A38F6-506E-428A-BF8A-C94FDEB3C1A5}" type="pres">
      <dgm:prSet presAssocID="{DBD67734-4551-450D-9147-D182E5EE80E8}" presName="parentText" presStyleLbl="node1" presStyleIdx="0" presStyleCnt="3" custScaleX="115239" custScaleY="353731" custLinFactNeighborX="6666" custLinFactNeighborY="824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8CEE6-5415-46BA-BAB1-4FCA20C28FA3}" type="pres">
      <dgm:prSet presAssocID="{DBD67734-4551-450D-9147-D182E5EE80E8}" presName="negativeSpace" presStyleCnt="0"/>
      <dgm:spPr/>
    </dgm:pt>
    <dgm:pt modelId="{0EB8C3C6-55DD-4DA9-9795-B5CE412BB698}" type="pres">
      <dgm:prSet presAssocID="{DBD67734-4551-450D-9147-D182E5EE80E8}" presName="childText" presStyleLbl="conFgAcc1" presStyleIdx="0" presStyleCnt="3" custScaleY="321517">
        <dgm:presLayoutVars>
          <dgm:bulletEnabled val="1"/>
        </dgm:presLayoutVars>
      </dgm:prSet>
      <dgm:spPr/>
    </dgm:pt>
    <dgm:pt modelId="{F0AA9A57-5C4A-4208-84EE-3EC0D4FD351A}" type="pres">
      <dgm:prSet presAssocID="{814815A0-8361-4179-8F0E-AFBDD4C624ED}" presName="spaceBetweenRectangles" presStyleCnt="0"/>
      <dgm:spPr/>
    </dgm:pt>
    <dgm:pt modelId="{EE3E708E-D908-4FF4-937E-BE57AE8D6745}" type="pres">
      <dgm:prSet presAssocID="{E1930BBB-3D0C-4ADA-A709-C47A9CC045A0}" presName="parentLin" presStyleCnt="0"/>
      <dgm:spPr/>
    </dgm:pt>
    <dgm:pt modelId="{247A5AAD-E39E-49DD-BCB3-F8D8CF63D5F8}" type="pres">
      <dgm:prSet presAssocID="{E1930BBB-3D0C-4ADA-A709-C47A9CC045A0}" presName="parentLeftMargin" presStyleLbl="node1" presStyleIdx="0" presStyleCnt="3"/>
      <dgm:spPr/>
    </dgm:pt>
    <dgm:pt modelId="{8E23B824-B1C8-4717-A7FB-12D436503F75}" type="pres">
      <dgm:prSet presAssocID="{E1930BBB-3D0C-4ADA-A709-C47A9CC045A0}" presName="parentText" presStyleLbl="node1" presStyleIdx="1" presStyleCnt="3" custScaleX="114286" custScaleY="375872" custLinFactNeighborX="6667" custLinFactNeighborY="542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716D5-AB3A-462F-8669-513DF345E767}" type="pres">
      <dgm:prSet presAssocID="{E1930BBB-3D0C-4ADA-A709-C47A9CC045A0}" presName="negativeSpace" presStyleCnt="0"/>
      <dgm:spPr/>
    </dgm:pt>
    <dgm:pt modelId="{3F43FEDA-3EB0-4AC4-BAE8-868D4997B66E}" type="pres">
      <dgm:prSet presAssocID="{E1930BBB-3D0C-4ADA-A709-C47A9CC045A0}" presName="childText" presStyleLbl="conFgAcc1" presStyleIdx="1" presStyleCnt="3" custScaleY="308121">
        <dgm:presLayoutVars>
          <dgm:bulletEnabled val="1"/>
        </dgm:presLayoutVars>
      </dgm:prSet>
      <dgm:spPr/>
    </dgm:pt>
    <dgm:pt modelId="{6D1E2FFC-D22E-415A-8DD6-7FF0FA053750}" type="pres">
      <dgm:prSet presAssocID="{F7433759-50C6-4DE8-8E66-8367569B9555}" presName="spaceBetweenRectangles" presStyleCnt="0"/>
      <dgm:spPr/>
    </dgm:pt>
    <dgm:pt modelId="{CB63DE95-FCF4-41CC-BB33-B177C2EBC8B3}" type="pres">
      <dgm:prSet presAssocID="{A4C5E047-E6DC-4042-91AA-28E2E50CD857}" presName="parentLin" presStyleCnt="0"/>
      <dgm:spPr/>
    </dgm:pt>
    <dgm:pt modelId="{C63BF164-EEB6-4D77-B635-5EE9874F2FC5}" type="pres">
      <dgm:prSet presAssocID="{A4C5E047-E6DC-4042-91AA-28E2E50CD857}" presName="parentLeftMargin" presStyleLbl="node1" presStyleIdx="1" presStyleCnt="3"/>
      <dgm:spPr/>
    </dgm:pt>
    <dgm:pt modelId="{4A50BCE3-7017-4915-BECC-7B738F17A434}" type="pres">
      <dgm:prSet presAssocID="{A4C5E047-E6DC-4042-91AA-28E2E50CD857}" presName="parentText" presStyleLbl="node1" presStyleIdx="2" presStyleCnt="3" custScaleX="114286" custScaleY="438008" custLinFactNeighborX="6771" custLinFactNeighborY="561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24CC1-1796-4105-AB20-09D9909F6B36}" type="pres">
      <dgm:prSet presAssocID="{A4C5E047-E6DC-4042-91AA-28E2E50CD857}" presName="negativeSpace" presStyleCnt="0"/>
      <dgm:spPr/>
    </dgm:pt>
    <dgm:pt modelId="{D4311C6F-FEE7-4C63-88A9-7946F690981E}" type="pres">
      <dgm:prSet presAssocID="{A4C5E047-E6DC-4042-91AA-28E2E50CD857}" presName="childText" presStyleLbl="conFgAcc1" presStyleIdx="2" presStyleCnt="3" custScaleY="360749" custLinFactY="-59192" custLinFactNeighborX="0" custLinFactNeighborY="-100000">
        <dgm:presLayoutVars>
          <dgm:bulletEnabled val="1"/>
        </dgm:presLayoutVars>
      </dgm:prSet>
      <dgm:spPr/>
    </dgm:pt>
  </dgm:ptLst>
  <dgm:cxnLst>
    <dgm:cxn modelId="{429E327F-B4DC-434A-BA06-C97CD0469F24}" srcId="{6D5A2813-FB6F-41E9-90C1-510B3FCFD77E}" destId="{A4C5E047-E6DC-4042-91AA-28E2E50CD857}" srcOrd="2" destOrd="0" parTransId="{4F9505BF-88F1-4466-A840-E1866025C05E}" sibTransId="{342C0BD2-C959-461A-A303-C2C958554793}"/>
    <dgm:cxn modelId="{FA4A5878-F241-4F61-BA2E-A9D2445CC264}" type="presOf" srcId="{E1930BBB-3D0C-4ADA-A709-C47A9CC045A0}" destId="{8E23B824-B1C8-4717-A7FB-12D436503F75}" srcOrd="1" destOrd="0" presId="urn:microsoft.com/office/officeart/2005/8/layout/list1"/>
    <dgm:cxn modelId="{78F8CE52-4ADC-4BCD-8D5E-3A80907930C8}" srcId="{6D5A2813-FB6F-41E9-90C1-510B3FCFD77E}" destId="{E1930BBB-3D0C-4ADA-A709-C47A9CC045A0}" srcOrd="1" destOrd="0" parTransId="{992B87F5-1390-4CFC-A089-DFC2F8C53AF1}" sibTransId="{F7433759-50C6-4DE8-8E66-8367569B9555}"/>
    <dgm:cxn modelId="{7E0E0FB3-7234-4314-9FD6-9580C4896607}" type="presOf" srcId="{DBD67734-4551-450D-9147-D182E5EE80E8}" destId="{B9C5A007-3F48-42E2-8615-04CC3649FEFF}" srcOrd="0" destOrd="0" presId="urn:microsoft.com/office/officeart/2005/8/layout/list1"/>
    <dgm:cxn modelId="{256B7952-30C0-4ABF-B693-0FD23AC5571C}" type="presOf" srcId="{6D5A2813-FB6F-41E9-90C1-510B3FCFD77E}" destId="{14FADD3A-1B72-4E52-935A-9A94B8E0BC5E}" srcOrd="0" destOrd="0" presId="urn:microsoft.com/office/officeart/2005/8/layout/list1"/>
    <dgm:cxn modelId="{8E0E6637-42E2-4422-A4F4-347C517A3A21}" type="presOf" srcId="{E1930BBB-3D0C-4ADA-A709-C47A9CC045A0}" destId="{247A5AAD-E39E-49DD-BCB3-F8D8CF63D5F8}" srcOrd="0" destOrd="0" presId="urn:microsoft.com/office/officeart/2005/8/layout/list1"/>
    <dgm:cxn modelId="{F6157853-E172-499C-91D2-4A30858858F4}" type="presOf" srcId="{A4C5E047-E6DC-4042-91AA-28E2E50CD857}" destId="{C63BF164-EEB6-4D77-B635-5EE9874F2FC5}" srcOrd="0" destOrd="0" presId="urn:microsoft.com/office/officeart/2005/8/layout/list1"/>
    <dgm:cxn modelId="{2C7D2837-2EC9-420D-B16A-64A2D13A41B3}" type="presOf" srcId="{A4C5E047-E6DC-4042-91AA-28E2E50CD857}" destId="{4A50BCE3-7017-4915-BECC-7B738F17A434}" srcOrd="1" destOrd="0" presId="urn:microsoft.com/office/officeart/2005/8/layout/list1"/>
    <dgm:cxn modelId="{4CB2F322-21D6-4CE5-A33D-1A6B8E112EC0}" type="presOf" srcId="{DBD67734-4551-450D-9147-D182E5EE80E8}" destId="{E29A38F6-506E-428A-BF8A-C94FDEB3C1A5}" srcOrd="1" destOrd="0" presId="urn:microsoft.com/office/officeart/2005/8/layout/list1"/>
    <dgm:cxn modelId="{324D4C47-BF71-4804-B70E-C7A2FD1407A2}" srcId="{6D5A2813-FB6F-41E9-90C1-510B3FCFD77E}" destId="{DBD67734-4551-450D-9147-D182E5EE80E8}" srcOrd="0" destOrd="0" parTransId="{37AA7A9D-B434-440D-A0CE-BFEE0970C188}" sibTransId="{814815A0-8361-4179-8F0E-AFBDD4C624ED}"/>
    <dgm:cxn modelId="{0718DE3F-B865-456A-A5F4-4699B01CFC41}" type="presParOf" srcId="{14FADD3A-1B72-4E52-935A-9A94B8E0BC5E}" destId="{62DB5956-627A-4222-812B-F5BE2D672A4F}" srcOrd="0" destOrd="0" presId="urn:microsoft.com/office/officeart/2005/8/layout/list1"/>
    <dgm:cxn modelId="{3DF0F7DA-1CFD-4E3B-9F49-B2A9FD1BF4E9}" type="presParOf" srcId="{62DB5956-627A-4222-812B-F5BE2D672A4F}" destId="{B9C5A007-3F48-42E2-8615-04CC3649FEFF}" srcOrd="0" destOrd="0" presId="urn:microsoft.com/office/officeart/2005/8/layout/list1"/>
    <dgm:cxn modelId="{5E244710-07AC-4326-A331-A4D6F37E2C9B}" type="presParOf" srcId="{62DB5956-627A-4222-812B-F5BE2D672A4F}" destId="{E29A38F6-506E-428A-BF8A-C94FDEB3C1A5}" srcOrd="1" destOrd="0" presId="urn:microsoft.com/office/officeart/2005/8/layout/list1"/>
    <dgm:cxn modelId="{995B1A36-1945-40EA-B3E2-6B3CA0456FCE}" type="presParOf" srcId="{14FADD3A-1B72-4E52-935A-9A94B8E0BC5E}" destId="{8988CEE6-5415-46BA-BAB1-4FCA20C28FA3}" srcOrd="1" destOrd="0" presId="urn:microsoft.com/office/officeart/2005/8/layout/list1"/>
    <dgm:cxn modelId="{7FE39E57-B9B7-45C7-B493-36D77788A711}" type="presParOf" srcId="{14FADD3A-1B72-4E52-935A-9A94B8E0BC5E}" destId="{0EB8C3C6-55DD-4DA9-9795-B5CE412BB698}" srcOrd="2" destOrd="0" presId="urn:microsoft.com/office/officeart/2005/8/layout/list1"/>
    <dgm:cxn modelId="{0E1018CF-0CA5-4B28-BB90-43629A73E673}" type="presParOf" srcId="{14FADD3A-1B72-4E52-935A-9A94B8E0BC5E}" destId="{F0AA9A57-5C4A-4208-84EE-3EC0D4FD351A}" srcOrd="3" destOrd="0" presId="urn:microsoft.com/office/officeart/2005/8/layout/list1"/>
    <dgm:cxn modelId="{6F3C4589-4AF9-463C-8933-C92FAFDB8C29}" type="presParOf" srcId="{14FADD3A-1B72-4E52-935A-9A94B8E0BC5E}" destId="{EE3E708E-D908-4FF4-937E-BE57AE8D6745}" srcOrd="4" destOrd="0" presId="urn:microsoft.com/office/officeart/2005/8/layout/list1"/>
    <dgm:cxn modelId="{4D02276D-88BC-4253-B324-EDE5ADB5C2C1}" type="presParOf" srcId="{EE3E708E-D908-4FF4-937E-BE57AE8D6745}" destId="{247A5AAD-E39E-49DD-BCB3-F8D8CF63D5F8}" srcOrd="0" destOrd="0" presId="urn:microsoft.com/office/officeart/2005/8/layout/list1"/>
    <dgm:cxn modelId="{1BF1CBAC-0C30-4EA1-82B5-8147FE0C6C6E}" type="presParOf" srcId="{EE3E708E-D908-4FF4-937E-BE57AE8D6745}" destId="{8E23B824-B1C8-4717-A7FB-12D436503F75}" srcOrd="1" destOrd="0" presId="urn:microsoft.com/office/officeart/2005/8/layout/list1"/>
    <dgm:cxn modelId="{A4D3DEB2-2E49-4B01-810D-62E847285D4D}" type="presParOf" srcId="{14FADD3A-1B72-4E52-935A-9A94B8E0BC5E}" destId="{7B9716D5-AB3A-462F-8669-513DF345E767}" srcOrd="5" destOrd="0" presId="urn:microsoft.com/office/officeart/2005/8/layout/list1"/>
    <dgm:cxn modelId="{BBA05644-952F-41A6-A76D-00FBFA4BD6CD}" type="presParOf" srcId="{14FADD3A-1B72-4E52-935A-9A94B8E0BC5E}" destId="{3F43FEDA-3EB0-4AC4-BAE8-868D4997B66E}" srcOrd="6" destOrd="0" presId="urn:microsoft.com/office/officeart/2005/8/layout/list1"/>
    <dgm:cxn modelId="{BF855EC1-2DCF-4BD9-A6EE-42D5E6648F80}" type="presParOf" srcId="{14FADD3A-1B72-4E52-935A-9A94B8E0BC5E}" destId="{6D1E2FFC-D22E-415A-8DD6-7FF0FA053750}" srcOrd="7" destOrd="0" presId="urn:microsoft.com/office/officeart/2005/8/layout/list1"/>
    <dgm:cxn modelId="{76A75307-C425-4A4E-A2A7-2158DD35A2D5}" type="presParOf" srcId="{14FADD3A-1B72-4E52-935A-9A94B8E0BC5E}" destId="{CB63DE95-FCF4-41CC-BB33-B177C2EBC8B3}" srcOrd="8" destOrd="0" presId="urn:microsoft.com/office/officeart/2005/8/layout/list1"/>
    <dgm:cxn modelId="{AF9F05BF-EB73-44D0-BAF1-EDBBD72E0B00}" type="presParOf" srcId="{CB63DE95-FCF4-41CC-BB33-B177C2EBC8B3}" destId="{C63BF164-EEB6-4D77-B635-5EE9874F2FC5}" srcOrd="0" destOrd="0" presId="urn:microsoft.com/office/officeart/2005/8/layout/list1"/>
    <dgm:cxn modelId="{8F97D0DF-EEF7-4B69-B3C6-0891C7E17AE6}" type="presParOf" srcId="{CB63DE95-FCF4-41CC-BB33-B177C2EBC8B3}" destId="{4A50BCE3-7017-4915-BECC-7B738F17A434}" srcOrd="1" destOrd="0" presId="urn:microsoft.com/office/officeart/2005/8/layout/list1"/>
    <dgm:cxn modelId="{40DFC7FC-3801-4C8E-91D9-69AF3223040F}" type="presParOf" srcId="{14FADD3A-1B72-4E52-935A-9A94B8E0BC5E}" destId="{0AE24CC1-1796-4105-AB20-09D9909F6B36}" srcOrd="9" destOrd="0" presId="urn:microsoft.com/office/officeart/2005/8/layout/list1"/>
    <dgm:cxn modelId="{1AE8F1D6-7308-404C-ADC9-8923E8689338}" type="presParOf" srcId="{14FADD3A-1B72-4E52-935A-9A94B8E0BC5E}" destId="{D4311C6F-FEE7-4C63-88A9-7946F690981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3C293D-E0FB-4FD0-9D5C-54C426F6A58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35B765-503F-4C6E-A2A0-A6D61BAD2F30}">
      <dgm:prSet phldrT="[Текст]" custT="1"/>
      <dgm:spPr/>
      <dgm:t>
        <a:bodyPr/>
        <a:lstStyle/>
        <a:p>
          <a:r>
            <a:rPr lang="ru-RU" sz="1400" dirty="0" smtClean="0">
              <a:latin typeface="☞TTDAYSSANS-LIGHT" panose="02000805000000020004" charset="-52"/>
            </a:rPr>
            <a:t>Социально-психологическое тестирование</a:t>
          </a:r>
          <a:endParaRPr lang="ru-RU" sz="1400" dirty="0">
            <a:latin typeface="☞TTDAYSSANS-LIGHT" panose="02000805000000020004" charset="-52"/>
          </a:endParaRPr>
        </a:p>
      </dgm:t>
    </dgm:pt>
    <dgm:pt modelId="{5420599E-8A54-4398-929F-0977256E415F}" type="parTrans" cxnId="{8BDEC81F-60C0-4653-AD36-B9B8CE50F1FE}">
      <dgm:prSet/>
      <dgm:spPr/>
      <dgm:t>
        <a:bodyPr/>
        <a:lstStyle/>
        <a:p>
          <a:endParaRPr lang="ru-RU"/>
        </a:p>
      </dgm:t>
    </dgm:pt>
    <dgm:pt modelId="{C0269288-3CB3-486E-AD17-DDB27CFA128B}" type="sibTrans" cxnId="{8BDEC81F-60C0-4653-AD36-B9B8CE50F1FE}">
      <dgm:prSet/>
      <dgm:spPr/>
      <dgm:t>
        <a:bodyPr/>
        <a:lstStyle/>
        <a:p>
          <a:endParaRPr lang="ru-RU"/>
        </a:p>
      </dgm:t>
    </dgm:pt>
    <dgm:pt modelId="{AB3E0B50-BCA1-4641-B3D9-1B715BC50945}">
      <dgm:prSet phldrT="[Текст]"/>
      <dgm:spPr/>
      <dgm:t>
        <a:bodyPr/>
        <a:lstStyle/>
        <a:p>
          <a:pPr algn="ctr"/>
          <a:r>
            <a:rPr lang="ru-RU" dirty="0" smtClean="0">
              <a:latin typeface="☞TTDAYSSANS-LIGHT" panose="02000805000000020004" charset="-52"/>
            </a:rPr>
            <a:t>Коррекция профилактической и воспитательной работы </a:t>
          </a:r>
          <a:endParaRPr lang="ru-RU" dirty="0">
            <a:latin typeface="☞TTDAYSSANS-LIGHT" panose="02000805000000020004" charset="-52"/>
          </a:endParaRPr>
        </a:p>
      </dgm:t>
    </dgm:pt>
    <dgm:pt modelId="{06633C00-0F59-4409-BB96-B234065AD768}" type="parTrans" cxnId="{4BA326F3-56FB-44A0-99C6-890579067FC3}">
      <dgm:prSet/>
      <dgm:spPr/>
      <dgm:t>
        <a:bodyPr/>
        <a:lstStyle/>
        <a:p>
          <a:endParaRPr lang="ru-RU"/>
        </a:p>
      </dgm:t>
    </dgm:pt>
    <dgm:pt modelId="{F3509350-9BFD-46EB-BF36-243E766A0095}" type="sibTrans" cxnId="{4BA326F3-56FB-44A0-99C6-890579067FC3}">
      <dgm:prSet/>
      <dgm:spPr/>
      <dgm:t>
        <a:bodyPr/>
        <a:lstStyle/>
        <a:p>
          <a:endParaRPr lang="ru-RU"/>
        </a:p>
      </dgm:t>
    </dgm:pt>
    <dgm:pt modelId="{53F3B075-F49C-4987-A16C-18F59ECC21E7}">
      <dgm:prSet phldrT="[Текст]"/>
      <dgm:spPr/>
      <dgm:t>
        <a:bodyPr/>
        <a:lstStyle/>
        <a:p>
          <a:pPr algn="ctr"/>
          <a:r>
            <a:rPr lang="ru-RU" dirty="0" smtClean="0">
              <a:latin typeface="☞TTDAYSSANS-LIGHT" panose="02000805000000020004" charset="-52"/>
            </a:rPr>
            <a:t>Понимание над чем именно нужно работать советнику</a:t>
          </a:r>
          <a:endParaRPr lang="ru-RU" dirty="0">
            <a:latin typeface="☞TTDAYSSANS-LIGHT" panose="02000805000000020004" charset="-52"/>
          </a:endParaRPr>
        </a:p>
      </dgm:t>
    </dgm:pt>
    <dgm:pt modelId="{211D148A-D96E-4BC4-940E-7CD4A777C208}" type="parTrans" cxnId="{AB462107-C0DC-4487-A3CF-92EFC0292399}">
      <dgm:prSet/>
      <dgm:spPr/>
      <dgm:t>
        <a:bodyPr/>
        <a:lstStyle/>
        <a:p>
          <a:endParaRPr lang="ru-RU"/>
        </a:p>
      </dgm:t>
    </dgm:pt>
    <dgm:pt modelId="{669F06AE-7C94-4C3A-B7AB-452712F6286E}" type="sibTrans" cxnId="{AB462107-C0DC-4487-A3CF-92EFC0292399}">
      <dgm:prSet/>
      <dgm:spPr/>
      <dgm:t>
        <a:bodyPr/>
        <a:lstStyle/>
        <a:p>
          <a:endParaRPr lang="ru-RU"/>
        </a:p>
      </dgm:t>
    </dgm:pt>
    <dgm:pt modelId="{23B88D4C-1008-4DF1-A316-CC10CFDFE926}">
      <dgm:prSet phldrT="[Текст]" custT="1"/>
      <dgm:spPr/>
      <dgm:t>
        <a:bodyPr/>
        <a:lstStyle/>
        <a:p>
          <a:r>
            <a:rPr lang="ru-RU" sz="1400" dirty="0" smtClean="0">
              <a:latin typeface="☞TTDAYSSANS-LIGHT" panose="02000805000000020004" charset="-52"/>
            </a:rPr>
            <a:t>Ресурсы Центра детских инициатив</a:t>
          </a:r>
          <a:endParaRPr lang="ru-RU" sz="1400" dirty="0">
            <a:latin typeface="☞TTDAYSSANS-LIGHT" panose="02000805000000020004" charset="-52"/>
          </a:endParaRPr>
        </a:p>
      </dgm:t>
    </dgm:pt>
    <dgm:pt modelId="{6F753EFC-784E-4743-BC4D-BD4826B31C23}" type="parTrans" cxnId="{75E15A83-3890-4A85-9F45-F011368F662B}">
      <dgm:prSet/>
      <dgm:spPr/>
      <dgm:t>
        <a:bodyPr/>
        <a:lstStyle/>
        <a:p>
          <a:endParaRPr lang="ru-RU"/>
        </a:p>
      </dgm:t>
    </dgm:pt>
    <dgm:pt modelId="{0DFE3213-35E3-4A7A-B5F3-553EEE4050BF}" type="sibTrans" cxnId="{75E15A83-3890-4A85-9F45-F011368F662B}">
      <dgm:prSet/>
      <dgm:spPr/>
      <dgm:t>
        <a:bodyPr/>
        <a:lstStyle/>
        <a:p>
          <a:endParaRPr lang="ru-RU"/>
        </a:p>
      </dgm:t>
    </dgm:pt>
    <dgm:pt modelId="{1AAEC775-DD0F-4E17-A99F-1426A32B8767}">
      <dgm:prSet phldrT="[Текст]"/>
      <dgm:spPr/>
      <dgm:t>
        <a:bodyPr/>
        <a:lstStyle/>
        <a:p>
          <a:pPr algn="ctr"/>
          <a:r>
            <a:rPr lang="ru-RU" dirty="0" smtClean="0">
              <a:latin typeface="☞TTDAYSSANS-LIGHT" panose="02000805000000020004" charset="-52"/>
            </a:rPr>
            <a:t>Поддерживающе-компенсаторная среда</a:t>
          </a:r>
          <a:endParaRPr lang="ru-RU" dirty="0">
            <a:latin typeface="☞TTDAYSSANS-LIGHT" panose="02000805000000020004" charset="-52"/>
          </a:endParaRPr>
        </a:p>
      </dgm:t>
    </dgm:pt>
    <dgm:pt modelId="{83E522BF-0020-41CE-8445-37CB99280048}" type="parTrans" cxnId="{3EDC6A0A-C264-4E7F-96CD-A89398096D78}">
      <dgm:prSet/>
      <dgm:spPr/>
      <dgm:t>
        <a:bodyPr/>
        <a:lstStyle/>
        <a:p>
          <a:endParaRPr lang="ru-RU"/>
        </a:p>
      </dgm:t>
    </dgm:pt>
    <dgm:pt modelId="{DC0D85FD-CAD2-4693-B232-DF6B8EA41F10}" type="sibTrans" cxnId="{3EDC6A0A-C264-4E7F-96CD-A89398096D78}">
      <dgm:prSet/>
      <dgm:spPr/>
      <dgm:t>
        <a:bodyPr/>
        <a:lstStyle/>
        <a:p>
          <a:endParaRPr lang="ru-RU"/>
        </a:p>
      </dgm:t>
    </dgm:pt>
    <dgm:pt modelId="{6D1FE18B-0EF9-48A8-A1B8-D5A74589C5B7}">
      <dgm:prSet phldrT="[Текст]"/>
      <dgm:spPr/>
      <dgm:t>
        <a:bodyPr/>
        <a:lstStyle/>
        <a:p>
          <a:pPr algn="ctr"/>
          <a:r>
            <a:rPr lang="ru-RU" dirty="0" smtClean="0">
              <a:latin typeface="☞TTDAYSSANS-LIGHT" panose="02000805000000020004" charset="-52"/>
            </a:rPr>
            <a:t>«Поле выброса энергии»</a:t>
          </a:r>
          <a:endParaRPr lang="ru-RU" dirty="0">
            <a:latin typeface="☞TTDAYSSANS-LIGHT" panose="02000805000000020004" charset="-52"/>
          </a:endParaRPr>
        </a:p>
      </dgm:t>
    </dgm:pt>
    <dgm:pt modelId="{2D0442D7-B8D1-4A17-B254-BEF6B13F3F1F}" type="parTrans" cxnId="{3F6AB00C-B33C-4E4A-940D-13E13F7B7D16}">
      <dgm:prSet/>
      <dgm:spPr/>
      <dgm:t>
        <a:bodyPr/>
        <a:lstStyle/>
        <a:p>
          <a:endParaRPr lang="ru-RU"/>
        </a:p>
      </dgm:t>
    </dgm:pt>
    <dgm:pt modelId="{216BA576-047C-40C0-A398-7D26CF1F4CDC}" type="sibTrans" cxnId="{3F6AB00C-B33C-4E4A-940D-13E13F7B7D16}">
      <dgm:prSet/>
      <dgm:spPr/>
      <dgm:t>
        <a:bodyPr/>
        <a:lstStyle/>
        <a:p>
          <a:endParaRPr lang="ru-RU"/>
        </a:p>
      </dgm:t>
    </dgm:pt>
    <dgm:pt modelId="{C0AA3B7D-D1C6-4297-BCD8-F0857CEE9A74}" type="pres">
      <dgm:prSet presAssocID="{AB3C293D-E0FB-4FD0-9D5C-54C426F6A587}" presName="list" presStyleCnt="0">
        <dgm:presLayoutVars>
          <dgm:dir/>
          <dgm:animLvl val="lvl"/>
        </dgm:presLayoutVars>
      </dgm:prSet>
      <dgm:spPr/>
    </dgm:pt>
    <dgm:pt modelId="{1F150A26-1189-425E-9B4C-66FC65EFC394}" type="pres">
      <dgm:prSet presAssocID="{A335B765-503F-4C6E-A2A0-A6D61BAD2F30}" presName="posSpace" presStyleCnt="0"/>
      <dgm:spPr/>
    </dgm:pt>
    <dgm:pt modelId="{786428B8-E34C-4FC9-86FD-4221103710D7}" type="pres">
      <dgm:prSet presAssocID="{A335B765-503F-4C6E-A2A0-A6D61BAD2F30}" presName="vertFlow" presStyleCnt="0"/>
      <dgm:spPr/>
    </dgm:pt>
    <dgm:pt modelId="{929567EF-4096-4DE2-8B5D-CD5CBC8ED826}" type="pres">
      <dgm:prSet presAssocID="{A335B765-503F-4C6E-A2A0-A6D61BAD2F30}" presName="topSpace" presStyleCnt="0"/>
      <dgm:spPr/>
    </dgm:pt>
    <dgm:pt modelId="{9C45C968-63AB-4A60-ACFD-64B19332D610}" type="pres">
      <dgm:prSet presAssocID="{A335B765-503F-4C6E-A2A0-A6D61BAD2F30}" presName="firstComp" presStyleCnt="0"/>
      <dgm:spPr/>
    </dgm:pt>
    <dgm:pt modelId="{283ECD98-85C1-40FE-912F-E969E9EA5791}" type="pres">
      <dgm:prSet presAssocID="{A335B765-503F-4C6E-A2A0-A6D61BAD2F30}" presName="firstChild" presStyleLbl="bgAccFollowNode1" presStyleIdx="0" presStyleCnt="4"/>
      <dgm:spPr/>
    </dgm:pt>
    <dgm:pt modelId="{62DDECFC-1AF8-4CCC-869A-C0803C159C3E}" type="pres">
      <dgm:prSet presAssocID="{A335B765-503F-4C6E-A2A0-A6D61BAD2F30}" presName="firstChildTx" presStyleLbl="bgAccFollowNode1" presStyleIdx="0" presStyleCnt="4">
        <dgm:presLayoutVars>
          <dgm:bulletEnabled val="1"/>
        </dgm:presLayoutVars>
      </dgm:prSet>
      <dgm:spPr/>
    </dgm:pt>
    <dgm:pt modelId="{C5BA8340-82E4-40DE-B069-A76F430102CC}" type="pres">
      <dgm:prSet presAssocID="{53F3B075-F49C-4987-A16C-18F59ECC21E7}" presName="comp" presStyleCnt="0"/>
      <dgm:spPr/>
    </dgm:pt>
    <dgm:pt modelId="{2C146CE0-D131-4D79-84D1-CDB026BE6077}" type="pres">
      <dgm:prSet presAssocID="{53F3B075-F49C-4987-A16C-18F59ECC21E7}" presName="child" presStyleLbl="bgAccFollowNode1" presStyleIdx="1" presStyleCnt="4"/>
      <dgm:spPr/>
      <dgm:t>
        <a:bodyPr/>
        <a:lstStyle/>
        <a:p>
          <a:endParaRPr lang="ru-RU"/>
        </a:p>
      </dgm:t>
    </dgm:pt>
    <dgm:pt modelId="{DBC3FC26-4D4C-4C6F-ADB7-CD93D1C8F8E6}" type="pres">
      <dgm:prSet presAssocID="{53F3B075-F49C-4987-A16C-18F59ECC21E7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C2E36-7364-4147-BF21-DC6750D9AED5}" type="pres">
      <dgm:prSet presAssocID="{A335B765-503F-4C6E-A2A0-A6D61BAD2F30}" presName="negSpace" presStyleCnt="0"/>
      <dgm:spPr/>
    </dgm:pt>
    <dgm:pt modelId="{0B5B9E2A-90B7-4693-9115-032B2E64DF67}" type="pres">
      <dgm:prSet presAssocID="{A335B765-503F-4C6E-A2A0-A6D61BAD2F30}" presName="circle" presStyleLbl="node1" presStyleIdx="0" presStyleCnt="2" custScaleX="100020" custScaleY="104410"/>
      <dgm:spPr/>
      <dgm:t>
        <a:bodyPr/>
        <a:lstStyle/>
        <a:p>
          <a:endParaRPr lang="ru-RU"/>
        </a:p>
      </dgm:t>
    </dgm:pt>
    <dgm:pt modelId="{86C6A819-FE6A-4268-A14F-8B7D2D51C0AF}" type="pres">
      <dgm:prSet presAssocID="{C0269288-3CB3-486E-AD17-DDB27CFA128B}" presName="transSpace" presStyleCnt="0"/>
      <dgm:spPr/>
    </dgm:pt>
    <dgm:pt modelId="{5B7A997C-5A64-4160-A58F-DF83E9133BF9}" type="pres">
      <dgm:prSet presAssocID="{23B88D4C-1008-4DF1-A316-CC10CFDFE926}" presName="posSpace" presStyleCnt="0"/>
      <dgm:spPr/>
    </dgm:pt>
    <dgm:pt modelId="{AB5113C8-C20C-466D-B408-373E52D03FA5}" type="pres">
      <dgm:prSet presAssocID="{23B88D4C-1008-4DF1-A316-CC10CFDFE926}" presName="vertFlow" presStyleCnt="0"/>
      <dgm:spPr/>
    </dgm:pt>
    <dgm:pt modelId="{8DBD724A-3389-4021-BA99-D44944F89990}" type="pres">
      <dgm:prSet presAssocID="{23B88D4C-1008-4DF1-A316-CC10CFDFE926}" presName="topSpace" presStyleCnt="0"/>
      <dgm:spPr/>
    </dgm:pt>
    <dgm:pt modelId="{7E80BC38-2A0D-469B-9E68-0B0386964398}" type="pres">
      <dgm:prSet presAssocID="{23B88D4C-1008-4DF1-A316-CC10CFDFE926}" presName="firstComp" presStyleCnt="0"/>
      <dgm:spPr/>
    </dgm:pt>
    <dgm:pt modelId="{FE8CC804-1F1A-43B8-BA40-344A2FD4912E}" type="pres">
      <dgm:prSet presAssocID="{23B88D4C-1008-4DF1-A316-CC10CFDFE926}" presName="firstChild" presStyleLbl="bgAccFollowNode1" presStyleIdx="2" presStyleCnt="4"/>
      <dgm:spPr/>
    </dgm:pt>
    <dgm:pt modelId="{688A5CCA-1052-45A2-AC91-98EC582409E5}" type="pres">
      <dgm:prSet presAssocID="{23B88D4C-1008-4DF1-A316-CC10CFDFE926}" presName="firstChildTx" presStyleLbl="bgAccFollowNode1" presStyleIdx="2" presStyleCnt="4">
        <dgm:presLayoutVars>
          <dgm:bulletEnabled val="1"/>
        </dgm:presLayoutVars>
      </dgm:prSet>
      <dgm:spPr/>
    </dgm:pt>
    <dgm:pt modelId="{16963B98-1E43-485F-A169-0D18C79632B6}" type="pres">
      <dgm:prSet presAssocID="{6D1FE18B-0EF9-48A8-A1B8-D5A74589C5B7}" presName="comp" presStyleCnt="0"/>
      <dgm:spPr/>
    </dgm:pt>
    <dgm:pt modelId="{0CD0FA91-0A4B-40C6-9CB4-ECBD843BA5D9}" type="pres">
      <dgm:prSet presAssocID="{6D1FE18B-0EF9-48A8-A1B8-D5A74589C5B7}" presName="child" presStyleLbl="bgAccFollowNode1" presStyleIdx="3" presStyleCnt="4"/>
      <dgm:spPr/>
    </dgm:pt>
    <dgm:pt modelId="{7F4B2079-1E02-4F52-B012-7A751A503E7C}" type="pres">
      <dgm:prSet presAssocID="{6D1FE18B-0EF9-48A8-A1B8-D5A74589C5B7}" presName="childTx" presStyleLbl="bgAccFollowNode1" presStyleIdx="3" presStyleCnt="4">
        <dgm:presLayoutVars>
          <dgm:bulletEnabled val="1"/>
        </dgm:presLayoutVars>
      </dgm:prSet>
      <dgm:spPr/>
    </dgm:pt>
    <dgm:pt modelId="{8A25CCC7-02FF-4132-AB5E-EF211BBADCDF}" type="pres">
      <dgm:prSet presAssocID="{23B88D4C-1008-4DF1-A316-CC10CFDFE926}" presName="negSpace" presStyleCnt="0"/>
      <dgm:spPr/>
    </dgm:pt>
    <dgm:pt modelId="{89AC660D-662B-4F8F-B494-66C51682D0F1}" type="pres">
      <dgm:prSet presAssocID="{23B88D4C-1008-4DF1-A316-CC10CFDFE92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2E0ED289-FE70-4B73-9EBA-2F23DD543B37}" type="presOf" srcId="{AB3C293D-E0FB-4FD0-9D5C-54C426F6A587}" destId="{C0AA3B7D-D1C6-4297-BCD8-F0857CEE9A74}" srcOrd="0" destOrd="0" presId="urn:microsoft.com/office/officeart/2005/8/layout/hList9"/>
    <dgm:cxn modelId="{2C636BDE-E475-4CA9-9531-D1ED37A65B46}" type="presOf" srcId="{AB3E0B50-BCA1-4641-B3D9-1B715BC50945}" destId="{62DDECFC-1AF8-4CCC-869A-C0803C159C3E}" srcOrd="1" destOrd="0" presId="urn:microsoft.com/office/officeart/2005/8/layout/hList9"/>
    <dgm:cxn modelId="{F7690375-96A8-4E11-B8B2-6778F3CB5E27}" type="presOf" srcId="{6D1FE18B-0EF9-48A8-A1B8-D5A74589C5B7}" destId="{0CD0FA91-0A4B-40C6-9CB4-ECBD843BA5D9}" srcOrd="0" destOrd="0" presId="urn:microsoft.com/office/officeart/2005/8/layout/hList9"/>
    <dgm:cxn modelId="{A86AD20C-4EEF-47BE-A3C4-A9A9936838EB}" type="presOf" srcId="{6D1FE18B-0EF9-48A8-A1B8-D5A74589C5B7}" destId="{7F4B2079-1E02-4F52-B012-7A751A503E7C}" srcOrd="1" destOrd="0" presId="urn:microsoft.com/office/officeart/2005/8/layout/hList9"/>
    <dgm:cxn modelId="{8BDEC81F-60C0-4653-AD36-B9B8CE50F1FE}" srcId="{AB3C293D-E0FB-4FD0-9D5C-54C426F6A587}" destId="{A335B765-503F-4C6E-A2A0-A6D61BAD2F30}" srcOrd="0" destOrd="0" parTransId="{5420599E-8A54-4398-929F-0977256E415F}" sibTransId="{C0269288-3CB3-486E-AD17-DDB27CFA128B}"/>
    <dgm:cxn modelId="{AB462107-C0DC-4487-A3CF-92EFC0292399}" srcId="{A335B765-503F-4C6E-A2A0-A6D61BAD2F30}" destId="{53F3B075-F49C-4987-A16C-18F59ECC21E7}" srcOrd="1" destOrd="0" parTransId="{211D148A-D96E-4BC4-940E-7CD4A777C208}" sibTransId="{669F06AE-7C94-4C3A-B7AB-452712F6286E}"/>
    <dgm:cxn modelId="{87C31E64-1C6B-43FD-801A-65F4FC136DFC}" type="presOf" srcId="{A335B765-503F-4C6E-A2A0-A6D61BAD2F30}" destId="{0B5B9E2A-90B7-4693-9115-032B2E64DF67}" srcOrd="0" destOrd="0" presId="urn:microsoft.com/office/officeart/2005/8/layout/hList9"/>
    <dgm:cxn modelId="{158499C0-78A4-4A32-A97E-9F5004048B5A}" type="presOf" srcId="{AB3E0B50-BCA1-4641-B3D9-1B715BC50945}" destId="{283ECD98-85C1-40FE-912F-E969E9EA5791}" srcOrd="0" destOrd="0" presId="urn:microsoft.com/office/officeart/2005/8/layout/hList9"/>
    <dgm:cxn modelId="{3F6AB00C-B33C-4E4A-940D-13E13F7B7D16}" srcId="{23B88D4C-1008-4DF1-A316-CC10CFDFE926}" destId="{6D1FE18B-0EF9-48A8-A1B8-D5A74589C5B7}" srcOrd="1" destOrd="0" parTransId="{2D0442D7-B8D1-4A17-B254-BEF6B13F3F1F}" sibTransId="{216BA576-047C-40C0-A398-7D26CF1F4CDC}"/>
    <dgm:cxn modelId="{BAF7A82D-A154-4403-935D-E75F5A14AD64}" type="presOf" srcId="{1AAEC775-DD0F-4E17-A99F-1426A32B8767}" destId="{688A5CCA-1052-45A2-AC91-98EC582409E5}" srcOrd="1" destOrd="0" presId="urn:microsoft.com/office/officeart/2005/8/layout/hList9"/>
    <dgm:cxn modelId="{75E15A83-3890-4A85-9F45-F011368F662B}" srcId="{AB3C293D-E0FB-4FD0-9D5C-54C426F6A587}" destId="{23B88D4C-1008-4DF1-A316-CC10CFDFE926}" srcOrd="1" destOrd="0" parTransId="{6F753EFC-784E-4743-BC4D-BD4826B31C23}" sibTransId="{0DFE3213-35E3-4A7A-B5F3-553EEE4050BF}"/>
    <dgm:cxn modelId="{120AB271-35B9-44C9-9C17-C4B766E13ABD}" type="presOf" srcId="{1AAEC775-DD0F-4E17-A99F-1426A32B8767}" destId="{FE8CC804-1F1A-43B8-BA40-344A2FD4912E}" srcOrd="0" destOrd="0" presId="urn:microsoft.com/office/officeart/2005/8/layout/hList9"/>
    <dgm:cxn modelId="{4BA326F3-56FB-44A0-99C6-890579067FC3}" srcId="{A335B765-503F-4C6E-A2A0-A6D61BAD2F30}" destId="{AB3E0B50-BCA1-4641-B3D9-1B715BC50945}" srcOrd="0" destOrd="0" parTransId="{06633C00-0F59-4409-BB96-B234065AD768}" sibTransId="{F3509350-9BFD-46EB-BF36-243E766A0095}"/>
    <dgm:cxn modelId="{A9288D06-01CA-4083-9495-C2FF425ED236}" type="presOf" srcId="{23B88D4C-1008-4DF1-A316-CC10CFDFE926}" destId="{89AC660D-662B-4F8F-B494-66C51682D0F1}" srcOrd="0" destOrd="0" presId="urn:microsoft.com/office/officeart/2005/8/layout/hList9"/>
    <dgm:cxn modelId="{D7EE9ABF-466D-446D-BF75-3A8CABA79A4C}" type="presOf" srcId="{53F3B075-F49C-4987-A16C-18F59ECC21E7}" destId="{DBC3FC26-4D4C-4C6F-ADB7-CD93D1C8F8E6}" srcOrd="1" destOrd="0" presId="urn:microsoft.com/office/officeart/2005/8/layout/hList9"/>
    <dgm:cxn modelId="{3EDC6A0A-C264-4E7F-96CD-A89398096D78}" srcId="{23B88D4C-1008-4DF1-A316-CC10CFDFE926}" destId="{1AAEC775-DD0F-4E17-A99F-1426A32B8767}" srcOrd="0" destOrd="0" parTransId="{83E522BF-0020-41CE-8445-37CB99280048}" sibTransId="{DC0D85FD-CAD2-4693-B232-DF6B8EA41F10}"/>
    <dgm:cxn modelId="{0CDB2437-A41F-47A3-B8AD-8E0DF3A3AD92}" type="presOf" srcId="{53F3B075-F49C-4987-A16C-18F59ECC21E7}" destId="{2C146CE0-D131-4D79-84D1-CDB026BE6077}" srcOrd="0" destOrd="0" presId="urn:microsoft.com/office/officeart/2005/8/layout/hList9"/>
    <dgm:cxn modelId="{CA5D3A52-DCF6-4280-9B6F-DC7CED57EF74}" type="presParOf" srcId="{C0AA3B7D-D1C6-4297-BCD8-F0857CEE9A74}" destId="{1F150A26-1189-425E-9B4C-66FC65EFC394}" srcOrd="0" destOrd="0" presId="urn:microsoft.com/office/officeart/2005/8/layout/hList9"/>
    <dgm:cxn modelId="{FD1B7E45-07D7-435A-BDB1-FBDAAD1985DE}" type="presParOf" srcId="{C0AA3B7D-D1C6-4297-BCD8-F0857CEE9A74}" destId="{786428B8-E34C-4FC9-86FD-4221103710D7}" srcOrd="1" destOrd="0" presId="urn:microsoft.com/office/officeart/2005/8/layout/hList9"/>
    <dgm:cxn modelId="{D11EE1FC-3A19-4936-A7A6-FFDB58F752BC}" type="presParOf" srcId="{786428B8-E34C-4FC9-86FD-4221103710D7}" destId="{929567EF-4096-4DE2-8B5D-CD5CBC8ED826}" srcOrd="0" destOrd="0" presId="urn:microsoft.com/office/officeart/2005/8/layout/hList9"/>
    <dgm:cxn modelId="{187D872E-713F-4FFD-BD90-2944926D4F0B}" type="presParOf" srcId="{786428B8-E34C-4FC9-86FD-4221103710D7}" destId="{9C45C968-63AB-4A60-ACFD-64B19332D610}" srcOrd="1" destOrd="0" presId="urn:microsoft.com/office/officeart/2005/8/layout/hList9"/>
    <dgm:cxn modelId="{8854DC0B-0FD6-4530-B2C3-3130CAB1C903}" type="presParOf" srcId="{9C45C968-63AB-4A60-ACFD-64B19332D610}" destId="{283ECD98-85C1-40FE-912F-E969E9EA5791}" srcOrd="0" destOrd="0" presId="urn:microsoft.com/office/officeart/2005/8/layout/hList9"/>
    <dgm:cxn modelId="{ED6F8D06-8C1A-4766-9C5C-4FA757568084}" type="presParOf" srcId="{9C45C968-63AB-4A60-ACFD-64B19332D610}" destId="{62DDECFC-1AF8-4CCC-869A-C0803C159C3E}" srcOrd="1" destOrd="0" presId="urn:microsoft.com/office/officeart/2005/8/layout/hList9"/>
    <dgm:cxn modelId="{85FF981B-D294-4A87-86B7-207216949018}" type="presParOf" srcId="{786428B8-E34C-4FC9-86FD-4221103710D7}" destId="{C5BA8340-82E4-40DE-B069-A76F430102CC}" srcOrd="2" destOrd="0" presId="urn:microsoft.com/office/officeart/2005/8/layout/hList9"/>
    <dgm:cxn modelId="{20BCF173-89F9-49B8-B6C9-CFE4134DE480}" type="presParOf" srcId="{C5BA8340-82E4-40DE-B069-A76F430102CC}" destId="{2C146CE0-D131-4D79-84D1-CDB026BE6077}" srcOrd="0" destOrd="0" presId="urn:microsoft.com/office/officeart/2005/8/layout/hList9"/>
    <dgm:cxn modelId="{F390080E-4D53-42BE-8D20-B110FE3885E4}" type="presParOf" srcId="{C5BA8340-82E4-40DE-B069-A76F430102CC}" destId="{DBC3FC26-4D4C-4C6F-ADB7-CD93D1C8F8E6}" srcOrd="1" destOrd="0" presId="urn:microsoft.com/office/officeart/2005/8/layout/hList9"/>
    <dgm:cxn modelId="{F5D3E480-A31B-45BE-BF55-E039CEC98F61}" type="presParOf" srcId="{C0AA3B7D-D1C6-4297-BCD8-F0857CEE9A74}" destId="{EFBC2E36-7364-4147-BF21-DC6750D9AED5}" srcOrd="2" destOrd="0" presId="urn:microsoft.com/office/officeart/2005/8/layout/hList9"/>
    <dgm:cxn modelId="{7D91285B-FF3B-40F1-8BF9-30110E04357E}" type="presParOf" srcId="{C0AA3B7D-D1C6-4297-BCD8-F0857CEE9A74}" destId="{0B5B9E2A-90B7-4693-9115-032B2E64DF67}" srcOrd="3" destOrd="0" presId="urn:microsoft.com/office/officeart/2005/8/layout/hList9"/>
    <dgm:cxn modelId="{F74B1686-A1E4-49CF-9EC7-3B9B4BC5E839}" type="presParOf" srcId="{C0AA3B7D-D1C6-4297-BCD8-F0857CEE9A74}" destId="{86C6A819-FE6A-4268-A14F-8B7D2D51C0AF}" srcOrd="4" destOrd="0" presId="urn:microsoft.com/office/officeart/2005/8/layout/hList9"/>
    <dgm:cxn modelId="{6344CF65-6776-4560-90D6-6F224FD0A61B}" type="presParOf" srcId="{C0AA3B7D-D1C6-4297-BCD8-F0857CEE9A74}" destId="{5B7A997C-5A64-4160-A58F-DF83E9133BF9}" srcOrd="5" destOrd="0" presId="urn:microsoft.com/office/officeart/2005/8/layout/hList9"/>
    <dgm:cxn modelId="{0917B958-B772-43B4-9BAA-AC6B1E81234C}" type="presParOf" srcId="{C0AA3B7D-D1C6-4297-BCD8-F0857CEE9A74}" destId="{AB5113C8-C20C-466D-B408-373E52D03FA5}" srcOrd="6" destOrd="0" presId="urn:microsoft.com/office/officeart/2005/8/layout/hList9"/>
    <dgm:cxn modelId="{9F2C9259-8BA4-4DEA-B285-ED94F98B8416}" type="presParOf" srcId="{AB5113C8-C20C-466D-B408-373E52D03FA5}" destId="{8DBD724A-3389-4021-BA99-D44944F89990}" srcOrd="0" destOrd="0" presId="urn:microsoft.com/office/officeart/2005/8/layout/hList9"/>
    <dgm:cxn modelId="{62CF715D-670D-4FC6-9975-5E7ADED8A67F}" type="presParOf" srcId="{AB5113C8-C20C-466D-B408-373E52D03FA5}" destId="{7E80BC38-2A0D-469B-9E68-0B0386964398}" srcOrd="1" destOrd="0" presId="urn:microsoft.com/office/officeart/2005/8/layout/hList9"/>
    <dgm:cxn modelId="{6057935F-EB4B-4654-A771-4416D28C3050}" type="presParOf" srcId="{7E80BC38-2A0D-469B-9E68-0B0386964398}" destId="{FE8CC804-1F1A-43B8-BA40-344A2FD4912E}" srcOrd="0" destOrd="0" presId="urn:microsoft.com/office/officeart/2005/8/layout/hList9"/>
    <dgm:cxn modelId="{E22D8631-8429-4286-8CE8-25394005CFE9}" type="presParOf" srcId="{7E80BC38-2A0D-469B-9E68-0B0386964398}" destId="{688A5CCA-1052-45A2-AC91-98EC582409E5}" srcOrd="1" destOrd="0" presId="urn:microsoft.com/office/officeart/2005/8/layout/hList9"/>
    <dgm:cxn modelId="{9A2810A0-6657-4C52-9A69-27E0123D4187}" type="presParOf" srcId="{AB5113C8-C20C-466D-B408-373E52D03FA5}" destId="{16963B98-1E43-485F-A169-0D18C79632B6}" srcOrd="2" destOrd="0" presId="urn:microsoft.com/office/officeart/2005/8/layout/hList9"/>
    <dgm:cxn modelId="{464BE36B-25C7-49C8-B6E5-81AD3646E888}" type="presParOf" srcId="{16963B98-1E43-485F-A169-0D18C79632B6}" destId="{0CD0FA91-0A4B-40C6-9CB4-ECBD843BA5D9}" srcOrd="0" destOrd="0" presId="urn:microsoft.com/office/officeart/2005/8/layout/hList9"/>
    <dgm:cxn modelId="{7C5077DD-ABE5-43CF-896D-9F7473156DAE}" type="presParOf" srcId="{16963B98-1E43-485F-A169-0D18C79632B6}" destId="{7F4B2079-1E02-4F52-B012-7A751A503E7C}" srcOrd="1" destOrd="0" presId="urn:microsoft.com/office/officeart/2005/8/layout/hList9"/>
    <dgm:cxn modelId="{03F30AA5-966A-4470-8288-947D3D4060A8}" type="presParOf" srcId="{C0AA3B7D-D1C6-4297-BCD8-F0857CEE9A74}" destId="{8A25CCC7-02FF-4132-AB5E-EF211BBADCDF}" srcOrd="7" destOrd="0" presId="urn:microsoft.com/office/officeart/2005/8/layout/hList9"/>
    <dgm:cxn modelId="{8A7B2194-BC4F-4F0D-BBE2-D61949EDD356}" type="presParOf" srcId="{C0AA3B7D-D1C6-4297-BCD8-F0857CEE9A74}" destId="{89AC660D-662B-4F8F-B494-66C51682D0F1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B58193-608A-4BF6-A0D2-96EA351160A2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49440CC0-4FF6-46AB-BDF6-45DC850037F2}">
      <dgm:prSet phldrT="[Текст]"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Дети «группы риска»</a:t>
          </a:r>
          <a:endParaRPr lang="ru-RU" dirty="0">
            <a:latin typeface="☞TTDAYSSANS-LIGHT" panose="02000805000000020004" charset="-52"/>
          </a:endParaRPr>
        </a:p>
      </dgm:t>
    </dgm:pt>
    <dgm:pt modelId="{6CD913C0-D828-45DA-9CB8-3C9759CF8D47}" type="parTrans" cxnId="{402054D5-B1F8-407C-8BA3-E0AB9F0230E4}">
      <dgm:prSet/>
      <dgm:spPr/>
      <dgm:t>
        <a:bodyPr/>
        <a:lstStyle/>
        <a:p>
          <a:endParaRPr lang="ru-RU"/>
        </a:p>
      </dgm:t>
    </dgm:pt>
    <dgm:pt modelId="{345B1F87-F323-4A52-A9D4-92CC77243E73}" type="sibTrans" cxnId="{402054D5-B1F8-407C-8BA3-E0AB9F0230E4}">
      <dgm:prSet/>
      <dgm:spPr/>
      <dgm:t>
        <a:bodyPr/>
        <a:lstStyle/>
        <a:p>
          <a:endParaRPr lang="ru-RU"/>
        </a:p>
      </dgm:t>
    </dgm:pt>
    <dgm:pt modelId="{F87F8E28-9BF0-497F-9188-2FA80BBA0686}">
      <dgm:prSet phldrT="[Текст]"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Система наставничества </a:t>
          </a:r>
          <a:endParaRPr lang="ru-RU" dirty="0">
            <a:latin typeface="☞TTDAYSSANS-LIGHT" panose="02000805000000020004" charset="-52"/>
          </a:endParaRPr>
        </a:p>
      </dgm:t>
    </dgm:pt>
    <dgm:pt modelId="{C132B42A-4F85-4778-8321-0345C0589BE8}" type="parTrans" cxnId="{0B2E4E22-5E30-44F0-ABC9-C814EFB0C4D2}">
      <dgm:prSet/>
      <dgm:spPr/>
      <dgm:t>
        <a:bodyPr/>
        <a:lstStyle/>
        <a:p>
          <a:endParaRPr lang="ru-RU"/>
        </a:p>
      </dgm:t>
    </dgm:pt>
    <dgm:pt modelId="{7C7DA20B-438D-4376-B916-D3FDB46813D7}" type="sibTrans" cxnId="{0B2E4E22-5E30-44F0-ABC9-C814EFB0C4D2}">
      <dgm:prSet/>
      <dgm:spPr/>
      <dgm:t>
        <a:bodyPr/>
        <a:lstStyle/>
        <a:p>
          <a:endParaRPr lang="ru-RU"/>
        </a:p>
      </dgm:t>
    </dgm:pt>
    <dgm:pt modelId="{93C95358-8D07-4D1B-ADC1-8BB9571A572A}">
      <dgm:prSet phldrT="[Текст]"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Работа с родителями </a:t>
          </a:r>
          <a:endParaRPr lang="ru-RU" dirty="0">
            <a:latin typeface="☞TTDAYSSANS-LIGHT" panose="02000805000000020004" charset="-52"/>
          </a:endParaRPr>
        </a:p>
      </dgm:t>
    </dgm:pt>
    <dgm:pt modelId="{D91A73B6-B309-4590-9EF6-CF0F91C08898}" type="parTrans" cxnId="{6990C33B-352A-49CF-8222-81DF32BE0291}">
      <dgm:prSet/>
      <dgm:spPr/>
      <dgm:t>
        <a:bodyPr/>
        <a:lstStyle/>
        <a:p>
          <a:endParaRPr lang="ru-RU"/>
        </a:p>
      </dgm:t>
    </dgm:pt>
    <dgm:pt modelId="{856308E5-6C77-49E0-9C75-55404E10497F}" type="sibTrans" cxnId="{6990C33B-352A-49CF-8222-81DF32BE0291}">
      <dgm:prSet/>
      <dgm:spPr/>
      <dgm:t>
        <a:bodyPr/>
        <a:lstStyle/>
        <a:p>
          <a:endParaRPr lang="ru-RU"/>
        </a:p>
      </dgm:t>
    </dgm:pt>
    <dgm:pt modelId="{22E62225-A402-4040-81C0-3BDB72D6F683}" type="pres">
      <dgm:prSet presAssocID="{F8B58193-608A-4BF6-A0D2-96EA351160A2}" presName="linearFlow" presStyleCnt="0">
        <dgm:presLayoutVars>
          <dgm:dir/>
          <dgm:resizeHandles val="exact"/>
        </dgm:presLayoutVars>
      </dgm:prSet>
      <dgm:spPr/>
    </dgm:pt>
    <dgm:pt modelId="{562743EC-C9E5-44AA-B2BD-0703282D0E32}" type="pres">
      <dgm:prSet presAssocID="{49440CC0-4FF6-46AB-BDF6-45DC850037F2}" presName="comp" presStyleCnt="0"/>
      <dgm:spPr/>
    </dgm:pt>
    <dgm:pt modelId="{093B8874-F090-4C96-A9AF-7668C479E009}" type="pres">
      <dgm:prSet presAssocID="{49440CC0-4FF6-46AB-BDF6-45DC850037F2}" presName="rect2" presStyleLbl="node1" presStyleIdx="0" presStyleCnt="3" custScaleX="81918" custScaleY="109830" custLinFactNeighborX="-7566" custLinFactNeighborY="1468">
        <dgm:presLayoutVars>
          <dgm:bulletEnabled val="1"/>
        </dgm:presLayoutVars>
      </dgm:prSet>
      <dgm:spPr/>
    </dgm:pt>
    <dgm:pt modelId="{45E8D817-A435-45A9-B495-412020A03C06}" type="pres">
      <dgm:prSet presAssocID="{49440CC0-4FF6-46AB-BDF6-45DC850037F2}" presName="rect1" presStyleLbl="lnNode1" presStyleIdx="0" presStyleCnt="3" custScaleX="109545" custScaleY="101312" custLinFactNeighborX="852" custLinFactNeighborY="-179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E748568B-792B-4BDE-9AC5-E8DE51ABAF17}" type="pres">
      <dgm:prSet presAssocID="{345B1F87-F323-4A52-A9D4-92CC77243E73}" presName="sibTrans" presStyleCnt="0"/>
      <dgm:spPr/>
    </dgm:pt>
    <dgm:pt modelId="{0226F4E0-B21B-4D5E-8497-FAF8BA42542A}" type="pres">
      <dgm:prSet presAssocID="{F87F8E28-9BF0-497F-9188-2FA80BBA0686}" presName="comp" presStyleCnt="0"/>
      <dgm:spPr/>
    </dgm:pt>
    <dgm:pt modelId="{B50FB58D-2B11-4384-8ACE-A5C6349AB51C}" type="pres">
      <dgm:prSet presAssocID="{F87F8E28-9BF0-497F-9188-2FA80BBA0686}" presName="rect2" presStyleLbl="node1" presStyleIdx="1" presStyleCnt="3" custScaleX="66570" custScaleY="85949" custLinFactNeighborX="7902" custLinFactNeighborY="-17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C71FFD-A4B5-4E84-AE05-9A84D739F7D9}" type="pres">
      <dgm:prSet presAssocID="{F87F8E28-9BF0-497F-9188-2FA80BBA0686}" presName="rect1" presStyleLbl="lnNode1" presStyleIdx="1" presStyleCnt="3" custScaleX="126885" custScaleY="96423" custLinFactNeighborX="-8539" custLinFactNeighborY="-12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ABCB15C7-E7E2-4474-88F4-C54FBD84BA8C}" type="pres">
      <dgm:prSet presAssocID="{7C7DA20B-438D-4376-B916-D3FDB46813D7}" presName="sibTrans" presStyleCnt="0"/>
      <dgm:spPr/>
    </dgm:pt>
    <dgm:pt modelId="{90E9434F-F5CE-4C38-9CED-E960B4BFF02B}" type="pres">
      <dgm:prSet presAssocID="{93C95358-8D07-4D1B-ADC1-8BB9571A572A}" presName="comp" presStyleCnt="0"/>
      <dgm:spPr/>
    </dgm:pt>
    <dgm:pt modelId="{32C05275-2496-473E-B7AA-845738014C10}" type="pres">
      <dgm:prSet presAssocID="{93C95358-8D07-4D1B-ADC1-8BB9571A572A}" presName="rect2" presStyleLbl="node1" presStyleIdx="2" presStyleCnt="3" custScaleX="73258" custScaleY="81186" custLinFactNeighborX="-8362" custLinFactNeighborY="-27748">
        <dgm:presLayoutVars>
          <dgm:bulletEnabled val="1"/>
        </dgm:presLayoutVars>
      </dgm:prSet>
      <dgm:spPr/>
    </dgm:pt>
    <dgm:pt modelId="{40F882CD-D09B-4B94-8443-BABE3DF63A59}" type="pres">
      <dgm:prSet presAssocID="{93C95358-8D07-4D1B-ADC1-8BB9571A572A}" presName="rect1" presStyleLbl="lnNode1" presStyleIdx="2" presStyleCnt="3" custScaleX="121259" custScaleY="88667" custLinFactNeighborX="2871" custLinFactNeighborY="-3129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402054D5-B1F8-407C-8BA3-E0AB9F0230E4}" srcId="{F8B58193-608A-4BF6-A0D2-96EA351160A2}" destId="{49440CC0-4FF6-46AB-BDF6-45DC850037F2}" srcOrd="0" destOrd="0" parTransId="{6CD913C0-D828-45DA-9CB8-3C9759CF8D47}" sibTransId="{345B1F87-F323-4A52-A9D4-92CC77243E73}"/>
    <dgm:cxn modelId="{6990C33B-352A-49CF-8222-81DF32BE0291}" srcId="{F8B58193-608A-4BF6-A0D2-96EA351160A2}" destId="{93C95358-8D07-4D1B-ADC1-8BB9571A572A}" srcOrd="2" destOrd="0" parTransId="{D91A73B6-B309-4590-9EF6-CF0F91C08898}" sibTransId="{856308E5-6C77-49E0-9C75-55404E10497F}"/>
    <dgm:cxn modelId="{0B2E4E22-5E30-44F0-ABC9-C814EFB0C4D2}" srcId="{F8B58193-608A-4BF6-A0D2-96EA351160A2}" destId="{F87F8E28-9BF0-497F-9188-2FA80BBA0686}" srcOrd="1" destOrd="0" parTransId="{C132B42A-4F85-4778-8321-0345C0589BE8}" sibTransId="{7C7DA20B-438D-4376-B916-D3FDB46813D7}"/>
    <dgm:cxn modelId="{217CB195-40BC-4C48-AC3D-9914AFB0260C}" type="presOf" srcId="{93C95358-8D07-4D1B-ADC1-8BB9571A572A}" destId="{32C05275-2496-473E-B7AA-845738014C10}" srcOrd="0" destOrd="0" presId="urn:microsoft.com/office/officeart/2008/layout/AlternatingPictureBlocks"/>
    <dgm:cxn modelId="{64CD6686-B58D-4715-A75F-178B32C5165E}" type="presOf" srcId="{49440CC0-4FF6-46AB-BDF6-45DC850037F2}" destId="{093B8874-F090-4C96-A9AF-7668C479E009}" srcOrd="0" destOrd="0" presId="urn:microsoft.com/office/officeart/2008/layout/AlternatingPictureBlocks"/>
    <dgm:cxn modelId="{05B22DBA-0C18-4E28-A0C2-898EBAF9DE0B}" type="presOf" srcId="{F8B58193-608A-4BF6-A0D2-96EA351160A2}" destId="{22E62225-A402-4040-81C0-3BDB72D6F683}" srcOrd="0" destOrd="0" presId="urn:microsoft.com/office/officeart/2008/layout/AlternatingPictureBlocks"/>
    <dgm:cxn modelId="{1E4A1498-F854-4FA0-8D17-8CAD0A3131AD}" type="presOf" srcId="{F87F8E28-9BF0-497F-9188-2FA80BBA0686}" destId="{B50FB58D-2B11-4384-8ACE-A5C6349AB51C}" srcOrd="0" destOrd="0" presId="urn:microsoft.com/office/officeart/2008/layout/AlternatingPictureBlocks"/>
    <dgm:cxn modelId="{0EB75AF1-77C1-4D65-906C-90E02FEC634D}" type="presParOf" srcId="{22E62225-A402-4040-81C0-3BDB72D6F683}" destId="{562743EC-C9E5-44AA-B2BD-0703282D0E32}" srcOrd="0" destOrd="0" presId="urn:microsoft.com/office/officeart/2008/layout/AlternatingPictureBlocks"/>
    <dgm:cxn modelId="{D12A375A-0A78-48B5-B691-2F602CF90E81}" type="presParOf" srcId="{562743EC-C9E5-44AA-B2BD-0703282D0E32}" destId="{093B8874-F090-4C96-A9AF-7668C479E009}" srcOrd="0" destOrd="0" presId="urn:microsoft.com/office/officeart/2008/layout/AlternatingPictureBlocks"/>
    <dgm:cxn modelId="{8FD414D0-5FFD-44B4-B032-A2FDE827C255}" type="presParOf" srcId="{562743EC-C9E5-44AA-B2BD-0703282D0E32}" destId="{45E8D817-A435-45A9-B495-412020A03C06}" srcOrd="1" destOrd="0" presId="urn:microsoft.com/office/officeart/2008/layout/AlternatingPictureBlocks"/>
    <dgm:cxn modelId="{B2A8A954-1ECD-4E89-BEB6-FB69C8971DF3}" type="presParOf" srcId="{22E62225-A402-4040-81C0-3BDB72D6F683}" destId="{E748568B-792B-4BDE-9AC5-E8DE51ABAF17}" srcOrd="1" destOrd="0" presId="urn:microsoft.com/office/officeart/2008/layout/AlternatingPictureBlocks"/>
    <dgm:cxn modelId="{8D0754C1-3DB1-4106-AF68-AD79D519D124}" type="presParOf" srcId="{22E62225-A402-4040-81C0-3BDB72D6F683}" destId="{0226F4E0-B21B-4D5E-8497-FAF8BA42542A}" srcOrd="2" destOrd="0" presId="urn:microsoft.com/office/officeart/2008/layout/AlternatingPictureBlocks"/>
    <dgm:cxn modelId="{DDC5C253-A4D3-4DCF-A1EB-4F0C65E010EA}" type="presParOf" srcId="{0226F4E0-B21B-4D5E-8497-FAF8BA42542A}" destId="{B50FB58D-2B11-4384-8ACE-A5C6349AB51C}" srcOrd="0" destOrd="0" presId="urn:microsoft.com/office/officeart/2008/layout/AlternatingPictureBlocks"/>
    <dgm:cxn modelId="{50F588EC-07D4-4C66-91D6-5D166CCDC78F}" type="presParOf" srcId="{0226F4E0-B21B-4D5E-8497-FAF8BA42542A}" destId="{13C71FFD-A4B5-4E84-AE05-9A84D739F7D9}" srcOrd="1" destOrd="0" presId="urn:microsoft.com/office/officeart/2008/layout/AlternatingPictureBlocks"/>
    <dgm:cxn modelId="{0C469F9F-4225-4E4B-BFC2-971A2972D094}" type="presParOf" srcId="{22E62225-A402-4040-81C0-3BDB72D6F683}" destId="{ABCB15C7-E7E2-4474-88F4-C54FBD84BA8C}" srcOrd="3" destOrd="0" presId="urn:microsoft.com/office/officeart/2008/layout/AlternatingPictureBlocks"/>
    <dgm:cxn modelId="{A47B9B57-0AAE-4C51-AD76-38A67BB4111A}" type="presParOf" srcId="{22E62225-A402-4040-81C0-3BDB72D6F683}" destId="{90E9434F-F5CE-4C38-9CED-E960B4BFF02B}" srcOrd="4" destOrd="0" presId="urn:microsoft.com/office/officeart/2008/layout/AlternatingPictureBlocks"/>
    <dgm:cxn modelId="{DA616E2F-2423-46C1-8E01-67CAB31F001B}" type="presParOf" srcId="{90E9434F-F5CE-4C38-9CED-E960B4BFF02B}" destId="{32C05275-2496-473E-B7AA-845738014C10}" srcOrd="0" destOrd="0" presId="urn:microsoft.com/office/officeart/2008/layout/AlternatingPictureBlocks"/>
    <dgm:cxn modelId="{5F0DE3B1-6A4F-47CD-8DEA-73333A06D9C5}" type="presParOf" srcId="{90E9434F-F5CE-4C38-9CED-E960B4BFF02B}" destId="{40F882CD-D09B-4B94-8443-BABE3DF63A59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B24F11-38AA-4875-B838-A117A1B7EF69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998D57-FBD6-4C03-A0AE-621221B658AC}">
      <dgm:prSet phldrT="[Текст]"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Центр детских инициатив</a:t>
          </a:r>
          <a:endParaRPr lang="ru-RU" dirty="0">
            <a:latin typeface="☞TTDAYSSANS-LIGHT" panose="02000805000000020004" charset="-52"/>
          </a:endParaRPr>
        </a:p>
      </dgm:t>
    </dgm:pt>
    <dgm:pt modelId="{1925AD0F-7A7B-4D81-A22C-7B63B355779E}" type="parTrans" cxnId="{76EAEBF3-218E-4971-AE6F-C9310D45DB32}">
      <dgm:prSet/>
      <dgm:spPr/>
      <dgm:t>
        <a:bodyPr/>
        <a:lstStyle/>
        <a:p>
          <a:endParaRPr lang="ru-RU"/>
        </a:p>
      </dgm:t>
    </dgm:pt>
    <dgm:pt modelId="{25A18047-565A-48A2-BB51-0273C66B8043}" type="sibTrans" cxnId="{76EAEBF3-218E-4971-AE6F-C9310D45DB32}">
      <dgm:prSet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Изменение социальной среды </a:t>
          </a:r>
          <a:endParaRPr lang="ru-RU" dirty="0">
            <a:latin typeface="☞TTDAYSSANS-LIGHT" panose="02000805000000020004" charset="-52"/>
          </a:endParaRPr>
        </a:p>
      </dgm:t>
    </dgm:pt>
    <dgm:pt modelId="{13F4EAC4-012E-4308-8D61-A6DD4065447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617BBC"/>
              </a:solidFill>
              <a:latin typeface="☞TTDAYSSANS-LIGHT" panose="02000805000000020004" charset="-52"/>
            </a:rPr>
            <a:t>Личностные </a:t>
          </a:r>
        </a:p>
        <a:p>
          <a:r>
            <a:rPr lang="ru-RU" sz="2000" b="1" dirty="0" smtClean="0">
              <a:solidFill>
                <a:srgbClr val="617BBC"/>
              </a:solidFill>
              <a:latin typeface="☞TTDAYSSANS-LIGHT" panose="02000805000000020004" charset="-52"/>
            </a:rPr>
            <a:t>характеристики</a:t>
          </a:r>
          <a:endParaRPr lang="ru-RU" sz="2000" b="1" dirty="0">
            <a:solidFill>
              <a:srgbClr val="617BBC"/>
            </a:solidFill>
            <a:latin typeface="☞TTDAYSSANS-LIGHT" panose="02000805000000020004" charset="-52"/>
          </a:endParaRPr>
        </a:p>
      </dgm:t>
    </dgm:pt>
    <dgm:pt modelId="{B2356917-5B95-4222-A1E0-9E12A4E455B0}" type="parTrans" cxnId="{849C889A-53B7-4354-8611-E52B7EF54C73}">
      <dgm:prSet/>
      <dgm:spPr/>
      <dgm:t>
        <a:bodyPr/>
        <a:lstStyle/>
        <a:p>
          <a:endParaRPr lang="ru-RU"/>
        </a:p>
      </dgm:t>
    </dgm:pt>
    <dgm:pt modelId="{FFC30B28-316C-49A5-9FB0-C806ABDD49D1}" type="sibTrans" cxnId="{849C889A-53B7-4354-8611-E52B7EF54C73}">
      <dgm:prSet/>
      <dgm:spPr/>
      <dgm:t>
        <a:bodyPr/>
        <a:lstStyle/>
        <a:p>
          <a:endParaRPr lang="ru-RU"/>
        </a:p>
      </dgm:t>
    </dgm:pt>
    <dgm:pt modelId="{D127077E-86F9-451A-BC9B-B42AE5A8E5C9}">
      <dgm:prSet phldrT="[Текст]" custT="1"/>
      <dgm:spPr/>
      <dgm:t>
        <a:bodyPr/>
        <a:lstStyle/>
        <a:p>
          <a:r>
            <a:rPr lang="ru-RU" sz="1400" b="1" dirty="0" smtClean="0">
              <a:latin typeface="☞TTDAYSSANS-LIGHT" panose="02000805000000020004" charset="-52"/>
            </a:rPr>
            <a:t>Психокоррекция</a:t>
          </a:r>
          <a:endParaRPr lang="ru-RU" sz="1400" b="1" dirty="0">
            <a:latin typeface="☞TTDAYSSANS-LIGHT" panose="02000805000000020004" charset="-52"/>
          </a:endParaRPr>
        </a:p>
      </dgm:t>
    </dgm:pt>
    <dgm:pt modelId="{491C533C-4257-40FD-9953-1FAA09A9E8CC}" type="parTrans" cxnId="{C8D6C266-2285-4A35-BB92-AB7D013E3522}">
      <dgm:prSet/>
      <dgm:spPr/>
      <dgm:t>
        <a:bodyPr/>
        <a:lstStyle/>
        <a:p>
          <a:endParaRPr lang="ru-RU"/>
        </a:p>
      </dgm:t>
    </dgm:pt>
    <dgm:pt modelId="{D43976AE-6B68-491F-B33E-99FD471391AB}" type="sibTrans" cxnId="{C8D6C266-2285-4A35-BB92-AB7D013E3522}">
      <dgm:prSet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Узкие специалисты</a:t>
          </a:r>
          <a:endParaRPr lang="ru-RU" dirty="0">
            <a:latin typeface="☞TTDAYSSANS-LIGHT" panose="02000805000000020004" charset="-52"/>
          </a:endParaRPr>
        </a:p>
      </dgm:t>
    </dgm:pt>
    <dgm:pt modelId="{EE954924-1C18-4641-A6D1-DE8C6F13264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617BBC"/>
              </a:solidFill>
              <a:latin typeface="☞TTDAYSSANS-LIGHT" panose="02000805000000020004" charset="-52"/>
            </a:rPr>
            <a:t>Личностные особенности </a:t>
          </a:r>
          <a:endParaRPr lang="ru-RU" sz="1800" b="1" dirty="0">
            <a:solidFill>
              <a:srgbClr val="617BBC"/>
            </a:solidFill>
            <a:latin typeface="☞TTDAYSSANS-LIGHT" panose="02000805000000020004" charset="-52"/>
          </a:endParaRPr>
        </a:p>
      </dgm:t>
    </dgm:pt>
    <dgm:pt modelId="{A1BD7E17-24D3-4D65-BD69-7F5A084BA0E0}" type="parTrans" cxnId="{DD8D4E39-3D8F-47CE-B37E-636B141EC64E}">
      <dgm:prSet/>
      <dgm:spPr/>
      <dgm:t>
        <a:bodyPr/>
        <a:lstStyle/>
        <a:p>
          <a:endParaRPr lang="ru-RU"/>
        </a:p>
      </dgm:t>
    </dgm:pt>
    <dgm:pt modelId="{56A63CE6-A3D9-4F1F-BDDD-AF67CAC5A50B}" type="sibTrans" cxnId="{DD8D4E39-3D8F-47CE-B37E-636B141EC64E}">
      <dgm:prSet/>
      <dgm:spPr/>
      <dgm:t>
        <a:bodyPr/>
        <a:lstStyle/>
        <a:p>
          <a:endParaRPr lang="ru-RU"/>
        </a:p>
      </dgm:t>
    </dgm:pt>
    <dgm:pt modelId="{A08364C4-E1C2-4A76-A587-793E42D9A77E}">
      <dgm:prSet phldrT="[Текст]"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Анализ и коррекция межличностных отношений</a:t>
          </a:r>
          <a:endParaRPr lang="ru-RU" dirty="0">
            <a:latin typeface="☞TTDAYSSANS-LIGHT" panose="02000805000000020004" charset="-52"/>
          </a:endParaRPr>
        </a:p>
      </dgm:t>
    </dgm:pt>
    <dgm:pt modelId="{A76474A8-F77E-4DAD-9798-065B996DE880}" type="parTrans" cxnId="{AB503224-A79B-44B1-8445-06C6F3E91250}">
      <dgm:prSet/>
      <dgm:spPr/>
      <dgm:t>
        <a:bodyPr/>
        <a:lstStyle/>
        <a:p>
          <a:endParaRPr lang="ru-RU"/>
        </a:p>
      </dgm:t>
    </dgm:pt>
    <dgm:pt modelId="{C33C30EE-09E2-40A4-826A-210999666C02}" type="sibTrans" cxnId="{AB503224-A79B-44B1-8445-06C6F3E91250}">
      <dgm:prSet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Детские общественные объединения</a:t>
          </a:r>
          <a:endParaRPr lang="ru-RU" dirty="0">
            <a:latin typeface="☞TTDAYSSANS-LIGHT" panose="02000805000000020004" charset="-52"/>
          </a:endParaRPr>
        </a:p>
      </dgm:t>
    </dgm:pt>
    <dgm:pt modelId="{557532B2-1207-4B1B-B4EF-EC210E91A71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617BBC"/>
              </a:solidFill>
              <a:latin typeface="☞TTDAYSSANS-LIGHT" panose="02000805000000020004" charset="-52"/>
            </a:rPr>
            <a:t>Зона работы советника</a:t>
          </a:r>
          <a:endParaRPr lang="ru-RU" sz="2000" b="1" dirty="0">
            <a:solidFill>
              <a:srgbClr val="617BBC"/>
            </a:solidFill>
            <a:latin typeface="☞TTDAYSSANS-LIGHT" panose="02000805000000020004" charset="-52"/>
          </a:endParaRPr>
        </a:p>
      </dgm:t>
    </dgm:pt>
    <dgm:pt modelId="{B4EFE03F-7A0F-486B-B85B-2FE2743E3BF1}" type="parTrans" cxnId="{A8C6E5C4-072D-4405-8185-704D658E531C}">
      <dgm:prSet/>
      <dgm:spPr/>
      <dgm:t>
        <a:bodyPr/>
        <a:lstStyle/>
        <a:p>
          <a:endParaRPr lang="ru-RU"/>
        </a:p>
      </dgm:t>
    </dgm:pt>
    <dgm:pt modelId="{04C6AB6F-3396-446D-B071-7474E1D89DB9}" type="sibTrans" cxnId="{A8C6E5C4-072D-4405-8185-704D658E531C}">
      <dgm:prSet/>
      <dgm:spPr/>
      <dgm:t>
        <a:bodyPr/>
        <a:lstStyle/>
        <a:p>
          <a:endParaRPr lang="ru-RU"/>
        </a:p>
      </dgm:t>
    </dgm:pt>
    <dgm:pt modelId="{BC670183-5A42-4CFB-A78B-B0422F83A7BB}" type="pres">
      <dgm:prSet presAssocID="{60B24F11-38AA-4875-B838-A117A1B7EF69}" presName="Name0" presStyleCnt="0">
        <dgm:presLayoutVars>
          <dgm:chMax/>
          <dgm:chPref/>
          <dgm:dir/>
          <dgm:animLvl val="lvl"/>
        </dgm:presLayoutVars>
      </dgm:prSet>
      <dgm:spPr/>
    </dgm:pt>
    <dgm:pt modelId="{DD4B5F94-B8A2-4B3F-80CC-FFEE90D1FE06}" type="pres">
      <dgm:prSet presAssocID="{E1998D57-FBD6-4C03-A0AE-621221B658AC}" presName="composite" presStyleCnt="0"/>
      <dgm:spPr/>
    </dgm:pt>
    <dgm:pt modelId="{A7BB524A-4772-49AE-8108-0F3F1A4E184C}" type="pres">
      <dgm:prSet presAssocID="{E1998D57-FBD6-4C03-A0AE-621221B658A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6EA03-B444-4EB7-BF38-25212BE60BE3}" type="pres">
      <dgm:prSet presAssocID="{E1998D57-FBD6-4C03-A0AE-621221B658A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2EDC6CB-4B7C-4A30-B07A-AFFD84C74440}" type="pres">
      <dgm:prSet presAssocID="{E1998D57-FBD6-4C03-A0AE-621221B658AC}" presName="BalanceSpacing" presStyleCnt="0"/>
      <dgm:spPr/>
    </dgm:pt>
    <dgm:pt modelId="{7E241B1D-5A4C-4CC0-A778-B5A24B9BF8ED}" type="pres">
      <dgm:prSet presAssocID="{E1998D57-FBD6-4C03-A0AE-621221B658AC}" presName="BalanceSpacing1" presStyleCnt="0"/>
      <dgm:spPr/>
    </dgm:pt>
    <dgm:pt modelId="{1626C0D2-90CD-4C01-A8C0-1C672F4524D5}" type="pres">
      <dgm:prSet presAssocID="{25A18047-565A-48A2-BB51-0273C66B8043}" presName="Accent1Text" presStyleLbl="node1" presStyleIdx="1" presStyleCnt="6"/>
      <dgm:spPr/>
    </dgm:pt>
    <dgm:pt modelId="{1B78AB19-3A48-4FFC-90F3-A33802F27172}" type="pres">
      <dgm:prSet presAssocID="{25A18047-565A-48A2-BB51-0273C66B8043}" presName="spaceBetweenRectangles" presStyleCnt="0"/>
      <dgm:spPr/>
    </dgm:pt>
    <dgm:pt modelId="{0E9E8330-8306-4750-8CF4-C6A9C592153D}" type="pres">
      <dgm:prSet presAssocID="{D127077E-86F9-451A-BC9B-B42AE5A8E5C9}" presName="composite" presStyleCnt="0"/>
      <dgm:spPr/>
    </dgm:pt>
    <dgm:pt modelId="{076420E3-C875-44AF-9626-CE6481BAF731}" type="pres">
      <dgm:prSet presAssocID="{D127077E-86F9-451A-BC9B-B42AE5A8E5C9}" presName="Parent1" presStyleLbl="node1" presStyleIdx="2" presStyleCnt="6" custScaleX="1293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1E6FF-CC60-4311-870E-B341E1E03E66}" type="pres">
      <dgm:prSet presAssocID="{D127077E-86F9-451A-BC9B-B42AE5A8E5C9}" presName="Childtext1" presStyleLbl="revTx" presStyleIdx="1" presStyleCnt="3" custScaleX="103511" custLinFactNeighborX="-14301" custLinFactNeighborY="-3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22BB7-12A5-4091-BDBE-54100C034898}" type="pres">
      <dgm:prSet presAssocID="{D127077E-86F9-451A-BC9B-B42AE5A8E5C9}" presName="BalanceSpacing" presStyleCnt="0"/>
      <dgm:spPr/>
    </dgm:pt>
    <dgm:pt modelId="{CF02BBAD-1BC5-4F6A-9EA4-B93A61562C33}" type="pres">
      <dgm:prSet presAssocID="{D127077E-86F9-451A-BC9B-B42AE5A8E5C9}" presName="BalanceSpacing1" presStyleCnt="0"/>
      <dgm:spPr/>
    </dgm:pt>
    <dgm:pt modelId="{6C0F0351-EC9F-4A87-A573-DF8085074294}" type="pres">
      <dgm:prSet presAssocID="{D43976AE-6B68-491F-B33E-99FD471391AB}" presName="Accent1Text" presStyleLbl="node1" presStyleIdx="3" presStyleCnt="6" custLinFactNeighborX="12709" custLinFactNeighborY="-690"/>
      <dgm:spPr/>
      <dgm:t>
        <a:bodyPr/>
        <a:lstStyle/>
        <a:p>
          <a:endParaRPr lang="ru-RU"/>
        </a:p>
      </dgm:t>
    </dgm:pt>
    <dgm:pt modelId="{73D01DDC-E0B6-42EC-A8CC-5A48BA1BA5B7}" type="pres">
      <dgm:prSet presAssocID="{D43976AE-6B68-491F-B33E-99FD471391AB}" presName="spaceBetweenRectangles" presStyleCnt="0"/>
      <dgm:spPr/>
    </dgm:pt>
    <dgm:pt modelId="{A38863D8-C185-4926-968C-A7C46EF022C0}" type="pres">
      <dgm:prSet presAssocID="{A08364C4-E1C2-4A76-A587-793E42D9A77E}" presName="composite" presStyleCnt="0"/>
      <dgm:spPr/>
    </dgm:pt>
    <dgm:pt modelId="{3A4371C1-EE0B-4070-A953-CC0E69B4FD27}" type="pres">
      <dgm:prSet presAssocID="{A08364C4-E1C2-4A76-A587-793E42D9A77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2A511FE3-204B-4456-A68B-097F49D7A8BA}" type="pres">
      <dgm:prSet presAssocID="{A08364C4-E1C2-4A76-A587-793E42D9A77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354CF1-C26A-4D2A-8CFE-415D23111B32}" type="pres">
      <dgm:prSet presAssocID="{A08364C4-E1C2-4A76-A587-793E42D9A77E}" presName="BalanceSpacing" presStyleCnt="0"/>
      <dgm:spPr/>
    </dgm:pt>
    <dgm:pt modelId="{0F29FA7B-C6F7-4984-BC69-5860FFAEC432}" type="pres">
      <dgm:prSet presAssocID="{A08364C4-E1C2-4A76-A587-793E42D9A77E}" presName="BalanceSpacing1" presStyleCnt="0"/>
      <dgm:spPr/>
    </dgm:pt>
    <dgm:pt modelId="{CE1363C8-6F4C-48B0-B9A7-C25ED5B50C8F}" type="pres">
      <dgm:prSet presAssocID="{C33C30EE-09E2-40A4-826A-210999666C02}" presName="Accent1Text" presStyleLbl="node1" presStyleIdx="5" presStyleCnt="6"/>
      <dgm:spPr/>
    </dgm:pt>
  </dgm:ptLst>
  <dgm:cxnLst>
    <dgm:cxn modelId="{5064ABAA-8592-4A3C-A276-21FDC5C7E36F}" type="presOf" srcId="{EE954924-1C18-4641-A6D1-DE8C6F13264C}" destId="{9621E6FF-CC60-4311-870E-B341E1E03E66}" srcOrd="0" destOrd="0" presId="urn:microsoft.com/office/officeart/2008/layout/AlternatingHexagons"/>
    <dgm:cxn modelId="{849C889A-53B7-4354-8611-E52B7EF54C73}" srcId="{E1998D57-FBD6-4C03-A0AE-621221B658AC}" destId="{13F4EAC4-012E-4308-8D61-A6DD40654470}" srcOrd="0" destOrd="0" parTransId="{B2356917-5B95-4222-A1E0-9E12A4E455B0}" sibTransId="{FFC30B28-316C-49A5-9FB0-C806ABDD49D1}"/>
    <dgm:cxn modelId="{64E546CF-22D9-4033-BE76-23E45F265615}" type="presOf" srcId="{60B24F11-38AA-4875-B838-A117A1B7EF69}" destId="{BC670183-5A42-4CFB-A78B-B0422F83A7BB}" srcOrd="0" destOrd="0" presId="urn:microsoft.com/office/officeart/2008/layout/AlternatingHexagons"/>
    <dgm:cxn modelId="{C3B4F921-3F79-468E-AAFD-6124F99C178A}" type="presOf" srcId="{25A18047-565A-48A2-BB51-0273C66B8043}" destId="{1626C0D2-90CD-4C01-A8C0-1C672F4524D5}" srcOrd="0" destOrd="0" presId="urn:microsoft.com/office/officeart/2008/layout/AlternatingHexagons"/>
    <dgm:cxn modelId="{FABBAA62-A8A5-4CA2-87B0-DAF7D31F039E}" type="presOf" srcId="{A08364C4-E1C2-4A76-A587-793E42D9A77E}" destId="{3A4371C1-EE0B-4070-A953-CC0E69B4FD27}" srcOrd="0" destOrd="0" presId="urn:microsoft.com/office/officeart/2008/layout/AlternatingHexagons"/>
    <dgm:cxn modelId="{C8D6C266-2285-4A35-BB92-AB7D013E3522}" srcId="{60B24F11-38AA-4875-B838-A117A1B7EF69}" destId="{D127077E-86F9-451A-BC9B-B42AE5A8E5C9}" srcOrd="1" destOrd="0" parTransId="{491C533C-4257-40FD-9953-1FAA09A9E8CC}" sibTransId="{D43976AE-6B68-491F-B33E-99FD471391AB}"/>
    <dgm:cxn modelId="{A8C6E5C4-072D-4405-8185-704D658E531C}" srcId="{A08364C4-E1C2-4A76-A587-793E42D9A77E}" destId="{557532B2-1207-4B1B-B4EF-EC210E91A719}" srcOrd="0" destOrd="0" parTransId="{B4EFE03F-7A0F-486B-B85B-2FE2743E3BF1}" sibTransId="{04C6AB6F-3396-446D-B071-7474E1D89DB9}"/>
    <dgm:cxn modelId="{939A5E19-87F3-433E-9047-8EB06A6E2F1C}" type="presOf" srcId="{13F4EAC4-012E-4308-8D61-A6DD40654470}" destId="{8D56EA03-B444-4EB7-BF38-25212BE60BE3}" srcOrd="0" destOrd="0" presId="urn:microsoft.com/office/officeart/2008/layout/AlternatingHexagons"/>
    <dgm:cxn modelId="{DD8D4E39-3D8F-47CE-B37E-636B141EC64E}" srcId="{D127077E-86F9-451A-BC9B-B42AE5A8E5C9}" destId="{EE954924-1C18-4641-A6D1-DE8C6F13264C}" srcOrd="0" destOrd="0" parTransId="{A1BD7E17-24D3-4D65-BD69-7F5A084BA0E0}" sibTransId="{56A63CE6-A3D9-4F1F-BDDD-AF67CAC5A50B}"/>
    <dgm:cxn modelId="{5009AE43-0C1B-42C3-BE3A-563621C4B5FC}" type="presOf" srcId="{C33C30EE-09E2-40A4-826A-210999666C02}" destId="{CE1363C8-6F4C-48B0-B9A7-C25ED5B50C8F}" srcOrd="0" destOrd="0" presId="urn:microsoft.com/office/officeart/2008/layout/AlternatingHexagons"/>
    <dgm:cxn modelId="{031F5732-8FC5-4961-8409-12E1F74942B5}" type="presOf" srcId="{E1998D57-FBD6-4C03-A0AE-621221B658AC}" destId="{A7BB524A-4772-49AE-8108-0F3F1A4E184C}" srcOrd="0" destOrd="0" presId="urn:microsoft.com/office/officeart/2008/layout/AlternatingHexagons"/>
    <dgm:cxn modelId="{043B71CF-ED9C-40DA-BAFB-60C9ECE9B832}" type="presOf" srcId="{D43976AE-6B68-491F-B33E-99FD471391AB}" destId="{6C0F0351-EC9F-4A87-A573-DF8085074294}" srcOrd="0" destOrd="0" presId="urn:microsoft.com/office/officeart/2008/layout/AlternatingHexagons"/>
    <dgm:cxn modelId="{349D577D-FEC8-4FAF-8FDB-18B797BC3224}" type="presOf" srcId="{557532B2-1207-4B1B-B4EF-EC210E91A719}" destId="{2A511FE3-204B-4456-A68B-097F49D7A8BA}" srcOrd="0" destOrd="0" presId="urn:microsoft.com/office/officeart/2008/layout/AlternatingHexagons"/>
    <dgm:cxn modelId="{AB503224-A79B-44B1-8445-06C6F3E91250}" srcId="{60B24F11-38AA-4875-B838-A117A1B7EF69}" destId="{A08364C4-E1C2-4A76-A587-793E42D9A77E}" srcOrd="2" destOrd="0" parTransId="{A76474A8-F77E-4DAD-9798-065B996DE880}" sibTransId="{C33C30EE-09E2-40A4-826A-210999666C02}"/>
    <dgm:cxn modelId="{C1C09364-F083-4995-A889-E682B0C5B317}" type="presOf" srcId="{D127077E-86F9-451A-BC9B-B42AE5A8E5C9}" destId="{076420E3-C875-44AF-9626-CE6481BAF731}" srcOrd="0" destOrd="0" presId="urn:microsoft.com/office/officeart/2008/layout/AlternatingHexagons"/>
    <dgm:cxn modelId="{76EAEBF3-218E-4971-AE6F-C9310D45DB32}" srcId="{60B24F11-38AA-4875-B838-A117A1B7EF69}" destId="{E1998D57-FBD6-4C03-A0AE-621221B658AC}" srcOrd="0" destOrd="0" parTransId="{1925AD0F-7A7B-4D81-A22C-7B63B355779E}" sibTransId="{25A18047-565A-48A2-BB51-0273C66B8043}"/>
    <dgm:cxn modelId="{9F301668-8E37-4431-8FE2-8A4631BD1B7D}" type="presParOf" srcId="{BC670183-5A42-4CFB-A78B-B0422F83A7BB}" destId="{DD4B5F94-B8A2-4B3F-80CC-FFEE90D1FE06}" srcOrd="0" destOrd="0" presId="urn:microsoft.com/office/officeart/2008/layout/AlternatingHexagons"/>
    <dgm:cxn modelId="{06939E0D-CA6F-4CFF-A8FF-7819AF7D7147}" type="presParOf" srcId="{DD4B5F94-B8A2-4B3F-80CC-FFEE90D1FE06}" destId="{A7BB524A-4772-49AE-8108-0F3F1A4E184C}" srcOrd="0" destOrd="0" presId="urn:microsoft.com/office/officeart/2008/layout/AlternatingHexagons"/>
    <dgm:cxn modelId="{9FA124B8-6975-496F-9334-17B4CB275DB2}" type="presParOf" srcId="{DD4B5F94-B8A2-4B3F-80CC-FFEE90D1FE06}" destId="{8D56EA03-B444-4EB7-BF38-25212BE60BE3}" srcOrd="1" destOrd="0" presId="urn:microsoft.com/office/officeart/2008/layout/AlternatingHexagons"/>
    <dgm:cxn modelId="{5DF17ACB-9249-4171-B2A1-EFB74706B8F7}" type="presParOf" srcId="{DD4B5F94-B8A2-4B3F-80CC-FFEE90D1FE06}" destId="{42EDC6CB-4B7C-4A30-B07A-AFFD84C74440}" srcOrd="2" destOrd="0" presId="urn:microsoft.com/office/officeart/2008/layout/AlternatingHexagons"/>
    <dgm:cxn modelId="{FBF65DBB-D893-420F-AFC0-F0B7C1BF960F}" type="presParOf" srcId="{DD4B5F94-B8A2-4B3F-80CC-FFEE90D1FE06}" destId="{7E241B1D-5A4C-4CC0-A778-B5A24B9BF8ED}" srcOrd="3" destOrd="0" presId="urn:microsoft.com/office/officeart/2008/layout/AlternatingHexagons"/>
    <dgm:cxn modelId="{9C41CD8D-E5D4-488B-A507-A44ACE3BE645}" type="presParOf" srcId="{DD4B5F94-B8A2-4B3F-80CC-FFEE90D1FE06}" destId="{1626C0D2-90CD-4C01-A8C0-1C672F4524D5}" srcOrd="4" destOrd="0" presId="urn:microsoft.com/office/officeart/2008/layout/AlternatingHexagons"/>
    <dgm:cxn modelId="{CCE7EA8A-328D-4A66-9529-BD695271F159}" type="presParOf" srcId="{BC670183-5A42-4CFB-A78B-B0422F83A7BB}" destId="{1B78AB19-3A48-4FFC-90F3-A33802F27172}" srcOrd="1" destOrd="0" presId="urn:microsoft.com/office/officeart/2008/layout/AlternatingHexagons"/>
    <dgm:cxn modelId="{1D669974-3202-468B-8464-81BD56774CAB}" type="presParOf" srcId="{BC670183-5A42-4CFB-A78B-B0422F83A7BB}" destId="{0E9E8330-8306-4750-8CF4-C6A9C592153D}" srcOrd="2" destOrd="0" presId="urn:microsoft.com/office/officeart/2008/layout/AlternatingHexagons"/>
    <dgm:cxn modelId="{2B6F63E5-7EC7-4BBA-986E-8518FAF93634}" type="presParOf" srcId="{0E9E8330-8306-4750-8CF4-C6A9C592153D}" destId="{076420E3-C875-44AF-9626-CE6481BAF731}" srcOrd="0" destOrd="0" presId="urn:microsoft.com/office/officeart/2008/layout/AlternatingHexagons"/>
    <dgm:cxn modelId="{B604BE03-DC09-4F35-B3BE-1CE4C1A35F2D}" type="presParOf" srcId="{0E9E8330-8306-4750-8CF4-C6A9C592153D}" destId="{9621E6FF-CC60-4311-870E-B341E1E03E66}" srcOrd="1" destOrd="0" presId="urn:microsoft.com/office/officeart/2008/layout/AlternatingHexagons"/>
    <dgm:cxn modelId="{C70A8A57-A490-4749-9FE2-95E667DCB698}" type="presParOf" srcId="{0E9E8330-8306-4750-8CF4-C6A9C592153D}" destId="{F0922BB7-12A5-4091-BDBE-54100C034898}" srcOrd="2" destOrd="0" presId="urn:microsoft.com/office/officeart/2008/layout/AlternatingHexagons"/>
    <dgm:cxn modelId="{751825E4-1D30-4AA1-B975-59570D9FEFFA}" type="presParOf" srcId="{0E9E8330-8306-4750-8CF4-C6A9C592153D}" destId="{CF02BBAD-1BC5-4F6A-9EA4-B93A61562C33}" srcOrd="3" destOrd="0" presId="urn:microsoft.com/office/officeart/2008/layout/AlternatingHexagons"/>
    <dgm:cxn modelId="{90091FCE-CBDD-4476-AB97-689E7C2413FF}" type="presParOf" srcId="{0E9E8330-8306-4750-8CF4-C6A9C592153D}" destId="{6C0F0351-EC9F-4A87-A573-DF8085074294}" srcOrd="4" destOrd="0" presId="urn:microsoft.com/office/officeart/2008/layout/AlternatingHexagons"/>
    <dgm:cxn modelId="{BDF01755-D702-47E3-BCC5-D611DB3D8DEE}" type="presParOf" srcId="{BC670183-5A42-4CFB-A78B-B0422F83A7BB}" destId="{73D01DDC-E0B6-42EC-A8CC-5A48BA1BA5B7}" srcOrd="3" destOrd="0" presId="urn:microsoft.com/office/officeart/2008/layout/AlternatingHexagons"/>
    <dgm:cxn modelId="{BA164D94-FE2F-4CC5-ACC5-31077A57283B}" type="presParOf" srcId="{BC670183-5A42-4CFB-A78B-B0422F83A7BB}" destId="{A38863D8-C185-4926-968C-A7C46EF022C0}" srcOrd="4" destOrd="0" presId="urn:microsoft.com/office/officeart/2008/layout/AlternatingHexagons"/>
    <dgm:cxn modelId="{7028733D-41A7-4942-A534-DF0E1134B2A5}" type="presParOf" srcId="{A38863D8-C185-4926-968C-A7C46EF022C0}" destId="{3A4371C1-EE0B-4070-A953-CC0E69B4FD27}" srcOrd="0" destOrd="0" presId="urn:microsoft.com/office/officeart/2008/layout/AlternatingHexagons"/>
    <dgm:cxn modelId="{80223791-B38C-4657-9D0B-D7237B24EE77}" type="presParOf" srcId="{A38863D8-C185-4926-968C-A7C46EF022C0}" destId="{2A511FE3-204B-4456-A68B-097F49D7A8BA}" srcOrd="1" destOrd="0" presId="urn:microsoft.com/office/officeart/2008/layout/AlternatingHexagons"/>
    <dgm:cxn modelId="{A28896A6-320E-4FA7-B4F0-B71A830C14EF}" type="presParOf" srcId="{A38863D8-C185-4926-968C-A7C46EF022C0}" destId="{86354CF1-C26A-4D2A-8CFE-415D23111B32}" srcOrd="2" destOrd="0" presId="urn:microsoft.com/office/officeart/2008/layout/AlternatingHexagons"/>
    <dgm:cxn modelId="{31E605CE-86EF-4ADD-8811-6FDED1418115}" type="presParOf" srcId="{A38863D8-C185-4926-968C-A7C46EF022C0}" destId="{0F29FA7B-C6F7-4984-BC69-5860FFAEC432}" srcOrd="3" destOrd="0" presId="urn:microsoft.com/office/officeart/2008/layout/AlternatingHexagons"/>
    <dgm:cxn modelId="{FA2CE5B9-E15D-4273-8F18-2BCDC750E8DA}" type="presParOf" srcId="{A38863D8-C185-4926-968C-A7C46EF022C0}" destId="{CE1363C8-6F4C-48B0-B9A7-C25ED5B50C8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194A9E-8E2B-441A-A18E-C1B708C2459D}" type="doc">
      <dgm:prSet loTypeId="urn:microsoft.com/office/officeart/2005/8/layout/process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10E496-0DB4-4068-A26E-31198D3F2202}">
      <dgm:prSet phldrT="[Текст]" custT="1"/>
      <dgm:spPr/>
      <dgm:t>
        <a:bodyPr/>
        <a:lstStyle/>
        <a:p>
          <a:r>
            <a:rPr lang="ru-RU" sz="1600" b="1" dirty="0">
              <a:latin typeface="☞TTDAYSSANS-LIGHT" panose="02000805000000020004" charset="-52"/>
            </a:rPr>
            <a:t>Содействие обеспечению организованной занятости обучающихся</a:t>
          </a:r>
        </a:p>
        <a:p>
          <a:r>
            <a:rPr lang="ru-RU" sz="1200" dirty="0">
              <a:latin typeface="☞TTDAYSSANS-LIGHT" panose="02000805000000020004" charset="-52"/>
            </a:rPr>
            <a:t>- Вовлечение в деятельность детской общественной организации "Движение Первых"</a:t>
          </a:r>
        </a:p>
        <a:p>
          <a:r>
            <a:rPr lang="ru-RU" sz="1200" dirty="0">
              <a:latin typeface="☞TTDAYSSANS-LIGHT" panose="02000805000000020004" charset="-52"/>
            </a:rPr>
            <a:t>- Работа волонтерских отрядов, военно-патриотических клубов, отрядов спасателей, киноклубов, туристических клубов, театральных кружков, ЮИД. </a:t>
          </a:r>
        </a:p>
        <a:p>
          <a:r>
            <a:rPr lang="ru-RU" sz="1200" dirty="0">
              <a:latin typeface="☞TTDAYSSANS-LIGHT" panose="02000805000000020004" charset="-52"/>
            </a:rPr>
            <a:t>- Центр детских инициатив</a:t>
          </a:r>
        </a:p>
      </dgm:t>
    </dgm:pt>
    <dgm:pt modelId="{DA7AC347-A45E-46AD-8E78-7DA8355DE240}" type="parTrans" cxnId="{3572C061-AE9E-4265-9857-47CEB796C8FF}">
      <dgm:prSet/>
      <dgm:spPr/>
      <dgm:t>
        <a:bodyPr/>
        <a:lstStyle/>
        <a:p>
          <a:endParaRPr lang="ru-RU"/>
        </a:p>
      </dgm:t>
    </dgm:pt>
    <dgm:pt modelId="{924DBAFA-8DE9-4E8E-9F5E-745AD42808F6}" type="sibTrans" cxnId="{3572C061-AE9E-4265-9857-47CEB796C8FF}">
      <dgm:prSet/>
      <dgm:spPr/>
      <dgm:t>
        <a:bodyPr/>
        <a:lstStyle/>
        <a:p>
          <a:endParaRPr lang="ru-RU"/>
        </a:p>
      </dgm:t>
    </dgm:pt>
    <dgm:pt modelId="{AEF009D1-2417-4EC0-BAFC-49A4B9DC7788}">
      <dgm:prSet phldrT="[Текст]" custT="1"/>
      <dgm:spPr/>
      <dgm:t>
        <a:bodyPr/>
        <a:lstStyle/>
        <a:p>
          <a:r>
            <a:rPr lang="ru-RU" sz="1600" b="1" dirty="0">
              <a:latin typeface="☞TTDAYSSANS-LIGHT" panose="02000805000000020004" charset="-52"/>
            </a:rPr>
            <a:t>Участие в планировании и организации тематических мероприятий по формированию </a:t>
          </a:r>
          <a:r>
            <a:rPr lang="ru-RU" sz="1600" b="1" dirty="0" smtClean="0">
              <a:latin typeface="☞TTDAYSSANS-LIGHT" panose="02000805000000020004" charset="-52"/>
            </a:rPr>
            <a:t>жизнеутверждающих </a:t>
          </a:r>
          <a:r>
            <a:rPr lang="ru-RU" sz="1600" b="1" dirty="0">
              <a:latin typeface="☞TTDAYSSANS-LIGHT" panose="02000805000000020004" charset="-52"/>
            </a:rPr>
            <a:t>ценностей, профилактике деструктивного поведения среди несовершеннолетних </a:t>
          </a:r>
        </a:p>
      </dgm:t>
    </dgm:pt>
    <dgm:pt modelId="{736B163F-B27F-4EC9-A350-C7B245DBD47C}" type="parTrans" cxnId="{0487BC45-2C9A-4EED-A0F6-5FCC6343399A}">
      <dgm:prSet/>
      <dgm:spPr/>
      <dgm:t>
        <a:bodyPr/>
        <a:lstStyle/>
        <a:p>
          <a:endParaRPr lang="ru-RU"/>
        </a:p>
      </dgm:t>
    </dgm:pt>
    <dgm:pt modelId="{CE79ED15-7FDA-4DDD-BDEF-134F29B79229}" type="sibTrans" cxnId="{0487BC45-2C9A-4EED-A0F6-5FCC6343399A}">
      <dgm:prSet/>
      <dgm:spPr/>
      <dgm:t>
        <a:bodyPr/>
        <a:lstStyle/>
        <a:p>
          <a:endParaRPr lang="ru-RU"/>
        </a:p>
      </dgm:t>
    </dgm:pt>
    <dgm:pt modelId="{676B0C55-DD16-4550-A91E-F051213A8C0D}">
      <dgm:prSet phldrT="[Текст]" custT="1"/>
      <dgm:spPr/>
      <dgm:t>
        <a:bodyPr/>
        <a:lstStyle/>
        <a:p>
          <a:r>
            <a:rPr lang="ru-RU" sz="1200" dirty="0">
              <a:latin typeface="☞TTDAYSSANS-LIGHT" panose="02000805000000020004" charset="-52"/>
            </a:rPr>
            <a:t>Штаб воспитательной работы</a:t>
          </a:r>
        </a:p>
      </dgm:t>
    </dgm:pt>
    <dgm:pt modelId="{884F8F9D-6D02-49A5-AE11-15CC1FA92FA2}" type="parTrans" cxnId="{45D1F959-F506-4539-8B50-5BACD10F0955}">
      <dgm:prSet/>
      <dgm:spPr/>
      <dgm:t>
        <a:bodyPr/>
        <a:lstStyle/>
        <a:p>
          <a:endParaRPr lang="ru-RU"/>
        </a:p>
      </dgm:t>
    </dgm:pt>
    <dgm:pt modelId="{4D03E1A7-B320-45A0-899B-6BB03FD1783E}" type="sibTrans" cxnId="{45D1F959-F506-4539-8B50-5BACD10F0955}">
      <dgm:prSet/>
      <dgm:spPr/>
      <dgm:t>
        <a:bodyPr/>
        <a:lstStyle/>
        <a:p>
          <a:endParaRPr lang="ru-RU"/>
        </a:p>
      </dgm:t>
    </dgm:pt>
    <dgm:pt modelId="{0B65481A-AECA-41D6-93F6-7E1E2CFDCDB3}">
      <dgm:prSet phldrT="[Текст]" custT="1"/>
      <dgm:spPr/>
      <dgm:t>
        <a:bodyPr/>
        <a:lstStyle/>
        <a:p>
          <a:r>
            <a:rPr lang="ru-RU" sz="1200" dirty="0" smtClean="0">
              <a:latin typeface="☞TTDAYSSANS-LIGHT" panose="02000805000000020004" charset="-52"/>
            </a:rPr>
            <a:t>Реализация </a:t>
          </a:r>
          <a:r>
            <a:rPr lang="ru-RU" sz="1200" dirty="0">
              <a:latin typeface="☞TTDAYSSANS-LIGHT" panose="02000805000000020004" charset="-52"/>
            </a:rPr>
            <a:t>Дней единых действий</a:t>
          </a:r>
        </a:p>
      </dgm:t>
    </dgm:pt>
    <dgm:pt modelId="{33392078-8ABC-4C5B-A3F6-BD15D535F0C2}" type="parTrans" cxnId="{E91AF73A-A047-4C7D-A72F-CC6525538A83}">
      <dgm:prSet/>
      <dgm:spPr/>
      <dgm:t>
        <a:bodyPr/>
        <a:lstStyle/>
        <a:p>
          <a:endParaRPr lang="ru-RU"/>
        </a:p>
      </dgm:t>
    </dgm:pt>
    <dgm:pt modelId="{37B99577-9A4C-44A6-9922-2A4302661427}" type="sibTrans" cxnId="{E91AF73A-A047-4C7D-A72F-CC6525538A83}">
      <dgm:prSet/>
      <dgm:spPr/>
      <dgm:t>
        <a:bodyPr/>
        <a:lstStyle/>
        <a:p>
          <a:endParaRPr lang="ru-RU"/>
        </a:p>
      </dgm:t>
    </dgm:pt>
    <dgm:pt modelId="{A3064D10-FAF4-4FAB-B612-BB2209C50010}">
      <dgm:prSet phldrT="[Текст]"/>
      <dgm:spPr/>
      <dgm:t>
        <a:bodyPr/>
        <a:lstStyle/>
        <a:p>
          <a:r>
            <a:rPr lang="ru-RU" b="1" dirty="0">
              <a:latin typeface="☞TTDAYSSANS-LIGHT" panose="02000805000000020004" charset="-52"/>
            </a:rPr>
            <a:t>Создание ценностно-ориентированного публичного контента, информационных ресурсов </a:t>
          </a:r>
        </a:p>
      </dgm:t>
    </dgm:pt>
    <dgm:pt modelId="{92A49F63-5506-424D-8E87-5BB42D317BCE}" type="parTrans" cxnId="{50744300-C65B-456B-9FC9-96134ABBEA0F}">
      <dgm:prSet/>
      <dgm:spPr/>
      <dgm:t>
        <a:bodyPr/>
        <a:lstStyle/>
        <a:p>
          <a:endParaRPr lang="ru-RU"/>
        </a:p>
      </dgm:t>
    </dgm:pt>
    <dgm:pt modelId="{9BE9715C-18F0-4712-A85E-5A824EFEB155}" type="sibTrans" cxnId="{50744300-C65B-456B-9FC9-96134ABBEA0F}">
      <dgm:prSet/>
      <dgm:spPr/>
      <dgm:t>
        <a:bodyPr/>
        <a:lstStyle/>
        <a:p>
          <a:endParaRPr lang="ru-RU"/>
        </a:p>
      </dgm:t>
    </dgm:pt>
    <dgm:pt modelId="{5BA93C16-77ED-41ED-A1C8-2E437254E7D7}">
      <dgm:prSet phldrT="[Текст]" custT="1"/>
      <dgm:spPr/>
      <dgm:t>
        <a:bodyPr/>
        <a:lstStyle/>
        <a:p>
          <a:r>
            <a:rPr lang="ru-RU" sz="1400" dirty="0" smtClean="0">
              <a:latin typeface="☞TTDAYSSANS-LIGHT" panose="02000805000000020004" charset="-52"/>
            </a:rPr>
            <a:t>Медиацентр</a:t>
          </a:r>
          <a:endParaRPr lang="ru-RU" sz="1400" dirty="0">
            <a:latin typeface="☞TTDAYSSANS-LIGHT" panose="02000805000000020004" charset="-52"/>
          </a:endParaRPr>
        </a:p>
      </dgm:t>
    </dgm:pt>
    <dgm:pt modelId="{0A93710F-CF26-4BE9-8012-E1D71FC9A3CA}" type="parTrans" cxnId="{061CC331-44BE-408D-81BF-2C7A156EE53D}">
      <dgm:prSet/>
      <dgm:spPr/>
      <dgm:t>
        <a:bodyPr/>
        <a:lstStyle/>
        <a:p>
          <a:endParaRPr lang="ru-RU"/>
        </a:p>
      </dgm:t>
    </dgm:pt>
    <dgm:pt modelId="{540886E9-55E7-4B6A-A7EE-E8F12FF86B8E}" type="sibTrans" cxnId="{061CC331-44BE-408D-81BF-2C7A156EE53D}">
      <dgm:prSet/>
      <dgm:spPr/>
      <dgm:t>
        <a:bodyPr/>
        <a:lstStyle/>
        <a:p>
          <a:endParaRPr lang="ru-RU"/>
        </a:p>
      </dgm:t>
    </dgm:pt>
    <dgm:pt modelId="{E8F40298-0AD8-4F12-8CB8-8C356792FEF9}">
      <dgm:prSet phldrT="[Текст]"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Размещение в социальных сетях</a:t>
          </a:r>
          <a:r>
            <a:rPr lang="ru-RU" baseline="0" dirty="0" smtClean="0">
              <a:latin typeface="☞TTDAYSSANS-LIGHT" panose="02000805000000020004" charset="-52"/>
            </a:rPr>
            <a:t> </a:t>
          </a:r>
          <a:r>
            <a:rPr lang="ru-RU" dirty="0" smtClean="0">
              <a:latin typeface="☞TTDAYSSANS-LIGHT" panose="02000805000000020004" charset="-52"/>
            </a:rPr>
            <a:t>информации для экстренного</a:t>
          </a:r>
          <a:r>
            <a:rPr lang="ru-RU" baseline="0" dirty="0" smtClean="0">
              <a:latin typeface="☞TTDAYSSANS-LIGHT" panose="02000805000000020004" charset="-52"/>
            </a:rPr>
            <a:t> </a:t>
          </a:r>
          <a:r>
            <a:rPr lang="ru-RU" dirty="0" smtClean="0">
              <a:latin typeface="☞TTDAYSSANS-LIGHT" panose="02000805000000020004" charset="-52"/>
            </a:rPr>
            <a:t>обращения обучающихся за психологической, социальной</a:t>
          </a:r>
          <a:r>
            <a:rPr lang="ru-RU" baseline="0" dirty="0" smtClean="0">
              <a:latin typeface="☞TTDAYSSANS-LIGHT" panose="02000805000000020004" charset="-52"/>
            </a:rPr>
            <a:t> </a:t>
          </a:r>
          <a:r>
            <a:rPr lang="ru-RU" dirty="0" smtClean="0">
              <a:latin typeface="☞TTDAYSSANS-LIGHT" panose="02000805000000020004" charset="-52"/>
            </a:rPr>
            <a:t>помощью (телефон доверия, уполномоченного по правам детей в</a:t>
          </a:r>
          <a:r>
            <a:rPr lang="ru-RU" baseline="0" dirty="0" smtClean="0">
              <a:latin typeface="☞TTDAYSSANS-LIGHT" panose="02000805000000020004" charset="-52"/>
            </a:rPr>
            <a:t> </a:t>
          </a:r>
          <a:r>
            <a:rPr lang="ru-RU" dirty="0" smtClean="0">
              <a:latin typeface="☞TTDAYSSANS-LIGHT" panose="02000805000000020004" charset="-52"/>
            </a:rPr>
            <a:t>регионе и пр.) </a:t>
          </a:r>
          <a:endParaRPr lang="ru-RU" dirty="0">
            <a:latin typeface="☞TTDAYSSANS-LIGHT" panose="02000805000000020004" charset="-52"/>
          </a:endParaRPr>
        </a:p>
      </dgm:t>
    </dgm:pt>
    <dgm:pt modelId="{E559D1EA-47F0-420B-9D64-4F6A6684D9FE}" type="parTrans" cxnId="{70C5EE0E-0987-4B80-8319-F9754905A57C}">
      <dgm:prSet/>
      <dgm:spPr/>
      <dgm:t>
        <a:bodyPr/>
        <a:lstStyle/>
        <a:p>
          <a:endParaRPr lang="ru-RU"/>
        </a:p>
      </dgm:t>
    </dgm:pt>
    <dgm:pt modelId="{3777BCFE-5BA7-48D6-88EA-B156CA6E35F3}" type="sibTrans" cxnId="{70C5EE0E-0987-4B80-8319-F9754905A57C}">
      <dgm:prSet/>
      <dgm:spPr/>
      <dgm:t>
        <a:bodyPr/>
        <a:lstStyle/>
        <a:p>
          <a:endParaRPr lang="ru-RU"/>
        </a:p>
      </dgm:t>
    </dgm:pt>
    <dgm:pt modelId="{A3398AF5-D823-45FE-AD98-E6AD30DF9C0C}">
      <dgm:prSet custT="1"/>
      <dgm:spPr/>
      <dgm:t>
        <a:bodyPr/>
        <a:lstStyle/>
        <a:p>
          <a:r>
            <a:rPr lang="ru-RU" sz="1800" b="1" dirty="0">
              <a:latin typeface="☞TTDAYSSANS-LIGHT" panose="02000805000000020004" charset="-52"/>
            </a:rPr>
            <a:t>Взаимодействие с социальными партнерами, субъектами профилактики (КДН, ПДН, органы опеки и попечительства)</a:t>
          </a:r>
        </a:p>
      </dgm:t>
    </dgm:pt>
    <dgm:pt modelId="{BD66656E-7284-4DBF-835A-010E5A408EBD}" type="parTrans" cxnId="{6F6B7C0D-FA65-44D6-B7EB-596EDCCB2AD8}">
      <dgm:prSet/>
      <dgm:spPr/>
      <dgm:t>
        <a:bodyPr/>
        <a:lstStyle/>
        <a:p>
          <a:endParaRPr lang="ru-RU"/>
        </a:p>
      </dgm:t>
    </dgm:pt>
    <dgm:pt modelId="{056789E6-BDEF-4713-8CD4-E4B741B34925}" type="sibTrans" cxnId="{6F6B7C0D-FA65-44D6-B7EB-596EDCCB2AD8}">
      <dgm:prSet/>
      <dgm:spPr/>
      <dgm:t>
        <a:bodyPr/>
        <a:lstStyle/>
        <a:p>
          <a:endParaRPr lang="ru-RU"/>
        </a:p>
      </dgm:t>
    </dgm:pt>
    <dgm:pt modelId="{A2FA7B2D-A3E2-41D3-9A99-36CED63386AF}">
      <dgm:prSet phldrT="[Текст]"/>
      <dgm:spPr/>
      <dgm:t>
        <a:bodyPr/>
        <a:lstStyle/>
        <a:p>
          <a:r>
            <a:rPr lang="ru-RU" dirty="0" smtClean="0">
              <a:latin typeface="☞TTDAYSSANS-LIGHT" panose="02000805000000020004" charset="-52"/>
            </a:rPr>
            <a:t>СПТ</a:t>
          </a:r>
          <a:endParaRPr lang="ru-RU" dirty="0">
            <a:latin typeface="☞TTDAYSSANS-LIGHT" panose="02000805000000020004" charset="-52"/>
          </a:endParaRPr>
        </a:p>
      </dgm:t>
    </dgm:pt>
    <dgm:pt modelId="{8AD49078-44C5-43E7-9C2D-8E6AB0891C05}" type="parTrans" cxnId="{7599F3B3-2659-4D0F-A173-8525C44641F1}">
      <dgm:prSet/>
      <dgm:spPr/>
      <dgm:t>
        <a:bodyPr/>
        <a:lstStyle/>
        <a:p>
          <a:endParaRPr lang="ru-RU"/>
        </a:p>
      </dgm:t>
    </dgm:pt>
    <dgm:pt modelId="{915D2E89-BF82-44E6-AF95-E90E463F0CAB}" type="sibTrans" cxnId="{7599F3B3-2659-4D0F-A173-8525C44641F1}">
      <dgm:prSet/>
      <dgm:spPr/>
      <dgm:t>
        <a:bodyPr/>
        <a:lstStyle/>
        <a:p>
          <a:endParaRPr lang="ru-RU"/>
        </a:p>
      </dgm:t>
    </dgm:pt>
    <dgm:pt modelId="{65788519-1694-47FF-8A9B-12574BAE2787}" type="pres">
      <dgm:prSet presAssocID="{92194A9E-8E2B-441A-A18E-C1B708C245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3E201C-FB78-4E40-AEE8-7D12AF1D72CA}" type="pres">
      <dgm:prSet presAssocID="{A3398AF5-D823-45FE-AD98-E6AD30DF9C0C}" presName="boxAndChildren" presStyleCnt="0"/>
      <dgm:spPr/>
      <dgm:t>
        <a:bodyPr/>
        <a:lstStyle/>
        <a:p>
          <a:endParaRPr lang="ru-RU"/>
        </a:p>
      </dgm:t>
    </dgm:pt>
    <dgm:pt modelId="{F9207BA8-3675-4DB7-B1FE-943705CF6BFA}" type="pres">
      <dgm:prSet presAssocID="{A3398AF5-D823-45FE-AD98-E6AD30DF9C0C}" presName="parentTextBox" presStyleLbl="node1" presStyleIdx="0" presStyleCnt="4" custScaleY="86667" custLinFactNeighborY="-3454"/>
      <dgm:spPr/>
      <dgm:t>
        <a:bodyPr/>
        <a:lstStyle/>
        <a:p>
          <a:endParaRPr lang="ru-RU"/>
        </a:p>
      </dgm:t>
    </dgm:pt>
    <dgm:pt modelId="{EDD6AE3C-0E86-4135-932B-3A416C7F3A1F}" type="pres">
      <dgm:prSet presAssocID="{9BE9715C-18F0-4712-A85E-5A824EFEB155}" presName="sp" presStyleCnt="0"/>
      <dgm:spPr/>
      <dgm:t>
        <a:bodyPr/>
        <a:lstStyle/>
        <a:p>
          <a:endParaRPr lang="ru-RU"/>
        </a:p>
      </dgm:t>
    </dgm:pt>
    <dgm:pt modelId="{189D31EB-2A36-47E3-9670-CD2235048734}" type="pres">
      <dgm:prSet presAssocID="{A3064D10-FAF4-4FAB-B612-BB2209C50010}" presName="arrowAndChildren" presStyleCnt="0"/>
      <dgm:spPr/>
      <dgm:t>
        <a:bodyPr/>
        <a:lstStyle/>
        <a:p>
          <a:endParaRPr lang="ru-RU"/>
        </a:p>
      </dgm:t>
    </dgm:pt>
    <dgm:pt modelId="{CF8DE0ED-9C24-4EBA-A839-75DC1C1A97FD}" type="pres">
      <dgm:prSet presAssocID="{A3064D10-FAF4-4FAB-B612-BB2209C50010}" presName="parentTextArrow" presStyleLbl="node1" presStyleIdx="0" presStyleCnt="4"/>
      <dgm:spPr/>
      <dgm:t>
        <a:bodyPr/>
        <a:lstStyle/>
        <a:p>
          <a:endParaRPr lang="ru-RU"/>
        </a:p>
      </dgm:t>
    </dgm:pt>
    <dgm:pt modelId="{A4AC7957-24B3-467D-B9D1-56044081C3D2}" type="pres">
      <dgm:prSet presAssocID="{A3064D10-FAF4-4FAB-B612-BB2209C50010}" presName="arrow" presStyleLbl="node1" presStyleIdx="1" presStyleCnt="4" custScaleY="169976"/>
      <dgm:spPr/>
      <dgm:t>
        <a:bodyPr/>
        <a:lstStyle/>
        <a:p>
          <a:endParaRPr lang="ru-RU"/>
        </a:p>
      </dgm:t>
    </dgm:pt>
    <dgm:pt modelId="{64187F09-2F1B-4171-B329-27601411B25D}" type="pres">
      <dgm:prSet presAssocID="{A3064D10-FAF4-4FAB-B612-BB2209C50010}" presName="descendantArrow" presStyleCnt="0"/>
      <dgm:spPr/>
      <dgm:t>
        <a:bodyPr/>
        <a:lstStyle/>
        <a:p>
          <a:endParaRPr lang="ru-RU"/>
        </a:p>
      </dgm:t>
    </dgm:pt>
    <dgm:pt modelId="{5C6F5626-6EBA-47D9-BBE9-7FFFF9CCC95C}" type="pres">
      <dgm:prSet presAssocID="{5BA93C16-77ED-41ED-A1C8-2E437254E7D7}" presName="childTextArrow" presStyleLbl="fgAccFollowNode1" presStyleIdx="0" presStyleCnt="5" custScaleY="156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05F02-6811-49BA-8AB3-CBADB1C7003F}" type="pres">
      <dgm:prSet presAssocID="{E8F40298-0AD8-4F12-8CB8-8C356792FEF9}" presName="childTextArrow" presStyleLbl="fgAccFollowNode1" presStyleIdx="1" presStyleCnt="5" custScaleY="156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77949-CEF9-4F7A-B3C0-080B1260AB07}" type="pres">
      <dgm:prSet presAssocID="{CE79ED15-7FDA-4DDD-BDEF-134F29B79229}" presName="sp" presStyleCnt="0"/>
      <dgm:spPr/>
      <dgm:t>
        <a:bodyPr/>
        <a:lstStyle/>
        <a:p>
          <a:endParaRPr lang="ru-RU"/>
        </a:p>
      </dgm:t>
    </dgm:pt>
    <dgm:pt modelId="{FE0A1350-7402-44C8-8CD3-AF63F932040E}" type="pres">
      <dgm:prSet presAssocID="{AEF009D1-2417-4EC0-BAFC-49A4B9DC7788}" presName="arrowAndChildren" presStyleCnt="0"/>
      <dgm:spPr/>
      <dgm:t>
        <a:bodyPr/>
        <a:lstStyle/>
        <a:p>
          <a:endParaRPr lang="ru-RU"/>
        </a:p>
      </dgm:t>
    </dgm:pt>
    <dgm:pt modelId="{1A6B83F1-B00C-4011-92D0-0B92B9CA32FD}" type="pres">
      <dgm:prSet presAssocID="{AEF009D1-2417-4EC0-BAFC-49A4B9DC7788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98F8A909-D0EA-4952-8A0C-49E1A9509A2F}" type="pres">
      <dgm:prSet presAssocID="{AEF009D1-2417-4EC0-BAFC-49A4B9DC7788}" presName="arrow" presStyleLbl="node1" presStyleIdx="2" presStyleCnt="4" custScaleY="180765"/>
      <dgm:spPr/>
      <dgm:t>
        <a:bodyPr/>
        <a:lstStyle/>
        <a:p>
          <a:endParaRPr lang="ru-RU"/>
        </a:p>
      </dgm:t>
    </dgm:pt>
    <dgm:pt modelId="{1339738C-16A3-48A2-A802-85D945DF52E8}" type="pres">
      <dgm:prSet presAssocID="{AEF009D1-2417-4EC0-BAFC-49A4B9DC7788}" presName="descendantArrow" presStyleCnt="0"/>
      <dgm:spPr/>
      <dgm:t>
        <a:bodyPr/>
        <a:lstStyle/>
        <a:p>
          <a:endParaRPr lang="ru-RU"/>
        </a:p>
      </dgm:t>
    </dgm:pt>
    <dgm:pt modelId="{A009D299-E3A9-4FA9-B617-0E041070DE0B}" type="pres">
      <dgm:prSet presAssocID="{676B0C55-DD16-4550-A91E-F051213A8C0D}" presName="childTextArrow" presStyleLbl="fgAccFollowNode1" presStyleIdx="2" presStyleCnt="5" custScaleX="97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9E899-758D-4514-B923-4FF207F82F4A}" type="pres">
      <dgm:prSet presAssocID="{0B65481A-AECA-41D6-93F6-7E1E2CFDCDB3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D2EDB-CC45-4DD9-8E06-DB6B95F62BB3}" type="pres">
      <dgm:prSet presAssocID="{A2FA7B2D-A3E2-41D3-9A99-36CED63386AF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74EA5-F7DF-40AC-BD09-854784BC1534}" type="pres">
      <dgm:prSet presAssocID="{924DBAFA-8DE9-4E8E-9F5E-745AD42808F6}" presName="sp" presStyleCnt="0"/>
      <dgm:spPr/>
      <dgm:t>
        <a:bodyPr/>
        <a:lstStyle/>
        <a:p>
          <a:endParaRPr lang="ru-RU"/>
        </a:p>
      </dgm:t>
    </dgm:pt>
    <dgm:pt modelId="{2449705D-8251-4BBB-A90B-0A3105D71D01}" type="pres">
      <dgm:prSet presAssocID="{3B10E496-0DB4-4068-A26E-31198D3F2202}" presName="arrowAndChildren" presStyleCnt="0"/>
      <dgm:spPr/>
      <dgm:t>
        <a:bodyPr/>
        <a:lstStyle/>
        <a:p>
          <a:endParaRPr lang="ru-RU"/>
        </a:p>
      </dgm:t>
    </dgm:pt>
    <dgm:pt modelId="{37616883-5389-441F-B9FE-C2F9CEB0BC4B}" type="pres">
      <dgm:prSet presAssocID="{3B10E496-0DB4-4068-A26E-31198D3F2202}" presName="parentTextArrow" presStyleLbl="node1" presStyleIdx="3" presStyleCnt="4" custScaleY="224661"/>
      <dgm:spPr/>
      <dgm:t>
        <a:bodyPr/>
        <a:lstStyle/>
        <a:p>
          <a:endParaRPr lang="ru-RU"/>
        </a:p>
      </dgm:t>
    </dgm:pt>
  </dgm:ptLst>
  <dgm:cxnLst>
    <dgm:cxn modelId="{50744300-C65B-456B-9FC9-96134ABBEA0F}" srcId="{92194A9E-8E2B-441A-A18E-C1B708C2459D}" destId="{A3064D10-FAF4-4FAB-B612-BB2209C50010}" srcOrd="2" destOrd="0" parTransId="{92A49F63-5506-424D-8E87-5BB42D317BCE}" sibTransId="{9BE9715C-18F0-4712-A85E-5A824EFEB155}"/>
    <dgm:cxn modelId="{34DC21F2-9F26-4F48-8257-432271DEE4DF}" type="presOf" srcId="{5BA93C16-77ED-41ED-A1C8-2E437254E7D7}" destId="{5C6F5626-6EBA-47D9-BBE9-7FFFF9CCC95C}" srcOrd="0" destOrd="0" presId="urn:microsoft.com/office/officeart/2005/8/layout/process4"/>
    <dgm:cxn modelId="{7599F3B3-2659-4D0F-A173-8525C44641F1}" srcId="{AEF009D1-2417-4EC0-BAFC-49A4B9DC7788}" destId="{A2FA7B2D-A3E2-41D3-9A99-36CED63386AF}" srcOrd="2" destOrd="0" parTransId="{8AD49078-44C5-43E7-9C2D-8E6AB0891C05}" sibTransId="{915D2E89-BF82-44E6-AF95-E90E463F0CAB}"/>
    <dgm:cxn modelId="{B54A7901-BCCF-4B3D-B952-ECCCFA6F1098}" type="presOf" srcId="{E8F40298-0AD8-4F12-8CB8-8C356792FEF9}" destId="{D8C05F02-6811-49BA-8AB3-CBADB1C7003F}" srcOrd="0" destOrd="0" presId="urn:microsoft.com/office/officeart/2005/8/layout/process4"/>
    <dgm:cxn modelId="{AA8D7192-5747-4EFE-B118-09CFA1F4C956}" type="presOf" srcId="{AEF009D1-2417-4EC0-BAFC-49A4B9DC7788}" destId="{98F8A909-D0EA-4952-8A0C-49E1A9509A2F}" srcOrd="1" destOrd="0" presId="urn:microsoft.com/office/officeart/2005/8/layout/process4"/>
    <dgm:cxn modelId="{1ECB3B3A-D26B-450F-88EE-627F46EA7E6B}" type="presOf" srcId="{0B65481A-AECA-41D6-93F6-7E1E2CFDCDB3}" destId="{5B89E899-758D-4514-B923-4FF207F82F4A}" srcOrd="0" destOrd="0" presId="urn:microsoft.com/office/officeart/2005/8/layout/process4"/>
    <dgm:cxn modelId="{6F6B7C0D-FA65-44D6-B7EB-596EDCCB2AD8}" srcId="{92194A9E-8E2B-441A-A18E-C1B708C2459D}" destId="{A3398AF5-D823-45FE-AD98-E6AD30DF9C0C}" srcOrd="3" destOrd="0" parTransId="{BD66656E-7284-4DBF-835A-010E5A408EBD}" sibTransId="{056789E6-BDEF-4713-8CD4-E4B741B34925}"/>
    <dgm:cxn modelId="{0487BC45-2C9A-4EED-A0F6-5FCC6343399A}" srcId="{92194A9E-8E2B-441A-A18E-C1B708C2459D}" destId="{AEF009D1-2417-4EC0-BAFC-49A4B9DC7788}" srcOrd="1" destOrd="0" parTransId="{736B163F-B27F-4EC9-A350-C7B245DBD47C}" sibTransId="{CE79ED15-7FDA-4DDD-BDEF-134F29B79229}"/>
    <dgm:cxn modelId="{655921C9-A10D-47A5-95FD-ECF849B471C2}" type="presOf" srcId="{3B10E496-0DB4-4068-A26E-31198D3F2202}" destId="{37616883-5389-441F-B9FE-C2F9CEB0BC4B}" srcOrd="0" destOrd="0" presId="urn:microsoft.com/office/officeart/2005/8/layout/process4"/>
    <dgm:cxn modelId="{6E70C672-AE64-458B-B986-E45E41EAFD5F}" type="presOf" srcId="{676B0C55-DD16-4550-A91E-F051213A8C0D}" destId="{A009D299-E3A9-4FA9-B617-0E041070DE0B}" srcOrd="0" destOrd="0" presId="urn:microsoft.com/office/officeart/2005/8/layout/process4"/>
    <dgm:cxn modelId="{061CC331-44BE-408D-81BF-2C7A156EE53D}" srcId="{A3064D10-FAF4-4FAB-B612-BB2209C50010}" destId="{5BA93C16-77ED-41ED-A1C8-2E437254E7D7}" srcOrd="0" destOrd="0" parTransId="{0A93710F-CF26-4BE9-8012-E1D71FC9A3CA}" sibTransId="{540886E9-55E7-4B6A-A7EE-E8F12FF86B8E}"/>
    <dgm:cxn modelId="{BE9006D3-9CB7-486D-AB3E-B78EBCB5CF49}" type="presOf" srcId="{A3064D10-FAF4-4FAB-B612-BB2209C50010}" destId="{CF8DE0ED-9C24-4EBA-A839-75DC1C1A97FD}" srcOrd="0" destOrd="0" presId="urn:microsoft.com/office/officeart/2005/8/layout/process4"/>
    <dgm:cxn modelId="{450E8766-B1FB-4AC9-837A-264607B77187}" type="presOf" srcId="{A3398AF5-D823-45FE-AD98-E6AD30DF9C0C}" destId="{F9207BA8-3675-4DB7-B1FE-943705CF6BFA}" srcOrd="0" destOrd="0" presId="urn:microsoft.com/office/officeart/2005/8/layout/process4"/>
    <dgm:cxn modelId="{E91AF73A-A047-4C7D-A72F-CC6525538A83}" srcId="{AEF009D1-2417-4EC0-BAFC-49A4B9DC7788}" destId="{0B65481A-AECA-41D6-93F6-7E1E2CFDCDB3}" srcOrd="1" destOrd="0" parTransId="{33392078-8ABC-4C5B-A3F6-BD15D535F0C2}" sibTransId="{37B99577-9A4C-44A6-9922-2A4302661427}"/>
    <dgm:cxn modelId="{2ECD1DA7-D432-4671-8251-FAA7F8606147}" type="presOf" srcId="{A2FA7B2D-A3E2-41D3-9A99-36CED63386AF}" destId="{75ED2EDB-CC45-4DD9-8E06-DB6B95F62BB3}" srcOrd="0" destOrd="0" presId="urn:microsoft.com/office/officeart/2005/8/layout/process4"/>
    <dgm:cxn modelId="{FDEAB2C6-E9CF-4DEE-93F7-7C3FA5CDCA02}" type="presOf" srcId="{A3064D10-FAF4-4FAB-B612-BB2209C50010}" destId="{A4AC7957-24B3-467D-B9D1-56044081C3D2}" srcOrd="1" destOrd="0" presId="urn:microsoft.com/office/officeart/2005/8/layout/process4"/>
    <dgm:cxn modelId="{70C5EE0E-0987-4B80-8319-F9754905A57C}" srcId="{A3064D10-FAF4-4FAB-B612-BB2209C50010}" destId="{E8F40298-0AD8-4F12-8CB8-8C356792FEF9}" srcOrd="1" destOrd="0" parTransId="{E559D1EA-47F0-420B-9D64-4F6A6684D9FE}" sibTransId="{3777BCFE-5BA7-48D6-88EA-B156CA6E35F3}"/>
    <dgm:cxn modelId="{45D1F959-F506-4539-8B50-5BACD10F0955}" srcId="{AEF009D1-2417-4EC0-BAFC-49A4B9DC7788}" destId="{676B0C55-DD16-4550-A91E-F051213A8C0D}" srcOrd="0" destOrd="0" parTransId="{884F8F9D-6D02-49A5-AE11-15CC1FA92FA2}" sibTransId="{4D03E1A7-B320-45A0-899B-6BB03FD1783E}"/>
    <dgm:cxn modelId="{23185F2A-67A0-49DF-8712-F35AC49C2D20}" type="presOf" srcId="{AEF009D1-2417-4EC0-BAFC-49A4B9DC7788}" destId="{1A6B83F1-B00C-4011-92D0-0B92B9CA32FD}" srcOrd="0" destOrd="0" presId="urn:microsoft.com/office/officeart/2005/8/layout/process4"/>
    <dgm:cxn modelId="{43445440-3356-49BF-965D-3489C4459343}" type="presOf" srcId="{92194A9E-8E2B-441A-A18E-C1B708C2459D}" destId="{65788519-1694-47FF-8A9B-12574BAE2787}" srcOrd="0" destOrd="0" presId="urn:microsoft.com/office/officeart/2005/8/layout/process4"/>
    <dgm:cxn modelId="{3572C061-AE9E-4265-9857-47CEB796C8FF}" srcId="{92194A9E-8E2B-441A-A18E-C1B708C2459D}" destId="{3B10E496-0DB4-4068-A26E-31198D3F2202}" srcOrd="0" destOrd="0" parTransId="{DA7AC347-A45E-46AD-8E78-7DA8355DE240}" sibTransId="{924DBAFA-8DE9-4E8E-9F5E-745AD42808F6}"/>
    <dgm:cxn modelId="{BB05A0F8-9DA0-48F8-BFF5-505BF36410B2}" type="presParOf" srcId="{65788519-1694-47FF-8A9B-12574BAE2787}" destId="{8C3E201C-FB78-4E40-AEE8-7D12AF1D72CA}" srcOrd="0" destOrd="0" presId="urn:microsoft.com/office/officeart/2005/8/layout/process4"/>
    <dgm:cxn modelId="{B55BDC4D-D2DC-458A-B084-A77C65CEE082}" type="presParOf" srcId="{8C3E201C-FB78-4E40-AEE8-7D12AF1D72CA}" destId="{F9207BA8-3675-4DB7-B1FE-943705CF6BFA}" srcOrd="0" destOrd="0" presId="urn:microsoft.com/office/officeart/2005/8/layout/process4"/>
    <dgm:cxn modelId="{258BE70D-E65E-4002-9EC1-A127B8F9E59E}" type="presParOf" srcId="{65788519-1694-47FF-8A9B-12574BAE2787}" destId="{EDD6AE3C-0E86-4135-932B-3A416C7F3A1F}" srcOrd="1" destOrd="0" presId="urn:microsoft.com/office/officeart/2005/8/layout/process4"/>
    <dgm:cxn modelId="{F42CAC34-76DD-464A-BE43-05E5441875D0}" type="presParOf" srcId="{65788519-1694-47FF-8A9B-12574BAE2787}" destId="{189D31EB-2A36-47E3-9670-CD2235048734}" srcOrd="2" destOrd="0" presId="urn:microsoft.com/office/officeart/2005/8/layout/process4"/>
    <dgm:cxn modelId="{192ACB6B-603D-4DB7-BA84-7F9998D12177}" type="presParOf" srcId="{189D31EB-2A36-47E3-9670-CD2235048734}" destId="{CF8DE0ED-9C24-4EBA-A839-75DC1C1A97FD}" srcOrd="0" destOrd="0" presId="urn:microsoft.com/office/officeart/2005/8/layout/process4"/>
    <dgm:cxn modelId="{49CC1FDA-5FC2-4622-A1C7-8F8FFE7220BB}" type="presParOf" srcId="{189D31EB-2A36-47E3-9670-CD2235048734}" destId="{A4AC7957-24B3-467D-B9D1-56044081C3D2}" srcOrd="1" destOrd="0" presId="urn:microsoft.com/office/officeart/2005/8/layout/process4"/>
    <dgm:cxn modelId="{4FEA726C-F896-4D0D-BFBA-D1789F49395A}" type="presParOf" srcId="{189D31EB-2A36-47E3-9670-CD2235048734}" destId="{64187F09-2F1B-4171-B329-27601411B25D}" srcOrd="2" destOrd="0" presId="urn:microsoft.com/office/officeart/2005/8/layout/process4"/>
    <dgm:cxn modelId="{4739ADA4-BEFA-4B2B-BDF4-5DFFEB4327D0}" type="presParOf" srcId="{64187F09-2F1B-4171-B329-27601411B25D}" destId="{5C6F5626-6EBA-47D9-BBE9-7FFFF9CCC95C}" srcOrd="0" destOrd="0" presId="urn:microsoft.com/office/officeart/2005/8/layout/process4"/>
    <dgm:cxn modelId="{44314E3C-C34A-4559-A90F-7FA2E9E1CC49}" type="presParOf" srcId="{64187F09-2F1B-4171-B329-27601411B25D}" destId="{D8C05F02-6811-49BA-8AB3-CBADB1C7003F}" srcOrd="1" destOrd="0" presId="urn:microsoft.com/office/officeart/2005/8/layout/process4"/>
    <dgm:cxn modelId="{3992F5DD-2D5A-4D08-8ED0-4AE322D068F0}" type="presParOf" srcId="{65788519-1694-47FF-8A9B-12574BAE2787}" destId="{B3377949-CEF9-4F7A-B3C0-080B1260AB07}" srcOrd="3" destOrd="0" presId="urn:microsoft.com/office/officeart/2005/8/layout/process4"/>
    <dgm:cxn modelId="{4E6D5A14-2EAC-4F76-878E-AB36D7BED4EF}" type="presParOf" srcId="{65788519-1694-47FF-8A9B-12574BAE2787}" destId="{FE0A1350-7402-44C8-8CD3-AF63F932040E}" srcOrd="4" destOrd="0" presId="urn:microsoft.com/office/officeart/2005/8/layout/process4"/>
    <dgm:cxn modelId="{0DF9FBB3-2C9C-418C-A18D-E94863BBF952}" type="presParOf" srcId="{FE0A1350-7402-44C8-8CD3-AF63F932040E}" destId="{1A6B83F1-B00C-4011-92D0-0B92B9CA32FD}" srcOrd="0" destOrd="0" presId="urn:microsoft.com/office/officeart/2005/8/layout/process4"/>
    <dgm:cxn modelId="{11085982-9006-427E-84EE-BF2844C24C34}" type="presParOf" srcId="{FE0A1350-7402-44C8-8CD3-AF63F932040E}" destId="{98F8A909-D0EA-4952-8A0C-49E1A9509A2F}" srcOrd="1" destOrd="0" presId="urn:microsoft.com/office/officeart/2005/8/layout/process4"/>
    <dgm:cxn modelId="{9EFC8322-D0F2-4FDF-AB1C-A6570068E309}" type="presParOf" srcId="{FE0A1350-7402-44C8-8CD3-AF63F932040E}" destId="{1339738C-16A3-48A2-A802-85D945DF52E8}" srcOrd="2" destOrd="0" presId="urn:microsoft.com/office/officeart/2005/8/layout/process4"/>
    <dgm:cxn modelId="{00B886D9-362C-4CFF-8E5D-37CB07182422}" type="presParOf" srcId="{1339738C-16A3-48A2-A802-85D945DF52E8}" destId="{A009D299-E3A9-4FA9-B617-0E041070DE0B}" srcOrd="0" destOrd="0" presId="urn:microsoft.com/office/officeart/2005/8/layout/process4"/>
    <dgm:cxn modelId="{58B91707-CF7C-429D-81CC-2B7F207D444A}" type="presParOf" srcId="{1339738C-16A3-48A2-A802-85D945DF52E8}" destId="{5B89E899-758D-4514-B923-4FF207F82F4A}" srcOrd="1" destOrd="0" presId="urn:microsoft.com/office/officeart/2005/8/layout/process4"/>
    <dgm:cxn modelId="{C9BDE26E-31E8-4DD2-9A0A-34CC9F9E6999}" type="presParOf" srcId="{1339738C-16A3-48A2-A802-85D945DF52E8}" destId="{75ED2EDB-CC45-4DD9-8E06-DB6B95F62BB3}" srcOrd="2" destOrd="0" presId="urn:microsoft.com/office/officeart/2005/8/layout/process4"/>
    <dgm:cxn modelId="{D5218651-11DD-4F32-9C68-7371F263899D}" type="presParOf" srcId="{65788519-1694-47FF-8A9B-12574BAE2787}" destId="{E6D74EA5-F7DF-40AC-BD09-854784BC1534}" srcOrd="5" destOrd="0" presId="urn:microsoft.com/office/officeart/2005/8/layout/process4"/>
    <dgm:cxn modelId="{019AFC4F-C7F2-4E63-A860-C4D82AB04F29}" type="presParOf" srcId="{65788519-1694-47FF-8A9B-12574BAE2787}" destId="{2449705D-8251-4BBB-A90B-0A3105D71D01}" srcOrd="6" destOrd="0" presId="urn:microsoft.com/office/officeart/2005/8/layout/process4"/>
    <dgm:cxn modelId="{FF4447FE-8220-4416-8EE0-6D95E0DF6543}" type="presParOf" srcId="{2449705D-8251-4BBB-A90B-0A3105D71D01}" destId="{37616883-5389-441F-B9FE-C2F9CEB0BC4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8C3C6-55DD-4DA9-9795-B5CE412BB698}">
      <dsp:nvSpPr>
        <dsp:cNvPr id="0" name=""/>
        <dsp:cNvSpPr/>
      </dsp:nvSpPr>
      <dsp:spPr>
        <a:xfrm>
          <a:off x="0" y="1102405"/>
          <a:ext cx="11049000" cy="8912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A38F6-506E-428A-BF8A-C94FDEB3C1A5}">
      <dsp:nvSpPr>
        <dsp:cNvPr id="0" name=""/>
        <dsp:cNvSpPr/>
      </dsp:nvSpPr>
      <dsp:spPr>
        <a:xfrm>
          <a:off x="588700" y="383949"/>
          <a:ext cx="8904225" cy="1148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338" tIns="0" rIns="292338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☞TTDAYSSANS-LIGHT" panose="02000805000000020004" charset="-52"/>
            </a:rPr>
            <a:t>Трёхуровневая модель профилактической работы с несовершеннолетними</a:t>
          </a:r>
          <a:endParaRPr lang="ru-RU" sz="2400" kern="1200" dirty="0">
            <a:latin typeface="☞TTDAYSSANS-LIGHT" panose="02000805000000020004" charset="-52"/>
          </a:endParaRPr>
        </a:p>
      </dsp:txBody>
      <dsp:txXfrm>
        <a:off x="644772" y="440021"/>
        <a:ext cx="8792081" cy="1036491"/>
      </dsp:txXfrm>
    </dsp:sp>
    <dsp:sp modelId="{3F43FEDA-3EB0-4AC4-BAE8-868D4997B66E}">
      <dsp:nvSpPr>
        <dsp:cNvPr id="0" name=""/>
        <dsp:cNvSpPr/>
      </dsp:nvSpPr>
      <dsp:spPr>
        <a:xfrm>
          <a:off x="0" y="3111222"/>
          <a:ext cx="11049000" cy="8541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3B824-B1C8-4717-A7FB-12D436503F75}">
      <dsp:nvSpPr>
        <dsp:cNvPr id="0" name=""/>
        <dsp:cNvSpPr/>
      </dsp:nvSpPr>
      <dsp:spPr>
        <a:xfrm>
          <a:off x="588706" y="2229062"/>
          <a:ext cx="8830590" cy="1220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338" tIns="0" rIns="292338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☞TTDAYSSANS-LIGHT" panose="02000805000000020004" charset="-52"/>
            </a:rPr>
            <a:t>Роль советника в системе профилактической работы в образовательной организации</a:t>
          </a:r>
          <a:endParaRPr lang="ru-RU" sz="2400" kern="1200" dirty="0">
            <a:latin typeface="☞TTDAYSSANS-LIGHT" panose="02000805000000020004" charset="-52"/>
          </a:endParaRPr>
        </a:p>
      </dsp:txBody>
      <dsp:txXfrm>
        <a:off x="648287" y="2288643"/>
        <a:ext cx="8711428" cy="1101369"/>
      </dsp:txXfrm>
    </dsp:sp>
    <dsp:sp modelId="{D4311C6F-FEE7-4C63-88A9-7946F690981E}">
      <dsp:nvSpPr>
        <dsp:cNvPr id="0" name=""/>
        <dsp:cNvSpPr/>
      </dsp:nvSpPr>
      <dsp:spPr>
        <a:xfrm>
          <a:off x="0" y="4958233"/>
          <a:ext cx="11049000" cy="9999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50BCE3-7017-4915-BECC-7B738F17A434}">
      <dsp:nvSpPr>
        <dsp:cNvPr id="0" name=""/>
        <dsp:cNvSpPr/>
      </dsp:nvSpPr>
      <dsp:spPr>
        <a:xfrm>
          <a:off x="589280" y="4206989"/>
          <a:ext cx="8830590" cy="14222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338" tIns="0" rIns="292338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☞TTDAYSSANS-LIGHT" panose="02000805000000020004" charset="-52"/>
            </a:rPr>
            <a:t>Инструменты профилактической работы, находящиеся в компетенции советника директора по воспитанию</a:t>
          </a:r>
          <a:endParaRPr lang="ru-RU" sz="2400" kern="1200" dirty="0">
            <a:latin typeface="☞TTDAYSSANS-LIGHT" panose="02000805000000020004" charset="-52"/>
          </a:endParaRPr>
        </a:p>
      </dsp:txBody>
      <dsp:txXfrm>
        <a:off x="658711" y="4276420"/>
        <a:ext cx="8691728" cy="1283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ECD98-85C1-40FE-912F-E969E9EA5791}">
      <dsp:nvSpPr>
        <dsp:cNvPr id="0" name=""/>
        <dsp:cNvSpPr/>
      </dsp:nvSpPr>
      <dsp:spPr>
        <a:xfrm>
          <a:off x="1918958" y="1425605"/>
          <a:ext cx="3594282" cy="2397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☞TTDAYSSANS-LIGHT" panose="02000805000000020004" charset="-52"/>
            </a:rPr>
            <a:t>Коррекция профилактической и воспитательной работы </a:t>
          </a:r>
          <a:endParaRPr lang="ru-RU" sz="2100" kern="1200" dirty="0">
            <a:latin typeface="☞TTDAYSSANS-LIGHT" panose="02000805000000020004" charset="-52"/>
          </a:endParaRPr>
        </a:p>
      </dsp:txBody>
      <dsp:txXfrm>
        <a:off x="2494043" y="1425605"/>
        <a:ext cx="3019197" cy="2397386"/>
      </dsp:txXfrm>
    </dsp:sp>
    <dsp:sp modelId="{2C146CE0-D131-4D79-84D1-CDB026BE6077}">
      <dsp:nvSpPr>
        <dsp:cNvPr id="0" name=""/>
        <dsp:cNvSpPr/>
      </dsp:nvSpPr>
      <dsp:spPr>
        <a:xfrm>
          <a:off x="1918958" y="3822991"/>
          <a:ext cx="3594282" cy="2397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☞TTDAYSSANS-LIGHT" panose="02000805000000020004" charset="-52"/>
            </a:rPr>
            <a:t>Понимание над чем именно нужно работать советнику</a:t>
          </a:r>
          <a:endParaRPr lang="ru-RU" sz="2100" kern="1200" dirty="0">
            <a:latin typeface="☞TTDAYSSANS-LIGHT" panose="02000805000000020004" charset="-52"/>
          </a:endParaRPr>
        </a:p>
      </dsp:txBody>
      <dsp:txXfrm>
        <a:off x="2494043" y="3822991"/>
        <a:ext cx="3019197" cy="2397386"/>
      </dsp:txXfrm>
    </dsp:sp>
    <dsp:sp modelId="{0B5B9E2A-90B7-4693-9115-032B2E64DF67}">
      <dsp:nvSpPr>
        <dsp:cNvPr id="0" name=""/>
        <dsp:cNvSpPr/>
      </dsp:nvSpPr>
      <dsp:spPr>
        <a:xfrm>
          <a:off x="2007" y="467129"/>
          <a:ext cx="2396667" cy="2501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☞TTDAYSSANS-LIGHT" panose="02000805000000020004" charset="-52"/>
            </a:rPr>
            <a:t>Социально-психологическое тестирование</a:t>
          </a:r>
          <a:endParaRPr lang="ru-RU" sz="1400" kern="1200" dirty="0">
            <a:latin typeface="☞TTDAYSSANS-LIGHT" panose="02000805000000020004" charset="-52"/>
          </a:endParaRPr>
        </a:p>
      </dsp:txBody>
      <dsp:txXfrm>
        <a:off x="352991" y="833518"/>
        <a:ext cx="1694699" cy="1769082"/>
      </dsp:txXfrm>
    </dsp:sp>
    <dsp:sp modelId="{FE8CC804-1F1A-43B8-BA40-344A2FD4912E}">
      <dsp:nvSpPr>
        <dsp:cNvPr id="0" name=""/>
        <dsp:cNvSpPr/>
      </dsp:nvSpPr>
      <dsp:spPr>
        <a:xfrm>
          <a:off x="7909909" y="1425605"/>
          <a:ext cx="3594282" cy="2397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☞TTDAYSSANS-LIGHT" panose="02000805000000020004" charset="-52"/>
            </a:rPr>
            <a:t>Поддерживающе-компенсаторная среда</a:t>
          </a:r>
          <a:endParaRPr lang="ru-RU" sz="2100" kern="1200" dirty="0">
            <a:latin typeface="☞TTDAYSSANS-LIGHT" panose="02000805000000020004" charset="-52"/>
          </a:endParaRPr>
        </a:p>
      </dsp:txBody>
      <dsp:txXfrm>
        <a:off x="8484994" y="1425605"/>
        <a:ext cx="3019197" cy="2397386"/>
      </dsp:txXfrm>
    </dsp:sp>
    <dsp:sp modelId="{0CD0FA91-0A4B-40C6-9CB4-ECBD843BA5D9}">
      <dsp:nvSpPr>
        <dsp:cNvPr id="0" name=""/>
        <dsp:cNvSpPr/>
      </dsp:nvSpPr>
      <dsp:spPr>
        <a:xfrm>
          <a:off x="7909909" y="3822991"/>
          <a:ext cx="3594282" cy="2397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☞TTDAYSSANS-LIGHT" panose="02000805000000020004" charset="-52"/>
            </a:rPr>
            <a:t>«Поле выброса энергии»</a:t>
          </a:r>
          <a:endParaRPr lang="ru-RU" sz="2100" kern="1200" dirty="0">
            <a:latin typeface="☞TTDAYSSANS-LIGHT" panose="02000805000000020004" charset="-52"/>
          </a:endParaRPr>
        </a:p>
      </dsp:txBody>
      <dsp:txXfrm>
        <a:off x="8484994" y="3822991"/>
        <a:ext cx="3019197" cy="2397386"/>
      </dsp:txXfrm>
    </dsp:sp>
    <dsp:sp modelId="{89AC660D-662B-4F8F-B494-66C51682D0F1}">
      <dsp:nvSpPr>
        <dsp:cNvPr id="0" name=""/>
        <dsp:cNvSpPr/>
      </dsp:nvSpPr>
      <dsp:spPr>
        <a:xfrm>
          <a:off x="5992958" y="467129"/>
          <a:ext cx="2396188" cy="23961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☞TTDAYSSANS-LIGHT" panose="02000805000000020004" charset="-52"/>
            </a:rPr>
            <a:t>Ресурсы Центра детских инициатив</a:t>
          </a:r>
          <a:endParaRPr lang="ru-RU" sz="1400" kern="1200" dirty="0">
            <a:latin typeface="☞TTDAYSSANS-LIGHT" panose="02000805000000020004" charset="-52"/>
          </a:endParaRPr>
        </a:p>
      </dsp:txBody>
      <dsp:txXfrm>
        <a:off x="6343872" y="818043"/>
        <a:ext cx="1694360" cy="169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B8874-F090-4C96-A9AF-7668C479E009}">
      <dsp:nvSpPr>
        <dsp:cNvPr id="0" name=""/>
        <dsp:cNvSpPr/>
      </dsp:nvSpPr>
      <dsp:spPr>
        <a:xfrm>
          <a:off x="4307963" y="39171"/>
          <a:ext cx="4249712" cy="2576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☞TTDAYSSANS-LIGHT" panose="02000805000000020004" charset="-52"/>
            </a:rPr>
            <a:t>Дети «группы риска»</a:t>
          </a:r>
          <a:endParaRPr lang="ru-RU" sz="2900" kern="1200" dirty="0">
            <a:latin typeface="☞TTDAYSSANS-LIGHT" panose="02000805000000020004" charset="-52"/>
          </a:endParaRPr>
        </a:p>
      </dsp:txBody>
      <dsp:txXfrm>
        <a:off x="4307963" y="39171"/>
        <a:ext cx="4249712" cy="2576988"/>
      </dsp:txXfrm>
    </dsp:sp>
    <dsp:sp modelId="{45E8D817-A435-45A9-B495-412020A03C06}">
      <dsp:nvSpPr>
        <dsp:cNvPr id="0" name=""/>
        <dsp:cNvSpPr/>
      </dsp:nvSpPr>
      <dsp:spPr>
        <a:xfrm>
          <a:off x="1585207" y="62541"/>
          <a:ext cx="2544598" cy="237712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FB58D-2B11-4384-8ACE-A5C6349AB51C}">
      <dsp:nvSpPr>
        <dsp:cNvPr id="0" name=""/>
        <dsp:cNvSpPr/>
      </dsp:nvSpPr>
      <dsp:spPr>
        <a:xfrm>
          <a:off x="2073711" y="2690327"/>
          <a:ext cx="3453494" cy="20166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☞TTDAYSSANS-LIGHT" panose="02000805000000020004" charset="-52"/>
            </a:rPr>
            <a:t>Система наставничества </a:t>
          </a:r>
          <a:endParaRPr lang="ru-RU" sz="2900" kern="1200" dirty="0">
            <a:latin typeface="☞TTDAYSSANS-LIGHT" panose="02000805000000020004" charset="-52"/>
          </a:endParaRPr>
        </a:p>
      </dsp:txBody>
      <dsp:txXfrm>
        <a:off x="2073711" y="2690327"/>
        <a:ext cx="3453494" cy="2016658"/>
      </dsp:txXfrm>
    </dsp:sp>
    <dsp:sp modelId="{13C71FFD-A4B5-4E84-AE05-9A84D739F7D9}">
      <dsp:nvSpPr>
        <dsp:cNvPr id="0" name=""/>
        <dsp:cNvSpPr/>
      </dsp:nvSpPr>
      <dsp:spPr>
        <a:xfrm>
          <a:off x="5706088" y="2684931"/>
          <a:ext cx="2947385" cy="226241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05275-2496-473E-B7AA-845738014C10}">
      <dsp:nvSpPr>
        <dsp:cNvPr id="0" name=""/>
        <dsp:cNvSpPr/>
      </dsp:nvSpPr>
      <dsp:spPr>
        <a:xfrm>
          <a:off x="4671639" y="5055124"/>
          <a:ext cx="3800452" cy="1904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☞TTDAYSSANS-LIGHT" panose="02000805000000020004" charset="-52"/>
            </a:rPr>
            <a:t>Работа с родителями </a:t>
          </a:r>
          <a:endParaRPr lang="ru-RU" sz="2900" kern="1200" dirty="0">
            <a:latin typeface="☞TTDAYSSANS-LIGHT" panose="02000805000000020004" charset="-52"/>
          </a:endParaRPr>
        </a:p>
      </dsp:txBody>
      <dsp:txXfrm>
        <a:off x="4671639" y="5055124"/>
        <a:ext cx="3800452" cy="1904901"/>
      </dsp:txXfrm>
    </dsp:sp>
    <dsp:sp modelId="{40F882CD-D09B-4B94-8443-BABE3DF63A59}">
      <dsp:nvSpPr>
        <dsp:cNvPr id="0" name=""/>
        <dsp:cNvSpPr/>
      </dsp:nvSpPr>
      <dsp:spPr>
        <a:xfrm>
          <a:off x="1676396" y="4884064"/>
          <a:ext cx="2816700" cy="20804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B524A-4772-49AE-8108-0F3F1A4E184C}">
      <dsp:nvSpPr>
        <dsp:cNvPr id="0" name=""/>
        <dsp:cNvSpPr/>
      </dsp:nvSpPr>
      <dsp:spPr>
        <a:xfrm rot="5400000">
          <a:off x="4152039" y="158934"/>
          <a:ext cx="2393344" cy="20822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☞TTDAYSSANS-LIGHT" panose="02000805000000020004" charset="-52"/>
            </a:rPr>
            <a:t>Центр детских инициатив</a:t>
          </a:r>
          <a:endParaRPr lang="ru-RU" sz="1100" kern="1200" dirty="0">
            <a:latin typeface="☞TTDAYSSANS-LIGHT" panose="02000805000000020004" charset="-52"/>
          </a:endParaRPr>
        </a:p>
      </dsp:txBody>
      <dsp:txXfrm rot="-5400000">
        <a:off x="4632084" y="376330"/>
        <a:ext cx="1433253" cy="1647418"/>
      </dsp:txXfrm>
    </dsp:sp>
    <dsp:sp modelId="{8D56EA03-B444-4EB7-BF38-25212BE60BE3}">
      <dsp:nvSpPr>
        <dsp:cNvPr id="0" name=""/>
        <dsp:cNvSpPr/>
      </dsp:nvSpPr>
      <dsp:spPr>
        <a:xfrm>
          <a:off x="6453000" y="482035"/>
          <a:ext cx="2670972" cy="143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617BBC"/>
              </a:solidFill>
              <a:latin typeface="☞TTDAYSSANS-LIGHT" panose="02000805000000020004" charset="-52"/>
            </a:rPr>
            <a:t>Личностные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617BBC"/>
              </a:solidFill>
              <a:latin typeface="☞TTDAYSSANS-LIGHT" panose="02000805000000020004" charset="-52"/>
            </a:rPr>
            <a:t>характеристики</a:t>
          </a:r>
          <a:endParaRPr lang="ru-RU" sz="2000" b="1" kern="1200" dirty="0">
            <a:solidFill>
              <a:srgbClr val="617BBC"/>
            </a:solidFill>
            <a:latin typeface="☞TTDAYSSANS-LIGHT" panose="02000805000000020004" charset="-52"/>
          </a:endParaRPr>
        </a:p>
      </dsp:txBody>
      <dsp:txXfrm>
        <a:off x="6453000" y="482035"/>
        <a:ext cx="2670972" cy="1436006"/>
      </dsp:txXfrm>
    </dsp:sp>
    <dsp:sp modelId="{1626C0D2-90CD-4C01-A8C0-1C672F4524D5}">
      <dsp:nvSpPr>
        <dsp:cNvPr id="0" name=""/>
        <dsp:cNvSpPr/>
      </dsp:nvSpPr>
      <dsp:spPr>
        <a:xfrm rot="5400000">
          <a:off x="1903252" y="158934"/>
          <a:ext cx="2393344" cy="20822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☞TTDAYSSANS-LIGHT" panose="02000805000000020004" charset="-52"/>
            </a:rPr>
            <a:t>Изменение социальной среды </a:t>
          </a:r>
          <a:endParaRPr lang="ru-RU" sz="1700" kern="1200" dirty="0">
            <a:latin typeface="☞TTDAYSSANS-LIGHT" panose="02000805000000020004" charset="-52"/>
          </a:endParaRPr>
        </a:p>
      </dsp:txBody>
      <dsp:txXfrm rot="-5400000">
        <a:off x="2383297" y="376330"/>
        <a:ext cx="1433253" cy="1647418"/>
      </dsp:txXfrm>
    </dsp:sp>
    <dsp:sp modelId="{076420E3-C875-44AF-9626-CE6481BAF731}">
      <dsp:nvSpPr>
        <dsp:cNvPr id="0" name=""/>
        <dsp:cNvSpPr/>
      </dsp:nvSpPr>
      <dsp:spPr>
        <a:xfrm rot="5400000">
          <a:off x="3046026" y="1884413"/>
          <a:ext cx="2393344" cy="26941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☞TTDAYSSANS-LIGHT" panose="02000805000000020004" charset="-52"/>
            </a:rPr>
            <a:t>Психокоррекция</a:t>
          </a:r>
          <a:endParaRPr lang="ru-RU" sz="1400" b="1" kern="1200" dirty="0">
            <a:latin typeface="☞TTDAYSSANS-LIGHT" panose="02000805000000020004" charset="-52"/>
          </a:endParaRPr>
        </a:p>
      </dsp:txBody>
      <dsp:txXfrm rot="-5400000">
        <a:off x="3344634" y="2433728"/>
        <a:ext cx="1796128" cy="1595562"/>
      </dsp:txXfrm>
    </dsp:sp>
    <dsp:sp modelId="{9621E6FF-CC60-4311-870E-B341E1E03E66}">
      <dsp:nvSpPr>
        <dsp:cNvPr id="0" name=""/>
        <dsp:cNvSpPr/>
      </dsp:nvSpPr>
      <dsp:spPr>
        <a:xfrm>
          <a:off x="115590" y="2508853"/>
          <a:ext cx="2675565" cy="143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617BBC"/>
              </a:solidFill>
              <a:latin typeface="☞TTDAYSSANS-LIGHT" panose="02000805000000020004" charset="-52"/>
            </a:rPr>
            <a:t>Личностные особенности </a:t>
          </a:r>
          <a:endParaRPr lang="ru-RU" sz="1800" b="1" kern="1200" dirty="0">
            <a:solidFill>
              <a:srgbClr val="617BBC"/>
            </a:solidFill>
            <a:latin typeface="☞TTDAYSSANS-LIGHT" panose="02000805000000020004" charset="-52"/>
          </a:endParaRPr>
        </a:p>
      </dsp:txBody>
      <dsp:txXfrm>
        <a:off x="115590" y="2508853"/>
        <a:ext cx="2675565" cy="1436006"/>
      </dsp:txXfrm>
    </dsp:sp>
    <dsp:sp modelId="{6C0F0351-EC9F-4A87-A573-DF8085074294}">
      <dsp:nvSpPr>
        <dsp:cNvPr id="0" name=""/>
        <dsp:cNvSpPr/>
      </dsp:nvSpPr>
      <dsp:spPr>
        <a:xfrm rot="5400000">
          <a:off x="5559440" y="2173890"/>
          <a:ext cx="2393344" cy="20822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☞TTDAYSSANS-LIGHT" panose="02000805000000020004" charset="-52"/>
            </a:rPr>
            <a:t>Узкие специалисты</a:t>
          </a:r>
          <a:endParaRPr lang="ru-RU" sz="1500" kern="1200" dirty="0">
            <a:latin typeface="☞TTDAYSSANS-LIGHT" panose="02000805000000020004" charset="-52"/>
          </a:endParaRPr>
        </a:p>
      </dsp:txBody>
      <dsp:txXfrm rot="-5400000">
        <a:off x="6039485" y="2391286"/>
        <a:ext cx="1433253" cy="1647418"/>
      </dsp:txXfrm>
    </dsp:sp>
    <dsp:sp modelId="{3A4371C1-EE0B-4070-A953-CC0E69B4FD27}">
      <dsp:nvSpPr>
        <dsp:cNvPr id="0" name=""/>
        <dsp:cNvSpPr/>
      </dsp:nvSpPr>
      <dsp:spPr>
        <a:xfrm rot="5400000">
          <a:off x="4152039" y="4221876"/>
          <a:ext cx="2393344" cy="20822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☞TTDAYSSANS-LIGHT" panose="02000805000000020004" charset="-52"/>
            </a:rPr>
            <a:t>Анализ и коррекция межличностных отношений</a:t>
          </a:r>
          <a:endParaRPr lang="ru-RU" sz="1100" kern="1200" dirty="0">
            <a:latin typeface="☞TTDAYSSANS-LIGHT" panose="02000805000000020004" charset="-52"/>
          </a:endParaRPr>
        </a:p>
      </dsp:txBody>
      <dsp:txXfrm rot="-5400000">
        <a:off x="4632084" y="4439272"/>
        <a:ext cx="1433253" cy="1647418"/>
      </dsp:txXfrm>
    </dsp:sp>
    <dsp:sp modelId="{2A511FE3-204B-4456-A68B-097F49D7A8BA}">
      <dsp:nvSpPr>
        <dsp:cNvPr id="0" name=""/>
        <dsp:cNvSpPr/>
      </dsp:nvSpPr>
      <dsp:spPr>
        <a:xfrm>
          <a:off x="6453000" y="4544977"/>
          <a:ext cx="2670972" cy="143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617BBC"/>
              </a:solidFill>
              <a:latin typeface="☞TTDAYSSANS-LIGHT" panose="02000805000000020004" charset="-52"/>
            </a:rPr>
            <a:t>Зона работы советника</a:t>
          </a:r>
          <a:endParaRPr lang="ru-RU" sz="2000" b="1" kern="1200" dirty="0">
            <a:solidFill>
              <a:srgbClr val="617BBC"/>
            </a:solidFill>
            <a:latin typeface="☞TTDAYSSANS-LIGHT" panose="02000805000000020004" charset="-52"/>
          </a:endParaRPr>
        </a:p>
      </dsp:txBody>
      <dsp:txXfrm>
        <a:off x="6453000" y="4544977"/>
        <a:ext cx="2670972" cy="1436006"/>
      </dsp:txXfrm>
    </dsp:sp>
    <dsp:sp modelId="{CE1363C8-6F4C-48B0-B9A7-C25ED5B50C8F}">
      <dsp:nvSpPr>
        <dsp:cNvPr id="0" name=""/>
        <dsp:cNvSpPr/>
      </dsp:nvSpPr>
      <dsp:spPr>
        <a:xfrm rot="5400000">
          <a:off x="1903252" y="4221876"/>
          <a:ext cx="2393344" cy="208220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☞TTDAYSSANS-LIGHT" panose="02000805000000020004" charset="-52"/>
            </a:rPr>
            <a:t>Детские общественные объединения</a:t>
          </a:r>
          <a:endParaRPr lang="ru-RU" sz="1300" kern="1200" dirty="0">
            <a:latin typeface="☞TTDAYSSANS-LIGHT" panose="02000805000000020004" charset="-52"/>
          </a:endParaRPr>
        </a:p>
      </dsp:txBody>
      <dsp:txXfrm rot="-5400000">
        <a:off x="2383297" y="4439272"/>
        <a:ext cx="1433253" cy="16474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07BA8-3675-4DB7-B1FE-943705CF6BFA}">
      <dsp:nvSpPr>
        <dsp:cNvPr id="0" name=""/>
        <dsp:cNvSpPr/>
      </dsp:nvSpPr>
      <dsp:spPr>
        <a:xfrm>
          <a:off x="0" y="5976101"/>
          <a:ext cx="11658600" cy="590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☞TTDAYSSANS-LIGHT" panose="02000805000000020004" charset="-52"/>
            </a:rPr>
            <a:t>Взаимодействие с социальными партнерами, субъектами профилактики (КДН, ПДН, органы опеки и попечительства)</a:t>
          </a:r>
        </a:p>
      </dsp:txBody>
      <dsp:txXfrm>
        <a:off x="0" y="5976101"/>
        <a:ext cx="11658600" cy="590546"/>
      </dsp:txXfrm>
    </dsp:sp>
    <dsp:sp modelId="{A4AC7957-24B3-467D-B9D1-56044081C3D2}">
      <dsp:nvSpPr>
        <dsp:cNvPr id="0" name=""/>
        <dsp:cNvSpPr/>
      </dsp:nvSpPr>
      <dsp:spPr>
        <a:xfrm rot="10800000">
          <a:off x="0" y="4228526"/>
          <a:ext cx="11658600" cy="1781330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☞TTDAYSSANS-LIGHT" panose="02000805000000020004" charset="-52"/>
            </a:rPr>
            <a:t>Создание ценностно-ориентированного публичного контента, информационных ресурсов </a:t>
          </a:r>
        </a:p>
      </dsp:txBody>
      <dsp:txXfrm rot="-10800000">
        <a:off x="0" y="4228526"/>
        <a:ext cx="11658600" cy="625247"/>
      </dsp:txXfrm>
    </dsp:sp>
    <dsp:sp modelId="{5C6F5626-6EBA-47D9-BBE9-7FFFF9CCC95C}">
      <dsp:nvSpPr>
        <dsp:cNvPr id="0" name=""/>
        <dsp:cNvSpPr/>
      </dsp:nvSpPr>
      <dsp:spPr>
        <a:xfrm>
          <a:off x="0" y="4874802"/>
          <a:ext cx="5829299" cy="4898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☞TTDAYSSANS-LIGHT" panose="02000805000000020004" charset="-52"/>
            </a:rPr>
            <a:t>Медиацентр</a:t>
          </a:r>
          <a:endParaRPr lang="ru-RU" sz="1400" kern="1200" dirty="0">
            <a:latin typeface="☞TTDAYSSANS-LIGHT" panose="02000805000000020004" charset="-52"/>
          </a:endParaRPr>
        </a:p>
      </dsp:txBody>
      <dsp:txXfrm>
        <a:off x="0" y="4874802"/>
        <a:ext cx="5829299" cy="489826"/>
      </dsp:txXfrm>
    </dsp:sp>
    <dsp:sp modelId="{D8C05F02-6811-49BA-8AB3-CBADB1C7003F}">
      <dsp:nvSpPr>
        <dsp:cNvPr id="0" name=""/>
        <dsp:cNvSpPr/>
      </dsp:nvSpPr>
      <dsp:spPr>
        <a:xfrm>
          <a:off x="5829300" y="4874802"/>
          <a:ext cx="5829299" cy="4898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☞TTDAYSSANS-LIGHT" panose="02000805000000020004" charset="-52"/>
            </a:rPr>
            <a:t>Размещение в социальных сетях</a:t>
          </a:r>
          <a:r>
            <a:rPr lang="ru-RU" sz="1000" kern="1200" baseline="0" dirty="0" smtClean="0">
              <a:latin typeface="☞TTDAYSSANS-LIGHT" panose="02000805000000020004" charset="-52"/>
            </a:rPr>
            <a:t> </a:t>
          </a:r>
          <a:r>
            <a:rPr lang="ru-RU" sz="1000" kern="1200" dirty="0" smtClean="0">
              <a:latin typeface="☞TTDAYSSANS-LIGHT" panose="02000805000000020004" charset="-52"/>
            </a:rPr>
            <a:t>информации для экстренного</a:t>
          </a:r>
          <a:r>
            <a:rPr lang="ru-RU" sz="1000" kern="1200" baseline="0" dirty="0" smtClean="0">
              <a:latin typeface="☞TTDAYSSANS-LIGHT" panose="02000805000000020004" charset="-52"/>
            </a:rPr>
            <a:t> </a:t>
          </a:r>
          <a:r>
            <a:rPr lang="ru-RU" sz="1000" kern="1200" dirty="0" smtClean="0">
              <a:latin typeface="☞TTDAYSSANS-LIGHT" panose="02000805000000020004" charset="-52"/>
            </a:rPr>
            <a:t>обращения обучающихся за психологической, социальной</a:t>
          </a:r>
          <a:r>
            <a:rPr lang="ru-RU" sz="1000" kern="1200" baseline="0" dirty="0" smtClean="0">
              <a:latin typeface="☞TTDAYSSANS-LIGHT" panose="02000805000000020004" charset="-52"/>
            </a:rPr>
            <a:t> </a:t>
          </a:r>
          <a:r>
            <a:rPr lang="ru-RU" sz="1000" kern="1200" dirty="0" smtClean="0">
              <a:latin typeface="☞TTDAYSSANS-LIGHT" panose="02000805000000020004" charset="-52"/>
            </a:rPr>
            <a:t>помощью (телефон доверия, уполномоченного по правам детей в</a:t>
          </a:r>
          <a:r>
            <a:rPr lang="ru-RU" sz="1000" kern="1200" baseline="0" dirty="0" smtClean="0">
              <a:latin typeface="☞TTDAYSSANS-LIGHT" panose="02000805000000020004" charset="-52"/>
            </a:rPr>
            <a:t> </a:t>
          </a:r>
          <a:r>
            <a:rPr lang="ru-RU" sz="1000" kern="1200" dirty="0" smtClean="0">
              <a:latin typeface="☞TTDAYSSANS-LIGHT" panose="02000805000000020004" charset="-52"/>
            </a:rPr>
            <a:t>регионе и пр.) </a:t>
          </a:r>
          <a:endParaRPr lang="ru-RU" sz="1000" kern="1200" dirty="0">
            <a:latin typeface="☞TTDAYSSANS-LIGHT" panose="02000805000000020004" charset="-52"/>
          </a:endParaRPr>
        </a:p>
      </dsp:txBody>
      <dsp:txXfrm>
        <a:off x="5829300" y="4874802"/>
        <a:ext cx="5829299" cy="489826"/>
      </dsp:txXfrm>
    </dsp:sp>
    <dsp:sp modelId="{98F8A909-D0EA-4952-8A0C-49E1A9509A2F}">
      <dsp:nvSpPr>
        <dsp:cNvPr id="0" name=""/>
        <dsp:cNvSpPr/>
      </dsp:nvSpPr>
      <dsp:spPr>
        <a:xfrm rot="10800000">
          <a:off x="0" y="2344349"/>
          <a:ext cx="11658600" cy="189439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☞TTDAYSSANS-LIGHT" panose="02000805000000020004" charset="-52"/>
            </a:rPr>
            <a:t>Участие в планировании и организации тематических мероприятий по формированию </a:t>
          </a:r>
          <a:r>
            <a:rPr lang="ru-RU" sz="1600" b="1" kern="1200" dirty="0" smtClean="0">
              <a:latin typeface="☞TTDAYSSANS-LIGHT" panose="02000805000000020004" charset="-52"/>
            </a:rPr>
            <a:t>жизнеутверждающих </a:t>
          </a:r>
          <a:r>
            <a:rPr lang="ru-RU" sz="1600" b="1" kern="1200" dirty="0">
              <a:latin typeface="☞TTDAYSSANS-LIGHT" panose="02000805000000020004" charset="-52"/>
            </a:rPr>
            <a:t>ценностей, профилактике деструктивного поведения среди несовершеннолетних </a:t>
          </a:r>
        </a:p>
      </dsp:txBody>
      <dsp:txXfrm rot="-10800000">
        <a:off x="0" y="2344349"/>
        <a:ext cx="11658600" cy="664933"/>
      </dsp:txXfrm>
    </dsp:sp>
    <dsp:sp modelId="{A009D299-E3A9-4FA9-B617-0E041070DE0B}">
      <dsp:nvSpPr>
        <dsp:cNvPr id="0" name=""/>
        <dsp:cNvSpPr/>
      </dsp:nvSpPr>
      <dsp:spPr>
        <a:xfrm>
          <a:off x="1026" y="3135398"/>
          <a:ext cx="3823425" cy="313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☞TTDAYSSANS-LIGHT" panose="02000805000000020004" charset="-52"/>
            </a:rPr>
            <a:t>Штаб воспитательной работы</a:t>
          </a:r>
        </a:p>
      </dsp:txBody>
      <dsp:txXfrm>
        <a:off x="1026" y="3135398"/>
        <a:ext cx="3823425" cy="313348"/>
      </dsp:txXfrm>
    </dsp:sp>
    <dsp:sp modelId="{5B89E899-758D-4514-B923-4FF207F82F4A}">
      <dsp:nvSpPr>
        <dsp:cNvPr id="0" name=""/>
        <dsp:cNvSpPr/>
      </dsp:nvSpPr>
      <dsp:spPr>
        <a:xfrm>
          <a:off x="3824451" y="3135398"/>
          <a:ext cx="3916560" cy="313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☞TTDAYSSANS-LIGHT" panose="02000805000000020004" charset="-52"/>
            </a:rPr>
            <a:t>Реализация </a:t>
          </a:r>
          <a:r>
            <a:rPr lang="ru-RU" sz="1200" kern="1200" dirty="0">
              <a:latin typeface="☞TTDAYSSANS-LIGHT" panose="02000805000000020004" charset="-52"/>
            </a:rPr>
            <a:t>Дней единых действий</a:t>
          </a:r>
        </a:p>
      </dsp:txBody>
      <dsp:txXfrm>
        <a:off x="3824451" y="3135398"/>
        <a:ext cx="3916560" cy="313348"/>
      </dsp:txXfrm>
    </dsp:sp>
    <dsp:sp modelId="{75ED2EDB-CC45-4DD9-8E06-DB6B95F62BB3}">
      <dsp:nvSpPr>
        <dsp:cNvPr id="0" name=""/>
        <dsp:cNvSpPr/>
      </dsp:nvSpPr>
      <dsp:spPr>
        <a:xfrm>
          <a:off x="7741012" y="3135398"/>
          <a:ext cx="3916560" cy="313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☞TTDAYSSANS-LIGHT" panose="02000805000000020004" charset="-52"/>
            </a:rPr>
            <a:t>СПТ</a:t>
          </a:r>
          <a:endParaRPr lang="ru-RU" sz="1000" kern="1200" dirty="0">
            <a:latin typeface="☞TTDAYSSANS-LIGHT" panose="02000805000000020004" charset="-52"/>
          </a:endParaRPr>
        </a:p>
      </dsp:txBody>
      <dsp:txXfrm>
        <a:off x="7741012" y="3135398"/>
        <a:ext cx="3916560" cy="313348"/>
      </dsp:txXfrm>
    </dsp:sp>
    <dsp:sp modelId="{37616883-5389-441F-B9FE-C2F9CEB0BC4B}">
      <dsp:nvSpPr>
        <dsp:cNvPr id="0" name=""/>
        <dsp:cNvSpPr/>
      </dsp:nvSpPr>
      <dsp:spPr>
        <a:xfrm rot="10800000">
          <a:off x="0" y="146"/>
          <a:ext cx="11658600" cy="235442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☞TTDAYSSANS-LIGHT" panose="02000805000000020004" charset="-52"/>
            </a:rPr>
            <a:t>Содействие обеспечению организованной занятости обучающихся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☞TTDAYSSANS-LIGHT" panose="02000805000000020004" charset="-52"/>
            </a:rPr>
            <a:t>- Вовлечение в деятельность детской общественной организации "Движение Первых"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☞TTDAYSSANS-LIGHT" panose="02000805000000020004" charset="-52"/>
            </a:rPr>
            <a:t>- Работа волонтерских отрядов, военно-патриотических клубов, отрядов спасателей, киноклубов, туристических клубов, театральных кружков, ЮИД.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☞TTDAYSSANS-LIGHT" panose="02000805000000020004" charset="-52"/>
            </a:rPr>
            <a:t>- Центр детских инициатив</a:t>
          </a:r>
        </a:p>
      </dsp:txBody>
      <dsp:txXfrm rot="10800000">
        <a:off x="0" y="146"/>
        <a:ext cx="11658600" cy="1529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1198-6E3D-443F-84E7-A6B5E9E00168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F129-0661-4200-8AA9-A9799EB3C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86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3442782" cy="75599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6271" y="2628207"/>
            <a:ext cx="11911993" cy="5030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69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1" y="4235196"/>
            <a:ext cx="94111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60" b="0" i="0">
                <a:solidFill>
                  <a:srgbClr val="607BBC"/>
                </a:solidFill>
                <a:latin typeface="Verdana"/>
                <a:cs typeface="Verdana"/>
              </a:defRPr>
            </a:lvl1pPr>
          </a:lstStyle>
          <a:p>
            <a:pPr marL="47903">
              <a:spcBef>
                <a:spcPts val="119"/>
              </a:spcBef>
            </a:pPr>
            <a:fld id="{81D60167-4931-47E6-BA6A-407CBD079E47}" type="slidenum">
              <a:rPr lang="ru-RU" spc="-69" smtClean="0"/>
              <a:pPr marL="47903">
                <a:spcBef>
                  <a:spcPts val="119"/>
                </a:spcBef>
              </a:pPr>
              <a:t>‹#›</a:t>
            </a:fld>
            <a:endParaRPr lang="ru-RU" spc="-69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77649" y="908377"/>
            <a:ext cx="9689238" cy="541687"/>
          </a:xfrm>
        </p:spPr>
        <p:txBody>
          <a:bodyPr lIns="0" tIns="0" rIns="0" bIns="0"/>
          <a:lstStyle>
            <a:lvl1pPr>
              <a:defRPr sz="3520" b="0" i="0">
                <a:solidFill>
                  <a:srgbClr val="333C8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60" b="0" i="0">
                <a:solidFill>
                  <a:srgbClr val="607BBC"/>
                </a:solidFill>
                <a:latin typeface="Verdana"/>
                <a:cs typeface="Verdana"/>
              </a:defRPr>
            </a:lvl1pPr>
          </a:lstStyle>
          <a:p>
            <a:pPr marL="47903">
              <a:spcBef>
                <a:spcPts val="119"/>
              </a:spcBef>
            </a:pPr>
            <a:fld id="{81D60167-4931-47E6-BA6A-407CBD079E47}" type="slidenum">
              <a:rPr lang="ru-RU" spc="-69" smtClean="0"/>
              <a:pPr marL="47903">
                <a:spcBef>
                  <a:spcPts val="119"/>
                </a:spcBef>
              </a:pPr>
              <a:t>‹#›</a:t>
            </a:fld>
            <a:endParaRPr lang="ru-RU" spc="-69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77649" y="908377"/>
            <a:ext cx="9689238" cy="541687"/>
          </a:xfrm>
        </p:spPr>
        <p:txBody>
          <a:bodyPr lIns="0" tIns="0" rIns="0" bIns="0"/>
          <a:lstStyle>
            <a:lvl1pPr>
              <a:defRPr sz="3520" b="0" i="0">
                <a:solidFill>
                  <a:srgbClr val="333C8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228" y="1739456"/>
            <a:ext cx="58483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3938" y="1739456"/>
            <a:ext cx="58483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60" b="0" i="0">
                <a:solidFill>
                  <a:srgbClr val="607BBC"/>
                </a:solidFill>
                <a:latin typeface="Verdana"/>
                <a:cs typeface="Verdana"/>
              </a:defRPr>
            </a:lvl1pPr>
          </a:lstStyle>
          <a:p>
            <a:pPr marL="47903">
              <a:spcBef>
                <a:spcPts val="119"/>
              </a:spcBef>
            </a:pPr>
            <a:fld id="{81D60167-4931-47E6-BA6A-407CBD079E47}" type="slidenum">
              <a:rPr lang="ru-RU" spc="-69" smtClean="0"/>
              <a:pPr marL="47903">
                <a:spcBef>
                  <a:spcPts val="119"/>
                </a:spcBef>
              </a:pPr>
              <a:t>‹#›</a:t>
            </a:fld>
            <a:endParaRPr lang="ru-RU" spc="-69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3442782" cy="755999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35072" y="1737295"/>
            <a:ext cx="12972702" cy="4686300"/>
          </a:xfrm>
          <a:custGeom>
            <a:avLst/>
            <a:gdLst/>
            <a:ahLst/>
            <a:cxnLst/>
            <a:rect l="l" t="t" r="r" b="b"/>
            <a:pathLst>
              <a:path w="10318115" h="4686300">
                <a:moveTo>
                  <a:pt x="9913772" y="0"/>
                </a:moveTo>
                <a:lnTo>
                  <a:pt x="404291" y="0"/>
                </a:lnTo>
                <a:lnTo>
                  <a:pt x="357143" y="2719"/>
                </a:lnTo>
                <a:lnTo>
                  <a:pt x="311593" y="10677"/>
                </a:lnTo>
                <a:lnTo>
                  <a:pt x="267943" y="23568"/>
                </a:lnTo>
                <a:lnTo>
                  <a:pt x="226496" y="41091"/>
                </a:lnTo>
                <a:lnTo>
                  <a:pt x="187558" y="62941"/>
                </a:lnTo>
                <a:lnTo>
                  <a:pt x="151430" y="88815"/>
                </a:lnTo>
                <a:lnTo>
                  <a:pt x="118416" y="118410"/>
                </a:lnTo>
                <a:lnTo>
                  <a:pt x="88820" y="151422"/>
                </a:lnTo>
                <a:lnTo>
                  <a:pt x="62944" y="187549"/>
                </a:lnTo>
                <a:lnTo>
                  <a:pt x="41093" y="226486"/>
                </a:lnTo>
                <a:lnTo>
                  <a:pt x="23570" y="267931"/>
                </a:lnTo>
                <a:lnTo>
                  <a:pt x="10677" y="311581"/>
                </a:lnTo>
                <a:lnTo>
                  <a:pt x="2720" y="357131"/>
                </a:lnTo>
                <a:lnTo>
                  <a:pt x="0" y="404279"/>
                </a:lnTo>
                <a:lnTo>
                  <a:pt x="0" y="4282020"/>
                </a:lnTo>
                <a:lnTo>
                  <a:pt x="2720" y="4329168"/>
                </a:lnTo>
                <a:lnTo>
                  <a:pt x="10677" y="4374718"/>
                </a:lnTo>
                <a:lnTo>
                  <a:pt x="23570" y="4418368"/>
                </a:lnTo>
                <a:lnTo>
                  <a:pt x="41093" y="4459813"/>
                </a:lnTo>
                <a:lnTo>
                  <a:pt x="62944" y="4498750"/>
                </a:lnTo>
                <a:lnTo>
                  <a:pt x="88820" y="4534877"/>
                </a:lnTo>
                <a:lnTo>
                  <a:pt x="118416" y="4567889"/>
                </a:lnTo>
                <a:lnTo>
                  <a:pt x="151430" y="4597484"/>
                </a:lnTo>
                <a:lnTo>
                  <a:pt x="187558" y="4623358"/>
                </a:lnTo>
                <a:lnTo>
                  <a:pt x="226496" y="4645208"/>
                </a:lnTo>
                <a:lnTo>
                  <a:pt x="267943" y="4662731"/>
                </a:lnTo>
                <a:lnTo>
                  <a:pt x="311593" y="4675622"/>
                </a:lnTo>
                <a:lnTo>
                  <a:pt x="357143" y="4683580"/>
                </a:lnTo>
                <a:lnTo>
                  <a:pt x="404291" y="4686300"/>
                </a:lnTo>
                <a:lnTo>
                  <a:pt x="9913772" y="4686300"/>
                </a:lnTo>
                <a:lnTo>
                  <a:pt x="9960920" y="4683580"/>
                </a:lnTo>
                <a:lnTo>
                  <a:pt x="10006470" y="4675622"/>
                </a:lnTo>
                <a:lnTo>
                  <a:pt x="10050119" y="4662731"/>
                </a:lnTo>
                <a:lnTo>
                  <a:pt x="10091564" y="4645208"/>
                </a:lnTo>
                <a:lnTo>
                  <a:pt x="10130502" y="4623358"/>
                </a:lnTo>
                <a:lnTo>
                  <a:pt x="10166628" y="4597484"/>
                </a:lnTo>
                <a:lnTo>
                  <a:pt x="10199641" y="4567889"/>
                </a:lnTo>
                <a:lnTo>
                  <a:pt x="10229236" y="4534877"/>
                </a:lnTo>
                <a:lnTo>
                  <a:pt x="10255110" y="4498750"/>
                </a:lnTo>
                <a:lnTo>
                  <a:pt x="10276960" y="4459813"/>
                </a:lnTo>
                <a:lnTo>
                  <a:pt x="10294482" y="4418368"/>
                </a:lnTo>
                <a:lnTo>
                  <a:pt x="10307374" y="4374718"/>
                </a:lnTo>
                <a:lnTo>
                  <a:pt x="10315331" y="4329168"/>
                </a:lnTo>
                <a:lnTo>
                  <a:pt x="10318051" y="4282020"/>
                </a:lnTo>
                <a:lnTo>
                  <a:pt x="10318051" y="404279"/>
                </a:lnTo>
                <a:lnTo>
                  <a:pt x="10315331" y="357131"/>
                </a:lnTo>
                <a:lnTo>
                  <a:pt x="10307374" y="311581"/>
                </a:lnTo>
                <a:lnTo>
                  <a:pt x="10294482" y="267931"/>
                </a:lnTo>
                <a:lnTo>
                  <a:pt x="10276960" y="226486"/>
                </a:lnTo>
                <a:lnTo>
                  <a:pt x="10255110" y="187549"/>
                </a:lnTo>
                <a:lnTo>
                  <a:pt x="10229236" y="151422"/>
                </a:lnTo>
                <a:lnTo>
                  <a:pt x="10199641" y="118410"/>
                </a:lnTo>
                <a:lnTo>
                  <a:pt x="10166628" y="88815"/>
                </a:lnTo>
                <a:lnTo>
                  <a:pt x="10130502" y="62941"/>
                </a:lnTo>
                <a:lnTo>
                  <a:pt x="10091564" y="41091"/>
                </a:lnTo>
                <a:lnTo>
                  <a:pt x="10050119" y="23568"/>
                </a:lnTo>
                <a:lnTo>
                  <a:pt x="10006470" y="10677"/>
                </a:lnTo>
                <a:lnTo>
                  <a:pt x="9960920" y="2719"/>
                </a:lnTo>
                <a:lnTo>
                  <a:pt x="9913772" y="0"/>
                </a:lnTo>
                <a:close/>
              </a:path>
            </a:pathLst>
          </a:custGeom>
          <a:solidFill>
            <a:srgbClr val="646769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77649" y="908377"/>
            <a:ext cx="9689238" cy="541687"/>
          </a:xfrm>
        </p:spPr>
        <p:txBody>
          <a:bodyPr lIns="0" tIns="0" rIns="0" bIns="0"/>
          <a:lstStyle>
            <a:lvl1pPr>
              <a:defRPr sz="3520" b="0" i="0">
                <a:solidFill>
                  <a:srgbClr val="333C8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60" b="0" i="0">
                <a:solidFill>
                  <a:srgbClr val="607BBC"/>
                </a:solidFill>
                <a:latin typeface="Verdana"/>
                <a:cs typeface="Verdana"/>
              </a:defRPr>
            </a:lvl1pPr>
          </a:lstStyle>
          <a:p>
            <a:pPr marL="47903">
              <a:spcBef>
                <a:spcPts val="119"/>
              </a:spcBef>
            </a:pPr>
            <a:fld id="{81D60167-4931-47E6-BA6A-407CBD079E47}" type="slidenum">
              <a:rPr lang="ru-RU" spc="-69" smtClean="0"/>
              <a:pPr marL="47903">
                <a:spcBef>
                  <a:spcPts val="119"/>
                </a:spcBef>
              </a:pPr>
              <a:t>‹#›</a:t>
            </a:fld>
            <a:endParaRPr lang="ru-RU" spc="-69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60" b="0" i="0">
                <a:solidFill>
                  <a:srgbClr val="607BBC"/>
                </a:solidFill>
                <a:latin typeface="Verdana"/>
                <a:cs typeface="Verdana"/>
              </a:defRPr>
            </a:lvl1pPr>
          </a:lstStyle>
          <a:p>
            <a:pPr marL="47903">
              <a:spcBef>
                <a:spcPts val="119"/>
              </a:spcBef>
            </a:pPr>
            <a:fld id="{81D60167-4931-47E6-BA6A-407CBD079E47}" type="slidenum">
              <a:rPr lang="ru-RU" spc="-69" smtClean="0"/>
              <a:pPr marL="47903">
                <a:spcBef>
                  <a:spcPts val="119"/>
                </a:spcBef>
              </a:pPr>
              <a:t>‹#›</a:t>
            </a:fld>
            <a:endParaRPr lang="ru-RU" spc="-69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77649" y="908377"/>
            <a:ext cx="968923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33C8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2227" y="1739456"/>
            <a:ext cx="121000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1143" y="7033450"/>
            <a:ext cx="43022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2227" y="7033450"/>
            <a:ext cx="30922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772512" y="7091221"/>
            <a:ext cx="363258" cy="5416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60" b="0" i="0">
                <a:solidFill>
                  <a:srgbClr val="607BBC"/>
                </a:solidFill>
                <a:latin typeface="Verdana"/>
                <a:cs typeface="Verdana"/>
              </a:defRPr>
            </a:lvl1pPr>
          </a:lstStyle>
          <a:p>
            <a:pPr marL="47903">
              <a:spcBef>
                <a:spcPts val="119"/>
              </a:spcBef>
            </a:pPr>
            <a:fld id="{81D60167-4931-47E6-BA6A-407CBD079E47}" type="slidenum">
              <a:rPr lang="ru-RU" spc="-69" smtClean="0"/>
              <a:pPr marL="47903">
                <a:spcBef>
                  <a:spcPts val="119"/>
                </a:spcBef>
              </a:pPr>
              <a:t>‹#›</a:t>
            </a:fld>
            <a:endParaRPr lang="ru-RU" spc="-69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4838">
        <a:defRPr>
          <a:latin typeface="+mn-lt"/>
          <a:ea typeface="+mn-ea"/>
          <a:cs typeface="+mn-cs"/>
        </a:defRPr>
      </a:lvl2pPr>
      <a:lvl3pPr marL="1149675">
        <a:defRPr>
          <a:latin typeface="+mn-lt"/>
          <a:ea typeface="+mn-ea"/>
          <a:cs typeface="+mn-cs"/>
        </a:defRPr>
      </a:lvl3pPr>
      <a:lvl4pPr marL="1724513">
        <a:defRPr>
          <a:latin typeface="+mn-lt"/>
          <a:ea typeface="+mn-ea"/>
          <a:cs typeface="+mn-cs"/>
        </a:defRPr>
      </a:lvl4pPr>
      <a:lvl5pPr marL="2299350">
        <a:defRPr>
          <a:latin typeface="+mn-lt"/>
          <a:ea typeface="+mn-ea"/>
          <a:cs typeface="+mn-cs"/>
        </a:defRPr>
      </a:lvl5pPr>
      <a:lvl6pPr marL="2874188">
        <a:defRPr>
          <a:latin typeface="+mn-lt"/>
          <a:ea typeface="+mn-ea"/>
          <a:cs typeface="+mn-cs"/>
        </a:defRPr>
      </a:lvl6pPr>
      <a:lvl7pPr marL="3449025">
        <a:defRPr>
          <a:latin typeface="+mn-lt"/>
          <a:ea typeface="+mn-ea"/>
          <a:cs typeface="+mn-cs"/>
        </a:defRPr>
      </a:lvl7pPr>
      <a:lvl8pPr marL="4023863">
        <a:defRPr>
          <a:latin typeface="+mn-lt"/>
          <a:ea typeface="+mn-ea"/>
          <a:cs typeface="+mn-cs"/>
        </a:defRPr>
      </a:lvl8pPr>
      <a:lvl9pPr marL="45987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10" Type="http://schemas.openxmlformats.org/officeDocument/2006/relationships/image" Target="../media/image56.gif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0"/>
            <a:ext cx="13443288" cy="75628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479A8E1-2FC5-7256-D700-C9388B0AD0F3}"/>
              </a:ext>
            </a:extLst>
          </p:cNvPr>
          <p:cNvGrpSpPr/>
          <p:nvPr/>
        </p:nvGrpSpPr>
        <p:grpSpPr>
          <a:xfrm>
            <a:off x="4102993" y="145740"/>
            <a:ext cx="5269237" cy="1400409"/>
            <a:chOff x="2679700" y="-37483"/>
            <a:chExt cx="4191000" cy="111384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92FBED-8A74-EA64-6086-164F1F7C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00" y="200025"/>
              <a:ext cx="838200" cy="70854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EB2861E-0769-B358-A1F5-AA1F00F3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100" y="164523"/>
              <a:ext cx="990600" cy="70983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C911622-7423-0C0C-2322-70691AAD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684" y="123825"/>
              <a:ext cx="1338416" cy="68953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A0591A5-E6F8-811F-6B0E-5646577F6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100" y="-37483"/>
              <a:ext cx="990600" cy="111384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2F5F940D-44DD-7A8E-50DC-DAE0E57C60A8}"/>
              </a:ext>
            </a:extLst>
          </p:cNvPr>
          <p:cNvSpPr txBox="1"/>
          <p:nvPr/>
        </p:nvSpPr>
        <p:spPr>
          <a:xfrm>
            <a:off x="565412" y="1605998"/>
            <a:ext cx="12344400" cy="2158577"/>
          </a:xfrm>
          <a:prstGeom prst="rect">
            <a:avLst/>
          </a:prstGeom>
        </p:spPr>
        <p:txBody>
          <a:bodyPr vert="horz" wrap="square" lIns="0" tIns="6387" rIns="0" bIns="0" rtlCol="0">
            <a:spAutoFit/>
          </a:bodyPr>
          <a:lstStyle/>
          <a:p>
            <a:pPr marL="15968" marR="6387" algn="ctr">
              <a:lnSpc>
                <a:spcPct val="102899"/>
              </a:lnSpc>
              <a:spcBef>
                <a:spcPts val="50"/>
              </a:spcBef>
            </a:pPr>
            <a:r>
              <a:rPr lang="ru-RU" sz="4526" dirty="0" smtClean="0">
                <a:solidFill>
                  <a:srgbClr val="333C89"/>
                </a:solidFill>
                <a:latin typeface="Days" panose="02000505050000020004" pitchFamily="2" charset="0"/>
                <a:cs typeface="Verdana"/>
              </a:rPr>
              <a:t>Профилактика деструктивного поведения несовершеннолетних </a:t>
            </a:r>
          </a:p>
          <a:p>
            <a:pPr marL="15968" marR="6387" algn="ctr">
              <a:lnSpc>
                <a:spcPct val="102899"/>
              </a:lnSpc>
              <a:spcBef>
                <a:spcPts val="50"/>
              </a:spcBef>
            </a:pPr>
            <a:r>
              <a:rPr lang="ru-RU" sz="4526" dirty="0" smtClean="0">
                <a:solidFill>
                  <a:srgbClr val="333C89"/>
                </a:solidFill>
                <a:latin typeface="Days" panose="02000505050000020004" pitchFamily="2" charset="0"/>
                <a:cs typeface="Verdana"/>
              </a:rPr>
              <a:t>в школе </a:t>
            </a:r>
            <a:endParaRPr sz="4526" dirty="0">
              <a:latin typeface="Days" panose="02000505050000020004" pitchFamily="2" charset="0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E52B9-77D5-1E27-6485-A1565340DE14}"/>
              </a:ext>
            </a:extLst>
          </p:cNvPr>
          <p:cNvSpPr txBox="1"/>
          <p:nvPr/>
        </p:nvSpPr>
        <p:spPr>
          <a:xfrm>
            <a:off x="2576580" y="3985916"/>
            <a:ext cx="8322064" cy="55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18" dirty="0" smtClean="0">
                <a:solidFill>
                  <a:srgbClr val="333C89"/>
                </a:solidFill>
                <a:latin typeface="Days" panose="02000505050000020004" pitchFamily="2" charset="0"/>
              </a:rPr>
              <a:t>Павлова Мария Сергеевна</a:t>
            </a:r>
            <a:endParaRPr lang="en-US" sz="3018" dirty="0">
              <a:solidFill>
                <a:srgbClr val="333C89"/>
              </a:solidFill>
              <a:latin typeface="Days" panose="0200050505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FD8717-5195-F138-FBC3-35B970BE8566}"/>
              </a:ext>
            </a:extLst>
          </p:cNvPr>
          <p:cNvSpPr txBox="1"/>
          <p:nvPr/>
        </p:nvSpPr>
        <p:spPr>
          <a:xfrm>
            <a:off x="1312069" y="5050513"/>
            <a:ext cx="11277600" cy="1485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18" dirty="0" smtClean="0">
                <a:solidFill>
                  <a:srgbClr val="333C89"/>
                </a:solidFill>
                <a:latin typeface="☞TTDAYSSANS-LIGHT" panose="02000805000000020004" pitchFamily="2" charset="-52"/>
              </a:rPr>
              <a:t>Советник директора по воспитанию </a:t>
            </a:r>
          </a:p>
          <a:p>
            <a:pPr algn="ctr"/>
            <a:r>
              <a:rPr lang="ru-RU" sz="3018" dirty="0" smtClean="0">
                <a:solidFill>
                  <a:srgbClr val="333C89"/>
                </a:solidFill>
                <a:latin typeface="☞TTDAYSSANS-LIGHT" panose="02000805000000020004" pitchFamily="2" charset="-52"/>
              </a:rPr>
              <a:t>высшей квалификационной категории </a:t>
            </a:r>
          </a:p>
          <a:p>
            <a:pPr algn="ctr"/>
            <a:r>
              <a:rPr lang="ru-RU" sz="3018" dirty="0" smtClean="0">
                <a:solidFill>
                  <a:srgbClr val="333C89"/>
                </a:solidFill>
                <a:latin typeface="☞TTDAYSSANS-LIGHT" panose="02000805000000020004" pitchFamily="2" charset="-52"/>
              </a:rPr>
              <a:t>МОУ Сергиевской СОШ, г.о. Коломна</a:t>
            </a:r>
            <a:endParaRPr lang="ru-RU" sz="3018" dirty="0">
              <a:solidFill>
                <a:srgbClr val="333C89"/>
              </a:solidFill>
              <a:latin typeface="☞TTDAYSSANS-LIGHT" panose="02000805000000020004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3288" cy="7562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369" y="249881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Ресоциализация 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3669" y="848695"/>
            <a:ext cx="8610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☞TTDAYSSANS-LIGHT" panose="02000805000000020004" pitchFamily="2" charset="-52"/>
              </a:rPr>
              <a:t>Школа стремится воспитать личность, устойчивую к влиянию неблагоприятных девиантогенных факторов среды</a:t>
            </a:r>
            <a:endParaRPr lang="ru-RU" sz="28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i="1"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95361280"/>
              </p:ext>
            </p:extLst>
          </p:nvPr>
        </p:nvGraphicFramePr>
        <p:xfrm>
          <a:off x="2455069" y="848695"/>
          <a:ext cx="9631906" cy="646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7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3288" cy="7562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069" y="70404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17BBC"/>
                </a:solidFill>
                <a:latin typeface="Days" panose="02000505050000020004" pitchFamily="2" charset="0"/>
              </a:rPr>
              <a:t>Функциональные направления деятельности советника    </a:t>
            </a:r>
          </a:p>
          <a:p>
            <a:pPr algn="ctr"/>
            <a:r>
              <a:rPr lang="ru-RU" sz="2000" dirty="0" smtClean="0">
                <a:solidFill>
                  <a:srgbClr val="617BBC"/>
                </a:solidFill>
                <a:latin typeface="Days" panose="02000505050000020004" pitchFamily="2" charset="0"/>
              </a:rPr>
              <a:t>в системе профилактики  </a:t>
            </a:r>
            <a:endParaRPr lang="ru-RU" sz="20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3669" y="848695"/>
            <a:ext cx="8610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☞TTDAYSSANS-LIGHT" panose="02000805000000020004" pitchFamily="2" charset="-52"/>
              </a:rPr>
              <a:t>Школа стремится воспитать личность, устойчивую к влиянию неблагоприятных девиантогенных факторов среды</a:t>
            </a:r>
            <a:endParaRPr lang="ru-RU" sz="28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i="1"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3031364"/>
              </p:ext>
            </p:extLst>
          </p:nvPr>
        </p:nvGraphicFramePr>
        <p:xfrm>
          <a:off x="1045369" y="778290"/>
          <a:ext cx="11658600" cy="659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44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3288" cy="7562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9269" y="77869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Фото-сопровождение воспитательной работы 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pic>
        <p:nvPicPr>
          <p:cNvPr id="7" name="Рисунок 6" descr="https://sun9-69.userapi.com/impg/J9UwoGxMgStMordRe3Wn4QnI3ofN1u79IEDMSQ/bLJylFNn_O8.jpg?size=1280x960&amp;quality=95&amp;sign=c3d5fa48106b1eb1f20dbc088e85f93f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36" y="585389"/>
            <a:ext cx="3022630" cy="211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6.userapi.com/impg/gBWzxu9OdloyYjo4jpvLnxU8xP6PkjgIPm6Hlg/XxpLQvRbn8U.jpg?size=1280x960&amp;quality=95&amp;sign=d94c3d96236ee1eea2571aebfedc2efc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19" y="5434994"/>
            <a:ext cx="3391977" cy="19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78.userapi.com/impg/tHWRq8T1FxduxGr6hfoRc5kzQguJPLbztmojjg/XbOJS0Dr_Bs.jpg?size=1280x960&amp;quality=95&amp;sign=74b0356c18ce78f0d6011d5f58e5ffc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534" y="607103"/>
            <a:ext cx="3379559" cy="220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un9-45.userapi.com/impg/jp0waAze-_kKQ57M6y-aWi5tzWfaQDLi212Ycg/pTSUQdGuKwE.jpg?size=1280x960&amp;quality=95&amp;sign=03689cff6357191c17a1cd82e8f31d6e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79" y="2862599"/>
            <a:ext cx="3175030" cy="23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78.userapi.com/impg/Cca_rgc-a9XvCqrf4xpVeaUpmgQryvvh2EGCOw/AGChCVugVTA.jpg?size=1280x960&amp;quality=96&amp;sign=7a08928926fcc3ca8d6f626cc350fb45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37" y="5392251"/>
            <a:ext cx="3107796" cy="19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9-11.userapi.com/impg/ZZ6loL4CV99NGne_COGfy7a17g_2cy4jlymSZA/8ZxRgT4BtfM.jpg?size=2560x1920&amp;quality=95&amp;sign=7a779dc6509ece9c8adcca49702df713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98" y="2945168"/>
            <a:ext cx="3394974" cy="227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47.userapi.com/impg/VITq7JIxAK5TKT2EYUf8Syt3F9LA-Kdfw6kCiw/y-cL65xOo8E.jpg?size=2560x1920&amp;quality=95&amp;sign=bc0caefb3e2a0477735d33b03765839b&amp;type=album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19" y="2956687"/>
            <a:ext cx="3391977" cy="226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69.userapi.com/impg/DUKY4I-ba8TocQDuCNJJH1xDHe1GKcb-qQhn-g/CHPCXG_vSU4.jpg?size=1280x960&amp;quality=95&amp;sign=bfd036f81196f66227a1df68f0455ae8&amp;type=album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19" y="575089"/>
            <a:ext cx="3391977" cy="224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sun9-11.userapi.com/impg/i_P8lAjfWjXlNvC3xL3lgfZ0M1bNGJrExqcdmA/C-zTc8vxhpQ.jpg?size=2560x2213&amp;quality=95&amp;sign=7508c91d26231d757e0ef3042bf6db23&amp;type=album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534" y="5353207"/>
            <a:ext cx="3426431" cy="1996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3288" cy="7562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069" y="144186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Глобальная задача советника 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3669" y="848695"/>
            <a:ext cx="8610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☞TTDAYSSANS-LIGHT" panose="02000805000000020004" pitchFamily="2" charset="-52"/>
              </a:rPr>
              <a:t>Школа стремится воспитать личность, устойчивую к влиянию неблагоприятных девиантогенных факторов среды</a:t>
            </a:r>
            <a:endParaRPr lang="ru-RU" sz="28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i="1"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615716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4" name="Прямоугольник 3"/>
          <p:cNvSpPr/>
          <p:nvPr/>
        </p:nvSpPr>
        <p:spPr>
          <a:xfrm>
            <a:off x="1018609" y="605851"/>
            <a:ext cx="119407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Школа </a:t>
            </a:r>
            <a:r>
              <a:rPr lang="ru-RU" b="1" i="1" dirty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не является изолированной от остального мира средой и значительную часть времени ребёнок проводит вне её стен. Поэтому самое важное – это научить детей и подростков самостоятельно распознавать угрозы и защищаться. </a:t>
            </a:r>
            <a:endParaRPr lang="ru-RU" b="1" i="1" dirty="0" smtClean="0">
              <a:solidFill>
                <a:srgbClr val="617BBC"/>
              </a:solidFill>
              <a:latin typeface="☞TTDAYSSANS-LIGHT" panose="02000805000000020004" charset="-52"/>
              <a:ea typeface="Calibri" panose="020F0502020204030204" pitchFamily="34" charset="0"/>
            </a:endParaRPr>
          </a:p>
          <a:p>
            <a:endParaRPr lang="ru-RU" b="1" i="1" dirty="0">
              <a:solidFill>
                <a:srgbClr val="617BBC"/>
              </a:solidFill>
              <a:latin typeface="☞TTDAYSSANS-LIGHT" panose="02000805000000020004" charset="-52"/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Совместная </a:t>
            </a:r>
            <a:r>
              <a:rPr lang="ru-RU" b="1" i="1" dirty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задача </a:t>
            </a:r>
            <a:r>
              <a:rPr lang="ru-RU" b="1" i="1" dirty="0" smtClean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советника директора по воспитанию, родителей </a:t>
            </a:r>
            <a:r>
              <a:rPr lang="ru-RU" b="1" i="1" dirty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и педагогического коллектива образовательной организации состоит в развитии у несовершеннолетних умения противостоять чужому влиянию, выявлять </a:t>
            </a:r>
            <a:r>
              <a:rPr lang="ru-RU" b="1" i="1" dirty="0" err="1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манипулятивные</a:t>
            </a:r>
            <a:r>
              <a:rPr lang="ru-RU" b="1" i="1" dirty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 приёмы, пропагандирующие </a:t>
            </a:r>
            <a:r>
              <a:rPr lang="ru-RU" b="1" i="1" dirty="0" err="1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девиантное</a:t>
            </a:r>
            <a:r>
              <a:rPr lang="ru-RU" b="1" i="1" dirty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 поведение и потребительские ценности, относиться осознанно и ответственно к собственному выбору при столкновении с любыми угрозами</a:t>
            </a:r>
            <a:r>
              <a:rPr lang="ru-RU" i="1" dirty="0">
                <a:solidFill>
                  <a:srgbClr val="617BBC"/>
                </a:solidFill>
                <a:latin typeface="☞TTDAYSSANS-LIGHT" panose="02000805000000020004" charset="-52"/>
                <a:ea typeface="Calibri" panose="020F0502020204030204" pitchFamily="34" charset="0"/>
              </a:rPr>
              <a:t>.</a:t>
            </a:r>
            <a:endParaRPr lang="ru-RU" dirty="0">
              <a:solidFill>
                <a:srgbClr val="617BBC"/>
              </a:solidFill>
              <a:latin typeface="☞TTDAYSSANS-LIGHT" panose="02000805000000020004" charset="-52"/>
            </a:endParaRPr>
          </a:p>
        </p:txBody>
      </p:sp>
      <p:pic>
        <p:nvPicPr>
          <p:cNvPr id="9" name="Рисунок 8" descr="https://sun9-18.userapi.com/impg/ipXT9OjqwjSFhnTthYMrq_MP4de0ofLGeOkVtg/FroGPRDjBtM.jpg?size=1280x960&amp;quality=95&amp;sign=dd8dccc346598288f7bdfde7ee9b619a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59" y="3403564"/>
            <a:ext cx="4471739" cy="3672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un9-49.userapi.com/impg/18JtuRPSLTlpfUkro2nC6L7a5n_QTRLnRDz-ow/lxik0DUS-G8.jpg?size=1280x960&amp;quality=95&amp;sign=dff7e11f6f80c69922d61ce637acf942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69" y="3403564"/>
            <a:ext cx="4635484" cy="3672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9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30">
            <a:extLst>
              <a:ext uri="{FF2B5EF4-FFF2-40B4-BE49-F238E27FC236}">
                <a16:creationId xmlns:a16="http://schemas.microsoft.com/office/drawing/2014/main" id="{D7165280-B771-CA94-6A68-5DFF36E253B1}"/>
              </a:ext>
            </a:extLst>
          </p:cNvPr>
          <p:cNvGrpSpPr/>
          <p:nvPr/>
        </p:nvGrpSpPr>
        <p:grpSpPr>
          <a:xfrm>
            <a:off x="760116" y="246688"/>
            <a:ext cx="3157550" cy="2199507"/>
            <a:chOff x="7341996" y="2166340"/>
            <a:chExt cx="2511425" cy="1749425"/>
          </a:xfrm>
        </p:grpSpPr>
        <p:pic>
          <p:nvPicPr>
            <p:cNvPr id="8" name="object 31">
              <a:extLst>
                <a:ext uri="{FF2B5EF4-FFF2-40B4-BE49-F238E27FC236}">
                  <a16:creationId xmlns:a16="http://schemas.microsoft.com/office/drawing/2014/main" id="{058D6722-BE43-19C2-DDFC-BA7F8B9B6FB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1996" y="2166340"/>
              <a:ext cx="2456535" cy="1677225"/>
            </a:xfrm>
            <a:prstGeom prst="rect">
              <a:avLst/>
            </a:prstGeom>
          </p:spPr>
        </p:pic>
        <p:pic>
          <p:nvPicPr>
            <p:cNvPr id="9" name="object 32">
              <a:extLst>
                <a:ext uri="{FF2B5EF4-FFF2-40B4-BE49-F238E27FC236}">
                  <a16:creationId xmlns:a16="http://schemas.microsoft.com/office/drawing/2014/main" id="{5F2BB48F-BBB4-89B3-E67B-A826621FD20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6776" y="2297696"/>
              <a:ext cx="2366492" cy="1617954"/>
            </a:xfrm>
            <a:prstGeom prst="rect">
              <a:avLst/>
            </a:prstGeom>
          </p:spPr>
        </p:pic>
      </p:grp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086B556-B3C2-E862-F1FD-0664F760EE6D}"/>
              </a:ext>
            </a:extLst>
          </p:cNvPr>
          <p:cNvSpPr/>
          <p:nvPr/>
        </p:nvSpPr>
        <p:spPr>
          <a:xfrm>
            <a:off x="4586898" y="213906"/>
            <a:ext cx="4495281" cy="2232144"/>
          </a:xfrm>
          <a:prstGeom prst="roundRect">
            <a:avLst/>
          </a:prstGeom>
          <a:gradFill flip="none" rotWithShape="1">
            <a:gsLst>
              <a:gs pos="0">
                <a:srgbClr val="7DA3D6"/>
              </a:gs>
              <a:gs pos="100000">
                <a:srgbClr val="A1D7F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3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7" y="-89199"/>
            <a:ext cx="13443288" cy="7652049"/>
          </a:xfrm>
          <a:prstGeom prst="rect">
            <a:avLst/>
          </a:prstGeom>
        </p:spPr>
      </p:pic>
      <p:pic>
        <p:nvPicPr>
          <p:cNvPr id="20" name="Рисунок 19" descr="https://sun9-73.userapi.com/impg/YhWJE2Lr15dg3wcpcGeCeceF9PFuPTKVVGSZkw/0aOyNMYQ8j8.jpg?size=2560x1919&amp;quality=95&amp;sign=b56bda1c009b9ffa30e7c2061bdf0db4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5" y="1963036"/>
            <a:ext cx="5940425" cy="44526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518792" y="2481186"/>
            <a:ext cx="64445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17BBC"/>
                </a:solidFill>
                <a:latin typeface="☞TTDAYSSANS-LIGHT" panose="02000805000000020004" charset="-52"/>
              </a:rPr>
              <a:t>Павлова Мария Сергеевна</a:t>
            </a:r>
          </a:p>
          <a:p>
            <a:endParaRPr lang="ru-RU" sz="2400" b="1" dirty="0" smtClean="0">
              <a:solidFill>
                <a:srgbClr val="617BBC"/>
              </a:solidFill>
              <a:latin typeface="☞TTDAYSSANS-LIGHT" panose="02000805000000020004" charset="-52"/>
            </a:endParaRPr>
          </a:p>
          <a:p>
            <a:r>
              <a:rPr lang="ru-RU" sz="2400" dirty="0" smtClean="0">
                <a:solidFill>
                  <a:srgbClr val="617BBC"/>
                </a:solidFill>
                <a:latin typeface="☞TTDAYSSANS-LIGHT" panose="02000805000000020004" charset="-52"/>
              </a:rPr>
              <a:t>Советник директора по воспитанию</a:t>
            </a:r>
          </a:p>
          <a:p>
            <a:r>
              <a:rPr lang="ru-RU" sz="2400" dirty="0" smtClean="0">
                <a:solidFill>
                  <a:srgbClr val="617BBC"/>
                </a:solidFill>
                <a:latin typeface="☞TTDAYSSANS-LIGHT" panose="02000805000000020004" charset="-52"/>
              </a:rPr>
              <a:t>высшей квалификационной категории</a:t>
            </a:r>
          </a:p>
          <a:p>
            <a:endParaRPr lang="ru-RU" sz="2400" dirty="0" smtClean="0">
              <a:solidFill>
                <a:srgbClr val="617BBC"/>
              </a:solidFill>
              <a:latin typeface="☞TTDAYSSANS-LIGHT" panose="02000805000000020004" charset="-52"/>
            </a:endParaRPr>
          </a:p>
          <a:p>
            <a:r>
              <a:rPr lang="ru-RU" sz="2400" dirty="0" smtClean="0">
                <a:solidFill>
                  <a:srgbClr val="617BBC"/>
                </a:solidFill>
                <a:latin typeface="☞TTDAYSSANS-LIGHT" panose="02000805000000020004" charset="-52"/>
              </a:rPr>
              <a:t>МОУ Сергиевская СОШ, г.о. Коломна</a:t>
            </a:r>
          </a:p>
          <a:p>
            <a:endParaRPr lang="ru-RU" sz="2400" dirty="0" smtClean="0">
              <a:solidFill>
                <a:srgbClr val="617BBC"/>
              </a:solidFill>
              <a:latin typeface="☞TTDAYSSANS-LIGHT" panose="02000805000000020004" charset="-52"/>
            </a:endParaRPr>
          </a:p>
          <a:p>
            <a:r>
              <a:rPr lang="ru-RU" sz="2400" dirty="0" smtClean="0">
                <a:solidFill>
                  <a:srgbClr val="617BBC"/>
                </a:solidFill>
                <a:latin typeface="☞TTDAYSSANS-LIGHT" panose="02000805000000020004" charset="-52"/>
              </a:rPr>
              <a:t>Педагог-исследователь </a:t>
            </a:r>
            <a:endParaRPr lang="ru-RU" sz="2400" dirty="0">
              <a:solidFill>
                <a:srgbClr val="617BBC"/>
              </a:solidFill>
              <a:latin typeface="☞TTDAYSSANS-LIGHT" panose="02000805000000020004" charset="-52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479A8E1-2FC5-7256-D700-C9388B0AD0F3}"/>
              </a:ext>
            </a:extLst>
          </p:cNvPr>
          <p:cNvGrpSpPr/>
          <p:nvPr/>
        </p:nvGrpSpPr>
        <p:grpSpPr>
          <a:xfrm>
            <a:off x="3184635" y="31585"/>
            <a:ext cx="5658941" cy="1756205"/>
            <a:chOff x="2679700" y="-37483"/>
            <a:chExt cx="4191000" cy="111384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92FBED-8A74-EA64-6086-164F1F7C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00" y="200025"/>
              <a:ext cx="838200" cy="708541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EB2861E-0769-B358-A1F5-AA1F00F3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100" y="164523"/>
              <a:ext cx="990600" cy="70983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C911622-7423-0C0C-2322-70691AAD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684" y="123825"/>
              <a:ext cx="1338416" cy="689538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A0591A5-E6F8-811F-6B0E-5646577F6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100" y="-37483"/>
              <a:ext cx="990600" cy="1113845"/>
            </a:xfrm>
            <a:prstGeom prst="rect">
              <a:avLst/>
            </a:prstGeom>
          </p:spPr>
        </p:pic>
      </p:grpSp>
      <p:pic>
        <p:nvPicPr>
          <p:cNvPr id="14338" name="Picture 2" descr="http://qrcoder.ru/code/?https%3A%2F%2Fvk.com%2Fmarypavlova93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963" y="141957"/>
            <a:ext cx="2075953" cy="207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3288" cy="756285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6713538"/>
              </p:ext>
            </p:extLst>
          </p:nvPr>
        </p:nvGraphicFramePr>
        <p:xfrm>
          <a:off x="1464469" y="975777"/>
          <a:ext cx="110490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3470" y="-561975"/>
            <a:ext cx="761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16181" y="266284"/>
            <a:ext cx="1074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617BBC"/>
                </a:solidFill>
                <a:latin typeface="Days" panose="02000505050000020004" pitchFamily="2" charset="0"/>
              </a:rPr>
              <a:t>Советник в системе профилактики </a:t>
            </a:r>
            <a:endParaRPr lang="ru-RU" sz="28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3288" cy="76676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369" y="170868"/>
            <a:ext cx="1036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Влияние школы на формирование личности </a:t>
            </a:r>
          </a:p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с точки зрения профилактики деструктивного поведения </a:t>
            </a:r>
            <a:r>
              <a:rPr lang="en-A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 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pic>
        <p:nvPicPr>
          <p:cNvPr id="8" name="object 19">
            <a:extLst>
              <a:ext uri="{FF2B5EF4-FFF2-40B4-BE49-F238E27FC236}">
                <a16:creationId xmlns:a16="http://schemas.microsoft.com/office/drawing/2014/main" id="{6B4F4F7C-87FC-5019-D5E5-543D5E859F8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0806" y="1190624"/>
            <a:ext cx="9938642" cy="32161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9644" y="1245193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☞TTDAYSSANS-LIGHT" panose="02000805000000020004" pitchFamily="2" charset="-52"/>
              </a:rPr>
              <a:t>Школа стремится воспитать личность, устойчивую к влиянию неблагоприятных девиантогенных факторов среды</a:t>
            </a:r>
            <a:endParaRPr lang="ru-RU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i="1"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808546" y="2714905"/>
            <a:ext cx="8763000" cy="1098039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ru-RU" sz="3200" dirty="0" smtClean="0">
                <a:solidFill>
                  <a:srgbClr val="617BBC"/>
                </a:solidFill>
                <a:latin typeface="☞TTDAYSSANS-LIGHT" panose="02000805000000020004" pitchFamily="2" charset="-52"/>
              </a:rPr>
              <a:t>Большое значение имеет правовое</a:t>
            </a:r>
          </a:p>
          <a:p>
            <a:pPr algn="ctr"/>
            <a:r>
              <a:rPr lang="ru-RU" sz="3200" dirty="0" smtClean="0">
                <a:solidFill>
                  <a:srgbClr val="617BBC"/>
                </a:solidFill>
                <a:latin typeface="☞TTDAYSSANS-LIGHT" panose="02000805000000020004" pitchFamily="2" charset="-52"/>
              </a:rPr>
              <a:t> и гражданское воспитание </a:t>
            </a:r>
            <a:endParaRPr lang="ru-RU" sz="32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pic>
        <p:nvPicPr>
          <p:cNvPr id="1026" name="Picture 2" descr="https://sun9-5.userapi.com/impg/X3KGg1vmteaWSJy0N8yQWEIDfI2b6DQSkwEEnQ/8HuEU5uJjVU.jpg?size=1280x960&amp;quality=95&amp;sign=54ee328def930eec56d5bb669182609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" y="4472143"/>
            <a:ext cx="3354473" cy="29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sun9-10.userapi.com/impg/75mgMxndTVRUeRAfU7uMTATcTHznIhTbyHq2pw/6EGUTrzqSvw.jpg?size=1280x960&amp;quality=95&amp;sign=1a35b057f0ec07c785bde8db090b46d2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67" y="4483673"/>
            <a:ext cx="3683753" cy="293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41.userapi.com/impg/pEojbJnNmQhzVGeszz05dy8DRR6Oq_EQQEyCYA/MUB5JeTrGt4.jpg?size=1280x960&amp;quality=95&amp;sign=6b4392c50651e50eac95fe40fb99cb28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469" y="4495203"/>
            <a:ext cx="3657600" cy="292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1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75"/>
            <a:ext cx="13443288" cy="766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0044" y="65749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Модель профилактической работы 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pic>
        <p:nvPicPr>
          <p:cNvPr id="57" name="object 55">
            <a:extLst>
              <a:ext uri="{FF2B5EF4-FFF2-40B4-BE49-F238E27FC236}">
                <a16:creationId xmlns:a16="http://schemas.microsoft.com/office/drawing/2014/main" id="{B5FE9758-4949-17A2-2D10-A2B3285C430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816" y="1184492"/>
            <a:ext cx="709453" cy="514818"/>
          </a:xfrm>
          <a:prstGeom prst="rect">
            <a:avLst/>
          </a:prstGeom>
        </p:spPr>
      </p:pic>
      <p:sp>
        <p:nvSpPr>
          <p:cNvPr id="58" name="Прямоугольник: скругленные углы 21">
            <a:extLst>
              <a:ext uri="{FF2B5EF4-FFF2-40B4-BE49-F238E27FC236}">
                <a16:creationId xmlns:a16="http://schemas.microsoft.com/office/drawing/2014/main" id="{67C6C27A-51A2-218E-0847-BAB628799048}"/>
              </a:ext>
            </a:extLst>
          </p:cNvPr>
          <p:cNvSpPr/>
          <p:nvPr/>
        </p:nvSpPr>
        <p:spPr>
          <a:xfrm>
            <a:off x="490444" y="668519"/>
            <a:ext cx="2978073" cy="1683187"/>
          </a:xfrm>
          <a:prstGeom prst="roundRect">
            <a:avLst/>
          </a:prstGeom>
          <a:noFill/>
          <a:ln>
            <a:solidFill>
              <a:srgbClr val="333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Первичная профилактика </a:t>
            </a:r>
            <a:endParaRPr lang="ru-RU" sz="2400" b="1" dirty="0" smtClean="0">
              <a:solidFill>
                <a:srgbClr val="617BBC"/>
              </a:solidFill>
              <a:latin typeface="☞TTDAYSSANS-LIGHT" panose="02000805000000020004" charset="-52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 smtClean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раннее предупреждение девиантного поведения)  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9" name="object 55">
            <a:extLst>
              <a:ext uri="{FF2B5EF4-FFF2-40B4-BE49-F238E27FC236}">
                <a16:creationId xmlns:a16="http://schemas.microsoft.com/office/drawing/2014/main" id="{B5FE9758-4949-17A2-2D10-A2B3285C430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1986" y="1177851"/>
            <a:ext cx="840536" cy="521459"/>
          </a:xfrm>
          <a:prstGeom prst="rect">
            <a:avLst/>
          </a:prstGeom>
        </p:spPr>
      </p:pic>
      <p:sp>
        <p:nvSpPr>
          <p:cNvPr id="60" name="Прямоугольник: скругленные углы 21">
            <a:extLst>
              <a:ext uri="{FF2B5EF4-FFF2-40B4-BE49-F238E27FC236}">
                <a16:creationId xmlns:a16="http://schemas.microsoft.com/office/drawing/2014/main" id="{67C6C27A-51A2-218E-0847-BAB628799048}"/>
              </a:ext>
            </a:extLst>
          </p:cNvPr>
          <p:cNvSpPr/>
          <p:nvPr/>
        </p:nvSpPr>
        <p:spPr>
          <a:xfrm>
            <a:off x="4697102" y="659869"/>
            <a:ext cx="2969398" cy="1700485"/>
          </a:xfrm>
          <a:prstGeom prst="roundRect">
            <a:avLst/>
          </a:prstGeom>
          <a:noFill/>
          <a:ln>
            <a:solidFill>
              <a:srgbClr val="333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Вторичная профилактика </a:t>
            </a:r>
            <a:r>
              <a:rPr lang="ru-RU" sz="1200" b="1" dirty="0" smtClean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(непосредственная работа с детьми "группы риска")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: скругленные углы 21">
            <a:extLst>
              <a:ext uri="{FF2B5EF4-FFF2-40B4-BE49-F238E27FC236}">
                <a16:creationId xmlns:a16="http://schemas.microsoft.com/office/drawing/2014/main" id="{67C6C27A-51A2-218E-0847-BAB628799048}"/>
              </a:ext>
            </a:extLst>
          </p:cNvPr>
          <p:cNvSpPr/>
          <p:nvPr/>
        </p:nvSpPr>
        <p:spPr>
          <a:xfrm>
            <a:off x="9193314" y="659869"/>
            <a:ext cx="3287510" cy="1669287"/>
          </a:xfrm>
          <a:prstGeom prst="roundRect">
            <a:avLst/>
          </a:prstGeom>
          <a:noFill/>
          <a:ln>
            <a:solidFill>
              <a:srgbClr val="333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Третичный уровень </a:t>
            </a:r>
            <a:endParaRPr lang="ru-RU" sz="2400" b="1" dirty="0" smtClean="0">
              <a:solidFill>
                <a:srgbClr val="617BBC"/>
              </a:solidFill>
              <a:latin typeface="☞TTDAYSSANS-LIGHT" panose="02000805000000020004" charset="-52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 smtClean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или </a:t>
            </a:r>
            <a:r>
              <a:rPr lang="ru-RU" sz="1200" dirty="0">
                <a:solidFill>
                  <a:srgbClr val="617BBC"/>
                </a:solidFill>
                <a:latin typeface="☞TTDAYSSANS-LIGHT" panose="02000805000000020004" charset="-52"/>
                <a:cs typeface="Times New Roman" panose="02020603050405020304" pitchFamily="18" charset="0"/>
              </a:rPr>
              <a:t>ресоциализация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3069" y="2553683"/>
            <a:ext cx="10363200" cy="1384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617BBC"/>
                </a:solidFill>
                <a:latin typeface="☞TTDAYSSANS-LIGHT" panose="020008050000000200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приоритет</a:t>
            </a:r>
            <a:r>
              <a:rPr lang="ru-RU" sz="2000" dirty="0">
                <a:solidFill>
                  <a:srgbClr val="617BBC"/>
                </a:solidFill>
                <a:latin typeface="☞TTDAYSSANS-LIGHT" panose="020008050000000200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работы советника директора по воспитанию – повышение качества и эффективности воспитательной деятельности образовательной организации как компонента и ресурса первичной </a:t>
            </a:r>
            <a:r>
              <a:rPr lang="ru-RU" sz="2000" dirty="0" smtClean="0">
                <a:solidFill>
                  <a:srgbClr val="617BBC"/>
                </a:solidFill>
                <a:latin typeface="☞TTDAYSSANS-LIGHT" panose="020008050000000200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профилактики</a:t>
            </a:r>
            <a:endParaRPr lang="ru-RU" sz="2000" dirty="0">
              <a:solidFill>
                <a:srgbClr val="617BBC"/>
              </a:solidFill>
              <a:effectLst/>
              <a:latin typeface="☞TTDAYSSANS-LIGHT" panose="020008050000000200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Рисунок 62" descr="https://sun9-76.userapi.com/impg/5I2gF1PnY41RaSAfAsDKbE7G0Q4LSOd7bC7yNQ/TyUi7u9_Y2w.jpg?size=2560x1920&amp;quality=95&amp;sign=deb4ab1103dcc4c05938d88a3009831d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5" y="4259937"/>
            <a:ext cx="3972724" cy="298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https://sun9-3.userapi.com/impg/6W8yI-LB2cRF9yH3_HjIweq2Ns4qNVMwJ4mTDg/_k5B0aAlbuc.jpg?size=1280x960&amp;quality=95&amp;sign=b651ccca32c550cbe2ee5f3a4b83a906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75" y="4263446"/>
            <a:ext cx="3733800" cy="298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Рисунок 64" descr="https://sun9-9.userapi.com/impg/Dh8D9ABS_lWS0hiL8gmgtDBBsKIpqTdvPfHGTg/FBEr3flxNmw.jpg?size=2560x1920&amp;quality=95&amp;sign=98878fa07aef764996f244f40897be84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69" y="4259937"/>
            <a:ext cx="4114800" cy="2981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1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5" y="-1"/>
            <a:ext cx="13443288" cy="7562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0169" y="342742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617BBC"/>
                </a:solidFill>
                <a:latin typeface="Days" panose="02000505050000020004" pitchFamily="2" charset="0"/>
              </a:rPr>
              <a:t>Первичная профилактика </a:t>
            </a:r>
            <a:endParaRPr lang="ru-RU" sz="28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69369" y="1437317"/>
            <a:ext cx="8610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☞TTDAYSSANS-LIGHT" panose="02000805000000020004" pitchFamily="2" charset="-52"/>
              </a:rPr>
              <a:t>Школа стремится воспитать личность, устойчивую к влиянию неблагоприятных девиантогенных факторов среды</a:t>
            </a:r>
            <a:endParaRPr lang="ru-RU" sz="28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i="1"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096232632"/>
              </p:ext>
            </p:extLst>
          </p:nvPr>
        </p:nvGraphicFramePr>
        <p:xfrm>
          <a:off x="969794" y="619490"/>
          <a:ext cx="11506200" cy="6687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Рисунок 20" descr="https://masterpiecer-images.s3.yandex.net/4f2dc707b73411efbb26921bc1e69fdf: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9" y="4833673"/>
            <a:ext cx="2473325" cy="24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masterpiecer-images.s3.yandex.net/dab5fab6b73411efae02e2cd60ddcdea: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581" y="200025"/>
            <a:ext cx="1829425" cy="1684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4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75"/>
            <a:ext cx="13443288" cy="76676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069" y="105444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Организация поддерживающе-компенсаторной среды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3669" y="848695"/>
            <a:ext cx="8610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☞TTDAYSSANS-LIGHT" panose="02000805000000020004" pitchFamily="2" charset="-52"/>
              </a:rPr>
              <a:t>Школа стремится воспитать личность, устойчивую к влиянию неблагоприятных девиантогенных факторов среды</a:t>
            </a:r>
            <a:endParaRPr lang="ru-RU" sz="28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i="1"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pic>
        <p:nvPicPr>
          <p:cNvPr id="12" name="Рисунок 11" descr="C:\Users\Админ\Downloads\53863226138334275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" y="718408"/>
            <a:ext cx="4406961" cy="33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Админ\Downloads\538632261383342749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3" y="718408"/>
            <a:ext cx="5432930" cy="377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Админ\Downloads\53863226138334274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69" y="3516092"/>
            <a:ext cx="4571535" cy="375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sun9-57.userapi.com/impg/-RsaLBUPuB4637fBxf8SWuBEfBlzGX9AVRPlNg/m6L_EfEVXgg.jpg?size=2560x1920&amp;quality=95&amp;sign=145d46da45486b741c8e8ccb58b98df0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69" y="3696452"/>
            <a:ext cx="5292725" cy="3513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7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3288" cy="7562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369" y="160533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Центр детских инициатив МОУ Сергиевской СОШ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3669" y="848695"/>
            <a:ext cx="8610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☞TTDAYSSANS-LIGHT" panose="02000805000000020004" pitchFamily="2" charset="-52"/>
              </a:rPr>
              <a:t>Школа стремится воспитать личность, устойчивую к влиянию неблагоприятных девиантогенных факторов среды</a:t>
            </a:r>
            <a:endParaRPr lang="ru-RU" sz="28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i="1" dirty="0"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pic>
        <p:nvPicPr>
          <p:cNvPr id="10" name="Рисунок 9" descr="https://sun9-76.userapi.com/impg/2PrGySMPwf7OK_5_6iyAUNUaudDP8nxYgJgUiw/uW0exUQdOY0.jpg?size=1280x960&amp;quality=95&amp;sign=051849d4582a72f894f99d327efe1c98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69" y="733424"/>
            <a:ext cx="5760319" cy="392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9-59.userapi.com/impg/VPVFm41ZCMW6svBsU7WOWaajlNGB6nh25rCpgQ/BOJSnd6V4rM.jpg?size=1280x960&amp;quality=95&amp;sign=0a0eaac9ed0849f204ffe2abc7c33e21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0" y="733424"/>
            <a:ext cx="6196088" cy="39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45.userapi.com/impg/pMNfwg59g1AaF1gTVGCWl6vR-W_nEzY-kP63PA/ba9XEI5fb68.jpg?size=1280x960&amp;quality=95&amp;sign=17995005a683782d4f8a3248ad1ff798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69" y="4772026"/>
            <a:ext cx="51054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" y="5397590"/>
            <a:ext cx="2667000" cy="179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Picture backgroun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869" y="4834386"/>
            <a:ext cx="2747962" cy="2528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1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75"/>
            <a:ext cx="13443288" cy="766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9481" y="-39434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617BBC"/>
                </a:solidFill>
                <a:latin typeface="Days" panose="02000505050000020004" pitchFamily="2" charset="0"/>
              </a:rPr>
              <a:t>Вторичная профилактика </a:t>
            </a:r>
            <a:endParaRPr lang="ru-RU" sz="28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95672890"/>
              </p:ext>
            </p:extLst>
          </p:nvPr>
        </p:nvGraphicFramePr>
        <p:xfrm>
          <a:off x="1312069" y="421243"/>
          <a:ext cx="10515599" cy="770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 descr="https://sun9-60.userapi.com/impg/NWx9gRMfDjfjPT4Fma9LPLtpNJpbe_xSMruwoQ/QgCreAAW6k0.jpg?size=1280x960&amp;quality=95&amp;sign=0788ebe036c79b46e97b3a583adb68e5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9" y="2918418"/>
            <a:ext cx="2819401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23.userapi.com/impg/xzynZTNAfzykWSyYeZjz3VJzesKHqRgz1ApGGg/QgC6g8I9kIE.jpg?size=1280x891&amp;quality=95&amp;sign=3d68a11b37241ffc3176cea9ae717d3e&amp;type=album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069" y="5353050"/>
            <a:ext cx="3077326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9-79.userapi.com/impg/YP7M5j-xFu_f5qyAjNU0VkGX8YgQz3ExmWxWzQ/ik5p6hb4KMY.jpg?size=1280x960&amp;quality=95&amp;sign=a2ea434ce0ecf69de5f9cdf7025c7b2b&amp;type=album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772" y="2969420"/>
            <a:ext cx="2685316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7.userapi.com/impg/LWqAELkTFfQzV3_sGtTOGiFXe1jqskM0waK92g/H8dbeMC4WuY.jpg?size=1231x1220&amp;quality=95&amp;sign=0484560c5e50d1985f8add496fec683a&amp;type=album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4" y="5252644"/>
            <a:ext cx="2217894" cy="212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75.userapi.com/impg/ThmEsdQ1BkiChGMWI4GXjM2alKg6Oser3piHqw/eekCpzn5Cp0.jpg?size=1280x960&amp;quality=95&amp;sign=b62e107003c3fa35d3396ecc755a7c3d&amp;type=album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957" y="549127"/>
            <a:ext cx="3167438" cy="224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16.userapi.com/impg/sBdF7GO0laYdj7Ntmv9Ggffxw_eARXSOmfrGqg/WXpK4adSMNw.jpg?size=1280x960&amp;quality=95&amp;sign=a2993a859108fcbe32d05a62138b7425&amp;type=album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8" y="483786"/>
            <a:ext cx="2446496" cy="2279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7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6F995B-6C51-4FC0-83B2-14F05403E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3288" cy="7562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0044" y="122619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17BBC"/>
                </a:solidFill>
                <a:latin typeface="Days" panose="02000505050000020004" pitchFamily="2" charset="0"/>
              </a:rPr>
              <a:t>Разговоры о важном со «значимым взрослым»</a:t>
            </a:r>
            <a:endParaRPr lang="ru-RU" sz="2400" dirty="0">
              <a:solidFill>
                <a:srgbClr val="617BBC"/>
              </a:solidFill>
              <a:latin typeface="Days" panose="02000505050000020004" pitchFamily="2" charset="0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A40C6CA-D164-D345-D1DB-588A319EE2BD}"/>
              </a:ext>
            </a:extLst>
          </p:cNvPr>
          <p:cNvSpPr/>
          <p:nvPr/>
        </p:nvSpPr>
        <p:spPr>
          <a:xfrm>
            <a:off x="2035969" y="2486025"/>
            <a:ext cx="9677400" cy="1746490"/>
          </a:xfrm>
          <a:custGeom>
            <a:avLst/>
            <a:gdLst/>
            <a:ahLst/>
            <a:cxnLst/>
            <a:rect l="l" t="t" r="r" b="b"/>
            <a:pathLst>
              <a:path w="4173220" h="587375">
                <a:moveTo>
                  <a:pt x="4173042" y="0"/>
                </a:moveTo>
                <a:lnTo>
                  <a:pt x="0" y="0"/>
                </a:lnTo>
                <a:lnTo>
                  <a:pt x="0" y="434771"/>
                </a:lnTo>
                <a:lnTo>
                  <a:pt x="7802" y="482808"/>
                </a:lnTo>
                <a:lnTo>
                  <a:pt x="29504" y="524626"/>
                </a:lnTo>
                <a:lnTo>
                  <a:pt x="62544" y="557667"/>
                </a:lnTo>
                <a:lnTo>
                  <a:pt x="104363" y="579368"/>
                </a:lnTo>
                <a:lnTo>
                  <a:pt x="152400" y="587171"/>
                </a:lnTo>
                <a:lnTo>
                  <a:pt x="4020642" y="587171"/>
                </a:lnTo>
                <a:lnTo>
                  <a:pt x="4068678" y="579368"/>
                </a:lnTo>
                <a:lnTo>
                  <a:pt x="4110497" y="557667"/>
                </a:lnTo>
                <a:lnTo>
                  <a:pt x="4143537" y="524626"/>
                </a:lnTo>
                <a:lnTo>
                  <a:pt x="4165239" y="482808"/>
                </a:lnTo>
                <a:lnTo>
                  <a:pt x="4173042" y="434771"/>
                </a:lnTo>
                <a:lnTo>
                  <a:pt x="4173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pic>
        <p:nvPicPr>
          <p:cNvPr id="12" name="Рисунок 11" descr="https://sun9-40.userapi.com/impg/nvGSPpSb6svRaCTCf6H5S_uwpxr432ARAKcdAQ/zUjxvP_Z0ZI.jpg?size=2560x1920&amp;quality=95&amp;sign=0f3900f001f79f6fd6db3d216626f040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18" y="702008"/>
            <a:ext cx="3808584" cy="302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1-55.userapi.com/impg/uDKdI5cJCz5-2mpGV_A4B6GHKTUM9V4v63EoZQ/IqcwZbu1Jso.jpg?size=1280x960&amp;quality=95&amp;sign=c4010aa67030429dbc99ecf9ccce74a7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5" y="3866467"/>
            <a:ext cx="3831577" cy="33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38.userapi.com/impg/VIr3MglOfiK8Q8c-w9_Y-Dl9-UY-guUOuMVaOw/vi4hYhCqD9o.jpg?size=1942x2160&amp;quality=95&amp;sign=6d55b03f584b89317b9d23acdaf0ea2e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64" y="3866467"/>
            <a:ext cx="3791415" cy="33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61.userapi.com/impg/5sLwoPzlcTWoo0bncxOc1olT_g4LZHt7lODoeQ/kcUjCFMeVPU.jpg?size=2560x1920&amp;quality=95&amp;sign=e5e3b0abdee7c9e298b7899454acc69a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64" y="712857"/>
            <a:ext cx="4060152" cy="30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67.userapi.com/impg/NJOjY4IkQGDBC2vIU57KcOvLVjkX6Y-Xc5N3Zw/AJ9Wxi-MSj4.jpg?size=1280x960&amp;quality=95&amp;sign=b4d2ac75a4ebcbe6cdbed328dcb37a42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878" y="712858"/>
            <a:ext cx="4412184" cy="30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sun9-46.userapi.com/impg/2-VCkVRq_A8H-hUb_F1y3pjIhJH85cldWALd0Q/MCmU-Qqv99s.jpg?size=1280x960&amp;quality=95&amp;sign=9896fe616d2da6df5058b4715ad8ac0d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106" y="3858848"/>
            <a:ext cx="4636956" cy="3325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5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</TotalTime>
  <Words>453</Words>
  <Application>Microsoft Office PowerPoint</Application>
  <PresentationFormat>Произвольный</PresentationFormat>
  <Paragraphs>80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Times New Roman</vt:lpstr>
      <vt:lpstr>Wingdings</vt:lpstr>
      <vt:lpstr>Verdana</vt:lpstr>
      <vt:lpstr>☞TTDAYSSANS-LIGHT</vt:lpstr>
      <vt:lpstr>Calibri</vt:lpstr>
      <vt:lpstr>Days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Августовка 29.07</dc:title>
  <dc:creator>User</dc:creator>
  <cp:lastModifiedBy>Админ</cp:lastModifiedBy>
  <cp:revision>47</cp:revision>
  <dcterms:created xsi:type="dcterms:W3CDTF">2024-07-31T09:31:24Z</dcterms:created>
  <dcterms:modified xsi:type="dcterms:W3CDTF">2024-12-10T23:46:11Z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2024-07-31T00:00:00Z</vt:filetime>
  </property>
  <property fmtid="{D5CDD505-2E9C-101B-9397-08002B2CF9AE}" pid="3" name="Creator">
    <vt:lpwstr>Adobe Illustrator 27.5 (Windows)</vt:lpwstr>
  </property>
  <property fmtid="{D5CDD505-2E9C-101B-9397-08002B2CF9AE}" pid="4" name="LastSaved">
    <vt:filetime>2024-07-31T00:00:00Z</vt:filetime>
  </property>
</Properties>
</file>