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272" r:id="rId3"/>
    <p:sldId id="274" r:id="rId4"/>
    <p:sldId id="275" r:id="rId5"/>
    <p:sldId id="276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7" r:id="rId1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2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8974" y="1762886"/>
            <a:ext cx="5387594" cy="10132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041" y="1715516"/>
            <a:ext cx="11535917" cy="818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5836" y="1304645"/>
            <a:ext cx="11260327" cy="4598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7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7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65.png"/><Relationship Id="rId7" Type="http://schemas.openxmlformats.org/officeDocument/2006/relationships/image" Target="../media/image8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png"/><Relationship Id="rId7" Type="http://schemas.openxmlformats.org/officeDocument/2006/relationships/image" Target="../media/image91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3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D5D0F33-FF0E-4E05-8C0E-B1C1C0B93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" y="339"/>
            <a:ext cx="12191521" cy="6857323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681543" y="366963"/>
            <a:ext cx="6827841" cy="3985782"/>
            <a:chOff x="1581311" y="404678"/>
            <a:chExt cx="7529591" cy="4395432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0824" y="404678"/>
              <a:ext cx="1500290" cy="5298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0801" y="404678"/>
              <a:ext cx="2360375" cy="52982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4222" y="3729493"/>
              <a:ext cx="3729198" cy="10706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3859" y="3723504"/>
              <a:ext cx="4060372" cy="102340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42743" y="2766288"/>
              <a:ext cx="6868159" cy="610870"/>
            </a:xfrm>
            <a:custGeom>
              <a:avLst/>
              <a:gdLst/>
              <a:ahLst/>
              <a:cxnLst/>
              <a:rect l="l" t="t" r="r" b="b"/>
              <a:pathLst>
                <a:path w="6868159" h="610870">
                  <a:moveTo>
                    <a:pt x="653669" y="306971"/>
                  </a:moveTo>
                  <a:lnTo>
                    <a:pt x="650354" y="247142"/>
                  </a:lnTo>
                  <a:lnTo>
                    <a:pt x="640384" y="194144"/>
                  </a:lnTo>
                  <a:lnTo>
                    <a:pt x="623773" y="147993"/>
                  </a:lnTo>
                  <a:lnTo>
                    <a:pt x="603148" y="113093"/>
                  </a:lnTo>
                  <a:lnTo>
                    <a:pt x="600532" y="108661"/>
                  </a:lnTo>
                  <a:lnTo>
                    <a:pt x="570636" y="76174"/>
                  </a:lnTo>
                  <a:lnTo>
                    <a:pt x="534327" y="49999"/>
                  </a:lnTo>
                  <a:lnTo>
                    <a:pt x="500595" y="33858"/>
                  </a:lnTo>
                  <a:lnTo>
                    <a:pt x="500595" y="307174"/>
                  </a:lnTo>
                  <a:lnTo>
                    <a:pt x="498043" y="352437"/>
                  </a:lnTo>
                  <a:lnTo>
                    <a:pt x="490347" y="391706"/>
                  </a:lnTo>
                  <a:lnTo>
                    <a:pt x="459587" y="452272"/>
                  </a:lnTo>
                  <a:lnTo>
                    <a:pt x="405955" y="488696"/>
                  </a:lnTo>
                  <a:lnTo>
                    <a:pt x="327037" y="500837"/>
                  </a:lnTo>
                  <a:lnTo>
                    <a:pt x="284416" y="497801"/>
                  </a:lnTo>
                  <a:lnTo>
                    <a:pt x="218033" y="473519"/>
                  </a:lnTo>
                  <a:lnTo>
                    <a:pt x="176250" y="424980"/>
                  </a:lnTo>
                  <a:lnTo>
                    <a:pt x="155638" y="352437"/>
                  </a:lnTo>
                  <a:lnTo>
                    <a:pt x="153060" y="307174"/>
                  </a:lnTo>
                  <a:lnTo>
                    <a:pt x="155638" y="261886"/>
                  </a:lnTo>
                  <a:lnTo>
                    <a:pt x="163372" y="222580"/>
                  </a:lnTo>
                  <a:lnTo>
                    <a:pt x="194271" y="161874"/>
                  </a:lnTo>
                  <a:lnTo>
                    <a:pt x="248069" y="125285"/>
                  </a:lnTo>
                  <a:lnTo>
                    <a:pt x="327037" y="113093"/>
                  </a:lnTo>
                  <a:lnTo>
                    <a:pt x="369658" y="116141"/>
                  </a:lnTo>
                  <a:lnTo>
                    <a:pt x="435940" y="140538"/>
                  </a:lnTo>
                  <a:lnTo>
                    <a:pt x="477532" y="189242"/>
                  </a:lnTo>
                  <a:lnTo>
                    <a:pt x="498043" y="261886"/>
                  </a:lnTo>
                  <a:lnTo>
                    <a:pt x="500595" y="307174"/>
                  </a:lnTo>
                  <a:lnTo>
                    <a:pt x="500595" y="33858"/>
                  </a:lnTo>
                  <a:lnTo>
                    <a:pt x="491807" y="29641"/>
                  </a:lnTo>
                  <a:lnTo>
                    <a:pt x="443090" y="15113"/>
                  </a:lnTo>
                  <a:lnTo>
                    <a:pt x="388162" y="6388"/>
                  </a:lnTo>
                  <a:lnTo>
                    <a:pt x="327037" y="3479"/>
                  </a:lnTo>
                  <a:lnTo>
                    <a:pt x="265899" y="6388"/>
                  </a:lnTo>
                  <a:lnTo>
                    <a:pt x="210947" y="15113"/>
                  </a:lnTo>
                  <a:lnTo>
                    <a:pt x="162191" y="29641"/>
                  </a:lnTo>
                  <a:lnTo>
                    <a:pt x="119608" y="49999"/>
                  </a:lnTo>
                  <a:lnTo>
                    <a:pt x="83223" y="76174"/>
                  </a:lnTo>
                  <a:lnTo>
                    <a:pt x="53276" y="108661"/>
                  </a:lnTo>
                  <a:lnTo>
                    <a:pt x="29972" y="147993"/>
                  </a:lnTo>
                  <a:lnTo>
                    <a:pt x="13322" y="194144"/>
                  </a:lnTo>
                  <a:lnTo>
                    <a:pt x="3340" y="247142"/>
                  </a:lnTo>
                  <a:lnTo>
                    <a:pt x="0" y="306971"/>
                  </a:lnTo>
                  <a:lnTo>
                    <a:pt x="3340" y="366788"/>
                  </a:lnTo>
                  <a:lnTo>
                    <a:pt x="13322" y="419773"/>
                  </a:lnTo>
                  <a:lnTo>
                    <a:pt x="29972" y="465937"/>
                  </a:lnTo>
                  <a:lnTo>
                    <a:pt x="53276" y="505256"/>
                  </a:lnTo>
                  <a:lnTo>
                    <a:pt x="83223" y="537756"/>
                  </a:lnTo>
                  <a:lnTo>
                    <a:pt x="119608" y="563930"/>
                  </a:lnTo>
                  <a:lnTo>
                    <a:pt x="162191" y="584276"/>
                  </a:lnTo>
                  <a:lnTo>
                    <a:pt x="210947" y="598817"/>
                  </a:lnTo>
                  <a:lnTo>
                    <a:pt x="265899" y="607542"/>
                  </a:lnTo>
                  <a:lnTo>
                    <a:pt x="327037" y="610450"/>
                  </a:lnTo>
                  <a:lnTo>
                    <a:pt x="388162" y="607542"/>
                  </a:lnTo>
                  <a:lnTo>
                    <a:pt x="443090" y="598817"/>
                  </a:lnTo>
                  <a:lnTo>
                    <a:pt x="491807" y="584276"/>
                  </a:lnTo>
                  <a:lnTo>
                    <a:pt x="534327" y="563930"/>
                  </a:lnTo>
                  <a:lnTo>
                    <a:pt x="570636" y="537756"/>
                  </a:lnTo>
                  <a:lnTo>
                    <a:pt x="600532" y="505256"/>
                  </a:lnTo>
                  <a:lnTo>
                    <a:pt x="623773" y="465937"/>
                  </a:lnTo>
                  <a:lnTo>
                    <a:pt x="640384" y="419773"/>
                  </a:lnTo>
                  <a:lnTo>
                    <a:pt x="650354" y="366788"/>
                  </a:lnTo>
                  <a:lnTo>
                    <a:pt x="653669" y="306971"/>
                  </a:lnTo>
                  <a:close/>
                </a:path>
                <a:path w="6868159" h="610870">
                  <a:moveTo>
                    <a:pt x="1370545" y="423341"/>
                  </a:moveTo>
                  <a:lnTo>
                    <a:pt x="1355509" y="387197"/>
                  </a:lnTo>
                  <a:lnTo>
                    <a:pt x="1332801" y="377126"/>
                  </a:lnTo>
                  <a:lnTo>
                    <a:pt x="1277848" y="377126"/>
                  </a:lnTo>
                  <a:lnTo>
                    <a:pt x="1259446" y="380009"/>
                  </a:lnTo>
                  <a:lnTo>
                    <a:pt x="1243241" y="388670"/>
                  </a:lnTo>
                  <a:lnTo>
                    <a:pt x="1229245" y="403123"/>
                  </a:lnTo>
                  <a:lnTo>
                    <a:pt x="1217447" y="423341"/>
                  </a:lnTo>
                  <a:lnTo>
                    <a:pt x="1199540" y="452297"/>
                  </a:lnTo>
                  <a:lnTo>
                    <a:pt x="1176439" y="472986"/>
                  </a:lnTo>
                  <a:lnTo>
                    <a:pt x="1148143" y="485406"/>
                  </a:lnTo>
                  <a:lnTo>
                    <a:pt x="1114666" y="489546"/>
                  </a:lnTo>
                  <a:lnTo>
                    <a:pt x="1031189" y="489546"/>
                  </a:lnTo>
                  <a:lnTo>
                    <a:pt x="988961" y="487070"/>
                  </a:lnTo>
                  <a:lnTo>
                    <a:pt x="926668" y="467271"/>
                  </a:lnTo>
                  <a:lnTo>
                    <a:pt x="892289" y="425983"/>
                  </a:lnTo>
                  <a:lnTo>
                    <a:pt x="875931" y="352958"/>
                  </a:lnTo>
                  <a:lnTo>
                    <a:pt x="873887" y="303923"/>
                  </a:lnTo>
                  <a:lnTo>
                    <a:pt x="875931" y="254901"/>
                  </a:lnTo>
                  <a:lnTo>
                    <a:pt x="882065" y="214261"/>
                  </a:lnTo>
                  <a:lnTo>
                    <a:pt x="906602" y="158115"/>
                  </a:lnTo>
                  <a:lnTo>
                    <a:pt x="954112" y="128562"/>
                  </a:lnTo>
                  <a:lnTo>
                    <a:pt x="1031189" y="118719"/>
                  </a:lnTo>
                  <a:lnTo>
                    <a:pt x="1105852" y="118719"/>
                  </a:lnTo>
                  <a:lnTo>
                    <a:pt x="1167726" y="135293"/>
                  </a:lnTo>
                  <a:lnTo>
                    <a:pt x="1209052" y="185000"/>
                  </a:lnTo>
                  <a:lnTo>
                    <a:pt x="1221206" y="205181"/>
                  </a:lnTo>
                  <a:lnTo>
                    <a:pt x="1235583" y="219595"/>
                  </a:lnTo>
                  <a:lnTo>
                    <a:pt x="1322565" y="231140"/>
                  </a:lnTo>
                  <a:lnTo>
                    <a:pt x="1358658" y="214185"/>
                  </a:lnTo>
                  <a:lnTo>
                    <a:pt x="1367193" y="184924"/>
                  </a:lnTo>
                  <a:lnTo>
                    <a:pt x="1362583" y="144221"/>
                  </a:lnTo>
                  <a:lnTo>
                    <a:pt x="1348752" y="108089"/>
                  </a:lnTo>
                  <a:lnTo>
                    <a:pt x="1325702" y="76504"/>
                  </a:lnTo>
                  <a:lnTo>
                    <a:pt x="1293418" y="49491"/>
                  </a:lnTo>
                  <a:lnTo>
                    <a:pt x="1255141" y="27838"/>
                  </a:lnTo>
                  <a:lnTo>
                    <a:pt x="1214107" y="12369"/>
                  </a:lnTo>
                  <a:lnTo>
                    <a:pt x="1170292" y="3086"/>
                  </a:lnTo>
                  <a:lnTo>
                    <a:pt x="1123696" y="0"/>
                  </a:lnTo>
                  <a:lnTo>
                    <a:pt x="1029423" y="0"/>
                  </a:lnTo>
                  <a:lnTo>
                    <a:pt x="969822" y="2971"/>
                  </a:lnTo>
                  <a:lnTo>
                    <a:pt x="916495" y="11912"/>
                  </a:lnTo>
                  <a:lnTo>
                    <a:pt x="869442" y="26797"/>
                  </a:lnTo>
                  <a:lnTo>
                    <a:pt x="828662" y="47650"/>
                  </a:lnTo>
                  <a:lnTo>
                    <a:pt x="794156" y="74460"/>
                  </a:lnTo>
                  <a:lnTo>
                    <a:pt x="765924" y="107467"/>
                  </a:lnTo>
                  <a:lnTo>
                    <a:pt x="743966" y="146926"/>
                  </a:lnTo>
                  <a:lnTo>
                    <a:pt x="728281" y="192862"/>
                  </a:lnTo>
                  <a:lnTo>
                    <a:pt x="718870" y="245262"/>
                  </a:lnTo>
                  <a:lnTo>
                    <a:pt x="715733" y="304126"/>
                  </a:lnTo>
                  <a:lnTo>
                    <a:pt x="718845" y="362991"/>
                  </a:lnTo>
                  <a:lnTo>
                    <a:pt x="728192" y="415391"/>
                  </a:lnTo>
                  <a:lnTo>
                    <a:pt x="743750" y="461327"/>
                  </a:lnTo>
                  <a:lnTo>
                    <a:pt x="765543" y="500799"/>
                  </a:lnTo>
                  <a:lnTo>
                    <a:pt x="793546" y="533819"/>
                  </a:lnTo>
                  <a:lnTo>
                    <a:pt x="827786" y="560616"/>
                  </a:lnTo>
                  <a:lnTo>
                    <a:pt x="868248" y="581456"/>
                  </a:lnTo>
                  <a:lnTo>
                    <a:pt x="914933" y="596341"/>
                  </a:lnTo>
                  <a:lnTo>
                    <a:pt x="967854" y="605269"/>
                  </a:lnTo>
                  <a:lnTo>
                    <a:pt x="1026985" y="608253"/>
                  </a:lnTo>
                  <a:lnTo>
                    <a:pt x="1129347" y="608253"/>
                  </a:lnTo>
                  <a:lnTo>
                    <a:pt x="1175562" y="605167"/>
                  </a:lnTo>
                  <a:lnTo>
                    <a:pt x="1219009" y="595909"/>
                  </a:lnTo>
                  <a:lnTo>
                    <a:pt x="1259674" y="580491"/>
                  </a:lnTo>
                  <a:lnTo>
                    <a:pt x="1297559" y="558888"/>
                  </a:lnTo>
                  <a:lnTo>
                    <a:pt x="1329486" y="531888"/>
                  </a:lnTo>
                  <a:lnTo>
                    <a:pt x="1352296" y="500303"/>
                  </a:lnTo>
                  <a:lnTo>
                    <a:pt x="1365986" y="464121"/>
                  </a:lnTo>
                  <a:lnTo>
                    <a:pt x="1370545" y="423341"/>
                  </a:lnTo>
                  <a:close/>
                </a:path>
                <a:path w="6868159" h="610870">
                  <a:moveTo>
                    <a:pt x="2090089" y="42735"/>
                  </a:moveTo>
                  <a:lnTo>
                    <a:pt x="2065578" y="6248"/>
                  </a:lnTo>
                  <a:lnTo>
                    <a:pt x="2050275" y="3403"/>
                  </a:lnTo>
                  <a:lnTo>
                    <a:pt x="1930590" y="3403"/>
                  </a:lnTo>
                  <a:lnTo>
                    <a:pt x="1930590" y="123126"/>
                  </a:lnTo>
                  <a:lnTo>
                    <a:pt x="1930590" y="490372"/>
                  </a:lnTo>
                  <a:lnTo>
                    <a:pt x="1631962" y="490372"/>
                  </a:lnTo>
                  <a:lnTo>
                    <a:pt x="1702943" y="206794"/>
                  </a:lnTo>
                  <a:lnTo>
                    <a:pt x="1726806" y="157340"/>
                  </a:lnTo>
                  <a:lnTo>
                    <a:pt x="1768525" y="128638"/>
                  </a:lnTo>
                  <a:lnTo>
                    <a:pt x="1804771" y="123126"/>
                  </a:lnTo>
                  <a:lnTo>
                    <a:pt x="1930590" y="123126"/>
                  </a:lnTo>
                  <a:lnTo>
                    <a:pt x="1930590" y="3403"/>
                  </a:lnTo>
                  <a:lnTo>
                    <a:pt x="1821637" y="3403"/>
                  </a:lnTo>
                  <a:lnTo>
                    <a:pt x="1758569" y="6896"/>
                  </a:lnTo>
                  <a:lnTo>
                    <a:pt x="1703412" y="17170"/>
                  </a:lnTo>
                  <a:lnTo>
                    <a:pt x="1656181" y="34213"/>
                  </a:lnTo>
                  <a:lnTo>
                    <a:pt x="1616862" y="58026"/>
                  </a:lnTo>
                  <a:lnTo>
                    <a:pt x="1585455" y="88607"/>
                  </a:lnTo>
                  <a:lnTo>
                    <a:pt x="1561973" y="125958"/>
                  </a:lnTo>
                  <a:lnTo>
                    <a:pt x="1546402" y="170091"/>
                  </a:lnTo>
                  <a:lnTo>
                    <a:pt x="1467713" y="490372"/>
                  </a:lnTo>
                  <a:lnTo>
                    <a:pt x="1434909" y="490372"/>
                  </a:lnTo>
                  <a:lnTo>
                    <a:pt x="1398257" y="514489"/>
                  </a:lnTo>
                  <a:lnTo>
                    <a:pt x="1395361" y="529729"/>
                  </a:lnTo>
                  <a:lnTo>
                    <a:pt x="1395437" y="571195"/>
                  </a:lnTo>
                  <a:lnTo>
                    <a:pt x="1419847" y="607199"/>
                  </a:lnTo>
                  <a:lnTo>
                    <a:pt x="1435125" y="610108"/>
                  </a:lnTo>
                  <a:lnTo>
                    <a:pt x="2050313" y="610108"/>
                  </a:lnTo>
                  <a:lnTo>
                    <a:pt x="2087181" y="586359"/>
                  </a:lnTo>
                  <a:lnTo>
                    <a:pt x="2090089" y="571195"/>
                  </a:lnTo>
                  <a:lnTo>
                    <a:pt x="2090089" y="123126"/>
                  </a:lnTo>
                  <a:lnTo>
                    <a:pt x="2090089" y="42735"/>
                  </a:lnTo>
                  <a:close/>
                </a:path>
                <a:path w="6868159" h="610870">
                  <a:moveTo>
                    <a:pt x="2749296" y="43205"/>
                  </a:moveTo>
                  <a:lnTo>
                    <a:pt x="2724797" y="5943"/>
                  </a:lnTo>
                  <a:lnTo>
                    <a:pt x="2709507" y="2971"/>
                  </a:lnTo>
                  <a:lnTo>
                    <a:pt x="2221344" y="2971"/>
                  </a:lnTo>
                  <a:lnTo>
                    <a:pt x="2184095" y="27114"/>
                  </a:lnTo>
                  <a:lnTo>
                    <a:pt x="2181123" y="42354"/>
                  </a:lnTo>
                  <a:lnTo>
                    <a:pt x="2181123" y="569455"/>
                  </a:lnTo>
                  <a:lnTo>
                    <a:pt x="2199195" y="603567"/>
                  </a:lnTo>
                  <a:lnTo>
                    <a:pt x="2221344" y="610108"/>
                  </a:lnTo>
                  <a:lnTo>
                    <a:pt x="2707386" y="610108"/>
                  </a:lnTo>
                  <a:lnTo>
                    <a:pt x="2744647" y="585609"/>
                  </a:lnTo>
                  <a:lnTo>
                    <a:pt x="2747607" y="529666"/>
                  </a:lnTo>
                  <a:lnTo>
                    <a:pt x="2723845" y="493141"/>
                  </a:lnTo>
                  <a:lnTo>
                    <a:pt x="2340737" y="490283"/>
                  </a:lnTo>
                  <a:lnTo>
                    <a:pt x="2340737" y="365404"/>
                  </a:lnTo>
                  <a:lnTo>
                    <a:pt x="2658262" y="365404"/>
                  </a:lnTo>
                  <a:lnTo>
                    <a:pt x="2666225" y="364680"/>
                  </a:lnTo>
                  <a:lnTo>
                    <a:pt x="2697340" y="333438"/>
                  </a:lnTo>
                  <a:lnTo>
                    <a:pt x="2698064" y="325450"/>
                  </a:lnTo>
                  <a:lnTo>
                    <a:pt x="2698064" y="285508"/>
                  </a:lnTo>
                  <a:lnTo>
                    <a:pt x="2673566" y="248500"/>
                  </a:lnTo>
                  <a:lnTo>
                    <a:pt x="2658262" y="245579"/>
                  </a:lnTo>
                  <a:lnTo>
                    <a:pt x="2340737" y="245579"/>
                  </a:lnTo>
                  <a:lnTo>
                    <a:pt x="2340737" y="122796"/>
                  </a:lnTo>
                  <a:lnTo>
                    <a:pt x="2709507" y="122796"/>
                  </a:lnTo>
                  <a:lnTo>
                    <a:pt x="2717457" y="122072"/>
                  </a:lnTo>
                  <a:lnTo>
                    <a:pt x="2748572" y="90957"/>
                  </a:lnTo>
                  <a:lnTo>
                    <a:pt x="2749296" y="82994"/>
                  </a:lnTo>
                  <a:lnTo>
                    <a:pt x="2749296" y="43205"/>
                  </a:lnTo>
                  <a:close/>
                </a:path>
                <a:path w="6868159" h="610870">
                  <a:moveTo>
                    <a:pt x="3421151" y="43573"/>
                  </a:moveTo>
                  <a:lnTo>
                    <a:pt x="3396831" y="6248"/>
                  </a:lnTo>
                  <a:lnTo>
                    <a:pt x="3380968" y="3390"/>
                  </a:lnTo>
                  <a:lnTo>
                    <a:pt x="2844050" y="3390"/>
                  </a:lnTo>
                  <a:lnTo>
                    <a:pt x="2806712" y="27711"/>
                  </a:lnTo>
                  <a:lnTo>
                    <a:pt x="2803855" y="43573"/>
                  </a:lnTo>
                  <a:lnTo>
                    <a:pt x="2803855" y="83350"/>
                  </a:lnTo>
                  <a:lnTo>
                    <a:pt x="2828188" y="120332"/>
                  </a:lnTo>
                  <a:lnTo>
                    <a:pt x="2844050" y="123126"/>
                  </a:lnTo>
                  <a:lnTo>
                    <a:pt x="3032760" y="123126"/>
                  </a:lnTo>
                  <a:lnTo>
                    <a:pt x="3032760" y="571182"/>
                  </a:lnTo>
                  <a:lnTo>
                    <a:pt x="3057233" y="607314"/>
                  </a:lnTo>
                  <a:lnTo>
                    <a:pt x="3072523" y="610108"/>
                  </a:lnTo>
                  <a:lnTo>
                    <a:pt x="3152483" y="610108"/>
                  </a:lnTo>
                  <a:lnTo>
                    <a:pt x="3189351" y="586371"/>
                  </a:lnTo>
                  <a:lnTo>
                    <a:pt x="3192259" y="571182"/>
                  </a:lnTo>
                  <a:lnTo>
                    <a:pt x="3192259" y="123126"/>
                  </a:lnTo>
                  <a:lnTo>
                    <a:pt x="3380968" y="123126"/>
                  </a:lnTo>
                  <a:lnTo>
                    <a:pt x="3418294" y="99174"/>
                  </a:lnTo>
                  <a:lnTo>
                    <a:pt x="3421151" y="83350"/>
                  </a:lnTo>
                  <a:lnTo>
                    <a:pt x="3421151" y="43573"/>
                  </a:lnTo>
                  <a:close/>
                </a:path>
                <a:path w="6868159" h="610870">
                  <a:moveTo>
                    <a:pt x="4179341" y="530567"/>
                  </a:moveTo>
                  <a:lnTo>
                    <a:pt x="4154474" y="493331"/>
                  </a:lnTo>
                  <a:lnTo>
                    <a:pt x="4139146" y="490372"/>
                  </a:lnTo>
                  <a:lnTo>
                    <a:pt x="4093451" y="490372"/>
                  </a:lnTo>
                  <a:lnTo>
                    <a:pt x="4093451" y="43586"/>
                  </a:lnTo>
                  <a:lnTo>
                    <a:pt x="4068965" y="6362"/>
                  </a:lnTo>
                  <a:lnTo>
                    <a:pt x="4053675" y="3403"/>
                  </a:lnTo>
                  <a:lnTo>
                    <a:pt x="3973715" y="3403"/>
                  </a:lnTo>
                  <a:lnTo>
                    <a:pt x="3936847" y="27495"/>
                  </a:lnTo>
                  <a:lnTo>
                    <a:pt x="3933939" y="42735"/>
                  </a:lnTo>
                  <a:lnTo>
                    <a:pt x="3933939" y="490372"/>
                  </a:lnTo>
                  <a:lnTo>
                    <a:pt x="3649624" y="490372"/>
                  </a:lnTo>
                  <a:lnTo>
                    <a:pt x="3649624" y="43586"/>
                  </a:lnTo>
                  <a:lnTo>
                    <a:pt x="3625126" y="6362"/>
                  </a:lnTo>
                  <a:lnTo>
                    <a:pt x="3609848" y="3403"/>
                  </a:lnTo>
                  <a:lnTo>
                    <a:pt x="3530308" y="3403"/>
                  </a:lnTo>
                  <a:lnTo>
                    <a:pt x="3493071" y="27495"/>
                  </a:lnTo>
                  <a:lnTo>
                    <a:pt x="3490112" y="42735"/>
                  </a:lnTo>
                  <a:lnTo>
                    <a:pt x="3490112" y="570344"/>
                  </a:lnTo>
                  <a:lnTo>
                    <a:pt x="3514966" y="607212"/>
                  </a:lnTo>
                  <a:lnTo>
                    <a:pt x="3530308" y="610120"/>
                  </a:lnTo>
                  <a:lnTo>
                    <a:pt x="4139146" y="610120"/>
                  </a:lnTo>
                  <a:lnTo>
                    <a:pt x="4176369" y="585622"/>
                  </a:lnTo>
                  <a:lnTo>
                    <a:pt x="4179341" y="570344"/>
                  </a:lnTo>
                  <a:lnTo>
                    <a:pt x="4179341" y="530567"/>
                  </a:lnTo>
                  <a:close/>
                </a:path>
                <a:path w="6868159" h="610870">
                  <a:moveTo>
                    <a:pt x="4807216" y="43586"/>
                  </a:moveTo>
                  <a:lnTo>
                    <a:pt x="4782718" y="6362"/>
                  </a:lnTo>
                  <a:lnTo>
                    <a:pt x="4767440" y="3403"/>
                  </a:lnTo>
                  <a:lnTo>
                    <a:pt x="4279608" y="3403"/>
                  </a:lnTo>
                  <a:lnTo>
                    <a:pt x="4242371" y="27508"/>
                  </a:lnTo>
                  <a:lnTo>
                    <a:pt x="4239412" y="42735"/>
                  </a:lnTo>
                  <a:lnTo>
                    <a:pt x="4239412" y="569493"/>
                  </a:lnTo>
                  <a:lnTo>
                    <a:pt x="4257472" y="603580"/>
                  </a:lnTo>
                  <a:lnTo>
                    <a:pt x="4279608" y="610108"/>
                  </a:lnTo>
                  <a:lnTo>
                    <a:pt x="4765319" y="610108"/>
                  </a:lnTo>
                  <a:lnTo>
                    <a:pt x="4802556" y="585622"/>
                  </a:lnTo>
                  <a:lnTo>
                    <a:pt x="4805515" y="529717"/>
                  </a:lnTo>
                  <a:lnTo>
                    <a:pt x="4781766" y="493229"/>
                  </a:lnTo>
                  <a:lnTo>
                    <a:pt x="4398924" y="490372"/>
                  </a:lnTo>
                  <a:lnTo>
                    <a:pt x="4398924" y="365556"/>
                  </a:lnTo>
                  <a:lnTo>
                    <a:pt x="4716246" y="365556"/>
                  </a:lnTo>
                  <a:lnTo>
                    <a:pt x="4724184" y="364820"/>
                  </a:lnTo>
                  <a:lnTo>
                    <a:pt x="4755286" y="333629"/>
                  </a:lnTo>
                  <a:lnTo>
                    <a:pt x="4756010" y="325653"/>
                  </a:lnTo>
                  <a:lnTo>
                    <a:pt x="4756010" y="285724"/>
                  </a:lnTo>
                  <a:lnTo>
                    <a:pt x="4731524" y="248742"/>
                  </a:lnTo>
                  <a:lnTo>
                    <a:pt x="4716246" y="245833"/>
                  </a:lnTo>
                  <a:lnTo>
                    <a:pt x="4398924" y="245833"/>
                  </a:lnTo>
                  <a:lnTo>
                    <a:pt x="4398924" y="123126"/>
                  </a:lnTo>
                  <a:lnTo>
                    <a:pt x="4767440" y="123126"/>
                  </a:lnTo>
                  <a:lnTo>
                    <a:pt x="4775378" y="122402"/>
                  </a:lnTo>
                  <a:lnTo>
                    <a:pt x="4806480" y="91300"/>
                  </a:lnTo>
                  <a:lnTo>
                    <a:pt x="4807216" y="83362"/>
                  </a:lnTo>
                  <a:lnTo>
                    <a:pt x="4807216" y="43586"/>
                  </a:lnTo>
                  <a:close/>
                </a:path>
                <a:path w="6868159" h="610870">
                  <a:moveTo>
                    <a:pt x="5494744" y="43586"/>
                  </a:moveTo>
                  <a:lnTo>
                    <a:pt x="5470055" y="6362"/>
                  </a:lnTo>
                  <a:lnTo>
                    <a:pt x="5454129" y="3403"/>
                  </a:lnTo>
                  <a:lnTo>
                    <a:pt x="5375427" y="3403"/>
                  </a:lnTo>
                  <a:lnTo>
                    <a:pt x="5338203" y="28244"/>
                  </a:lnTo>
                  <a:lnTo>
                    <a:pt x="5335244" y="43586"/>
                  </a:lnTo>
                  <a:lnTo>
                    <a:pt x="5335244" y="233984"/>
                  </a:lnTo>
                  <a:lnTo>
                    <a:pt x="5044148" y="233984"/>
                  </a:lnTo>
                  <a:lnTo>
                    <a:pt x="5044148" y="43586"/>
                  </a:lnTo>
                  <a:lnTo>
                    <a:pt x="5043424" y="35623"/>
                  </a:lnTo>
                  <a:lnTo>
                    <a:pt x="5012321" y="4140"/>
                  </a:lnTo>
                  <a:lnTo>
                    <a:pt x="5004371" y="3403"/>
                  </a:lnTo>
                  <a:lnTo>
                    <a:pt x="4925682" y="3403"/>
                  </a:lnTo>
                  <a:lnTo>
                    <a:pt x="4891303" y="21450"/>
                  </a:lnTo>
                  <a:lnTo>
                    <a:pt x="4884636" y="43586"/>
                  </a:lnTo>
                  <a:lnTo>
                    <a:pt x="4884636" y="570344"/>
                  </a:lnTo>
                  <a:lnTo>
                    <a:pt x="4903305" y="603567"/>
                  </a:lnTo>
                  <a:lnTo>
                    <a:pt x="4925682" y="610120"/>
                  </a:lnTo>
                  <a:lnTo>
                    <a:pt x="5004371" y="610120"/>
                  </a:lnTo>
                  <a:lnTo>
                    <a:pt x="5041239" y="586359"/>
                  </a:lnTo>
                  <a:lnTo>
                    <a:pt x="5044148" y="571195"/>
                  </a:lnTo>
                  <a:lnTo>
                    <a:pt x="5044148" y="353720"/>
                  </a:lnTo>
                  <a:lnTo>
                    <a:pt x="5335244" y="353720"/>
                  </a:lnTo>
                  <a:lnTo>
                    <a:pt x="5335244" y="571195"/>
                  </a:lnTo>
                  <a:lnTo>
                    <a:pt x="5335994" y="579107"/>
                  </a:lnTo>
                  <a:lnTo>
                    <a:pt x="5367477" y="609409"/>
                  </a:lnTo>
                  <a:lnTo>
                    <a:pt x="5375427" y="610120"/>
                  </a:lnTo>
                  <a:lnTo>
                    <a:pt x="5454129" y="610120"/>
                  </a:lnTo>
                  <a:lnTo>
                    <a:pt x="5487962" y="592353"/>
                  </a:lnTo>
                  <a:lnTo>
                    <a:pt x="5494744" y="570344"/>
                  </a:lnTo>
                  <a:lnTo>
                    <a:pt x="5494744" y="43586"/>
                  </a:lnTo>
                  <a:close/>
                </a:path>
                <a:path w="6868159" h="610870">
                  <a:moveTo>
                    <a:pt x="6181001" y="43573"/>
                  </a:moveTo>
                  <a:lnTo>
                    <a:pt x="6156680" y="6248"/>
                  </a:lnTo>
                  <a:lnTo>
                    <a:pt x="6140818" y="3390"/>
                  </a:lnTo>
                  <a:lnTo>
                    <a:pt x="5603900" y="3390"/>
                  </a:lnTo>
                  <a:lnTo>
                    <a:pt x="5566562" y="27711"/>
                  </a:lnTo>
                  <a:lnTo>
                    <a:pt x="5563705" y="43573"/>
                  </a:lnTo>
                  <a:lnTo>
                    <a:pt x="5563705" y="83350"/>
                  </a:lnTo>
                  <a:lnTo>
                    <a:pt x="5588038" y="120332"/>
                  </a:lnTo>
                  <a:lnTo>
                    <a:pt x="5603900" y="123126"/>
                  </a:lnTo>
                  <a:lnTo>
                    <a:pt x="5792609" y="123126"/>
                  </a:lnTo>
                  <a:lnTo>
                    <a:pt x="5792609" y="571182"/>
                  </a:lnTo>
                  <a:lnTo>
                    <a:pt x="5817082" y="607314"/>
                  </a:lnTo>
                  <a:lnTo>
                    <a:pt x="5832373" y="610108"/>
                  </a:lnTo>
                  <a:lnTo>
                    <a:pt x="5912332" y="610108"/>
                  </a:lnTo>
                  <a:lnTo>
                    <a:pt x="5949200" y="586371"/>
                  </a:lnTo>
                  <a:lnTo>
                    <a:pt x="5952109" y="571182"/>
                  </a:lnTo>
                  <a:lnTo>
                    <a:pt x="5952109" y="123126"/>
                  </a:lnTo>
                  <a:lnTo>
                    <a:pt x="6140818" y="123126"/>
                  </a:lnTo>
                  <a:lnTo>
                    <a:pt x="6178143" y="99174"/>
                  </a:lnTo>
                  <a:lnTo>
                    <a:pt x="6181001" y="83350"/>
                  </a:lnTo>
                  <a:lnTo>
                    <a:pt x="6181001" y="43573"/>
                  </a:lnTo>
                  <a:close/>
                </a:path>
                <a:path w="6868159" h="610870">
                  <a:moveTo>
                    <a:pt x="6867893" y="239268"/>
                  </a:moveTo>
                  <a:lnTo>
                    <a:pt x="6864693" y="189763"/>
                  </a:lnTo>
                  <a:lnTo>
                    <a:pt x="6855193" y="146075"/>
                  </a:lnTo>
                  <a:lnTo>
                    <a:pt x="6845605" y="123126"/>
                  </a:lnTo>
                  <a:lnTo>
                    <a:pt x="6839382" y="108229"/>
                  </a:lnTo>
                  <a:lnTo>
                    <a:pt x="6817271" y="76200"/>
                  </a:lnTo>
                  <a:lnTo>
                    <a:pt x="6788848" y="49987"/>
                  </a:lnTo>
                  <a:lnTo>
                    <a:pt x="6754127" y="29603"/>
                  </a:lnTo>
                  <a:lnTo>
                    <a:pt x="6713106" y="15049"/>
                  </a:lnTo>
                  <a:lnTo>
                    <a:pt x="6708597" y="14224"/>
                  </a:lnTo>
                  <a:lnTo>
                    <a:pt x="6708597" y="239268"/>
                  </a:lnTo>
                  <a:lnTo>
                    <a:pt x="6706298" y="270649"/>
                  </a:lnTo>
                  <a:lnTo>
                    <a:pt x="6687896" y="316776"/>
                  </a:lnTo>
                  <a:lnTo>
                    <a:pt x="6651244" y="341960"/>
                  </a:lnTo>
                  <a:lnTo>
                    <a:pt x="6597294" y="353910"/>
                  </a:lnTo>
                  <a:lnTo>
                    <a:pt x="6563893" y="355409"/>
                  </a:lnTo>
                  <a:lnTo>
                    <a:pt x="6409474" y="355409"/>
                  </a:lnTo>
                  <a:lnTo>
                    <a:pt x="6409474" y="123126"/>
                  </a:lnTo>
                  <a:lnTo>
                    <a:pt x="6563893" y="123126"/>
                  </a:lnTo>
                  <a:lnTo>
                    <a:pt x="6626415" y="129108"/>
                  </a:lnTo>
                  <a:lnTo>
                    <a:pt x="6671792" y="147040"/>
                  </a:lnTo>
                  <a:lnTo>
                    <a:pt x="6699402" y="182041"/>
                  </a:lnTo>
                  <a:lnTo>
                    <a:pt x="6708597" y="239268"/>
                  </a:lnTo>
                  <a:lnTo>
                    <a:pt x="6708597" y="14224"/>
                  </a:lnTo>
                  <a:lnTo>
                    <a:pt x="6665773" y="6311"/>
                  </a:lnTo>
                  <a:lnTo>
                    <a:pt x="6612141" y="3403"/>
                  </a:lnTo>
                  <a:lnTo>
                    <a:pt x="6289319" y="3403"/>
                  </a:lnTo>
                  <a:lnTo>
                    <a:pt x="6252819" y="28244"/>
                  </a:lnTo>
                  <a:lnTo>
                    <a:pt x="6249962" y="43586"/>
                  </a:lnTo>
                  <a:lnTo>
                    <a:pt x="6249962" y="570344"/>
                  </a:lnTo>
                  <a:lnTo>
                    <a:pt x="6274816" y="607199"/>
                  </a:lnTo>
                  <a:lnTo>
                    <a:pt x="6290157" y="610108"/>
                  </a:lnTo>
                  <a:lnTo>
                    <a:pt x="6369698" y="610108"/>
                  </a:lnTo>
                  <a:lnTo>
                    <a:pt x="6406566" y="585622"/>
                  </a:lnTo>
                  <a:lnTo>
                    <a:pt x="6409474" y="475145"/>
                  </a:lnTo>
                  <a:lnTo>
                    <a:pt x="6612141" y="475145"/>
                  </a:lnTo>
                  <a:lnTo>
                    <a:pt x="6665862" y="472224"/>
                  </a:lnTo>
                  <a:lnTo>
                    <a:pt x="6713245" y="463499"/>
                  </a:lnTo>
                  <a:lnTo>
                    <a:pt x="6754317" y="448932"/>
                  </a:lnTo>
                  <a:lnTo>
                    <a:pt x="6789064" y="428548"/>
                  </a:lnTo>
                  <a:lnTo>
                    <a:pt x="6817474" y="402348"/>
                  </a:lnTo>
                  <a:lnTo>
                    <a:pt x="6839572" y="370306"/>
                  </a:lnTo>
                  <a:lnTo>
                    <a:pt x="6855333" y="332460"/>
                  </a:lnTo>
                  <a:lnTo>
                    <a:pt x="6864782" y="288772"/>
                  </a:lnTo>
                  <a:lnTo>
                    <a:pt x="6867893" y="2392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655838" y="2989750"/>
              <a:ext cx="260985" cy="214629"/>
            </a:xfrm>
            <a:custGeom>
              <a:avLst/>
              <a:gdLst/>
              <a:ahLst/>
              <a:cxnLst/>
              <a:rect l="l" t="t" r="r" b="b"/>
              <a:pathLst>
                <a:path w="260985" h="214630">
                  <a:moveTo>
                    <a:pt x="2717" y="0"/>
                  </a:moveTo>
                  <a:lnTo>
                    <a:pt x="152" y="3454"/>
                  </a:lnTo>
                  <a:lnTo>
                    <a:pt x="0" y="214553"/>
                  </a:lnTo>
                  <a:lnTo>
                    <a:pt x="24046" y="139547"/>
                  </a:lnTo>
                  <a:lnTo>
                    <a:pt x="59210" y="92470"/>
                  </a:lnTo>
                  <a:lnTo>
                    <a:pt x="129926" y="53453"/>
                  </a:lnTo>
                  <a:lnTo>
                    <a:pt x="260629" y="2628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" name="object 15"/>
            <p:cNvSpPr/>
            <p:nvPr/>
          </p:nvSpPr>
          <p:spPr>
            <a:xfrm>
              <a:off x="1581311" y="2776245"/>
              <a:ext cx="593090" cy="598805"/>
            </a:xfrm>
            <a:custGeom>
              <a:avLst/>
              <a:gdLst/>
              <a:ahLst/>
              <a:cxnLst/>
              <a:rect l="l" t="t" r="r" b="b"/>
              <a:pathLst>
                <a:path w="593089" h="598804">
                  <a:moveTo>
                    <a:pt x="172643" y="0"/>
                  </a:moveTo>
                  <a:lnTo>
                    <a:pt x="146977" y="67094"/>
                  </a:lnTo>
                  <a:lnTo>
                    <a:pt x="140526" y="84773"/>
                  </a:lnTo>
                  <a:lnTo>
                    <a:pt x="133804" y="101180"/>
                  </a:lnTo>
                  <a:lnTo>
                    <a:pt x="122695" y="125780"/>
                  </a:lnTo>
                  <a:lnTo>
                    <a:pt x="103085" y="168033"/>
                  </a:lnTo>
                  <a:lnTo>
                    <a:pt x="111222" y="167684"/>
                  </a:lnTo>
                  <a:lnTo>
                    <a:pt x="127728" y="166153"/>
                  </a:lnTo>
                  <a:lnTo>
                    <a:pt x="135864" y="165811"/>
                  </a:lnTo>
                  <a:lnTo>
                    <a:pt x="142252" y="165811"/>
                  </a:lnTo>
                  <a:lnTo>
                    <a:pt x="148564" y="164833"/>
                  </a:lnTo>
                  <a:lnTo>
                    <a:pt x="154990" y="164757"/>
                  </a:lnTo>
                  <a:lnTo>
                    <a:pt x="155105" y="124891"/>
                  </a:lnTo>
                  <a:lnTo>
                    <a:pt x="305231" y="124891"/>
                  </a:lnTo>
                  <a:lnTo>
                    <a:pt x="365999" y="130702"/>
                  </a:lnTo>
                  <a:lnTo>
                    <a:pt x="410108" y="148132"/>
                  </a:lnTo>
                  <a:lnTo>
                    <a:pt x="436940" y="182160"/>
                  </a:lnTo>
                  <a:lnTo>
                    <a:pt x="445884" y="237782"/>
                  </a:lnTo>
                  <a:lnTo>
                    <a:pt x="443648" y="268297"/>
                  </a:lnTo>
                  <a:lnTo>
                    <a:pt x="425760" y="313136"/>
                  </a:lnTo>
                  <a:lnTo>
                    <a:pt x="390137" y="337617"/>
                  </a:lnTo>
                  <a:lnTo>
                    <a:pt x="337697" y="349232"/>
                  </a:lnTo>
                  <a:lnTo>
                    <a:pt x="305231" y="350685"/>
                  </a:lnTo>
                  <a:lnTo>
                    <a:pt x="155105" y="350685"/>
                  </a:lnTo>
                  <a:lnTo>
                    <a:pt x="155562" y="247637"/>
                  </a:lnTo>
                  <a:lnTo>
                    <a:pt x="63715" y="255485"/>
                  </a:lnTo>
                  <a:lnTo>
                    <a:pt x="65392" y="252514"/>
                  </a:lnTo>
                  <a:lnTo>
                    <a:pt x="38" y="397725"/>
                  </a:lnTo>
                  <a:lnTo>
                    <a:pt x="0" y="562864"/>
                  </a:lnTo>
                  <a:lnTo>
                    <a:pt x="24206" y="595468"/>
                  </a:lnTo>
                  <a:lnTo>
                    <a:pt x="39128" y="598297"/>
                  </a:lnTo>
                  <a:lnTo>
                    <a:pt x="116446" y="598297"/>
                  </a:lnTo>
                  <a:lnTo>
                    <a:pt x="152276" y="574489"/>
                  </a:lnTo>
                  <a:lnTo>
                    <a:pt x="155105" y="559625"/>
                  </a:lnTo>
                  <a:lnTo>
                    <a:pt x="155105" y="467093"/>
                  </a:lnTo>
                  <a:lnTo>
                    <a:pt x="352120" y="467093"/>
                  </a:lnTo>
                  <a:lnTo>
                    <a:pt x="410098" y="463481"/>
                  </a:lnTo>
                  <a:lnTo>
                    <a:pt x="459741" y="452657"/>
                  </a:lnTo>
                  <a:lnTo>
                    <a:pt x="501232" y="434635"/>
                  </a:lnTo>
                  <a:lnTo>
                    <a:pt x="534757" y="409432"/>
                  </a:lnTo>
                  <a:lnTo>
                    <a:pt x="560499" y="377062"/>
                  </a:lnTo>
                  <a:lnTo>
                    <a:pt x="578643" y="337541"/>
                  </a:lnTo>
                  <a:lnTo>
                    <a:pt x="589373" y="290885"/>
                  </a:lnTo>
                  <a:lnTo>
                    <a:pt x="592874" y="237109"/>
                  </a:lnTo>
                  <a:lnTo>
                    <a:pt x="589797" y="183096"/>
                  </a:lnTo>
                  <a:lnTo>
                    <a:pt x="580363" y="135802"/>
                  </a:lnTo>
                  <a:lnTo>
                    <a:pt x="564104" y="95374"/>
                  </a:lnTo>
                  <a:lnTo>
                    <a:pt x="540554" y="61963"/>
                  </a:lnTo>
                  <a:lnTo>
                    <a:pt x="509249" y="35717"/>
                  </a:lnTo>
                  <a:lnTo>
                    <a:pt x="469721" y="16785"/>
                  </a:lnTo>
                  <a:lnTo>
                    <a:pt x="421504" y="5316"/>
                  </a:lnTo>
                  <a:lnTo>
                    <a:pt x="364134" y="1460"/>
                  </a:lnTo>
                  <a:lnTo>
                    <a:pt x="172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" name="object 16"/>
            <p:cNvSpPr/>
            <p:nvPr/>
          </p:nvSpPr>
          <p:spPr>
            <a:xfrm>
              <a:off x="1581340" y="2776245"/>
              <a:ext cx="335280" cy="398145"/>
            </a:xfrm>
            <a:custGeom>
              <a:avLst/>
              <a:gdLst/>
              <a:ahLst/>
              <a:cxnLst/>
              <a:rect l="l" t="t" r="r" b="b"/>
              <a:pathLst>
                <a:path w="335280" h="398144">
                  <a:moveTo>
                    <a:pt x="76136" y="212763"/>
                  </a:moveTo>
                  <a:lnTo>
                    <a:pt x="75057" y="212623"/>
                  </a:lnTo>
                  <a:lnTo>
                    <a:pt x="74701" y="221615"/>
                  </a:lnTo>
                  <a:lnTo>
                    <a:pt x="75247" y="214452"/>
                  </a:lnTo>
                  <a:lnTo>
                    <a:pt x="76136" y="212763"/>
                  </a:lnTo>
                  <a:close/>
                </a:path>
                <a:path w="335280" h="398144">
                  <a:moveTo>
                    <a:pt x="335114" y="216141"/>
                  </a:moveTo>
                  <a:lnTo>
                    <a:pt x="68516" y="242265"/>
                  </a:lnTo>
                  <a:lnTo>
                    <a:pt x="64884" y="244919"/>
                  </a:lnTo>
                  <a:lnTo>
                    <a:pt x="0" y="397738"/>
                  </a:lnTo>
                  <a:lnTo>
                    <a:pt x="93065" y="313143"/>
                  </a:lnTo>
                  <a:lnTo>
                    <a:pt x="158991" y="266026"/>
                  </a:lnTo>
                  <a:lnTo>
                    <a:pt x="229209" y="239369"/>
                  </a:lnTo>
                  <a:lnTo>
                    <a:pt x="335114" y="216141"/>
                  </a:lnTo>
                  <a:close/>
                </a:path>
                <a:path w="335280" h="398144">
                  <a:moveTo>
                    <a:pt x="335127" y="216128"/>
                  </a:moveTo>
                  <a:lnTo>
                    <a:pt x="286092" y="206425"/>
                  </a:lnTo>
                  <a:lnTo>
                    <a:pt x="220332" y="168592"/>
                  </a:lnTo>
                  <a:lnTo>
                    <a:pt x="192938" y="130695"/>
                  </a:lnTo>
                  <a:lnTo>
                    <a:pt x="175463" y="75615"/>
                  </a:lnTo>
                  <a:lnTo>
                    <a:pt x="172605" y="0"/>
                  </a:lnTo>
                  <a:lnTo>
                    <a:pt x="79857" y="205714"/>
                  </a:lnTo>
                  <a:lnTo>
                    <a:pt x="76136" y="212763"/>
                  </a:lnTo>
                  <a:lnTo>
                    <a:pt x="83146" y="213601"/>
                  </a:lnTo>
                  <a:lnTo>
                    <a:pt x="335127" y="216128"/>
                  </a:lnTo>
                  <a:close/>
                </a:path>
              </a:pathLst>
            </a:custGeom>
            <a:solidFill>
              <a:srgbClr val="F2F0E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5144" y="1967865"/>
            <a:ext cx="4175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ПРИЧИНЫ: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социально-психологическая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дезадаптация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1396" y="453136"/>
            <a:ext cx="5305171" cy="10132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55714" y="657301"/>
            <a:ext cx="42989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РАННЕЕ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ПРОБЛЕМНОЕ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(ОТКЛОНЯЮЩЕЕСЯ)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ПОВЕДЕНИЕ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6632" y="4794377"/>
            <a:ext cx="5387594" cy="175470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491732" y="4822063"/>
            <a:ext cx="49542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ДЕЙСТВИЯ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СОВЕТНИКА: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Разговор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учеником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Разговор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родителями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Индивидуальная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программа сопровождения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Привлечение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специалистов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(ПДН,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КДН,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Центра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профилактики)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5457" y="453136"/>
            <a:ext cx="4530826" cy="101320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21460" y="657301"/>
            <a:ext cx="33629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СОЦИАЛЬНО-ПСИХОЛОГИЧЕСКАЯ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ДЕЗАДАПТАЦИЯ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5457" y="1795907"/>
            <a:ext cx="4596358" cy="101320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412875" y="2000758"/>
            <a:ext cx="2839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ПРИЧИНЫ: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изменение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жизни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подростка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9557" y="3060826"/>
            <a:ext cx="4695913" cy="156057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696082" y="3265423"/>
            <a:ext cx="694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резкое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12819" y="3265423"/>
            <a:ext cx="996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ен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3177" y="3539744"/>
            <a:ext cx="17551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2800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аз	п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щать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26763" y="3539744"/>
            <a:ext cx="683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4636" y="3265423"/>
            <a:ext cx="1509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ПРОЯВЛЕНИЯ: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успеваемости,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пов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енче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кие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17750" y="3814064"/>
            <a:ext cx="269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159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проблемы,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неадекватные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4636" y="4088079"/>
            <a:ext cx="17176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эмоции,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неврозы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8942" y="4794377"/>
            <a:ext cx="4876825" cy="183708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47522" y="4863210"/>
            <a:ext cx="34632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839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ДЕЙСТВИЯ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СОВЕТНИКА: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Заседание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ШВР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Ситуации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успеха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Общеклассные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(общешкольные)мероприятия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51396" y="3072764"/>
            <a:ext cx="5305171" cy="154863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506718" y="3271265"/>
            <a:ext cx="354520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ПРОЯВЛЕНИЯ: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Оппозиционность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(с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лет)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Нарушение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статуса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(возраст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8-9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лет)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70410" cy="6858000"/>
            <a:chOff x="0" y="0"/>
            <a:chExt cx="121704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70283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60568" y="276733"/>
              <a:ext cx="82550" cy="5547995"/>
            </a:xfrm>
            <a:custGeom>
              <a:avLst/>
              <a:gdLst/>
              <a:ahLst/>
              <a:cxnLst/>
              <a:rect l="l" t="t" r="r" b="b"/>
              <a:pathLst>
                <a:path w="82550" h="5547995">
                  <a:moveTo>
                    <a:pt x="0" y="0"/>
                  </a:moveTo>
                  <a:lnTo>
                    <a:pt x="82296" y="5547423"/>
                  </a:lnTo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212" y="354202"/>
              <a:ext cx="4563071" cy="85267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47291" y="615137"/>
            <a:ext cx="2676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АГРЕССИВНОЕ</a:t>
            </a:r>
            <a:r>
              <a:rPr sz="1800" spc="-45" dirty="0"/>
              <a:t> </a:t>
            </a:r>
            <a:r>
              <a:rPr sz="1800" spc="-5" dirty="0"/>
              <a:t>ПОВЕДЕНИЕ</a:t>
            </a:r>
            <a:endParaRPr sz="18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557" y="1433322"/>
            <a:ext cx="4662258" cy="124396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70940" y="1616455"/>
            <a:ext cx="40608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ПРИЧИНЫ: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трудности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личностные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социальные,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предпосылка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делинквентного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поведения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3212" y="3076829"/>
            <a:ext cx="4628603" cy="101739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31647" y="3283965"/>
            <a:ext cx="3911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ПРОЯВЛЕНИЯ: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физическая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психологическая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агрессия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3212" y="4547234"/>
            <a:ext cx="4662258" cy="208422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83768" y="4739767"/>
            <a:ext cx="3700779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9644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ДЕЙСТВИЯ СОВЕТНИКА: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Непосредственное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столкновение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агрессией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Работа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последствиями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агрессии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66434" y="276733"/>
            <a:ext cx="5956045" cy="568746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123559" y="631012"/>
            <a:ext cx="5241290" cy="347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АЛГОРИТМ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ДЕЙСТВИЙ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СОВЕТНИКА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СИТУАЦИИ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БУЛИНГА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Прояснить,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действительно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ли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речь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идет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травлю</a:t>
            </a:r>
            <a:endParaRPr sz="1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Незамедлительно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оказать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поддержку,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помощь,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защиту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обучающемуся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  <a:tab pos="2350135" algn="l"/>
                <a:tab pos="4170679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Незамедлительно	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информировать	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заместителя</a:t>
            </a:r>
            <a:endParaRPr sz="16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директора</a:t>
            </a:r>
            <a:endParaRPr sz="16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spcBef>
                <a:spcPts val="600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Принять</a:t>
            </a:r>
            <a:r>
              <a:rPr sz="16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участие</a:t>
            </a:r>
            <a:r>
              <a:rPr sz="1600" spc="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заседании</a:t>
            </a:r>
            <a:r>
              <a:rPr sz="16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Совета</a:t>
            </a:r>
            <a:r>
              <a:rPr sz="16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60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профилактике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или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антикризисной</a:t>
            </a:r>
            <a:r>
              <a:rPr sz="16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школьной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команды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Проанализировать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практику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воспитательной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работы</a:t>
            </a:r>
            <a:endParaRPr sz="1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AutoNum type="arabicPeriod" startAt="4"/>
              <a:tabLst>
                <a:tab pos="354965" algn="l"/>
                <a:tab pos="355600" algn="l"/>
                <a:tab pos="1669414" algn="l"/>
                <a:tab pos="3024505" algn="l"/>
                <a:tab pos="3336925" algn="l"/>
                <a:tab pos="4246880" algn="l"/>
              </a:tabLst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ит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дл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раб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чие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гра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мы 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воспитания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23559" y="4161790"/>
            <a:ext cx="524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1391920" algn="l"/>
                <a:tab pos="2359660" algn="l"/>
                <a:tab pos="2751455" algn="l"/>
                <a:tab pos="4064000" algn="l"/>
              </a:tabLst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7.	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Принять	участие	в	проведении	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необходимых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23559" y="4329240"/>
            <a:ext cx="4967605" cy="98551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воспитательных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мероприятий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 startAt="8"/>
              <a:tabLst>
                <a:tab pos="354965" algn="l"/>
                <a:tab pos="355600" algn="l"/>
              </a:tabLst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Привлечь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ресурсы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иных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субъектов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профилактики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AutoNum type="arabicPeriod" startAt="8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Осуществлять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контроль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и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анализ</a:t>
            </a:r>
            <a:r>
              <a:rPr sz="1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результатов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работы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33868" y="1830704"/>
            <a:ext cx="32600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ПРИЧИНЫ: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индивидуальные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факторы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риска,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социальные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факторы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риска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1396" y="453136"/>
            <a:ext cx="5305171" cy="10132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67421" y="794461"/>
            <a:ext cx="28746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ДЕЛИНКВЕТНОЕ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ПОВЕДЕНИЕ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6632" y="4539107"/>
            <a:ext cx="5387594" cy="200997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04178" y="4557141"/>
            <a:ext cx="42856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540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ДЕЙСТВИЯ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СОВЕТНИКА: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Фиксация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положительном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Диалог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Сохранение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спокойствия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нейтралитета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Интересное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дело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ШВР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5457" y="453136"/>
            <a:ext cx="4530826" cy="101320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88288" y="657301"/>
            <a:ext cx="38233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СУИЦИДАЛЬНОЕ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(САМОПОВРЕЖДАЮЩЕЕ)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ПОВЕДЕНИЕ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5457" y="1639316"/>
            <a:ext cx="4596358" cy="124853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89838" y="1687448"/>
            <a:ext cx="40868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ПРИЧИНЫ: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отвержение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сверстников,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ТЖС,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случаи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суицида,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острый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конфликт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взрослыми,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изменение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условий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жизни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9557" y="3060826"/>
            <a:ext cx="4695913" cy="156057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24636" y="3128264"/>
            <a:ext cx="4385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64845" algn="l"/>
                <a:tab pos="1096010" algn="l"/>
                <a:tab pos="1693545" algn="l"/>
                <a:tab pos="1960245" algn="l"/>
                <a:tab pos="3179445" algn="l"/>
                <a:tab pos="3326129" algn="l"/>
                <a:tab pos="3511550" algn="l"/>
              </a:tabLst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РОЯ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: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епр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ивн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	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оян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  у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мьи,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ая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ления	о		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лании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636" y="3676904"/>
            <a:ext cx="12306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умереть,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агрессивное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41905" y="3676904"/>
            <a:ext cx="1288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рискованное</a:t>
            </a:r>
            <a:endParaRPr sz="1800">
              <a:latin typeface="Calibri"/>
              <a:cs typeface="Calibri"/>
            </a:endParaRPr>
          </a:p>
          <a:p>
            <a:pPr marR="27940" algn="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поведение,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10483" y="3676904"/>
            <a:ext cx="1399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поведение,</a:t>
            </a:r>
            <a:endParaRPr sz="18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употребление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4636" y="4225797"/>
            <a:ext cx="2630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алкоголя,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ПАВ,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наркотиков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8942" y="4794377"/>
            <a:ext cx="4876825" cy="183708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47522" y="4863210"/>
            <a:ext cx="38366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839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ДЕЙСТВИЯ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СОВЕТНИКА: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Информирование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администрации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родителей</a:t>
            </a:r>
            <a:endParaRPr sz="1800">
              <a:latin typeface="Calibri"/>
              <a:cs typeface="Calibri"/>
            </a:endParaRPr>
          </a:p>
          <a:p>
            <a:pPr marL="299085" marR="18542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Направление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психологу,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другим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специалистам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26632" y="3072764"/>
            <a:ext cx="5329936" cy="122732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466078" y="3247771"/>
            <a:ext cx="23120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ПРОЯВЛЕНИЯ: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нарушение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норм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права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8974" y="1762886"/>
              <a:ext cx="5387594" cy="10132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1396" y="453136"/>
              <a:ext cx="5305171" cy="101320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619238" y="794461"/>
            <a:ext cx="27705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РИСКОВАННОЕ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ПОВЕДЕНИЕ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6632" y="4699634"/>
            <a:ext cx="5387594" cy="18494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496558" y="4636973"/>
            <a:ext cx="371729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0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ДЕЙСТВИЯ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СОВЕТНИКА: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Внимание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социальные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сети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Обсуждение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досуга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Направление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психологу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Общешкольные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дела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досуга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5457" y="362458"/>
            <a:ext cx="4530826" cy="89788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0966" y="646557"/>
            <a:ext cx="4258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АДДИКТИВНОЕ</a:t>
            </a:r>
            <a:r>
              <a:rPr sz="1800" spc="-25" dirty="0"/>
              <a:t> </a:t>
            </a:r>
            <a:r>
              <a:rPr sz="1800" spc="-5" dirty="0"/>
              <a:t>(ЗАВИСИМОЕ)</a:t>
            </a:r>
            <a:r>
              <a:rPr sz="1800" spc="-20" dirty="0"/>
              <a:t> </a:t>
            </a:r>
            <a:r>
              <a:rPr sz="1800" spc="-5" dirty="0"/>
              <a:t>ПОВЕДЕНИЕ</a:t>
            </a:r>
            <a:endParaRPr sz="1800"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7786" y="1466341"/>
            <a:ext cx="4654029" cy="89789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69721" y="1476247"/>
            <a:ext cx="40684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ПРИЧИНЫ: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конфликтные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ситуации,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неблагополучная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семья,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«плохая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компания»…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8942" y="2570226"/>
            <a:ext cx="4876825" cy="192354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51789" y="2818891"/>
            <a:ext cx="1449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ПРОЯВЛЕНИЯ: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68779" y="2818891"/>
            <a:ext cx="2915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7635" algn="l"/>
                <a:tab pos="247205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неопря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ный	внеш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ий	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1789" y="3367785"/>
            <a:ext cx="3031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231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э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оц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ональн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ние,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1789" y="3092907"/>
            <a:ext cx="45294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363345" algn="l"/>
                <a:tab pos="316230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снижение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успеваемости,	неустойчивое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нарушение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8942" y="4699634"/>
            <a:ext cx="4876825" cy="193182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51789" y="3642105"/>
            <a:ext cx="4529455" cy="2571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93875" algn="l"/>
                <a:tab pos="2875915" algn="l"/>
                <a:tab pos="385762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жлич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но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об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	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упные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денег,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специфические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проявления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Calibri"/>
              <a:cs typeface="Calibri"/>
            </a:endParaRPr>
          </a:p>
          <a:p>
            <a:pPr marL="1083945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ДЕЙСТВИЯ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СОВЕТНИКА: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Контакт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ребенком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Атмосфера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Увлечения,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хобби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Учить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отстаивать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свое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мнение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26632" y="3072764"/>
            <a:ext cx="5329936" cy="122732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466078" y="1830704"/>
            <a:ext cx="4777740" cy="199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ПРИЧИНЫ:</a:t>
            </a:r>
            <a:endParaRPr sz="1800">
              <a:latin typeface="Calibri"/>
              <a:cs typeface="Calibri"/>
            </a:endParaRPr>
          </a:p>
          <a:p>
            <a:pPr marL="231140" marR="5080" algn="ctr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мода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экстремальные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виды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досуга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спорта,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личностные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особенности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ПРОЯВЛЕНИЯ:</a:t>
            </a:r>
            <a:r>
              <a:rPr sz="1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сленг,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группировки,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селфи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странице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соцсетей,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испачканная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одежда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0283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369" y="286588"/>
            <a:ext cx="8320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Calibri"/>
                <a:cs typeface="Calibri"/>
              </a:rPr>
              <a:t>Как</a:t>
            </a:r>
            <a:r>
              <a:rPr sz="2800" b="0" spc="-1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организовать</a:t>
            </a:r>
            <a:r>
              <a:rPr sz="2800" b="0" spc="-20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работу</a:t>
            </a:r>
            <a:r>
              <a:rPr sz="2800" b="0" spc="1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с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Навигатором </a:t>
            </a:r>
            <a:r>
              <a:rPr sz="2800" b="0" spc="-5" dirty="0">
                <a:latin typeface="Calibri"/>
                <a:cs typeface="Calibri"/>
              </a:rPr>
              <a:t>профилактики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26780" y="1832229"/>
            <a:ext cx="2829560" cy="4631690"/>
            <a:chOff x="8526780" y="1832229"/>
            <a:chExt cx="2829560" cy="46316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26780" y="1832229"/>
              <a:ext cx="2829052" cy="31906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32898" y="5340756"/>
              <a:ext cx="1122921" cy="112292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32917" y="921207"/>
            <a:ext cx="10302875" cy="35325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ts val="215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Скачать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материал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изучить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ts val="168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Навигатор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профилактики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ts val="2170"/>
              </a:lnSpc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Представить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материал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ШВР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основе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индикаторов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отклоняющегося поведения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проанализировать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обучающихся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«группы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риска»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Обсудить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направления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деятельности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Распределить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обязанности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основе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профессионального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стандарта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специалистов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ШВР корректировать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действия,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оценивать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результаты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работы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666" y="5044821"/>
            <a:ext cx="68897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Детский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телефон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доверия: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88002000122</a:t>
            </a:r>
            <a:r>
              <a:rPr sz="16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(круглосуточно,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анонимно,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бесплатно)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Портал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Растимдетей.рф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помощь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родителей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Университет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родителей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Бытьродителем.рф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70410" cy="6858000"/>
            <a:chOff x="0" y="0"/>
            <a:chExt cx="121704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70283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3733" y="361226"/>
              <a:ext cx="8637270" cy="59917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11" y="503301"/>
              <a:ext cx="4631563" cy="5374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85629" y="2268982"/>
              <a:ext cx="2706370" cy="26155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0012" y="2638044"/>
              <a:ext cx="4815078" cy="42199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91459" y="33146"/>
              <a:ext cx="2143417" cy="19978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42963" y="0"/>
              <a:ext cx="3189858" cy="22995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04158" y="3297428"/>
              <a:ext cx="1987423" cy="19874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31712" y="3287903"/>
              <a:ext cx="1987422" cy="198742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314191" y="5445963"/>
            <a:ext cx="19704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30" dirty="0">
                <a:solidFill>
                  <a:srgbClr val="FFFFFF"/>
                </a:solidFill>
                <a:latin typeface="Verdana"/>
                <a:cs typeface="Verdana"/>
              </a:rPr>
              <a:t>Ф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«</a:t>
            </a:r>
            <a:r>
              <a:rPr sz="1400" spc="14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сд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400" spc="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»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81420" y="5330444"/>
            <a:ext cx="19704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9554">
              <a:lnSpc>
                <a:spcPct val="100000"/>
              </a:lnSpc>
              <a:spcBef>
                <a:spcPts val="100"/>
              </a:spcBef>
            </a:pPr>
            <a:r>
              <a:rPr sz="1400" spc="9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ч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400" spc="75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1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р  </a:t>
            </a:r>
            <a:r>
              <a:rPr sz="1400" spc="130" dirty="0">
                <a:solidFill>
                  <a:srgbClr val="FFFFFF"/>
                </a:solidFill>
                <a:latin typeface="Verdana"/>
                <a:cs typeface="Verdana"/>
              </a:rPr>
              <a:t>Ф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«</a:t>
            </a:r>
            <a:r>
              <a:rPr sz="1400" spc="10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400" spc="8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сд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»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52295" marR="5080" indent="-150939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РОЛЬ</a:t>
            </a:r>
            <a:r>
              <a:rPr dirty="0"/>
              <a:t> </a:t>
            </a:r>
            <a:r>
              <a:rPr spc="-5" dirty="0"/>
              <a:t>СОВЕТНИКА</a:t>
            </a:r>
            <a:r>
              <a:rPr spc="-20" dirty="0"/>
              <a:t> </a:t>
            </a:r>
            <a:r>
              <a:rPr spc="-25" dirty="0"/>
              <a:t>ДИРЕКТОРА</a:t>
            </a:r>
            <a:r>
              <a:rPr spc="5" dirty="0"/>
              <a:t> </a:t>
            </a:r>
            <a:r>
              <a:rPr dirty="0"/>
              <a:t>ПО</a:t>
            </a:r>
            <a:r>
              <a:rPr spc="-10" dirty="0"/>
              <a:t> </a:t>
            </a:r>
            <a:r>
              <a:rPr spc="-20" dirty="0"/>
              <a:t>ВОСПИТАНИЮ</a:t>
            </a:r>
            <a:r>
              <a:rPr spc="-10" dirty="0"/>
              <a:t> </a:t>
            </a:r>
            <a:r>
              <a:rPr dirty="0"/>
              <a:t>В</a:t>
            </a:r>
            <a:r>
              <a:rPr spc="5" dirty="0"/>
              <a:t> </a:t>
            </a:r>
            <a:r>
              <a:rPr spc="-5" dirty="0"/>
              <a:t>СИСТЕМЕ</a:t>
            </a:r>
            <a:r>
              <a:rPr spc="-20" dirty="0"/>
              <a:t> </a:t>
            </a:r>
            <a:r>
              <a:rPr spc="-5" dirty="0"/>
              <a:t>ПРОФИЛАКТИКИ </a:t>
            </a:r>
            <a:r>
              <a:rPr spc="-570" dirty="0"/>
              <a:t> </a:t>
            </a:r>
            <a:r>
              <a:rPr spc="-10" dirty="0"/>
              <a:t>ОТКЛОНЯЮЩЕГОСЯ</a:t>
            </a:r>
            <a:r>
              <a:rPr spc="-45" dirty="0"/>
              <a:t> </a:t>
            </a:r>
            <a:r>
              <a:rPr dirty="0"/>
              <a:t>ПОВЕДЕНИЯ</a:t>
            </a:r>
            <a:r>
              <a:rPr spc="-35" dirty="0"/>
              <a:t> </a:t>
            </a:r>
            <a:r>
              <a:rPr dirty="0"/>
              <a:t>СРЕДИ</a:t>
            </a:r>
            <a:r>
              <a:rPr spc="-20" dirty="0"/>
              <a:t> </a:t>
            </a:r>
            <a:r>
              <a:rPr spc="-15" dirty="0"/>
              <a:t>ОБУЧАЮЩИХСЯ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056AE8F-63A1-46C7-89E8-86C5C17956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" y="339"/>
            <a:ext cx="12191521" cy="68573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001720E-56C8-46CC-B471-FFBDB5108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8375" y="1728"/>
            <a:ext cx="9695251" cy="68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749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F79C14F6-F579-4EFC-BA28-7E3C8C53C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1038" y="678"/>
            <a:ext cx="12191521" cy="6857323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xmlns="" id="{151EAFB1-29B8-456F-B249-CF0A4E28A7A2}"/>
              </a:ext>
            </a:extLst>
          </p:cNvPr>
          <p:cNvGrpSpPr/>
          <p:nvPr/>
        </p:nvGrpSpPr>
        <p:grpSpPr>
          <a:xfrm>
            <a:off x="1247607" y="12"/>
            <a:ext cx="9695634" cy="6855696"/>
            <a:chOff x="0" y="12"/>
            <a:chExt cx="10692130" cy="7560309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xmlns="" id="{E1E655DA-E8EC-4648-8556-B1C9EDE31EB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"/>
              <a:ext cx="10692003" cy="7559992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xmlns="" id="{0EB8B6C7-5FC5-428A-8AD8-7617708F0B5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802" y="85763"/>
              <a:ext cx="10579604" cy="7461502"/>
            </a:xfrm>
            <a:prstGeom prst="rect">
              <a:avLst/>
            </a:prstGeom>
          </p:spPr>
        </p:pic>
        <p:sp>
          <p:nvSpPr>
            <p:cNvPr id="5" name="object 5">
              <a:extLst>
                <a:ext uri="{FF2B5EF4-FFF2-40B4-BE49-F238E27FC236}">
                  <a16:creationId xmlns:a16="http://schemas.microsoft.com/office/drawing/2014/main" xmlns="" id="{ADBB9395-FE73-4AEE-A4E5-427A1474D603}"/>
                </a:ext>
              </a:extLst>
            </p:cNvPr>
            <p:cNvSpPr/>
            <p:nvPr/>
          </p:nvSpPr>
          <p:spPr>
            <a:xfrm>
              <a:off x="112521" y="106191"/>
              <a:ext cx="10467340" cy="7348220"/>
            </a:xfrm>
            <a:custGeom>
              <a:avLst/>
              <a:gdLst/>
              <a:ahLst/>
              <a:cxnLst/>
              <a:rect l="l" t="t" r="r" b="b"/>
              <a:pathLst>
                <a:path w="10467340" h="7348220">
                  <a:moveTo>
                    <a:pt x="10314559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7195223"/>
                  </a:lnTo>
                  <a:lnTo>
                    <a:pt x="7802" y="7243259"/>
                  </a:lnTo>
                  <a:lnTo>
                    <a:pt x="29504" y="7285078"/>
                  </a:lnTo>
                  <a:lnTo>
                    <a:pt x="62544" y="7318118"/>
                  </a:lnTo>
                  <a:lnTo>
                    <a:pt x="104363" y="7339820"/>
                  </a:lnTo>
                  <a:lnTo>
                    <a:pt x="152400" y="7347623"/>
                  </a:lnTo>
                  <a:lnTo>
                    <a:pt x="10314559" y="7347623"/>
                  </a:lnTo>
                  <a:lnTo>
                    <a:pt x="10362595" y="7339820"/>
                  </a:lnTo>
                  <a:lnTo>
                    <a:pt x="10404414" y="7318118"/>
                  </a:lnTo>
                  <a:lnTo>
                    <a:pt x="10437454" y="7285078"/>
                  </a:lnTo>
                  <a:lnTo>
                    <a:pt x="10459156" y="7243259"/>
                  </a:lnTo>
                  <a:lnTo>
                    <a:pt x="10466959" y="7195223"/>
                  </a:lnTo>
                  <a:lnTo>
                    <a:pt x="10466959" y="152400"/>
                  </a:lnTo>
                  <a:lnTo>
                    <a:pt x="10459156" y="104363"/>
                  </a:lnTo>
                  <a:lnTo>
                    <a:pt x="10437454" y="62544"/>
                  </a:lnTo>
                  <a:lnTo>
                    <a:pt x="10404414" y="29504"/>
                  </a:lnTo>
                  <a:lnTo>
                    <a:pt x="10362595" y="7802"/>
                  </a:lnTo>
                  <a:lnTo>
                    <a:pt x="10314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xmlns="" id="{1AD961E5-02E3-40A4-B1C0-A4C974FA142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239" y="2463660"/>
              <a:ext cx="97028" cy="97040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xmlns="" id="{E43DB4DD-A696-4E78-8903-6B248169E4C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239" y="2896717"/>
              <a:ext cx="97028" cy="97027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xmlns="" id="{BF902CAF-E941-4BDE-8E74-C6ACCCAAE53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239" y="3513556"/>
              <a:ext cx="97028" cy="97027"/>
            </a:xfrm>
            <a:prstGeom prst="rect">
              <a:avLst/>
            </a:prstGeom>
          </p:spPr>
        </p:pic>
        <p:sp>
          <p:nvSpPr>
            <p:cNvPr id="9" name="object 9">
              <a:extLst>
                <a:ext uri="{FF2B5EF4-FFF2-40B4-BE49-F238E27FC236}">
                  <a16:creationId xmlns:a16="http://schemas.microsoft.com/office/drawing/2014/main" xmlns="" id="{35E66490-8C98-4961-8AD7-C2673A973AA0}"/>
                </a:ext>
              </a:extLst>
            </p:cNvPr>
            <p:cNvSpPr/>
            <p:nvPr/>
          </p:nvSpPr>
          <p:spPr>
            <a:xfrm>
              <a:off x="474256" y="830173"/>
              <a:ext cx="9834245" cy="6327775"/>
            </a:xfrm>
            <a:custGeom>
              <a:avLst/>
              <a:gdLst/>
              <a:ahLst/>
              <a:cxnLst/>
              <a:rect l="l" t="t" r="r" b="b"/>
              <a:pathLst>
                <a:path w="9834245" h="6327775">
                  <a:moveTo>
                    <a:pt x="9705442" y="152400"/>
                  </a:moveTo>
                  <a:lnTo>
                    <a:pt x="9697644" y="104368"/>
                  </a:lnTo>
                  <a:lnTo>
                    <a:pt x="9675939" y="62547"/>
                  </a:lnTo>
                  <a:lnTo>
                    <a:pt x="9642894" y="29502"/>
                  </a:lnTo>
                  <a:lnTo>
                    <a:pt x="9601086" y="7797"/>
                  </a:lnTo>
                  <a:lnTo>
                    <a:pt x="9553042" y="0"/>
                  </a:lnTo>
                  <a:lnTo>
                    <a:pt x="152400" y="0"/>
                  </a:lnTo>
                  <a:lnTo>
                    <a:pt x="104368" y="7797"/>
                  </a:lnTo>
                  <a:lnTo>
                    <a:pt x="62547" y="29502"/>
                  </a:lnTo>
                  <a:lnTo>
                    <a:pt x="29502" y="62547"/>
                  </a:lnTo>
                  <a:lnTo>
                    <a:pt x="7810" y="104368"/>
                  </a:lnTo>
                  <a:lnTo>
                    <a:pt x="0" y="152400"/>
                  </a:lnTo>
                  <a:lnTo>
                    <a:pt x="0" y="725690"/>
                  </a:lnTo>
                  <a:lnTo>
                    <a:pt x="7797" y="773722"/>
                  </a:lnTo>
                  <a:lnTo>
                    <a:pt x="29502" y="815543"/>
                  </a:lnTo>
                  <a:lnTo>
                    <a:pt x="62547" y="848588"/>
                  </a:lnTo>
                  <a:lnTo>
                    <a:pt x="104368" y="870292"/>
                  </a:lnTo>
                  <a:lnTo>
                    <a:pt x="152400" y="878090"/>
                  </a:lnTo>
                  <a:lnTo>
                    <a:pt x="9553042" y="878090"/>
                  </a:lnTo>
                  <a:lnTo>
                    <a:pt x="9601086" y="870292"/>
                  </a:lnTo>
                  <a:lnTo>
                    <a:pt x="9642894" y="848588"/>
                  </a:lnTo>
                  <a:lnTo>
                    <a:pt x="9675939" y="815543"/>
                  </a:lnTo>
                  <a:lnTo>
                    <a:pt x="9697644" y="773722"/>
                  </a:lnTo>
                  <a:lnTo>
                    <a:pt x="9705442" y="725690"/>
                  </a:lnTo>
                  <a:lnTo>
                    <a:pt x="9705442" y="152400"/>
                  </a:lnTo>
                  <a:close/>
                </a:path>
                <a:path w="9834245" h="6327775">
                  <a:moveTo>
                    <a:pt x="9833800" y="3717785"/>
                  </a:moveTo>
                  <a:lnTo>
                    <a:pt x="9825990" y="3669754"/>
                  </a:lnTo>
                  <a:lnTo>
                    <a:pt x="9804286" y="3627932"/>
                  </a:lnTo>
                  <a:lnTo>
                    <a:pt x="9771253" y="3594900"/>
                  </a:lnTo>
                  <a:lnTo>
                    <a:pt x="9729432" y="3573195"/>
                  </a:lnTo>
                  <a:lnTo>
                    <a:pt x="9681400" y="3565385"/>
                  </a:lnTo>
                  <a:lnTo>
                    <a:pt x="4149610" y="3565385"/>
                  </a:lnTo>
                  <a:lnTo>
                    <a:pt x="4101566" y="3573195"/>
                  </a:lnTo>
                  <a:lnTo>
                    <a:pt x="4059745" y="3594900"/>
                  </a:lnTo>
                  <a:lnTo>
                    <a:pt x="4026712" y="3627932"/>
                  </a:lnTo>
                  <a:lnTo>
                    <a:pt x="4005008" y="3669754"/>
                  </a:lnTo>
                  <a:lnTo>
                    <a:pt x="3997210" y="3717785"/>
                  </a:lnTo>
                  <a:lnTo>
                    <a:pt x="3997210" y="6175070"/>
                  </a:lnTo>
                  <a:lnTo>
                    <a:pt x="4005008" y="6223114"/>
                  </a:lnTo>
                  <a:lnTo>
                    <a:pt x="4026712" y="6264935"/>
                  </a:lnTo>
                  <a:lnTo>
                    <a:pt x="4059745" y="6297968"/>
                  </a:lnTo>
                  <a:lnTo>
                    <a:pt x="4101566" y="6319672"/>
                  </a:lnTo>
                  <a:lnTo>
                    <a:pt x="4149610" y="6327470"/>
                  </a:lnTo>
                  <a:lnTo>
                    <a:pt x="9681400" y="6327470"/>
                  </a:lnTo>
                  <a:lnTo>
                    <a:pt x="9729432" y="6319672"/>
                  </a:lnTo>
                  <a:lnTo>
                    <a:pt x="9771253" y="6297968"/>
                  </a:lnTo>
                  <a:lnTo>
                    <a:pt x="9804286" y="6264935"/>
                  </a:lnTo>
                  <a:lnTo>
                    <a:pt x="9825990" y="6223114"/>
                  </a:lnTo>
                  <a:lnTo>
                    <a:pt x="9833800" y="6175070"/>
                  </a:lnTo>
                  <a:lnTo>
                    <a:pt x="9833800" y="3717785"/>
                  </a:lnTo>
                  <a:close/>
                </a:path>
              </a:pathLst>
            </a:custGeom>
            <a:solidFill>
              <a:srgbClr val="6680DD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xmlns="" id="{798430B1-C378-42B2-99CD-F6A1E58FE658}"/>
                </a:ext>
              </a:extLst>
            </p:cNvPr>
            <p:cNvSpPr/>
            <p:nvPr/>
          </p:nvSpPr>
          <p:spPr>
            <a:xfrm>
              <a:off x="4474119" y="925468"/>
              <a:ext cx="1553845" cy="680720"/>
            </a:xfrm>
            <a:custGeom>
              <a:avLst/>
              <a:gdLst/>
              <a:ahLst/>
              <a:cxnLst/>
              <a:rect l="l" t="t" r="r" b="b"/>
              <a:pathLst>
                <a:path w="1553845" h="680719">
                  <a:moveTo>
                    <a:pt x="1400848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528142"/>
                  </a:lnTo>
                  <a:lnTo>
                    <a:pt x="7802" y="576178"/>
                  </a:lnTo>
                  <a:lnTo>
                    <a:pt x="29504" y="617997"/>
                  </a:lnTo>
                  <a:lnTo>
                    <a:pt x="62544" y="651037"/>
                  </a:lnTo>
                  <a:lnTo>
                    <a:pt x="104363" y="672739"/>
                  </a:lnTo>
                  <a:lnTo>
                    <a:pt x="152400" y="680542"/>
                  </a:lnTo>
                  <a:lnTo>
                    <a:pt x="1400848" y="680542"/>
                  </a:lnTo>
                  <a:lnTo>
                    <a:pt x="1448884" y="672739"/>
                  </a:lnTo>
                  <a:lnTo>
                    <a:pt x="1490703" y="651037"/>
                  </a:lnTo>
                  <a:lnTo>
                    <a:pt x="1523743" y="617997"/>
                  </a:lnTo>
                  <a:lnTo>
                    <a:pt x="1545445" y="576178"/>
                  </a:lnTo>
                  <a:lnTo>
                    <a:pt x="1553248" y="528142"/>
                  </a:lnTo>
                  <a:lnTo>
                    <a:pt x="1553248" y="152400"/>
                  </a:lnTo>
                  <a:lnTo>
                    <a:pt x="1545445" y="104363"/>
                  </a:lnTo>
                  <a:lnTo>
                    <a:pt x="1523743" y="62544"/>
                  </a:lnTo>
                  <a:lnTo>
                    <a:pt x="1490703" y="29504"/>
                  </a:lnTo>
                  <a:lnTo>
                    <a:pt x="1448884" y="7802"/>
                  </a:lnTo>
                  <a:lnTo>
                    <a:pt x="1400848" y="0"/>
                  </a:lnTo>
                  <a:close/>
                </a:path>
              </a:pathLst>
            </a:custGeom>
            <a:solidFill>
              <a:srgbClr val="FFFFFF">
                <a:alpha val="6399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869B0661-E13F-4F01-AF61-ADDA9E2C8C1D}"/>
              </a:ext>
            </a:extLst>
          </p:cNvPr>
          <p:cNvSpPr txBox="1"/>
          <p:nvPr/>
        </p:nvSpPr>
        <p:spPr>
          <a:xfrm>
            <a:off x="5437707" y="930331"/>
            <a:ext cx="1210161" cy="463282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lnSpc>
                <a:spcPts val="1823"/>
              </a:lnSpc>
              <a:spcBef>
                <a:spcPts val="82"/>
              </a:spcBef>
            </a:pPr>
            <a:r>
              <a:rPr lang="ru-RU" sz="1542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  223 000</a:t>
            </a:r>
            <a:endParaRPr sz="1542" dirty="0">
              <a:latin typeface="Days" panose="02000505050000020004" pitchFamily="2" charset="0"/>
              <a:cs typeface="Verdana"/>
            </a:endParaRPr>
          </a:p>
          <a:p>
            <a:pPr marL="146834" marR="63916" indent="116891">
              <a:lnSpc>
                <a:spcPts val="798"/>
              </a:lnSpc>
              <a:spcBef>
                <a:spcPts val="103"/>
              </a:spcBef>
            </a:pPr>
            <a:r>
              <a:rPr sz="771" spc="-14" dirty="0">
                <a:latin typeface="Muller Regular" pitchFamily="2" charset="-52"/>
                <a:cs typeface="Lucida Sans Unicode"/>
              </a:rPr>
              <a:t>обучающихся </a:t>
            </a:r>
            <a:r>
              <a:rPr sz="771" spc="-9" dirty="0">
                <a:latin typeface="Muller Regular" pitchFamily="2" charset="-52"/>
                <a:cs typeface="Lucida Sans Unicode"/>
              </a:rPr>
              <a:t> </a:t>
            </a:r>
            <a:r>
              <a:rPr sz="771" spc="-14" dirty="0">
                <a:latin typeface="Muller Regular" pitchFamily="2" charset="-52"/>
                <a:cs typeface="Lucida Sans Unicode"/>
              </a:rPr>
              <a:t>н</a:t>
            </a:r>
            <a:r>
              <a:rPr sz="771" spc="-23" dirty="0">
                <a:latin typeface="Muller Regular" pitchFamily="2" charset="-52"/>
                <a:cs typeface="Lucida Sans Unicode"/>
              </a:rPr>
              <a:t>а</a:t>
            </a:r>
            <a:r>
              <a:rPr sz="771" spc="-14" dirty="0">
                <a:latin typeface="Muller Regular" pitchFamily="2" charset="-52"/>
                <a:cs typeface="Lucida Sans Unicode"/>
              </a:rPr>
              <a:t>чальных</a:t>
            </a:r>
            <a:r>
              <a:rPr sz="771" spc="-50" dirty="0">
                <a:latin typeface="Muller Regular" pitchFamily="2" charset="-52"/>
                <a:cs typeface="Lucida Sans Unicode"/>
              </a:rPr>
              <a:t> </a:t>
            </a:r>
            <a:r>
              <a:rPr sz="771" dirty="0">
                <a:latin typeface="Muller Regular" pitchFamily="2" charset="-52"/>
                <a:cs typeface="Lucida Sans Unicode"/>
              </a:rPr>
              <a:t>кла</a:t>
            </a:r>
            <a:r>
              <a:rPr sz="771" spc="-9" dirty="0">
                <a:latin typeface="Muller Regular" pitchFamily="2" charset="-52"/>
                <a:cs typeface="Lucida Sans Unicode"/>
              </a:rPr>
              <a:t>с</a:t>
            </a:r>
            <a:r>
              <a:rPr sz="771" spc="-18" dirty="0">
                <a:latin typeface="Muller Regular" pitchFamily="2" charset="-52"/>
                <a:cs typeface="Lucida Sans Unicode"/>
              </a:rPr>
              <a:t>с</a:t>
            </a:r>
            <a:r>
              <a:rPr sz="771" spc="5" dirty="0">
                <a:latin typeface="Muller Regular" pitchFamily="2" charset="-52"/>
                <a:cs typeface="Lucida Sans Unicode"/>
              </a:rPr>
              <a:t>ов</a:t>
            </a:r>
            <a:endParaRPr sz="771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xmlns="" id="{666F18B2-B5FD-42C7-9B5C-9A8463CFE126}"/>
              </a:ext>
            </a:extLst>
          </p:cNvPr>
          <p:cNvSpPr/>
          <p:nvPr/>
        </p:nvSpPr>
        <p:spPr>
          <a:xfrm>
            <a:off x="3985444" y="839215"/>
            <a:ext cx="1257588" cy="617278"/>
          </a:xfrm>
          <a:custGeom>
            <a:avLst/>
            <a:gdLst/>
            <a:ahLst/>
            <a:cxnLst/>
            <a:rect l="l" t="t" r="r" b="b"/>
            <a:pathLst>
              <a:path w="1386839" h="680719">
                <a:moveTo>
                  <a:pt x="1234338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400"/>
                </a:lnTo>
                <a:lnTo>
                  <a:pt x="0" y="528142"/>
                </a:lnTo>
                <a:lnTo>
                  <a:pt x="7802" y="576178"/>
                </a:lnTo>
                <a:lnTo>
                  <a:pt x="29504" y="617997"/>
                </a:lnTo>
                <a:lnTo>
                  <a:pt x="62544" y="651037"/>
                </a:lnTo>
                <a:lnTo>
                  <a:pt x="104363" y="672739"/>
                </a:lnTo>
                <a:lnTo>
                  <a:pt x="152400" y="680542"/>
                </a:lnTo>
                <a:lnTo>
                  <a:pt x="1234338" y="680542"/>
                </a:lnTo>
                <a:lnTo>
                  <a:pt x="1282374" y="672739"/>
                </a:lnTo>
                <a:lnTo>
                  <a:pt x="1324193" y="651037"/>
                </a:lnTo>
                <a:lnTo>
                  <a:pt x="1357233" y="617997"/>
                </a:lnTo>
                <a:lnTo>
                  <a:pt x="1378935" y="576178"/>
                </a:lnTo>
                <a:lnTo>
                  <a:pt x="1386738" y="528142"/>
                </a:lnTo>
                <a:lnTo>
                  <a:pt x="1386738" y="152400"/>
                </a:lnTo>
                <a:lnTo>
                  <a:pt x="1378935" y="104363"/>
                </a:lnTo>
                <a:lnTo>
                  <a:pt x="1357233" y="62544"/>
                </a:lnTo>
                <a:lnTo>
                  <a:pt x="1324193" y="29504"/>
                </a:lnTo>
                <a:lnTo>
                  <a:pt x="1282374" y="7802"/>
                </a:lnTo>
                <a:lnTo>
                  <a:pt x="1234338" y="0"/>
                </a:lnTo>
                <a:close/>
              </a:path>
            </a:pathLst>
          </a:custGeom>
          <a:solidFill>
            <a:srgbClr val="FFFFFF">
              <a:alpha val="63998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xmlns="" id="{6F941081-4B30-49A6-9ED8-7E87A39C929A}"/>
              </a:ext>
            </a:extLst>
          </p:cNvPr>
          <p:cNvSpPr txBox="1"/>
          <p:nvPr/>
        </p:nvSpPr>
        <p:spPr>
          <a:xfrm>
            <a:off x="4095796" y="930331"/>
            <a:ext cx="1030140" cy="463282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R="12092" algn="ctr">
              <a:lnSpc>
                <a:spcPts val="1823"/>
              </a:lnSpc>
              <a:spcBef>
                <a:spcPts val="82"/>
              </a:spcBef>
            </a:pPr>
            <a:r>
              <a:rPr lang="ru-RU" sz="1542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7 537</a:t>
            </a:r>
            <a:endParaRPr sz="1542" dirty="0">
              <a:latin typeface="Days" panose="02000505050000020004" pitchFamily="2" charset="0"/>
              <a:cs typeface="Verdana"/>
            </a:endParaRPr>
          </a:p>
          <a:p>
            <a:pPr marL="11516" marR="4607" algn="ctr">
              <a:lnSpc>
                <a:spcPts val="798"/>
              </a:lnSpc>
              <a:spcBef>
                <a:spcPts val="103"/>
              </a:spcBef>
            </a:pPr>
            <a:r>
              <a:rPr sz="771" dirty="0">
                <a:latin typeface="Muller Regular" pitchFamily="2" charset="-52"/>
                <a:cs typeface="Lucida Sans Unicode"/>
              </a:rPr>
              <a:t>кла</a:t>
            </a:r>
            <a:r>
              <a:rPr sz="771" spc="-9" dirty="0">
                <a:latin typeface="Muller Regular" pitchFamily="2" charset="-52"/>
                <a:cs typeface="Lucida Sans Unicode"/>
              </a:rPr>
              <a:t>с</a:t>
            </a:r>
            <a:r>
              <a:rPr sz="771" spc="-18" dirty="0">
                <a:latin typeface="Muller Regular" pitchFamily="2" charset="-52"/>
                <a:cs typeface="Lucida Sans Unicode"/>
              </a:rPr>
              <a:t>с</a:t>
            </a:r>
            <a:r>
              <a:rPr sz="771" spc="5" dirty="0">
                <a:latin typeface="Muller Regular" pitchFamily="2" charset="-52"/>
                <a:cs typeface="Lucida Sans Unicode"/>
              </a:rPr>
              <a:t>ов</a:t>
            </a:r>
            <a:r>
              <a:rPr sz="771" spc="-50" dirty="0">
                <a:latin typeface="Muller Regular" pitchFamily="2" charset="-52"/>
                <a:cs typeface="Lucida Sans Unicode"/>
              </a:rPr>
              <a:t> </a:t>
            </a:r>
            <a:r>
              <a:rPr sz="771" spc="-68" dirty="0">
                <a:latin typeface="Muller Regular" pitchFamily="2" charset="-52"/>
                <a:cs typeface="Lucida Sans Unicode"/>
              </a:rPr>
              <a:t>-</a:t>
            </a:r>
            <a:r>
              <a:rPr sz="771" spc="-50" dirty="0">
                <a:latin typeface="Muller Regular" pitchFamily="2" charset="-52"/>
                <a:cs typeface="Lucida Sans Unicode"/>
              </a:rPr>
              <a:t> </a:t>
            </a:r>
            <a:r>
              <a:rPr sz="771" spc="-9" dirty="0">
                <a:latin typeface="Muller Regular" pitchFamily="2" charset="-52"/>
                <a:cs typeface="Lucida Sans Unicode"/>
              </a:rPr>
              <a:t>участни</a:t>
            </a:r>
            <a:r>
              <a:rPr sz="771" spc="-32" dirty="0">
                <a:latin typeface="Muller Regular" pitchFamily="2" charset="-52"/>
                <a:cs typeface="Lucida Sans Unicode"/>
              </a:rPr>
              <a:t>к</a:t>
            </a:r>
            <a:r>
              <a:rPr sz="771" spc="5" dirty="0">
                <a:latin typeface="Muller Regular" pitchFamily="2" charset="-52"/>
                <a:cs typeface="Lucida Sans Unicode"/>
              </a:rPr>
              <a:t>ов  </a:t>
            </a:r>
            <a:r>
              <a:rPr sz="771" spc="-18" dirty="0">
                <a:latin typeface="Muller Regular" pitchFamily="2" charset="-52"/>
                <a:cs typeface="Lucida Sans Unicode"/>
              </a:rPr>
              <a:t>программы</a:t>
            </a:r>
            <a:endParaRPr sz="771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xmlns="" id="{8EA1831F-BAA0-43BF-AF52-F23CF03E5006}"/>
              </a:ext>
            </a:extLst>
          </p:cNvPr>
          <p:cNvSpPr/>
          <p:nvPr/>
        </p:nvSpPr>
        <p:spPr>
          <a:xfrm>
            <a:off x="6778873" y="839215"/>
            <a:ext cx="926492" cy="617278"/>
          </a:xfrm>
          <a:custGeom>
            <a:avLst/>
            <a:gdLst/>
            <a:ahLst/>
            <a:cxnLst/>
            <a:rect l="l" t="t" r="r" b="b"/>
            <a:pathLst>
              <a:path w="1021715" h="680719">
                <a:moveTo>
                  <a:pt x="869010" y="0"/>
                </a:moveTo>
                <a:lnTo>
                  <a:pt x="152399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400"/>
                </a:lnTo>
                <a:lnTo>
                  <a:pt x="0" y="528142"/>
                </a:lnTo>
                <a:lnTo>
                  <a:pt x="7802" y="576178"/>
                </a:lnTo>
                <a:lnTo>
                  <a:pt x="29504" y="617997"/>
                </a:lnTo>
                <a:lnTo>
                  <a:pt x="62544" y="651037"/>
                </a:lnTo>
                <a:lnTo>
                  <a:pt x="104363" y="672739"/>
                </a:lnTo>
                <a:lnTo>
                  <a:pt x="152399" y="680542"/>
                </a:lnTo>
                <a:lnTo>
                  <a:pt x="869010" y="680542"/>
                </a:lnTo>
                <a:lnTo>
                  <a:pt x="917046" y="672739"/>
                </a:lnTo>
                <a:lnTo>
                  <a:pt x="958865" y="651037"/>
                </a:lnTo>
                <a:lnTo>
                  <a:pt x="991905" y="617997"/>
                </a:lnTo>
                <a:lnTo>
                  <a:pt x="1013607" y="576178"/>
                </a:lnTo>
                <a:lnTo>
                  <a:pt x="1021410" y="528142"/>
                </a:lnTo>
                <a:lnTo>
                  <a:pt x="1021410" y="152400"/>
                </a:lnTo>
                <a:lnTo>
                  <a:pt x="1013607" y="104363"/>
                </a:lnTo>
                <a:lnTo>
                  <a:pt x="991905" y="62544"/>
                </a:lnTo>
                <a:lnTo>
                  <a:pt x="958865" y="29504"/>
                </a:lnTo>
                <a:lnTo>
                  <a:pt x="917046" y="7802"/>
                </a:lnTo>
                <a:lnTo>
                  <a:pt x="869010" y="0"/>
                </a:lnTo>
                <a:close/>
              </a:path>
            </a:pathLst>
          </a:custGeom>
          <a:solidFill>
            <a:srgbClr val="FFFFFF">
              <a:alpha val="63998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xmlns="" id="{E361E048-1092-4437-AB78-6373EB094521}"/>
              </a:ext>
            </a:extLst>
          </p:cNvPr>
          <p:cNvSpPr txBox="1"/>
          <p:nvPr/>
        </p:nvSpPr>
        <p:spPr>
          <a:xfrm>
            <a:off x="6893936" y="941848"/>
            <a:ext cx="708257" cy="357484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R="42035" algn="ctr">
              <a:lnSpc>
                <a:spcPts val="1823"/>
              </a:lnSpc>
              <a:spcBef>
                <a:spcPts val="82"/>
              </a:spcBef>
            </a:pPr>
            <a:r>
              <a:rPr sz="1542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1</a:t>
            </a:r>
            <a:endParaRPr sz="1542" dirty="0">
              <a:latin typeface="Days" panose="02000505050000020004" pitchFamily="2" charset="0"/>
              <a:cs typeface="Verdana"/>
            </a:endParaRPr>
          </a:p>
          <a:p>
            <a:pPr algn="ctr">
              <a:lnSpc>
                <a:spcPts val="898"/>
              </a:lnSpc>
            </a:pPr>
            <a:r>
              <a:rPr sz="771" spc="-9" dirty="0">
                <a:latin typeface="Muller Regular" pitchFamily="2" charset="-52"/>
                <a:cs typeface="Lucida Sans Unicode"/>
              </a:rPr>
              <a:t>базовых</a:t>
            </a:r>
            <a:r>
              <a:rPr sz="771" spc="-50" dirty="0">
                <a:latin typeface="Muller Regular" pitchFamily="2" charset="-52"/>
                <a:cs typeface="Lucida Sans Unicode"/>
              </a:rPr>
              <a:t> </a:t>
            </a:r>
            <a:r>
              <a:rPr sz="771" spc="14" dirty="0">
                <a:latin typeface="Muller Regular" pitchFamily="2" charset="-52"/>
                <a:cs typeface="Lucida Sans Unicode"/>
              </a:rPr>
              <a:t>в</a:t>
            </a:r>
            <a:r>
              <a:rPr sz="771" spc="5" dirty="0">
                <a:latin typeface="Muller Regular" pitchFamily="2" charset="-52"/>
                <a:cs typeface="Lucida Sans Unicode"/>
              </a:rPr>
              <a:t>узов</a:t>
            </a:r>
            <a:endParaRPr sz="771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xmlns="" id="{06C981BA-4158-42FA-B821-6B40B1754DBD}"/>
              </a:ext>
            </a:extLst>
          </p:cNvPr>
          <p:cNvSpPr/>
          <p:nvPr/>
        </p:nvSpPr>
        <p:spPr>
          <a:xfrm>
            <a:off x="7770024" y="835349"/>
            <a:ext cx="1191369" cy="617278"/>
          </a:xfrm>
          <a:custGeom>
            <a:avLst/>
            <a:gdLst/>
            <a:ahLst/>
            <a:cxnLst/>
            <a:rect l="l" t="t" r="r" b="b"/>
            <a:pathLst>
              <a:path w="1313815" h="680719">
                <a:moveTo>
                  <a:pt x="1160830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399"/>
                </a:lnTo>
                <a:lnTo>
                  <a:pt x="0" y="528142"/>
                </a:lnTo>
                <a:lnTo>
                  <a:pt x="7802" y="576178"/>
                </a:lnTo>
                <a:lnTo>
                  <a:pt x="29504" y="617997"/>
                </a:lnTo>
                <a:lnTo>
                  <a:pt x="62544" y="651037"/>
                </a:lnTo>
                <a:lnTo>
                  <a:pt x="104363" y="672739"/>
                </a:lnTo>
                <a:lnTo>
                  <a:pt x="152400" y="680542"/>
                </a:lnTo>
                <a:lnTo>
                  <a:pt x="1160830" y="680542"/>
                </a:lnTo>
                <a:lnTo>
                  <a:pt x="1208867" y="672739"/>
                </a:lnTo>
                <a:lnTo>
                  <a:pt x="1250685" y="651037"/>
                </a:lnTo>
                <a:lnTo>
                  <a:pt x="1283726" y="617997"/>
                </a:lnTo>
                <a:lnTo>
                  <a:pt x="1305427" y="576178"/>
                </a:lnTo>
                <a:lnTo>
                  <a:pt x="1313230" y="528142"/>
                </a:lnTo>
                <a:lnTo>
                  <a:pt x="1313230" y="152399"/>
                </a:lnTo>
                <a:lnTo>
                  <a:pt x="1305427" y="104363"/>
                </a:lnTo>
                <a:lnTo>
                  <a:pt x="1283726" y="62544"/>
                </a:lnTo>
                <a:lnTo>
                  <a:pt x="1250685" y="29504"/>
                </a:lnTo>
                <a:lnTo>
                  <a:pt x="1208867" y="7802"/>
                </a:lnTo>
                <a:lnTo>
                  <a:pt x="1160830" y="0"/>
                </a:lnTo>
                <a:close/>
              </a:path>
            </a:pathLst>
          </a:custGeom>
          <a:solidFill>
            <a:srgbClr val="FFFFFF">
              <a:alpha val="63998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xmlns="" id="{874753B7-ED18-4559-A453-946BB032D808}"/>
              </a:ext>
            </a:extLst>
          </p:cNvPr>
          <p:cNvSpPr txBox="1"/>
          <p:nvPr/>
        </p:nvSpPr>
        <p:spPr>
          <a:xfrm>
            <a:off x="7924444" y="949494"/>
            <a:ext cx="909218" cy="357484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214204">
              <a:lnSpc>
                <a:spcPts val="1823"/>
              </a:lnSpc>
              <a:spcBef>
                <a:spcPts val="82"/>
              </a:spcBef>
            </a:pPr>
            <a:r>
              <a:rPr lang="ru-RU" sz="1542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  4</a:t>
            </a:r>
            <a:endParaRPr sz="1542" dirty="0">
              <a:latin typeface="Days" panose="02000505050000020004" pitchFamily="2" charset="0"/>
              <a:cs typeface="Verdana"/>
            </a:endParaRPr>
          </a:p>
          <a:p>
            <a:pPr marL="11516">
              <a:lnSpc>
                <a:spcPts val="898"/>
              </a:lnSpc>
            </a:pPr>
            <a:r>
              <a:rPr sz="771" spc="-73" dirty="0">
                <a:latin typeface="Muller Regular" pitchFamily="2" charset="-52"/>
                <a:cs typeface="Lucida Sans Unicode"/>
              </a:rPr>
              <a:t>ф</a:t>
            </a:r>
            <a:r>
              <a:rPr sz="771" spc="-23" dirty="0">
                <a:latin typeface="Muller Regular" pitchFamily="2" charset="-52"/>
                <a:cs typeface="Lucida Sans Unicode"/>
              </a:rPr>
              <a:t>лагманских</a:t>
            </a:r>
            <a:r>
              <a:rPr sz="771" spc="-50" dirty="0">
                <a:latin typeface="Muller Regular" pitchFamily="2" charset="-52"/>
                <a:cs typeface="Lucida Sans Unicode"/>
              </a:rPr>
              <a:t> </a:t>
            </a:r>
            <a:r>
              <a:rPr sz="771" spc="-14" dirty="0">
                <a:latin typeface="Muller Regular" pitchFamily="2" charset="-52"/>
                <a:cs typeface="Lucida Sans Unicode"/>
              </a:rPr>
              <a:t>ш</a:t>
            </a:r>
            <a:r>
              <a:rPr sz="771" spc="-32" dirty="0">
                <a:latin typeface="Muller Regular" pitchFamily="2" charset="-52"/>
                <a:cs typeface="Lucida Sans Unicode"/>
              </a:rPr>
              <a:t>к</a:t>
            </a:r>
            <a:r>
              <a:rPr sz="771" spc="-27" dirty="0">
                <a:latin typeface="Muller Regular" pitchFamily="2" charset="-52"/>
                <a:cs typeface="Lucida Sans Unicode"/>
              </a:rPr>
              <a:t>о</a:t>
            </a:r>
            <a:r>
              <a:rPr sz="771" spc="9" dirty="0">
                <a:latin typeface="Muller Regular" pitchFamily="2" charset="-52"/>
                <a:cs typeface="Lucida Sans Unicode"/>
              </a:rPr>
              <a:t>л</a:t>
            </a:r>
            <a:endParaRPr sz="771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xmlns="" id="{09F50762-E63E-404B-8151-526E59FADB49}"/>
              </a:ext>
            </a:extLst>
          </p:cNvPr>
          <p:cNvSpPr/>
          <p:nvPr/>
        </p:nvSpPr>
        <p:spPr>
          <a:xfrm>
            <a:off x="9030349" y="836701"/>
            <a:ext cx="1333596" cy="617278"/>
          </a:xfrm>
          <a:custGeom>
            <a:avLst/>
            <a:gdLst/>
            <a:ahLst/>
            <a:cxnLst/>
            <a:rect l="l" t="t" r="r" b="b"/>
            <a:pathLst>
              <a:path w="1470659" h="680719">
                <a:moveTo>
                  <a:pt x="1318209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399"/>
                </a:lnTo>
                <a:lnTo>
                  <a:pt x="0" y="528142"/>
                </a:lnTo>
                <a:lnTo>
                  <a:pt x="7802" y="576178"/>
                </a:lnTo>
                <a:lnTo>
                  <a:pt x="29504" y="617997"/>
                </a:lnTo>
                <a:lnTo>
                  <a:pt x="62544" y="651037"/>
                </a:lnTo>
                <a:lnTo>
                  <a:pt x="104363" y="672739"/>
                </a:lnTo>
                <a:lnTo>
                  <a:pt x="152400" y="680542"/>
                </a:lnTo>
                <a:lnTo>
                  <a:pt x="1318209" y="680542"/>
                </a:lnTo>
                <a:lnTo>
                  <a:pt x="1366245" y="672739"/>
                </a:lnTo>
                <a:lnTo>
                  <a:pt x="1408064" y="651037"/>
                </a:lnTo>
                <a:lnTo>
                  <a:pt x="1441104" y="617997"/>
                </a:lnTo>
                <a:lnTo>
                  <a:pt x="1462806" y="576178"/>
                </a:lnTo>
                <a:lnTo>
                  <a:pt x="1470609" y="528142"/>
                </a:lnTo>
                <a:lnTo>
                  <a:pt x="1470609" y="152399"/>
                </a:lnTo>
                <a:lnTo>
                  <a:pt x="1462806" y="104363"/>
                </a:lnTo>
                <a:lnTo>
                  <a:pt x="1441104" y="62544"/>
                </a:lnTo>
                <a:lnTo>
                  <a:pt x="1408064" y="29504"/>
                </a:lnTo>
                <a:lnTo>
                  <a:pt x="1366245" y="7802"/>
                </a:lnTo>
                <a:lnTo>
                  <a:pt x="1318209" y="0"/>
                </a:lnTo>
                <a:close/>
              </a:path>
            </a:pathLst>
          </a:custGeom>
          <a:solidFill>
            <a:srgbClr val="FFFFFF">
              <a:alpha val="63998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xmlns="" id="{970B2F3D-0A1B-453D-AFEB-34AEE7D729A9}"/>
              </a:ext>
            </a:extLst>
          </p:cNvPr>
          <p:cNvSpPr txBox="1"/>
          <p:nvPr/>
        </p:nvSpPr>
        <p:spPr>
          <a:xfrm>
            <a:off x="9265976" y="846302"/>
            <a:ext cx="905186" cy="550742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R="1152" algn="ctr">
              <a:lnSpc>
                <a:spcPts val="1800"/>
              </a:lnSpc>
              <a:spcBef>
                <a:spcPts val="82"/>
              </a:spcBef>
            </a:pPr>
            <a:r>
              <a:rPr sz="1542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96%</a:t>
            </a:r>
            <a:endParaRPr sz="1542" dirty="0">
              <a:latin typeface="Days" panose="02000505050000020004" pitchFamily="2" charset="0"/>
              <a:cs typeface="Verdana"/>
            </a:endParaRPr>
          </a:p>
          <a:p>
            <a:pPr marL="11516" marR="4607" algn="ctr">
              <a:lnSpc>
                <a:spcPts val="589"/>
              </a:lnSpc>
              <a:spcBef>
                <a:spcPts val="23"/>
              </a:spcBef>
            </a:pPr>
            <a:r>
              <a:rPr sz="544" dirty="0">
                <a:latin typeface="Muller Regular" pitchFamily="2" charset="-52"/>
                <a:cs typeface="Lucida Sans Unicode"/>
              </a:rPr>
              <a:t>образовательных  организаций где работает  советник, реализуют  программу Орлята России</a:t>
            </a: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xmlns="" id="{8552B773-4E9A-408B-9679-771099637226}"/>
              </a:ext>
            </a:extLst>
          </p:cNvPr>
          <p:cNvSpPr/>
          <p:nvPr/>
        </p:nvSpPr>
        <p:spPr>
          <a:xfrm>
            <a:off x="2592484" y="839215"/>
            <a:ext cx="1327262" cy="617278"/>
          </a:xfrm>
          <a:custGeom>
            <a:avLst/>
            <a:gdLst/>
            <a:ahLst/>
            <a:cxnLst/>
            <a:rect l="l" t="t" r="r" b="b"/>
            <a:pathLst>
              <a:path w="1463675" h="680719">
                <a:moveTo>
                  <a:pt x="1311046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400"/>
                </a:lnTo>
                <a:lnTo>
                  <a:pt x="0" y="528142"/>
                </a:lnTo>
                <a:lnTo>
                  <a:pt x="7802" y="576178"/>
                </a:lnTo>
                <a:lnTo>
                  <a:pt x="29504" y="617997"/>
                </a:lnTo>
                <a:lnTo>
                  <a:pt x="62544" y="651037"/>
                </a:lnTo>
                <a:lnTo>
                  <a:pt x="104363" y="672739"/>
                </a:lnTo>
                <a:lnTo>
                  <a:pt x="152400" y="680542"/>
                </a:lnTo>
                <a:lnTo>
                  <a:pt x="1311046" y="680542"/>
                </a:lnTo>
                <a:lnTo>
                  <a:pt x="1359082" y="672739"/>
                </a:lnTo>
                <a:lnTo>
                  <a:pt x="1400901" y="651037"/>
                </a:lnTo>
                <a:lnTo>
                  <a:pt x="1433941" y="617997"/>
                </a:lnTo>
                <a:lnTo>
                  <a:pt x="1455643" y="576178"/>
                </a:lnTo>
                <a:lnTo>
                  <a:pt x="1463446" y="528142"/>
                </a:lnTo>
                <a:lnTo>
                  <a:pt x="1463446" y="152400"/>
                </a:lnTo>
                <a:lnTo>
                  <a:pt x="1455643" y="104363"/>
                </a:lnTo>
                <a:lnTo>
                  <a:pt x="1433941" y="62544"/>
                </a:lnTo>
                <a:lnTo>
                  <a:pt x="1400901" y="29504"/>
                </a:lnTo>
                <a:lnTo>
                  <a:pt x="1359082" y="7802"/>
                </a:lnTo>
                <a:lnTo>
                  <a:pt x="1311046" y="0"/>
                </a:lnTo>
                <a:close/>
              </a:path>
            </a:pathLst>
          </a:custGeom>
          <a:solidFill>
            <a:srgbClr val="FFFFFF">
              <a:alpha val="63998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xmlns="" id="{BCA10653-DC89-4C3A-BB86-B369D2C541EF}"/>
              </a:ext>
            </a:extLst>
          </p:cNvPr>
          <p:cNvSpPr txBox="1"/>
          <p:nvPr/>
        </p:nvSpPr>
        <p:spPr>
          <a:xfrm>
            <a:off x="2789693" y="930331"/>
            <a:ext cx="1002968" cy="463282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R="26487" algn="ctr">
              <a:lnSpc>
                <a:spcPts val="1814"/>
              </a:lnSpc>
              <a:spcBef>
                <a:spcPts val="82"/>
              </a:spcBef>
            </a:pPr>
            <a:r>
              <a:rPr lang="ru-RU" sz="1542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7 821</a:t>
            </a:r>
            <a:endParaRPr lang="ru-RU" sz="1542" dirty="0">
              <a:latin typeface="Days" panose="02000505050000020004" pitchFamily="2" charset="0"/>
              <a:cs typeface="Verdana"/>
            </a:endParaRPr>
          </a:p>
          <a:p>
            <a:pPr marL="11516" marR="4607" indent="-25336" algn="ctr">
              <a:lnSpc>
                <a:spcPts val="798"/>
              </a:lnSpc>
              <a:spcBef>
                <a:spcPts val="95"/>
              </a:spcBef>
            </a:pPr>
            <a:r>
              <a:rPr lang="ru-RU" sz="771" spc="-9" dirty="0">
                <a:latin typeface="Muller Regular" pitchFamily="2" charset="-52"/>
                <a:cs typeface="Lucida Sans Unicode"/>
              </a:rPr>
              <a:t>учителей </a:t>
            </a:r>
            <a:r>
              <a:rPr lang="ru-RU" sz="771" spc="-5" dirty="0">
                <a:latin typeface="Muller Regular" pitchFamily="2" charset="-52"/>
                <a:cs typeface="Lucida Sans Unicode"/>
              </a:rPr>
              <a:t> </a:t>
            </a:r>
            <a:r>
              <a:rPr lang="ru-RU" sz="771" spc="-14" dirty="0">
                <a:latin typeface="Muller Regular" pitchFamily="2" charset="-52"/>
                <a:cs typeface="Lucida Sans Unicode"/>
              </a:rPr>
              <a:t>н</a:t>
            </a:r>
            <a:r>
              <a:rPr lang="ru-RU" sz="771" spc="-23" dirty="0">
                <a:latin typeface="Muller Regular" pitchFamily="2" charset="-52"/>
                <a:cs typeface="Lucida Sans Unicode"/>
              </a:rPr>
              <a:t>а</a:t>
            </a:r>
            <a:r>
              <a:rPr lang="ru-RU" sz="771" spc="-14" dirty="0">
                <a:latin typeface="Muller Regular" pitchFamily="2" charset="-52"/>
                <a:cs typeface="Lucida Sans Unicode"/>
              </a:rPr>
              <a:t>чальных</a:t>
            </a:r>
            <a:r>
              <a:rPr lang="ru-RU" sz="771" spc="-50" dirty="0">
                <a:latin typeface="Muller Regular" pitchFamily="2" charset="-52"/>
                <a:cs typeface="Lucida Sans Unicode"/>
              </a:rPr>
              <a:t> </a:t>
            </a:r>
            <a:r>
              <a:rPr lang="ru-RU" sz="771" dirty="0">
                <a:latin typeface="Muller Regular" pitchFamily="2" charset="-52"/>
                <a:cs typeface="Lucida Sans Unicode"/>
              </a:rPr>
              <a:t>кла</a:t>
            </a:r>
            <a:r>
              <a:rPr lang="ru-RU" sz="771" spc="-9" dirty="0">
                <a:latin typeface="Muller Regular" pitchFamily="2" charset="-52"/>
                <a:cs typeface="Lucida Sans Unicode"/>
              </a:rPr>
              <a:t>с</a:t>
            </a:r>
            <a:r>
              <a:rPr lang="ru-RU" sz="771" spc="-18" dirty="0">
                <a:latin typeface="Muller Regular" pitchFamily="2" charset="-52"/>
                <a:cs typeface="Lucida Sans Unicode"/>
              </a:rPr>
              <a:t>с</a:t>
            </a:r>
            <a:r>
              <a:rPr lang="ru-RU" sz="771" spc="5" dirty="0">
                <a:latin typeface="Muller Regular" pitchFamily="2" charset="-52"/>
                <a:cs typeface="Lucida Sans Unicode"/>
              </a:rPr>
              <a:t>ов</a:t>
            </a:r>
            <a:endParaRPr lang="ru-RU" sz="771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xmlns="" id="{213B677F-7430-485A-92D8-C821D070570B}"/>
              </a:ext>
            </a:extLst>
          </p:cNvPr>
          <p:cNvSpPr/>
          <p:nvPr/>
        </p:nvSpPr>
        <p:spPr>
          <a:xfrm>
            <a:off x="1768703" y="849546"/>
            <a:ext cx="752019" cy="617278"/>
          </a:xfrm>
          <a:custGeom>
            <a:avLst/>
            <a:gdLst/>
            <a:ahLst/>
            <a:cxnLst/>
            <a:rect l="l" t="t" r="r" b="b"/>
            <a:pathLst>
              <a:path w="829310" h="680719">
                <a:moveTo>
                  <a:pt x="676579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399"/>
                </a:lnTo>
                <a:lnTo>
                  <a:pt x="0" y="528142"/>
                </a:lnTo>
                <a:lnTo>
                  <a:pt x="7802" y="576178"/>
                </a:lnTo>
                <a:lnTo>
                  <a:pt x="29504" y="617997"/>
                </a:lnTo>
                <a:lnTo>
                  <a:pt x="62544" y="651037"/>
                </a:lnTo>
                <a:lnTo>
                  <a:pt x="104363" y="672739"/>
                </a:lnTo>
                <a:lnTo>
                  <a:pt x="152400" y="680542"/>
                </a:lnTo>
                <a:lnTo>
                  <a:pt x="676579" y="680542"/>
                </a:lnTo>
                <a:lnTo>
                  <a:pt x="724616" y="672739"/>
                </a:lnTo>
                <a:lnTo>
                  <a:pt x="766434" y="651037"/>
                </a:lnTo>
                <a:lnTo>
                  <a:pt x="799475" y="617997"/>
                </a:lnTo>
                <a:lnTo>
                  <a:pt x="821176" y="576178"/>
                </a:lnTo>
                <a:lnTo>
                  <a:pt x="828979" y="528142"/>
                </a:lnTo>
                <a:lnTo>
                  <a:pt x="828979" y="152399"/>
                </a:lnTo>
                <a:lnTo>
                  <a:pt x="821176" y="104363"/>
                </a:lnTo>
                <a:lnTo>
                  <a:pt x="799475" y="62544"/>
                </a:lnTo>
                <a:lnTo>
                  <a:pt x="766434" y="29504"/>
                </a:lnTo>
                <a:lnTo>
                  <a:pt x="724616" y="7802"/>
                </a:lnTo>
                <a:lnTo>
                  <a:pt x="676579" y="0"/>
                </a:lnTo>
                <a:close/>
              </a:path>
            </a:pathLst>
          </a:custGeom>
          <a:solidFill>
            <a:srgbClr val="FFFFFF">
              <a:alpha val="63998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xmlns="" id="{2502DAA6-2324-4053-B1C8-D023DFE188BF}"/>
              </a:ext>
            </a:extLst>
          </p:cNvPr>
          <p:cNvSpPr txBox="1"/>
          <p:nvPr/>
        </p:nvSpPr>
        <p:spPr>
          <a:xfrm>
            <a:off x="1892846" y="940661"/>
            <a:ext cx="471595" cy="472901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4971" algn="ctr">
              <a:lnSpc>
                <a:spcPts val="1814"/>
              </a:lnSpc>
              <a:spcBef>
                <a:spcPts val="82"/>
              </a:spcBef>
            </a:pPr>
            <a:r>
              <a:rPr lang="ru-RU" sz="1542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853</a:t>
            </a:r>
            <a:endParaRPr sz="1542" dirty="0">
              <a:latin typeface="Days" panose="02000505050000020004" pitchFamily="2" charset="0"/>
              <a:cs typeface="Verdana"/>
            </a:endParaRPr>
          </a:p>
          <a:p>
            <a:pPr algn="ctr">
              <a:lnSpc>
                <a:spcPts val="889"/>
              </a:lnSpc>
            </a:pPr>
            <a:r>
              <a:rPr lang="ru-RU" sz="771" spc="-14" dirty="0">
                <a:latin typeface="Muller Regular" pitchFamily="2" charset="-52"/>
                <a:cs typeface="Lucida Sans Unicode"/>
              </a:rPr>
              <a:t>Школы </a:t>
            </a:r>
          </a:p>
          <a:p>
            <a:pPr algn="ctr">
              <a:lnSpc>
                <a:spcPts val="889"/>
              </a:lnSpc>
            </a:pPr>
            <a:r>
              <a:rPr lang="ru-RU" sz="771" spc="-14" dirty="0">
                <a:latin typeface="Muller Regular" pitchFamily="2" charset="-52"/>
                <a:cs typeface="Lucida Sans Unicode"/>
              </a:rPr>
              <a:t>в проекте</a:t>
            </a:r>
            <a:endParaRPr sz="771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xmlns="" id="{A5928149-AAD4-4D22-B621-CFE11F49B918}"/>
              </a:ext>
            </a:extLst>
          </p:cNvPr>
          <p:cNvSpPr txBox="1">
            <a:spLocks/>
          </p:cNvSpPr>
          <p:nvPr/>
        </p:nvSpPr>
        <p:spPr>
          <a:xfrm>
            <a:off x="1752101" y="334785"/>
            <a:ext cx="5141836" cy="24893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1516">
              <a:spcBef>
                <a:spcPts val="91"/>
              </a:spcBef>
            </a:pPr>
            <a:r>
              <a:rPr lang="ru-RU" sz="1542" kern="0" spc="118" dirty="0">
                <a:solidFill>
                  <a:srgbClr val="333C89"/>
                </a:solidFill>
                <a:latin typeface="Days" panose="02000505050000020004" pitchFamily="2" charset="0"/>
              </a:rPr>
              <a:t>«ОРЛЯТА</a:t>
            </a:r>
            <a:r>
              <a:rPr lang="ru-RU" sz="1542" kern="0" spc="-18" dirty="0">
                <a:solidFill>
                  <a:srgbClr val="333C89"/>
                </a:solidFill>
                <a:latin typeface="Days" panose="02000505050000020004" pitchFamily="2" charset="0"/>
              </a:rPr>
              <a:t> </a:t>
            </a:r>
            <a:r>
              <a:rPr lang="ru-RU" sz="1542" kern="0" spc="118" dirty="0">
                <a:solidFill>
                  <a:srgbClr val="333C89"/>
                </a:solidFill>
                <a:latin typeface="Days" panose="02000505050000020004" pitchFamily="2" charset="0"/>
              </a:rPr>
              <a:t>РОССИИ»</a:t>
            </a:r>
            <a:r>
              <a:rPr lang="ru-RU" sz="1542" kern="0" spc="-18" dirty="0">
                <a:solidFill>
                  <a:srgbClr val="333C89"/>
                </a:solidFill>
                <a:latin typeface="Days" panose="02000505050000020004" pitchFamily="2" charset="0"/>
              </a:rPr>
              <a:t> </a:t>
            </a:r>
            <a:r>
              <a:rPr lang="ru-RU" sz="1542" kern="0" spc="154" dirty="0">
                <a:solidFill>
                  <a:srgbClr val="333C89"/>
                </a:solidFill>
                <a:latin typeface="Days" panose="02000505050000020004" pitchFamily="2" charset="0"/>
              </a:rPr>
              <a:t>И</a:t>
            </a:r>
            <a:r>
              <a:rPr lang="ru-RU" sz="1542" kern="0" spc="-18" dirty="0">
                <a:solidFill>
                  <a:srgbClr val="333C89"/>
                </a:solidFill>
                <a:latin typeface="Days" panose="02000505050000020004" pitchFamily="2" charset="0"/>
              </a:rPr>
              <a:t> </a:t>
            </a:r>
            <a:r>
              <a:rPr lang="ru-RU" sz="1542" kern="0" spc="159" dirty="0">
                <a:solidFill>
                  <a:srgbClr val="333C89"/>
                </a:solidFill>
                <a:latin typeface="Days" panose="02000505050000020004" pitchFamily="2" charset="0"/>
              </a:rPr>
              <a:t>СОВЕТНИКИ</a:t>
            </a:r>
            <a:endParaRPr lang="ru-RU" sz="1542" kern="0" dirty="0">
              <a:solidFill>
                <a:srgbClr val="333C89"/>
              </a:solidFill>
              <a:latin typeface="Days" panose="02000505050000020004" pitchFamily="2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xmlns="" id="{20001776-4270-462E-B498-787BA3D3193F}"/>
              </a:ext>
            </a:extLst>
          </p:cNvPr>
          <p:cNvSpPr/>
          <p:nvPr/>
        </p:nvSpPr>
        <p:spPr>
          <a:xfrm>
            <a:off x="1698015" y="4005000"/>
            <a:ext cx="3445699" cy="2466231"/>
          </a:xfrm>
          <a:custGeom>
            <a:avLst/>
            <a:gdLst/>
            <a:ahLst/>
            <a:cxnLst/>
            <a:rect l="l" t="t" r="r" b="b"/>
            <a:pathLst>
              <a:path w="3799840" h="2719704">
                <a:moveTo>
                  <a:pt x="3647262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400"/>
                </a:lnTo>
                <a:lnTo>
                  <a:pt x="0" y="2567000"/>
                </a:lnTo>
                <a:lnTo>
                  <a:pt x="7802" y="2615036"/>
                </a:lnTo>
                <a:lnTo>
                  <a:pt x="29504" y="2656855"/>
                </a:lnTo>
                <a:lnTo>
                  <a:pt x="62544" y="2689895"/>
                </a:lnTo>
                <a:lnTo>
                  <a:pt x="104363" y="2711597"/>
                </a:lnTo>
                <a:lnTo>
                  <a:pt x="152400" y="2719400"/>
                </a:lnTo>
                <a:lnTo>
                  <a:pt x="3647262" y="2719400"/>
                </a:lnTo>
                <a:lnTo>
                  <a:pt x="3695298" y="2711597"/>
                </a:lnTo>
                <a:lnTo>
                  <a:pt x="3737117" y="2689895"/>
                </a:lnTo>
                <a:lnTo>
                  <a:pt x="3770157" y="2656855"/>
                </a:lnTo>
                <a:lnTo>
                  <a:pt x="3791859" y="2615036"/>
                </a:lnTo>
                <a:lnTo>
                  <a:pt x="3799662" y="2567000"/>
                </a:lnTo>
                <a:lnTo>
                  <a:pt x="3799662" y="152400"/>
                </a:lnTo>
                <a:lnTo>
                  <a:pt x="3791859" y="104363"/>
                </a:lnTo>
                <a:lnTo>
                  <a:pt x="3770157" y="62544"/>
                </a:lnTo>
                <a:lnTo>
                  <a:pt x="3737117" y="29504"/>
                </a:lnTo>
                <a:lnTo>
                  <a:pt x="3695298" y="7802"/>
                </a:lnTo>
                <a:lnTo>
                  <a:pt x="3647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xmlns="" id="{5585E190-9DCD-48FA-9F22-5B49301AA3D6}"/>
              </a:ext>
            </a:extLst>
          </p:cNvPr>
          <p:cNvSpPr/>
          <p:nvPr/>
        </p:nvSpPr>
        <p:spPr>
          <a:xfrm>
            <a:off x="1698015" y="4005000"/>
            <a:ext cx="3445699" cy="1959205"/>
          </a:xfrm>
          <a:custGeom>
            <a:avLst/>
            <a:gdLst/>
            <a:ahLst/>
            <a:cxnLst/>
            <a:rect l="l" t="t" r="r" b="b"/>
            <a:pathLst>
              <a:path w="3799840" h="2719704">
                <a:moveTo>
                  <a:pt x="3647262" y="2719400"/>
                </a:moveTo>
                <a:lnTo>
                  <a:pt x="152400" y="2719400"/>
                </a:lnTo>
                <a:lnTo>
                  <a:pt x="104363" y="2711597"/>
                </a:lnTo>
                <a:lnTo>
                  <a:pt x="62544" y="2689895"/>
                </a:lnTo>
                <a:lnTo>
                  <a:pt x="29504" y="2656855"/>
                </a:lnTo>
                <a:lnTo>
                  <a:pt x="7802" y="2615036"/>
                </a:lnTo>
                <a:lnTo>
                  <a:pt x="0" y="2567000"/>
                </a:lnTo>
                <a:lnTo>
                  <a:pt x="0" y="152400"/>
                </a:lnTo>
                <a:lnTo>
                  <a:pt x="7802" y="104363"/>
                </a:lnTo>
                <a:lnTo>
                  <a:pt x="29504" y="62544"/>
                </a:lnTo>
                <a:lnTo>
                  <a:pt x="62544" y="29504"/>
                </a:lnTo>
                <a:lnTo>
                  <a:pt x="104363" y="7802"/>
                </a:lnTo>
                <a:lnTo>
                  <a:pt x="152400" y="0"/>
                </a:lnTo>
                <a:lnTo>
                  <a:pt x="3647262" y="0"/>
                </a:lnTo>
                <a:lnTo>
                  <a:pt x="3695298" y="7802"/>
                </a:lnTo>
                <a:lnTo>
                  <a:pt x="3737117" y="29504"/>
                </a:lnTo>
                <a:lnTo>
                  <a:pt x="3770157" y="62544"/>
                </a:lnTo>
                <a:lnTo>
                  <a:pt x="3791859" y="104363"/>
                </a:lnTo>
                <a:lnTo>
                  <a:pt x="3799662" y="152400"/>
                </a:lnTo>
                <a:lnTo>
                  <a:pt x="3799662" y="2567000"/>
                </a:lnTo>
                <a:lnTo>
                  <a:pt x="3791859" y="2615036"/>
                </a:lnTo>
                <a:lnTo>
                  <a:pt x="3770157" y="2656855"/>
                </a:lnTo>
                <a:lnTo>
                  <a:pt x="3737117" y="2689895"/>
                </a:lnTo>
                <a:lnTo>
                  <a:pt x="3695298" y="2711597"/>
                </a:lnTo>
                <a:lnTo>
                  <a:pt x="3647262" y="2719400"/>
                </a:lnTo>
                <a:close/>
              </a:path>
            </a:pathLst>
          </a:custGeom>
          <a:ln w="12700">
            <a:solidFill>
              <a:srgbClr val="6680D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xmlns="" id="{599B96B7-7D47-4978-B901-EA4E36B4D582}"/>
              </a:ext>
            </a:extLst>
          </p:cNvPr>
          <p:cNvSpPr/>
          <p:nvPr/>
        </p:nvSpPr>
        <p:spPr>
          <a:xfrm>
            <a:off x="5469912" y="4858619"/>
            <a:ext cx="4944555" cy="1175246"/>
          </a:xfrm>
          <a:custGeom>
            <a:avLst/>
            <a:gdLst/>
            <a:ahLst/>
            <a:cxnLst/>
            <a:rect l="l" t="t" r="r" b="b"/>
            <a:pathLst>
              <a:path w="5452745" h="1296034">
                <a:moveTo>
                  <a:pt x="1745716" y="376923"/>
                </a:moveTo>
                <a:lnTo>
                  <a:pt x="1737563" y="336753"/>
                </a:lnTo>
                <a:lnTo>
                  <a:pt x="1715325" y="303847"/>
                </a:lnTo>
                <a:lnTo>
                  <a:pt x="1682432" y="281622"/>
                </a:lnTo>
                <a:lnTo>
                  <a:pt x="1642249" y="273456"/>
                </a:lnTo>
                <a:lnTo>
                  <a:pt x="103466" y="273456"/>
                </a:lnTo>
                <a:lnTo>
                  <a:pt x="63296" y="281622"/>
                </a:lnTo>
                <a:lnTo>
                  <a:pt x="30403" y="303847"/>
                </a:lnTo>
                <a:lnTo>
                  <a:pt x="8166" y="336753"/>
                </a:lnTo>
                <a:lnTo>
                  <a:pt x="0" y="376923"/>
                </a:lnTo>
                <a:lnTo>
                  <a:pt x="8166" y="417093"/>
                </a:lnTo>
                <a:lnTo>
                  <a:pt x="30403" y="449999"/>
                </a:lnTo>
                <a:lnTo>
                  <a:pt x="63296" y="472224"/>
                </a:lnTo>
                <a:lnTo>
                  <a:pt x="103466" y="480390"/>
                </a:lnTo>
                <a:lnTo>
                  <a:pt x="1642249" y="480390"/>
                </a:lnTo>
                <a:lnTo>
                  <a:pt x="1682432" y="472224"/>
                </a:lnTo>
                <a:lnTo>
                  <a:pt x="1715325" y="449999"/>
                </a:lnTo>
                <a:lnTo>
                  <a:pt x="1737563" y="417093"/>
                </a:lnTo>
                <a:lnTo>
                  <a:pt x="1745716" y="376923"/>
                </a:lnTo>
                <a:close/>
              </a:path>
              <a:path w="5452745" h="1296034">
                <a:moveTo>
                  <a:pt x="1757006" y="911466"/>
                </a:moveTo>
                <a:lnTo>
                  <a:pt x="1748840" y="871283"/>
                </a:lnTo>
                <a:lnTo>
                  <a:pt x="1726615" y="838390"/>
                </a:lnTo>
                <a:lnTo>
                  <a:pt x="1693710" y="816152"/>
                </a:lnTo>
                <a:lnTo>
                  <a:pt x="1653540" y="807999"/>
                </a:lnTo>
                <a:lnTo>
                  <a:pt x="114757" y="807999"/>
                </a:lnTo>
                <a:lnTo>
                  <a:pt x="74587" y="816152"/>
                </a:lnTo>
                <a:lnTo>
                  <a:pt x="41681" y="838390"/>
                </a:lnTo>
                <a:lnTo>
                  <a:pt x="19456" y="871283"/>
                </a:lnTo>
                <a:lnTo>
                  <a:pt x="11290" y="911466"/>
                </a:lnTo>
                <a:lnTo>
                  <a:pt x="19456" y="951636"/>
                </a:lnTo>
                <a:lnTo>
                  <a:pt x="41681" y="984529"/>
                </a:lnTo>
                <a:lnTo>
                  <a:pt x="74587" y="1006767"/>
                </a:lnTo>
                <a:lnTo>
                  <a:pt x="114757" y="1014933"/>
                </a:lnTo>
                <a:lnTo>
                  <a:pt x="1653540" y="1014933"/>
                </a:lnTo>
                <a:lnTo>
                  <a:pt x="1693710" y="1006767"/>
                </a:lnTo>
                <a:lnTo>
                  <a:pt x="1726615" y="984529"/>
                </a:lnTo>
                <a:lnTo>
                  <a:pt x="1748840" y="951636"/>
                </a:lnTo>
                <a:lnTo>
                  <a:pt x="1757006" y="911466"/>
                </a:lnTo>
                <a:close/>
              </a:path>
              <a:path w="5452745" h="1296034">
                <a:moveTo>
                  <a:pt x="1757006" y="638009"/>
                </a:moveTo>
                <a:lnTo>
                  <a:pt x="1748840" y="597827"/>
                </a:lnTo>
                <a:lnTo>
                  <a:pt x="1726615" y="564934"/>
                </a:lnTo>
                <a:lnTo>
                  <a:pt x="1693710" y="542709"/>
                </a:lnTo>
                <a:lnTo>
                  <a:pt x="1653540" y="534543"/>
                </a:lnTo>
                <a:lnTo>
                  <a:pt x="114757" y="534543"/>
                </a:lnTo>
                <a:lnTo>
                  <a:pt x="74587" y="542709"/>
                </a:lnTo>
                <a:lnTo>
                  <a:pt x="41681" y="564934"/>
                </a:lnTo>
                <a:lnTo>
                  <a:pt x="19456" y="597827"/>
                </a:lnTo>
                <a:lnTo>
                  <a:pt x="11290" y="638009"/>
                </a:lnTo>
                <a:lnTo>
                  <a:pt x="19456" y="678180"/>
                </a:lnTo>
                <a:lnTo>
                  <a:pt x="41681" y="711085"/>
                </a:lnTo>
                <a:lnTo>
                  <a:pt x="74587" y="733310"/>
                </a:lnTo>
                <a:lnTo>
                  <a:pt x="114757" y="741476"/>
                </a:lnTo>
                <a:lnTo>
                  <a:pt x="1653540" y="741476"/>
                </a:lnTo>
                <a:lnTo>
                  <a:pt x="1693710" y="733310"/>
                </a:lnTo>
                <a:lnTo>
                  <a:pt x="1726615" y="711085"/>
                </a:lnTo>
                <a:lnTo>
                  <a:pt x="1748840" y="678180"/>
                </a:lnTo>
                <a:lnTo>
                  <a:pt x="1757006" y="638009"/>
                </a:lnTo>
                <a:close/>
              </a:path>
              <a:path w="5452745" h="1296034">
                <a:moveTo>
                  <a:pt x="1757006" y="103466"/>
                </a:moveTo>
                <a:lnTo>
                  <a:pt x="1748840" y="63296"/>
                </a:lnTo>
                <a:lnTo>
                  <a:pt x="1726615" y="30391"/>
                </a:lnTo>
                <a:lnTo>
                  <a:pt x="1693710" y="8166"/>
                </a:lnTo>
                <a:lnTo>
                  <a:pt x="1653540" y="0"/>
                </a:lnTo>
                <a:lnTo>
                  <a:pt x="114757" y="0"/>
                </a:lnTo>
                <a:lnTo>
                  <a:pt x="74587" y="8166"/>
                </a:lnTo>
                <a:lnTo>
                  <a:pt x="41681" y="30391"/>
                </a:lnTo>
                <a:lnTo>
                  <a:pt x="19456" y="63296"/>
                </a:lnTo>
                <a:lnTo>
                  <a:pt x="11290" y="103466"/>
                </a:lnTo>
                <a:lnTo>
                  <a:pt x="19456" y="143649"/>
                </a:lnTo>
                <a:lnTo>
                  <a:pt x="41681" y="176542"/>
                </a:lnTo>
                <a:lnTo>
                  <a:pt x="74587" y="198767"/>
                </a:lnTo>
                <a:lnTo>
                  <a:pt x="114757" y="206933"/>
                </a:lnTo>
                <a:lnTo>
                  <a:pt x="1653540" y="206933"/>
                </a:lnTo>
                <a:lnTo>
                  <a:pt x="1693710" y="198767"/>
                </a:lnTo>
                <a:lnTo>
                  <a:pt x="1726615" y="176542"/>
                </a:lnTo>
                <a:lnTo>
                  <a:pt x="1748840" y="143649"/>
                </a:lnTo>
                <a:lnTo>
                  <a:pt x="1757006" y="103466"/>
                </a:lnTo>
                <a:close/>
              </a:path>
              <a:path w="5452745" h="1296034">
                <a:moveTo>
                  <a:pt x="3587216" y="376923"/>
                </a:moveTo>
                <a:lnTo>
                  <a:pt x="3579063" y="336753"/>
                </a:lnTo>
                <a:lnTo>
                  <a:pt x="3556825" y="303847"/>
                </a:lnTo>
                <a:lnTo>
                  <a:pt x="3523932" y="281622"/>
                </a:lnTo>
                <a:lnTo>
                  <a:pt x="3483749" y="273456"/>
                </a:lnTo>
                <a:lnTo>
                  <a:pt x="1944966" y="273456"/>
                </a:lnTo>
                <a:lnTo>
                  <a:pt x="1904796" y="281622"/>
                </a:lnTo>
                <a:lnTo>
                  <a:pt x="1871903" y="303847"/>
                </a:lnTo>
                <a:lnTo>
                  <a:pt x="1849666" y="336753"/>
                </a:lnTo>
                <a:lnTo>
                  <a:pt x="1841500" y="376923"/>
                </a:lnTo>
                <a:lnTo>
                  <a:pt x="1849666" y="417093"/>
                </a:lnTo>
                <a:lnTo>
                  <a:pt x="1871903" y="449999"/>
                </a:lnTo>
                <a:lnTo>
                  <a:pt x="1904796" y="472224"/>
                </a:lnTo>
                <a:lnTo>
                  <a:pt x="1944966" y="480390"/>
                </a:lnTo>
                <a:lnTo>
                  <a:pt x="3483749" y="480390"/>
                </a:lnTo>
                <a:lnTo>
                  <a:pt x="3523932" y="472224"/>
                </a:lnTo>
                <a:lnTo>
                  <a:pt x="3556825" y="449999"/>
                </a:lnTo>
                <a:lnTo>
                  <a:pt x="3579063" y="417093"/>
                </a:lnTo>
                <a:lnTo>
                  <a:pt x="3587216" y="376923"/>
                </a:lnTo>
                <a:close/>
              </a:path>
              <a:path w="5452745" h="1296034">
                <a:moveTo>
                  <a:pt x="3598507" y="911466"/>
                </a:moveTo>
                <a:lnTo>
                  <a:pt x="3590340" y="871283"/>
                </a:lnTo>
                <a:lnTo>
                  <a:pt x="3568115" y="838390"/>
                </a:lnTo>
                <a:lnTo>
                  <a:pt x="3535210" y="816152"/>
                </a:lnTo>
                <a:lnTo>
                  <a:pt x="3495040" y="807999"/>
                </a:lnTo>
                <a:lnTo>
                  <a:pt x="1956257" y="807999"/>
                </a:lnTo>
                <a:lnTo>
                  <a:pt x="1916087" y="816152"/>
                </a:lnTo>
                <a:lnTo>
                  <a:pt x="1883181" y="838390"/>
                </a:lnTo>
                <a:lnTo>
                  <a:pt x="1860956" y="871283"/>
                </a:lnTo>
                <a:lnTo>
                  <a:pt x="1852790" y="911466"/>
                </a:lnTo>
                <a:lnTo>
                  <a:pt x="1860956" y="951636"/>
                </a:lnTo>
                <a:lnTo>
                  <a:pt x="1883181" y="984529"/>
                </a:lnTo>
                <a:lnTo>
                  <a:pt x="1916087" y="1006767"/>
                </a:lnTo>
                <a:lnTo>
                  <a:pt x="1956257" y="1014933"/>
                </a:lnTo>
                <a:lnTo>
                  <a:pt x="3495040" y="1014933"/>
                </a:lnTo>
                <a:lnTo>
                  <a:pt x="3535210" y="1006767"/>
                </a:lnTo>
                <a:lnTo>
                  <a:pt x="3568115" y="984529"/>
                </a:lnTo>
                <a:lnTo>
                  <a:pt x="3590340" y="951636"/>
                </a:lnTo>
                <a:lnTo>
                  <a:pt x="3598507" y="911466"/>
                </a:lnTo>
                <a:close/>
              </a:path>
              <a:path w="5452745" h="1296034">
                <a:moveTo>
                  <a:pt x="3598507" y="638009"/>
                </a:moveTo>
                <a:lnTo>
                  <a:pt x="3590340" y="597827"/>
                </a:lnTo>
                <a:lnTo>
                  <a:pt x="3568115" y="564934"/>
                </a:lnTo>
                <a:lnTo>
                  <a:pt x="3535210" y="542709"/>
                </a:lnTo>
                <a:lnTo>
                  <a:pt x="3495040" y="534543"/>
                </a:lnTo>
                <a:lnTo>
                  <a:pt x="1956257" y="534543"/>
                </a:lnTo>
                <a:lnTo>
                  <a:pt x="1916087" y="542709"/>
                </a:lnTo>
                <a:lnTo>
                  <a:pt x="1883181" y="564934"/>
                </a:lnTo>
                <a:lnTo>
                  <a:pt x="1860956" y="597827"/>
                </a:lnTo>
                <a:lnTo>
                  <a:pt x="1852790" y="638009"/>
                </a:lnTo>
                <a:lnTo>
                  <a:pt x="1860956" y="678180"/>
                </a:lnTo>
                <a:lnTo>
                  <a:pt x="1883181" y="711085"/>
                </a:lnTo>
                <a:lnTo>
                  <a:pt x="1916087" y="733310"/>
                </a:lnTo>
                <a:lnTo>
                  <a:pt x="1956257" y="741476"/>
                </a:lnTo>
                <a:lnTo>
                  <a:pt x="3495040" y="741476"/>
                </a:lnTo>
                <a:lnTo>
                  <a:pt x="3535210" y="733310"/>
                </a:lnTo>
                <a:lnTo>
                  <a:pt x="3568115" y="711085"/>
                </a:lnTo>
                <a:lnTo>
                  <a:pt x="3590340" y="678180"/>
                </a:lnTo>
                <a:lnTo>
                  <a:pt x="3598507" y="638009"/>
                </a:lnTo>
                <a:close/>
              </a:path>
              <a:path w="5452745" h="1296034">
                <a:moveTo>
                  <a:pt x="3598507" y="103466"/>
                </a:moveTo>
                <a:lnTo>
                  <a:pt x="3590340" y="63296"/>
                </a:lnTo>
                <a:lnTo>
                  <a:pt x="3568115" y="30391"/>
                </a:lnTo>
                <a:lnTo>
                  <a:pt x="3535210" y="8166"/>
                </a:lnTo>
                <a:lnTo>
                  <a:pt x="3495040" y="0"/>
                </a:lnTo>
                <a:lnTo>
                  <a:pt x="1956257" y="0"/>
                </a:lnTo>
                <a:lnTo>
                  <a:pt x="1916087" y="8166"/>
                </a:lnTo>
                <a:lnTo>
                  <a:pt x="1883181" y="30391"/>
                </a:lnTo>
                <a:lnTo>
                  <a:pt x="1860956" y="63296"/>
                </a:lnTo>
                <a:lnTo>
                  <a:pt x="1852790" y="103466"/>
                </a:lnTo>
                <a:lnTo>
                  <a:pt x="1860956" y="143649"/>
                </a:lnTo>
                <a:lnTo>
                  <a:pt x="1883181" y="176542"/>
                </a:lnTo>
                <a:lnTo>
                  <a:pt x="1916087" y="198767"/>
                </a:lnTo>
                <a:lnTo>
                  <a:pt x="1956257" y="206933"/>
                </a:lnTo>
                <a:lnTo>
                  <a:pt x="3495040" y="206933"/>
                </a:lnTo>
                <a:lnTo>
                  <a:pt x="3535210" y="198767"/>
                </a:lnTo>
                <a:lnTo>
                  <a:pt x="3568115" y="176542"/>
                </a:lnTo>
                <a:lnTo>
                  <a:pt x="3590340" y="143649"/>
                </a:lnTo>
                <a:lnTo>
                  <a:pt x="3598507" y="103466"/>
                </a:lnTo>
                <a:close/>
              </a:path>
              <a:path w="5452745" h="1296034">
                <a:moveTo>
                  <a:pt x="3945661" y="1192085"/>
                </a:moveTo>
                <a:lnTo>
                  <a:pt x="3937495" y="1151915"/>
                </a:lnTo>
                <a:lnTo>
                  <a:pt x="3915270" y="1119009"/>
                </a:lnTo>
                <a:lnTo>
                  <a:pt x="3882364" y="1096784"/>
                </a:lnTo>
                <a:lnTo>
                  <a:pt x="3842194" y="1088618"/>
                </a:lnTo>
                <a:lnTo>
                  <a:pt x="1610995" y="1088618"/>
                </a:lnTo>
                <a:lnTo>
                  <a:pt x="1570824" y="1096784"/>
                </a:lnTo>
                <a:lnTo>
                  <a:pt x="1537931" y="1119009"/>
                </a:lnTo>
                <a:lnTo>
                  <a:pt x="1515694" y="1151915"/>
                </a:lnTo>
                <a:lnTo>
                  <a:pt x="1507528" y="1192085"/>
                </a:lnTo>
                <a:lnTo>
                  <a:pt x="1515694" y="1232255"/>
                </a:lnTo>
                <a:lnTo>
                  <a:pt x="1537931" y="1265161"/>
                </a:lnTo>
                <a:lnTo>
                  <a:pt x="1570824" y="1287386"/>
                </a:lnTo>
                <a:lnTo>
                  <a:pt x="1610995" y="1295552"/>
                </a:lnTo>
                <a:lnTo>
                  <a:pt x="3842194" y="1295552"/>
                </a:lnTo>
                <a:lnTo>
                  <a:pt x="3882364" y="1287386"/>
                </a:lnTo>
                <a:lnTo>
                  <a:pt x="3915270" y="1265161"/>
                </a:lnTo>
                <a:lnTo>
                  <a:pt x="3937495" y="1232255"/>
                </a:lnTo>
                <a:lnTo>
                  <a:pt x="3945661" y="1192085"/>
                </a:lnTo>
                <a:close/>
              </a:path>
              <a:path w="5452745" h="1296034">
                <a:moveTo>
                  <a:pt x="5441416" y="376923"/>
                </a:moveTo>
                <a:lnTo>
                  <a:pt x="5433263" y="336753"/>
                </a:lnTo>
                <a:lnTo>
                  <a:pt x="5411025" y="303847"/>
                </a:lnTo>
                <a:lnTo>
                  <a:pt x="5378132" y="281622"/>
                </a:lnTo>
                <a:lnTo>
                  <a:pt x="5337949" y="273456"/>
                </a:lnTo>
                <a:lnTo>
                  <a:pt x="3799167" y="273456"/>
                </a:lnTo>
                <a:lnTo>
                  <a:pt x="3758996" y="281622"/>
                </a:lnTo>
                <a:lnTo>
                  <a:pt x="3726103" y="303847"/>
                </a:lnTo>
                <a:lnTo>
                  <a:pt x="3703866" y="336753"/>
                </a:lnTo>
                <a:lnTo>
                  <a:pt x="3695700" y="376923"/>
                </a:lnTo>
                <a:lnTo>
                  <a:pt x="3703866" y="417093"/>
                </a:lnTo>
                <a:lnTo>
                  <a:pt x="3726103" y="449999"/>
                </a:lnTo>
                <a:lnTo>
                  <a:pt x="3758996" y="472224"/>
                </a:lnTo>
                <a:lnTo>
                  <a:pt x="3799167" y="480390"/>
                </a:lnTo>
                <a:lnTo>
                  <a:pt x="5337949" y="480390"/>
                </a:lnTo>
                <a:lnTo>
                  <a:pt x="5378132" y="472224"/>
                </a:lnTo>
                <a:lnTo>
                  <a:pt x="5411025" y="449999"/>
                </a:lnTo>
                <a:lnTo>
                  <a:pt x="5433263" y="417093"/>
                </a:lnTo>
                <a:lnTo>
                  <a:pt x="5441416" y="376923"/>
                </a:lnTo>
                <a:close/>
              </a:path>
              <a:path w="5452745" h="1296034">
                <a:moveTo>
                  <a:pt x="5452707" y="911466"/>
                </a:moveTo>
                <a:lnTo>
                  <a:pt x="5444541" y="871283"/>
                </a:lnTo>
                <a:lnTo>
                  <a:pt x="5422316" y="838390"/>
                </a:lnTo>
                <a:lnTo>
                  <a:pt x="5389410" y="816152"/>
                </a:lnTo>
                <a:lnTo>
                  <a:pt x="5349240" y="807999"/>
                </a:lnTo>
                <a:lnTo>
                  <a:pt x="3810457" y="807999"/>
                </a:lnTo>
                <a:lnTo>
                  <a:pt x="3770287" y="816152"/>
                </a:lnTo>
                <a:lnTo>
                  <a:pt x="3737381" y="838390"/>
                </a:lnTo>
                <a:lnTo>
                  <a:pt x="3715156" y="871283"/>
                </a:lnTo>
                <a:lnTo>
                  <a:pt x="3706990" y="911466"/>
                </a:lnTo>
                <a:lnTo>
                  <a:pt x="3715156" y="951636"/>
                </a:lnTo>
                <a:lnTo>
                  <a:pt x="3737381" y="984529"/>
                </a:lnTo>
                <a:lnTo>
                  <a:pt x="3770287" y="1006767"/>
                </a:lnTo>
                <a:lnTo>
                  <a:pt x="3810457" y="1014933"/>
                </a:lnTo>
                <a:lnTo>
                  <a:pt x="5349240" y="1014933"/>
                </a:lnTo>
                <a:lnTo>
                  <a:pt x="5389410" y="1006767"/>
                </a:lnTo>
                <a:lnTo>
                  <a:pt x="5422316" y="984529"/>
                </a:lnTo>
                <a:lnTo>
                  <a:pt x="5444541" y="951636"/>
                </a:lnTo>
                <a:lnTo>
                  <a:pt x="5452707" y="911466"/>
                </a:lnTo>
                <a:close/>
              </a:path>
              <a:path w="5452745" h="1296034">
                <a:moveTo>
                  <a:pt x="5452707" y="638009"/>
                </a:moveTo>
                <a:lnTo>
                  <a:pt x="5444541" y="597827"/>
                </a:lnTo>
                <a:lnTo>
                  <a:pt x="5422316" y="564934"/>
                </a:lnTo>
                <a:lnTo>
                  <a:pt x="5389410" y="542709"/>
                </a:lnTo>
                <a:lnTo>
                  <a:pt x="5349240" y="534543"/>
                </a:lnTo>
                <a:lnTo>
                  <a:pt x="3810457" y="534543"/>
                </a:lnTo>
                <a:lnTo>
                  <a:pt x="3770287" y="542709"/>
                </a:lnTo>
                <a:lnTo>
                  <a:pt x="3737381" y="564934"/>
                </a:lnTo>
                <a:lnTo>
                  <a:pt x="3715156" y="597827"/>
                </a:lnTo>
                <a:lnTo>
                  <a:pt x="3706990" y="638009"/>
                </a:lnTo>
                <a:lnTo>
                  <a:pt x="3715156" y="678180"/>
                </a:lnTo>
                <a:lnTo>
                  <a:pt x="3737381" y="711085"/>
                </a:lnTo>
                <a:lnTo>
                  <a:pt x="3770287" y="733310"/>
                </a:lnTo>
                <a:lnTo>
                  <a:pt x="3810457" y="741476"/>
                </a:lnTo>
                <a:lnTo>
                  <a:pt x="5349240" y="741476"/>
                </a:lnTo>
                <a:lnTo>
                  <a:pt x="5389410" y="733310"/>
                </a:lnTo>
                <a:lnTo>
                  <a:pt x="5422316" y="711085"/>
                </a:lnTo>
                <a:lnTo>
                  <a:pt x="5444541" y="678180"/>
                </a:lnTo>
                <a:lnTo>
                  <a:pt x="5452707" y="638009"/>
                </a:lnTo>
                <a:close/>
              </a:path>
              <a:path w="5452745" h="1296034">
                <a:moveTo>
                  <a:pt x="5452707" y="103466"/>
                </a:moveTo>
                <a:lnTo>
                  <a:pt x="5444541" y="63296"/>
                </a:lnTo>
                <a:lnTo>
                  <a:pt x="5422316" y="30391"/>
                </a:lnTo>
                <a:lnTo>
                  <a:pt x="5389410" y="8166"/>
                </a:lnTo>
                <a:lnTo>
                  <a:pt x="5349240" y="0"/>
                </a:lnTo>
                <a:lnTo>
                  <a:pt x="3810457" y="0"/>
                </a:lnTo>
                <a:lnTo>
                  <a:pt x="3770287" y="8166"/>
                </a:lnTo>
                <a:lnTo>
                  <a:pt x="3737381" y="30391"/>
                </a:lnTo>
                <a:lnTo>
                  <a:pt x="3715156" y="63296"/>
                </a:lnTo>
                <a:lnTo>
                  <a:pt x="3706990" y="103466"/>
                </a:lnTo>
                <a:lnTo>
                  <a:pt x="3715156" y="143649"/>
                </a:lnTo>
                <a:lnTo>
                  <a:pt x="3737381" y="176542"/>
                </a:lnTo>
                <a:lnTo>
                  <a:pt x="3770287" y="198767"/>
                </a:lnTo>
                <a:lnTo>
                  <a:pt x="3810457" y="206933"/>
                </a:lnTo>
                <a:lnTo>
                  <a:pt x="5349240" y="206933"/>
                </a:lnTo>
                <a:lnTo>
                  <a:pt x="5389410" y="198767"/>
                </a:lnTo>
                <a:lnTo>
                  <a:pt x="5422316" y="176542"/>
                </a:lnTo>
                <a:lnTo>
                  <a:pt x="5444541" y="143649"/>
                </a:lnTo>
                <a:lnTo>
                  <a:pt x="5452707" y="103466"/>
                </a:lnTo>
                <a:close/>
              </a:path>
            </a:pathLst>
          </a:custGeom>
          <a:solidFill>
            <a:srgbClr val="FFFFFF">
              <a:alpha val="63998"/>
            </a:srgbClr>
          </a:solidFill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xmlns="" id="{42398D16-EEE3-4FB4-8139-A63D5966FEAE}"/>
              </a:ext>
            </a:extLst>
          </p:cNvPr>
          <p:cNvSpPr/>
          <p:nvPr/>
        </p:nvSpPr>
        <p:spPr>
          <a:xfrm>
            <a:off x="1695260" y="4618987"/>
            <a:ext cx="376585" cy="1268125"/>
          </a:xfrm>
          <a:custGeom>
            <a:avLst/>
            <a:gdLst/>
            <a:ahLst/>
            <a:cxnLst/>
            <a:rect l="l" t="t" r="r" b="b"/>
            <a:pathLst>
              <a:path w="415290" h="1688465">
                <a:moveTo>
                  <a:pt x="415163" y="1628368"/>
                </a:moveTo>
                <a:lnTo>
                  <a:pt x="410616" y="1606029"/>
                </a:lnTo>
                <a:lnTo>
                  <a:pt x="398259" y="1587741"/>
                </a:lnTo>
                <a:lnTo>
                  <a:pt x="379971" y="1575384"/>
                </a:lnTo>
                <a:lnTo>
                  <a:pt x="357644" y="1570850"/>
                </a:lnTo>
                <a:lnTo>
                  <a:pt x="0" y="1570850"/>
                </a:lnTo>
                <a:lnTo>
                  <a:pt x="0" y="1688236"/>
                </a:lnTo>
                <a:lnTo>
                  <a:pt x="357644" y="1688236"/>
                </a:lnTo>
                <a:lnTo>
                  <a:pt x="379971" y="1683702"/>
                </a:lnTo>
                <a:lnTo>
                  <a:pt x="398259" y="1671345"/>
                </a:lnTo>
                <a:lnTo>
                  <a:pt x="410616" y="1653044"/>
                </a:lnTo>
                <a:lnTo>
                  <a:pt x="415163" y="1630718"/>
                </a:lnTo>
                <a:lnTo>
                  <a:pt x="415163" y="1628368"/>
                </a:lnTo>
                <a:close/>
              </a:path>
              <a:path w="415290" h="1688465">
                <a:moveTo>
                  <a:pt x="415163" y="1370558"/>
                </a:moveTo>
                <a:lnTo>
                  <a:pt x="410616" y="1348232"/>
                </a:lnTo>
                <a:lnTo>
                  <a:pt x="398259" y="1329944"/>
                </a:lnTo>
                <a:lnTo>
                  <a:pt x="379971" y="1317586"/>
                </a:lnTo>
                <a:lnTo>
                  <a:pt x="357644" y="1313040"/>
                </a:lnTo>
                <a:lnTo>
                  <a:pt x="0" y="1313040"/>
                </a:lnTo>
                <a:lnTo>
                  <a:pt x="0" y="1430426"/>
                </a:lnTo>
                <a:lnTo>
                  <a:pt x="357644" y="1430426"/>
                </a:lnTo>
                <a:lnTo>
                  <a:pt x="379971" y="1425892"/>
                </a:lnTo>
                <a:lnTo>
                  <a:pt x="398259" y="1413535"/>
                </a:lnTo>
                <a:lnTo>
                  <a:pt x="410616" y="1395247"/>
                </a:lnTo>
                <a:lnTo>
                  <a:pt x="415163" y="1372908"/>
                </a:lnTo>
                <a:lnTo>
                  <a:pt x="415163" y="1370558"/>
                </a:lnTo>
                <a:close/>
              </a:path>
              <a:path w="415290" h="1688465">
                <a:moveTo>
                  <a:pt x="415163" y="928077"/>
                </a:moveTo>
                <a:lnTo>
                  <a:pt x="410616" y="905738"/>
                </a:lnTo>
                <a:lnTo>
                  <a:pt x="398259" y="887450"/>
                </a:lnTo>
                <a:lnTo>
                  <a:pt x="379971" y="875093"/>
                </a:lnTo>
                <a:lnTo>
                  <a:pt x="357644" y="870559"/>
                </a:lnTo>
                <a:lnTo>
                  <a:pt x="0" y="870559"/>
                </a:lnTo>
                <a:lnTo>
                  <a:pt x="0" y="987945"/>
                </a:lnTo>
                <a:lnTo>
                  <a:pt x="357644" y="987945"/>
                </a:lnTo>
                <a:lnTo>
                  <a:pt x="379971" y="983399"/>
                </a:lnTo>
                <a:lnTo>
                  <a:pt x="398259" y="971042"/>
                </a:lnTo>
                <a:lnTo>
                  <a:pt x="410616" y="952754"/>
                </a:lnTo>
                <a:lnTo>
                  <a:pt x="415163" y="930427"/>
                </a:lnTo>
                <a:lnTo>
                  <a:pt x="415163" y="928077"/>
                </a:lnTo>
                <a:close/>
              </a:path>
              <a:path w="415290" h="1688465">
                <a:moveTo>
                  <a:pt x="415163" y="670775"/>
                </a:moveTo>
                <a:lnTo>
                  <a:pt x="410616" y="648449"/>
                </a:lnTo>
                <a:lnTo>
                  <a:pt x="398259" y="630161"/>
                </a:lnTo>
                <a:lnTo>
                  <a:pt x="379971" y="617804"/>
                </a:lnTo>
                <a:lnTo>
                  <a:pt x="357644" y="613257"/>
                </a:lnTo>
                <a:lnTo>
                  <a:pt x="0" y="613257"/>
                </a:lnTo>
                <a:lnTo>
                  <a:pt x="0" y="730643"/>
                </a:lnTo>
                <a:lnTo>
                  <a:pt x="357644" y="730643"/>
                </a:lnTo>
                <a:lnTo>
                  <a:pt x="379971" y="726109"/>
                </a:lnTo>
                <a:lnTo>
                  <a:pt x="398259" y="713752"/>
                </a:lnTo>
                <a:lnTo>
                  <a:pt x="410616" y="695464"/>
                </a:lnTo>
                <a:lnTo>
                  <a:pt x="415163" y="673125"/>
                </a:lnTo>
                <a:lnTo>
                  <a:pt x="415163" y="670775"/>
                </a:lnTo>
                <a:close/>
              </a:path>
              <a:path w="415290" h="1688465">
                <a:moveTo>
                  <a:pt x="415163" y="57518"/>
                </a:moveTo>
                <a:lnTo>
                  <a:pt x="410616" y="35179"/>
                </a:lnTo>
                <a:lnTo>
                  <a:pt x="398259" y="16891"/>
                </a:lnTo>
                <a:lnTo>
                  <a:pt x="379971" y="4533"/>
                </a:lnTo>
                <a:lnTo>
                  <a:pt x="357644" y="0"/>
                </a:lnTo>
                <a:lnTo>
                  <a:pt x="0" y="0"/>
                </a:lnTo>
                <a:lnTo>
                  <a:pt x="0" y="117386"/>
                </a:lnTo>
                <a:lnTo>
                  <a:pt x="357644" y="117386"/>
                </a:lnTo>
                <a:lnTo>
                  <a:pt x="379971" y="112852"/>
                </a:lnTo>
                <a:lnTo>
                  <a:pt x="398259" y="100495"/>
                </a:lnTo>
                <a:lnTo>
                  <a:pt x="410616" y="82194"/>
                </a:lnTo>
                <a:lnTo>
                  <a:pt x="415163" y="59867"/>
                </a:lnTo>
                <a:lnTo>
                  <a:pt x="415163" y="57518"/>
                </a:lnTo>
                <a:close/>
              </a:path>
            </a:pathLst>
          </a:custGeom>
          <a:solidFill>
            <a:srgbClr val="6680DD">
              <a:alpha val="33000"/>
            </a:srgbClr>
          </a:solidFill>
        </p:spPr>
        <p:txBody>
          <a:bodyPr wrap="square" lIns="0" tIns="0" rIns="0" bIns="0" rtlCol="0"/>
          <a:lstStyle/>
          <a:p>
            <a:endParaRPr sz="1632" dirty="0"/>
          </a:p>
        </p:txBody>
      </p:sp>
      <p:pic>
        <p:nvPicPr>
          <p:cNvPr id="30" name="object 30">
            <a:extLst>
              <a:ext uri="{FF2B5EF4-FFF2-40B4-BE49-F238E27FC236}">
                <a16:creationId xmlns:a16="http://schemas.microsoft.com/office/drawing/2014/main" xmlns="" id="{210B63A1-0944-42A0-8992-439924E8DC24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71986" y="2829307"/>
            <a:ext cx="1680768" cy="1009766"/>
          </a:xfrm>
          <a:prstGeom prst="rect">
            <a:avLst/>
          </a:prstGeom>
        </p:spPr>
      </p:pic>
      <p:sp>
        <p:nvSpPr>
          <p:cNvPr id="31" name="object 31">
            <a:extLst>
              <a:ext uri="{FF2B5EF4-FFF2-40B4-BE49-F238E27FC236}">
                <a16:creationId xmlns:a16="http://schemas.microsoft.com/office/drawing/2014/main" xmlns="" id="{14CBFDAF-086C-4DBA-94C4-C997C37A9C1F}"/>
              </a:ext>
            </a:extLst>
          </p:cNvPr>
          <p:cNvSpPr txBox="1"/>
          <p:nvPr/>
        </p:nvSpPr>
        <p:spPr>
          <a:xfrm>
            <a:off x="1722511" y="1731016"/>
            <a:ext cx="4623166" cy="214528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1191943">
              <a:spcBef>
                <a:spcPts val="86"/>
              </a:spcBef>
            </a:pPr>
            <a:r>
              <a:rPr sz="997" spc="122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ЗАДАЧИ</a:t>
            </a:r>
            <a:r>
              <a:rPr sz="997" spc="-27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 </a:t>
            </a:r>
            <a:r>
              <a:rPr sz="997" spc="103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СОВЕТНИКА</a:t>
            </a:r>
            <a:r>
              <a:rPr sz="997" spc="-27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 </a:t>
            </a:r>
            <a:r>
              <a:rPr sz="997" spc="82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ПО</a:t>
            </a:r>
            <a:r>
              <a:rPr lang="ru-RU" sz="997" spc="-27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 </a:t>
            </a:r>
            <a:r>
              <a:rPr sz="997" spc="122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РЕАЛИЗАЦИИ </a:t>
            </a:r>
            <a:r>
              <a:rPr sz="997" spc="-336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 </a:t>
            </a:r>
            <a:r>
              <a:rPr sz="997" spc="136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ПРОГРАММЫ</a:t>
            </a:r>
            <a:r>
              <a:rPr sz="997" spc="-9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 </a:t>
            </a:r>
            <a:r>
              <a:rPr sz="997" spc="68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"ОРЛЯТА</a:t>
            </a:r>
            <a:r>
              <a:rPr sz="997" spc="-5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 </a:t>
            </a:r>
            <a:r>
              <a:rPr sz="997" spc="82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РОССИИ"</a:t>
            </a:r>
            <a:endParaRPr sz="997" dirty="0">
              <a:latin typeface="Days" panose="02000505050000020004" pitchFamily="2" charset="0"/>
              <a:cs typeface="Verdana"/>
            </a:endParaRPr>
          </a:p>
          <a:p>
            <a:pPr marL="192899" marR="4607">
              <a:spcBef>
                <a:spcPts val="997"/>
              </a:spcBef>
            </a:pPr>
            <a:r>
              <a:rPr sz="1088" spc="-2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Информирование</a:t>
            </a:r>
            <a:r>
              <a:rPr sz="1088" spc="-86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участников</a:t>
            </a:r>
            <a:r>
              <a:rPr sz="1088" spc="-82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18" dirty="0" err="1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образовательных</a:t>
            </a:r>
            <a:r>
              <a:rPr sz="1088" spc="-86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36" dirty="0" err="1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отношений</a:t>
            </a:r>
            <a:r>
              <a:rPr sz="1088" spc="-36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lang="ru-RU" sz="1088" spc="-36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                              </a:t>
            </a:r>
            <a:r>
              <a:rPr sz="1088" spc="-33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2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</a:t>
            </a:r>
            <a:r>
              <a:rPr sz="1088" spc="-9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2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региональных</a:t>
            </a:r>
            <a:r>
              <a:rPr sz="1088" spc="-9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45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и</a:t>
            </a:r>
            <a:r>
              <a:rPr sz="1088" spc="-9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2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федеральных</a:t>
            </a:r>
            <a:r>
              <a:rPr sz="1088" spc="-9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2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событиях</a:t>
            </a:r>
            <a:r>
              <a:rPr sz="1088" spc="-86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2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Программы</a:t>
            </a:r>
            <a:endParaRPr sz="1088" dirty="0">
              <a:latin typeface="Muller Regular" pitchFamily="2" charset="-52"/>
              <a:cs typeface="Lucida Sans Unicode"/>
            </a:endParaRPr>
          </a:p>
          <a:p>
            <a:pPr marL="192899" marR="205567">
              <a:spcBef>
                <a:spcPts val="549"/>
              </a:spcBef>
            </a:pPr>
            <a:r>
              <a:rPr sz="1088" spc="-5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Развитие</a:t>
            </a:r>
            <a:r>
              <a:rPr sz="1088" spc="-82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4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идей</a:t>
            </a:r>
            <a:r>
              <a:rPr sz="1088" spc="-82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2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Программы</a:t>
            </a:r>
            <a:r>
              <a:rPr sz="1088" spc="-82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в</a:t>
            </a:r>
            <a:r>
              <a:rPr sz="1088" spc="-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32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школе:</a:t>
            </a:r>
            <a:r>
              <a:rPr sz="1088" spc="-82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27" dirty="0" err="1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организация</a:t>
            </a:r>
            <a:r>
              <a:rPr sz="1088" spc="-82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9" dirty="0" err="1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встреч</a:t>
            </a:r>
            <a:r>
              <a:rPr lang="ru-RU" sz="1088" spc="-9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                   </a:t>
            </a:r>
            <a:r>
              <a:rPr sz="1088" spc="-9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33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2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с </a:t>
            </a:r>
            <a:r>
              <a:rPr sz="1088" spc="-32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интересными людьми, </a:t>
            </a:r>
            <a:r>
              <a:rPr sz="1088" spc="-2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событий </a:t>
            </a:r>
            <a:r>
              <a:rPr sz="1088" spc="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в </a:t>
            </a:r>
            <a:r>
              <a:rPr sz="1088" spc="-36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рамках </a:t>
            </a:r>
            <a:r>
              <a:rPr sz="1088" spc="-23" dirty="0" err="1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реализации</a:t>
            </a:r>
            <a:r>
              <a:rPr sz="1088" spc="-2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lang="ru-RU" sz="1088" spc="-2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                </a:t>
            </a:r>
            <a:r>
              <a:rPr sz="1088" spc="-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треков</a:t>
            </a:r>
            <a:endParaRPr sz="1088" dirty="0">
              <a:latin typeface="Muller Regular" pitchFamily="2" charset="-52"/>
              <a:cs typeface="Lucida Sans Unicode"/>
            </a:endParaRPr>
          </a:p>
          <a:p>
            <a:pPr marL="192899" marR="125528">
              <a:spcBef>
                <a:spcPts val="544"/>
              </a:spcBef>
            </a:pPr>
            <a:r>
              <a:rPr sz="1088" spc="-2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Координация</a:t>
            </a:r>
            <a:r>
              <a:rPr sz="1088" spc="-82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2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деятельности</a:t>
            </a:r>
            <a:r>
              <a:rPr sz="1088" spc="-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учителей</a:t>
            </a:r>
            <a:r>
              <a:rPr sz="1088" spc="-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начальных</a:t>
            </a:r>
            <a:r>
              <a:rPr sz="1088" spc="-82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2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классов, </a:t>
            </a:r>
            <a:r>
              <a:rPr sz="1088" spc="-33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2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наставников-старшеклассников, </a:t>
            </a:r>
            <a:r>
              <a:rPr sz="1088" spc="-4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младших </a:t>
            </a:r>
            <a:r>
              <a:rPr sz="1088" spc="-2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школьников, </a:t>
            </a:r>
            <a:r>
              <a:rPr sz="1088" spc="-2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lang="ru-RU" sz="1088" spc="-2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               </a:t>
            </a:r>
            <a:r>
              <a:rPr sz="1088" spc="-23" dirty="0" err="1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р</a:t>
            </a:r>
            <a:r>
              <a:rPr sz="1088" spc="-32" dirty="0" err="1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</a:t>
            </a:r>
            <a:r>
              <a:rPr sz="1088" spc="-41" dirty="0" err="1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ди</a:t>
            </a:r>
            <a:r>
              <a:rPr sz="1088" spc="-50" dirty="0" err="1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т</a:t>
            </a:r>
            <a:r>
              <a:rPr sz="1088" spc="-18" dirty="0" err="1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елей</a:t>
            </a:r>
            <a:r>
              <a:rPr sz="1088" spc="-9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36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по</a:t>
            </a:r>
            <a:r>
              <a:rPr sz="1088" spc="-9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23" dirty="0" err="1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реализации</a:t>
            </a:r>
            <a:r>
              <a:rPr sz="1088" spc="-9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88" spc="-23" dirty="0" err="1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Программы</a:t>
            </a:r>
            <a:endParaRPr lang="ru-RU" sz="1088" spc="-23" dirty="0">
              <a:solidFill>
                <a:srgbClr val="373380"/>
              </a:solidFill>
              <a:latin typeface="Muller Regular" pitchFamily="2" charset="-52"/>
              <a:cs typeface="Lucida Sans Unicode"/>
            </a:endParaRPr>
          </a:p>
          <a:p>
            <a:pPr marL="192899" marR="125528">
              <a:spcBef>
                <a:spcPts val="544"/>
              </a:spcBef>
            </a:pPr>
            <a:endParaRPr lang="ru-RU" sz="1088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xmlns="" id="{BC54C89B-5429-4302-B34D-4FCF699C9C8E}"/>
              </a:ext>
            </a:extLst>
          </p:cNvPr>
          <p:cNvSpPr txBox="1"/>
          <p:nvPr/>
        </p:nvSpPr>
        <p:spPr>
          <a:xfrm>
            <a:off x="1885085" y="4098668"/>
            <a:ext cx="3357949" cy="308146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>
              <a:spcBef>
                <a:spcPts val="118"/>
              </a:spcBef>
            </a:pPr>
            <a:r>
              <a:rPr sz="952" spc="122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КЛЮЧЕВЫЕ</a:t>
            </a:r>
            <a:r>
              <a:rPr sz="952" spc="-14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 </a:t>
            </a:r>
            <a:r>
              <a:rPr sz="952" spc="122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СОБЫТИЯ</a:t>
            </a:r>
            <a:r>
              <a:rPr sz="952" spc="-9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 </a:t>
            </a:r>
            <a:r>
              <a:rPr sz="952" spc="159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ПРОГРАММЫ</a:t>
            </a:r>
            <a:endParaRPr sz="952" dirty="0">
              <a:latin typeface="Days" panose="02000505050000020004" pitchFamily="2" charset="0"/>
              <a:cs typeface="Verdana"/>
            </a:endParaRPr>
          </a:p>
          <a:p>
            <a:pPr marL="11516">
              <a:spcBef>
                <a:spcPts val="32"/>
              </a:spcBef>
            </a:pPr>
            <a:r>
              <a:rPr sz="952" spc="77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«ОРЛЯТА</a:t>
            </a:r>
            <a:r>
              <a:rPr sz="952" spc="-32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 </a:t>
            </a:r>
            <a:r>
              <a:rPr sz="952" spc="95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РОССИИ»</a:t>
            </a:r>
            <a:endParaRPr sz="952" dirty="0">
              <a:latin typeface="Days" panose="02000505050000020004" pitchFamily="2" charset="0"/>
              <a:cs typeface="Verdana"/>
            </a:endParaRPr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xmlns="" id="{C9719ABD-918B-4C56-AA7B-75360A61F1F0}"/>
              </a:ext>
            </a:extLst>
          </p:cNvPr>
          <p:cNvSpPr txBox="1"/>
          <p:nvPr/>
        </p:nvSpPr>
        <p:spPr>
          <a:xfrm>
            <a:off x="2109620" y="4580406"/>
            <a:ext cx="2855485" cy="136096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>
              <a:lnSpc>
                <a:spcPct val="102499"/>
              </a:lnSpc>
              <a:spcBef>
                <a:spcPts val="86"/>
              </a:spcBef>
            </a:pPr>
            <a:r>
              <a:rPr sz="104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Тематические смены «Содружество Орлят  России»  в ВДЦ «Океан» и ВДЦ «Орлёнок»,  региональные и пришкольные лагеря</a:t>
            </a:r>
            <a:endParaRPr sz="1043" dirty="0">
              <a:latin typeface="Muller Regular" pitchFamily="2" charset="-52"/>
              <a:cs typeface="Lucida Sans Unicode"/>
            </a:endParaRPr>
          </a:p>
          <a:p>
            <a:pPr marL="11516">
              <a:spcBef>
                <a:spcPts val="585"/>
              </a:spcBef>
            </a:pPr>
            <a:r>
              <a:rPr sz="104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Итоговые события треков программы</a:t>
            </a:r>
            <a:endParaRPr sz="1043" dirty="0">
              <a:latin typeface="Muller Regular" pitchFamily="2" charset="-52"/>
              <a:cs typeface="Lucida Sans Unicode"/>
            </a:endParaRPr>
          </a:p>
          <a:p>
            <a:pPr marL="11516" marR="169290">
              <a:lnSpc>
                <a:spcPct val="102499"/>
              </a:lnSpc>
              <a:spcBef>
                <a:spcPts val="553"/>
              </a:spcBef>
            </a:pPr>
            <a:r>
              <a:rPr sz="104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Программы повышения квалификации  на базе ВДЦ «Орлёнок» и базовых вузов</a:t>
            </a:r>
            <a:endParaRPr sz="1043" dirty="0">
              <a:latin typeface="Muller Regular" pitchFamily="2" charset="-52"/>
              <a:cs typeface="Lucida Sans Unicode"/>
            </a:endParaRPr>
          </a:p>
          <a:p>
            <a:pPr marL="11516" marR="765262">
              <a:lnSpc>
                <a:spcPct val="146800"/>
              </a:lnSpc>
            </a:pPr>
            <a:r>
              <a:rPr sz="104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Форум учителей </a:t>
            </a:r>
            <a:r>
              <a:rPr sz="1043" dirty="0" err="1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Орлят</a:t>
            </a:r>
            <a:r>
              <a:rPr sz="104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1043" dirty="0" err="1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России</a:t>
            </a:r>
            <a:endParaRPr sz="1043" dirty="0">
              <a:latin typeface="Muller Regular" pitchFamily="2" charset="-52"/>
              <a:cs typeface="Lucida Sans Unicode"/>
            </a:endParaRPr>
          </a:p>
        </p:txBody>
      </p:sp>
      <p:grpSp>
        <p:nvGrpSpPr>
          <p:cNvPr id="34" name="object 34">
            <a:extLst>
              <a:ext uri="{FF2B5EF4-FFF2-40B4-BE49-F238E27FC236}">
                <a16:creationId xmlns:a16="http://schemas.microsoft.com/office/drawing/2014/main" xmlns="" id="{E064239D-9ECE-4250-A552-8B9BC15B1C67}"/>
              </a:ext>
            </a:extLst>
          </p:cNvPr>
          <p:cNvGrpSpPr/>
          <p:nvPr/>
        </p:nvGrpSpPr>
        <p:grpSpPr>
          <a:xfrm>
            <a:off x="6471986" y="1701820"/>
            <a:ext cx="3589653" cy="2137439"/>
            <a:chOff x="5761329" y="1876729"/>
            <a:chExt cx="3958590" cy="2357120"/>
          </a:xfrm>
        </p:grpSpPr>
        <p:pic>
          <p:nvPicPr>
            <p:cNvPr id="35" name="object 35">
              <a:extLst>
                <a:ext uri="{FF2B5EF4-FFF2-40B4-BE49-F238E27FC236}">
                  <a16:creationId xmlns:a16="http://schemas.microsoft.com/office/drawing/2014/main" xmlns="" id="{1601C2F2-7E51-4DD6-9D86-0CB2F19C834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61329" y="1876729"/>
              <a:ext cx="1853514" cy="1113536"/>
            </a:xfrm>
            <a:prstGeom prst="rect">
              <a:avLst/>
            </a:prstGeom>
          </p:spPr>
        </p:pic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xmlns="" id="{75921250-E854-49BE-A2EE-08A7AC778A0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66291" y="3120097"/>
              <a:ext cx="1853501" cy="1113548"/>
            </a:xfrm>
            <a:prstGeom prst="rect">
              <a:avLst/>
            </a:prstGeom>
          </p:spPr>
        </p:pic>
        <p:pic>
          <p:nvPicPr>
            <p:cNvPr id="37" name="object 37">
              <a:extLst>
                <a:ext uri="{FF2B5EF4-FFF2-40B4-BE49-F238E27FC236}">
                  <a16:creationId xmlns:a16="http://schemas.microsoft.com/office/drawing/2014/main" xmlns="" id="{AE10A40E-5177-4B1D-A925-9F99A6B9A78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66291" y="1876729"/>
              <a:ext cx="1853501" cy="1113536"/>
            </a:xfrm>
            <a:prstGeom prst="rect">
              <a:avLst/>
            </a:prstGeom>
          </p:spPr>
        </p:pic>
      </p:grpSp>
      <p:sp>
        <p:nvSpPr>
          <p:cNvPr id="38" name="object 38">
            <a:extLst>
              <a:ext uri="{FF2B5EF4-FFF2-40B4-BE49-F238E27FC236}">
                <a16:creationId xmlns:a16="http://schemas.microsoft.com/office/drawing/2014/main" xmlns="" id="{0F7C71F0-E921-4003-85C4-BCD584C16AC9}"/>
              </a:ext>
            </a:extLst>
          </p:cNvPr>
          <p:cNvSpPr txBox="1"/>
          <p:nvPr/>
        </p:nvSpPr>
        <p:spPr>
          <a:xfrm>
            <a:off x="5558342" y="4090617"/>
            <a:ext cx="4645129" cy="193799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79655" algn="ctr">
              <a:spcBef>
                <a:spcPts val="91"/>
              </a:spcBef>
            </a:pPr>
            <a:r>
              <a:rPr sz="997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ИНТЕГРАЦИЯ ДОШКОЛЬНЫХ УЧРЕЖДЕНИЙ</a:t>
            </a:r>
            <a:endParaRPr sz="997" dirty="0">
              <a:latin typeface="Days" panose="02000505050000020004" pitchFamily="2" charset="0"/>
              <a:cs typeface="Verdana"/>
            </a:endParaRPr>
          </a:p>
          <a:p>
            <a:pPr marL="466987" marR="280999" algn="ctr"/>
            <a:r>
              <a:rPr sz="997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В АДАПТИРОВАННЫЕ МЕРОПРИЯТИЯ ПРОГРАММЫ  "ОРЛЯТА РОССИИ"</a:t>
            </a:r>
            <a:endParaRPr sz="997" dirty="0">
              <a:latin typeface="Days" panose="02000505050000020004" pitchFamily="2" charset="0"/>
              <a:cs typeface="Verdana"/>
            </a:endParaRPr>
          </a:p>
          <a:p>
            <a:pPr marL="178504" algn="ctr">
              <a:spcBef>
                <a:spcPts val="18"/>
              </a:spcBef>
            </a:pPr>
            <a:r>
              <a:rPr sz="997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РАЗВИТИЕ ПРОГРАММЫ "ОРЛЯТА-ДОШКОЛЯТА"</a:t>
            </a:r>
            <a:endParaRPr sz="997" dirty="0">
              <a:latin typeface="Days" panose="02000505050000020004" pitchFamily="2" charset="0"/>
              <a:cs typeface="Verdana"/>
            </a:endParaRPr>
          </a:p>
          <a:p>
            <a:pPr marL="11516" marR="4607">
              <a:lnSpc>
                <a:spcPct val="179300"/>
              </a:lnSpc>
              <a:spcBef>
                <a:spcPts val="716"/>
              </a:spcBef>
              <a:tabLst>
                <a:tab pos="1690026" algn="l"/>
                <a:tab pos="3377748" algn="l"/>
              </a:tabLst>
            </a:pPr>
            <a:r>
              <a:rPr sz="907" spc="2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М</a:t>
            </a:r>
            <a:r>
              <a:rPr sz="907" spc="-14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ос</a:t>
            </a:r>
            <a:r>
              <a:rPr sz="907" spc="-36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</a:t>
            </a:r>
            <a:r>
              <a:rPr sz="907" spc="-5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овс</a:t>
            </a:r>
            <a:r>
              <a:rPr sz="907" spc="-9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</a:t>
            </a:r>
            <a:r>
              <a:rPr sz="907" spc="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ая</a:t>
            </a:r>
            <a:r>
              <a:rPr sz="907" spc="-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sz="907" spc="-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</a:t>
            </a:r>
            <a:r>
              <a:rPr sz="907" spc="-2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б</a:t>
            </a:r>
            <a:r>
              <a:rPr sz="907" spc="-5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ласть</a:t>
            </a:r>
            <a:r>
              <a:rPr sz="90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	</a:t>
            </a:r>
            <a:r>
              <a:rPr lang="ru-RU" sz="1360" spc="115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Р</a:t>
            </a:r>
            <a:r>
              <a:rPr lang="ru-RU" sz="1360" spc="-20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еспу</a:t>
            </a:r>
            <a:r>
              <a:rPr lang="ru-RU" sz="1360" spc="-34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б</a:t>
            </a:r>
            <a:r>
              <a:rPr lang="ru-RU" sz="1360" spc="-20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ли</a:t>
            </a:r>
            <a:r>
              <a:rPr lang="ru-RU" sz="1360" spc="-27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</a:t>
            </a:r>
            <a:r>
              <a:rPr lang="ru-RU" sz="1360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а</a:t>
            </a:r>
            <a:r>
              <a:rPr lang="ru-RU" sz="1360" spc="-115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lang="ru-RU" sz="1360" spc="81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Б</a:t>
            </a:r>
            <a:r>
              <a:rPr lang="ru-RU" sz="1360" spc="6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у</a:t>
            </a:r>
            <a:r>
              <a:rPr lang="ru-RU" sz="1360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рятия	</a:t>
            </a:r>
            <a:r>
              <a:rPr lang="ru-RU" sz="907" spc="-13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Т</a:t>
            </a:r>
            <a:r>
              <a:rPr lang="ru-RU" sz="907" spc="-2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омс</a:t>
            </a:r>
            <a:r>
              <a:rPr lang="ru-RU" sz="907" spc="-2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</a:t>
            </a:r>
            <a:r>
              <a:rPr lang="ru-RU" sz="907" spc="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ая</a:t>
            </a:r>
            <a:r>
              <a:rPr lang="ru-RU" sz="907" spc="-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lang="ru-RU" sz="907" spc="-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</a:t>
            </a:r>
            <a:r>
              <a:rPr lang="ru-RU" sz="907" spc="-2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б</a:t>
            </a:r>
            <a:r>
              <a:rPr lang="ru-RU" sz="907" spc="-5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ласть  </a:t>
            </a:r>
            <a:r>
              <a:rPr lang="ru-RU" sz="907" spc="9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Ни</a:t>
            </a:r>
            <a:r>
              <a:rPr lang="ru-RU" sz="907" spc="-14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ж</a:t>
            </a:r>
            <a:r>
              <a:rPr lang="ru-RU" sz="907" spc="-32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е</a:t>
            </a:r>
            <a:r>
              <a:rPr lang="ru-RU" sz="907" spc="-45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г</a:t>
            </a:r>
            <a:r>
              <a:rPr lang="ru-RU" sz="907" spc="-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ор</a:t>
            </a:r>
            <a:r>
              <a:rPr lang="ru-RU" sz="907" spc="-32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</a:t>
            </a:r>
            <a:r>
              <a:rPr lang="ru-RU" sz="907" spc="-36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д</a:t>
            </a:r>
            <a:r>
              <a:rPr lang="ru-RU" sz="907" spc="-14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с</a:t>
            </a:r>
            <a:r>
              <a:rPr lang="ru-RU" sz="907" spc="-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</a:t>
            </a:r>
            <a:r>
              <a:rPr lang="ru-RU" sz="907" spc="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ая</a:t>
            </a:r>
            <a:r>
              <a:rPr lang="ru-RU" sz="907" spc="-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lang="ru-RU" sz="907" spc="-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</a:t>
            </a:r>
            <a:r>
              <a:rPr lang="ru-RU" sz="907" spc="-2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б</a:t>
            </a:r>
            <a:r>
              <a:rPr lang="ru-RU" sz="907" spc="-5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ласть</a:t>
            </a:r>
            <a:r>
              <a:rPr lang="ru-RU" sz="90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	</a:t>
            </a:r>
            <a:r>
              <a:rPr lang="ru-RU" sz="1360" spc="115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Р</a:t>
            </a:r>
            <a:r>
              <a:rPr lang="ru-RU" sz="1360" spc="-20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еспу</a:t>
            </a:r>
            <a:r>
              <a:rPr lang="ru-RU" sz="1360" spc="-34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б</a:t>
            </a:r>
            <a:r>
              <a:rPr lang="ru-RU" sz="1360" spc="-20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ли</a:t>
            </a:r>
            <a:r>
              <a:rPr lang="ru-RU" sz="1360" spc="-27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</a:t>
            </a:r>
            <a:r>
              <a:rPr lang="ru-RU" sz="1360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а</a:t>
            </a:r>
            <a:r>
              <a:rPr lang="ru-RU" sz="1360" spc="-115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lang="ru-RU" sz="1360" spc="14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Крым</a:t>
            </a:r>
            <a:r>
              <a:rPr lang="ru-RU" sz="1360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	</a:t>
            </a:r>
            <a:r>
              <a:rPr lang="ru-RU" sz="90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Красн</a:t>
            </a:r>
            <a:r>
              <a:rPr lang="ru-RU" sz="907" spc="-5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</a:t>
            </a:r>
            <a:r>
              <a:rPr lang="ru-RU" sz="907" spc="-14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ярский</a:t>
            </a:r>
            <a:r>
              <a:rPr lang="ru-RU" sz="907" spc="-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lang="ru-RU" sz="907" spc="-9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край  </a:t>
            </a:r>
            <a:r>
              <a:rPr lang="ru-RU" sz="907" spc="-4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С</a:t>
            </a:r>
            <a:r>
              <a:rPr lang="ru-RU" sz="907" spc="-36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м</a:t>
            </a:r>
            <a:r>
              <a:rPr lang="ru-RU" sz="907" spc="-4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</a:t>
            </a:r>
            <a:r>
              <a:rPr lang="ru-RU" sz="907" spc="-14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ленс</a:t>
            </a:r>
            <a:r>
              <a:rPr lang="ru-RU" sz="907" spc="-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</a:t>
            </a:r>
            <a:r>
              <a:rPr lang="ru-RU" sz="907" spc="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ая</a:t>
            </a:r>
            <a:r>
              <a:rPr lang="ru-RU" sz="907" spc="-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lang="ru-RU" sz="907" spc="-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</a:t>
            </a:r>
            <a:r>
              <a:rPr lang="ru-RU" sz="907" spc="-2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б</a:t>
            </a:r>
            <a:r>
              <a:rPr lang="ru-RU" sz="907" spc="-5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ласть</a:t>
            </a:r>
            <a:r>
              <a:rPr lang="ru-RU" sz="90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	</a:t>
            </a:r>
            <a:r>
              <a:rPr lang="ru-RU" sz="1360" spc="136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В</a:t>
            </a:r>
            <a:r>
              <a:rPr lang="ru-RU" sz="1360" spc="-27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ладимирс</a:t>
            </a:r>
            <a:r>
              <a:rPr lang="ru-RU" sz="1360" spc="-34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</a:t>
            </a:r>
            <a:r>
              <a:rPr lang="ru-RU" sz="1360" spc="27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ая</a:t>
            </a:r>
            <a:r>
              <a:rPr lang="ru-RU" sz="1360" spc="-115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lang="ru-RU" sz="1360" spc="-27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</a:t>
            </a:r>
            <a:r>
              <a:rPr lang="ru-RU" sz="1360" spc="-40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б</a:t>
            </a:r>
            <a:r>
              <a:rPr lang="ru-RU" sz="1360" spc="-6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ласть</a:t>
            </a:r>
            <a:r>
              <a:rPr lang="ru-RU" sz="1360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	</a:t>
            </a:r>
            <a:r>
              <a:rPr lang="ru-RU" sz="907" spc="-4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С</a:t>
            </a:r>
            <a:r>
              <a:rPr lang="ru-RU" sz="90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ве</a:t>
            </a:r>
            <a:r>
              <a:rPr lang="ru-RU" sz="907" spc="-14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р</a:t>
            </a:r>
            <a:r>
              <a:rPr lang="ru-RU" sz="907" spc="-9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дловс</a:t>
            </a:r>
            <a:r>
              <a:rPr lang="ru-RU" sz="907" spc="-14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</a:t>
            </a:r>
            <a:r>
              <a:rPr lang="ru-RU" sz="907" spc="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ая</a:t>
            </a:r>
            <a:r>
              <a:rPr lang="ru-RU" sz="907" spc="-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lang="ru-RU" sz="907" spc="-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</a:t>
            </a:r>
            <a:r>
              <a:rPr lang="ru-RU" sz="907" spc="-2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б</a:t>
            </a:r>
            <a:r>
              <a:rPr lang="ru-RU" sz="907" spc="-5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ласть  </a:t>
            </a:r>
            <a:r>
              <a:rPr lang="ru-RU" sz="907" spc="5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Ал</a:t>
            </a:r>
            <a:r>
              <a:rPr lang="ru-RU" sz="907" spc="-5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т</a:t>
            </a:r>
            <a:r>
              <a:rPr lang="ru-RU" sz="907" spc="-2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айский</a:t>
            </a:r>
            <a:r>
              <a:rPr lang="ru-RU" sz="907" spc="-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lang="ru-RU" sz="907" spc="-14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край</a:t>
            </a:r>
            <a:r>
              <a:rPr lang="ru-RU" sz="90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	</a:t>
            </a:r>
            <a:r>
              <a:rPr lang="ru-RU" sz="1360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Красн</a:t>
            </a:r>
            <a:r>
              <a:rPr lang="ru-RU" sz="1360" spc="-20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</a:t>
            </a:r>
            <a:r>
              <a:rPr lang="ru-RU" sz="1360" spc="-27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дарский</a:t>
            </a:r>
            <a:r>
              <a:rPr lang="ru-RU" sz="1360" spc="-115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lang="ru-RU" sz="1360" spc="-20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край</a:t>
            </a:r>
            <a:r>
              <a:rPr lang="ru-RU" sz="1360" baseline="27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	</a:t>
            </a:r>
            <a:r>
              <a:rPr lang="ru-RU" sz="907" spc="4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</a:t>
            </a:r>
            <a:r>
              <a:rPr lang="ru-RU" sz="907" spc="-2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остромск</a:t>
            </a:r>
            <a:r>
              <a:rPr lang="ru-RU" sz="907" spc="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ая</a:t>
            </a:r>
            <a:r>
              <a:rPr lang="ru-RU" sz="907" spc="-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lang="ru-RU" sz="907" spc="-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</a:t>
            </a:r>
            <a:r>
              <a:rPr lang="ru-RU" sz="907" spc="-2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б</a:t>
            </a:r>
            <a:r>
              <a:rPr lang="ru-RU" sz="907" spc="-5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ласть</a:t>
            </a:r>
            <a:endParaRPr lang="ru-RU" sz="907" dirty="0">
              <a:latin typeface="Muller Regular" pitchFamily="2" charset="-52"/>
              <a:cs typeface="Lucida Sans Unicode"/>
            </a:endParaRPr>
          </a:p>
          <a:p>
            <a:pPr>
              <a:spcBef>
                <a:spcPts val="32"/>
              </a:spcBef>
            </a:pPr>
            <a:endParaRPr lang="ru-RU" sz="544" dirty="0">
              <a:latin typeface="Muller Regular" pitchFamily="2" charset="-52"/>
              <a:cs typeface="Lucida Sans Unicode"/>
            </a:endParaRPr>
          </a:p>
          <a:p>
            <a:pPr marL="1404420"/>
            <a:r>
              <a:rPr lang="ru-RU" sz="907" spc="6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</a:t>
            </a:r>
            <a:r>
              <a:rPr lang="ru-RU" sz="907" spc="-5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ар</a:t>
            </a:r>
            <a:r>
              <a:rPr lang="ru-RU" sz="907" spc="-14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а</a:t>
            </a:r>
            <a:r>
              <a:rPr lang="ru-RU" sz="907" spc="-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чаево</a:t>
            </a:r>
            <a:r>
              <a:rPr lang="ru-RU" sz="907" spc="-45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-</a:t>
            </a:r>
            <a:r>
              <a:rPr lang="ru-RU" sz="907" spc="4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Ч</a:t>
            </a:r>
            <a:r>
              <a:rPr lang="ru-RU" sz="907" spc="-9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ер</a:t>
            </a:r>
            <a:r>
              <a:rPr lang="ru-RU" sz="907" spc="-32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</a:t>
            </a:r>
            <a:r>
              <a:rPr lang="ru-RU" sz="907" spc="-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е</a:t>
            </a:r>
            <a:r>
              <a:rPr lang="ru-RU" sz="907" spc="-2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с</a:t>
            </a:r>
            <a:r>
              <a:rPr lang="ru-RU" sz="907" spc="-14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с</a:t>
            </a:r>
            <a:r>
              <a:rPr lang="ru-RU" sz="907" spc="-2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</a:t>
            </a:r>
            <a:r>
              <a:rPr lang="ru-RU" sz="907" spc="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ая</a:t>
            </a:r>
            <a:r>
              <a:rPr lang="ru-RU" sz="907" spc="-7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 </a:t>
            </a:r>
            <a:r>
              <a:rPr lang="ru-RU" sz="907" spc="-14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респу</a:t>
            </a:r>
            <a:r>
              <a:rPr lang="ru-RU" sz="907" spc="-23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б</a:t>
            </a:r>
            <a:r>
              <a:rPr lang="ru-RU" sz="907" spc="-14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ли</a:t>
            </a:r>
            <a:r>
              <a:rPr lang="ru-RU" sz="907" spc="-1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</a:t>
            </a:r>
            <a:r>
              <a:rPr lang="ru-RU" sz="907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а</a:t>
            </a:r>
            <a:endParaRPr lang="ru-RU" sz="907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39" name="object 40">
            <a:extLst>
              <a:ext uri="{FF2B5EF4-FFF2-40B4-BE49-F238E27FC236}">
                <a16:creationId xmlns:a16="http://schemas.microsoft.com/office/drawing/2014/main" xmlns="" id="{AE106061-9964-46D2-B8D6-F08123AB4A4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445861" y="6430321"/>
            <a:ext cx="275817" cy="28804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48369">
              <a:spcBef>
                <a:spcPts val="86"/>
              </a:spcBef>
            </a:pPr>
            <a:fld id="{81D60167-4931-47E6-BA6A-407CBD079E47}" type="slidenum">
              <a:rPr spc="-50" dirty="0">
                <a:latin typeface="Days" panose="02000505050000020004" pitchFamily="2" charset="0"/>
              </a:rPr>
              <a:pPr marL="48369">
                <a:spcBef>
                  <a:spcPts val="86"/>
                </a:spcBef>
              </a:pPr>
              <a:t>3</a:t>
            </a:fld>
            <a:endParaRPr spc="-50" dirty="0">
              <a:latin typeface="Days" panose="02000505050000020004" pitchFamily="2" charset="0"/>
            </a:endParaRPr>
          </a:p>
        </p:txBody>
      </p:sp>
      <p:sp>
        <p:nvSpPr>
          <p:cNvPr id="40" name="object 39">
            <a:extLst>
              <a:ext uri="{FF2B5EF4-FFF2-40B4-BE49-F238E27FC236}">
                <a16:creationId xmlns:a16="http://schemas.microsoft.com/office/drawing/2014/main" xmlns="" id="{173251EC-D1CC-4791-A6EE-61E889422FE9}"/>
              </a:ext>
            </a:extLst>
          </p:cNvPr>
          <p:cNvSpPr txBox="1"/>
          <p:nvPr/>
        </p:nvSpPr>
        <p:spPr>
          <a:xfrm>
            <a:off x="5570104" y="6063999"/>
            <a:ext cx="4697144" cy="358215"/>
          </a:xfrm>
          <a:prstGeom prst="rect">
            <a:avLst/>
          </a:prstGeom>
        </p:spPr>
        <p:txBody>
          <a:bodyPr vert="horz" wrap="square" lIns="0" tIns="39156" rIns="0" bIns="0" rtlCol="0">
            <a:spAutoFit/>
          </a:bodyPr>
          <a:lstStyle/>
          <a:p>
            <a:pPr algn="ctr">
              <a:spcBef>
                <a:spcPts val="308"/>
              </a:spcBef>
            </a:pPr>
            <a:r>
              <a:rPr sz="997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ЦЕЛЬ:</a:t>
            </a:r>
            <a:endParaRPr sz="997" dirty="0">
              <a:latin typeface="Days" panose="02000505050000020004" pitchFamily="2" charset="0"/>
              <a:cs typeface="Verdana"/>
            </a:endParaRPr>
          </a:p>
          <a:p>
            <a:pPr algn="ctr">
              <a:spcBef>
                <a:spcPts val="204"/>
              </a:spcBef>
            </a:pPr>
            <a:r>
              <a:rPr sz="907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Масштабирование программы </a:t>
            </a:r>
            <a:r>
              <a:rPr sz="907" dirty="0" err="1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на</a:t>
            </a:r>
            <a:r>
              <a:rPr sz="907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 </a:t>
            </a:r>
            <a:r>
              <a:rPr sz="907" dirty="0" err="1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вс</a:t>
            </a:r>
            <a:r>
              <a:rPr lang="ru-RU" sz="907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е</a:t>
            </a:r>
            <a:r>
              <a:rPr sz="907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 </a:t>
            </a:r>
            <a:r>
              <a:rPr lang="ru-RU" sz="907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образовательные организации</a:t>
            </a:r>
            <a:endParaRPr sz="907" dirty="0">
              <a:latin typeface="Days" panose="02000505050000020004" pitchFamily="2" charset="0"/>
              <a:cs typeface="Verdan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F22D248-CCEB-41A5-9E7C-5CA5D1CE7ABB}"/>
              </a:ext>
            </a:extLst>
          </p:cNvPr>
          <p:cNvSpPr txBox="1"/>
          <p:nvPr/>
        </p:nvSpPr>
        <p:spPr>
          <a:xfrm>
            <a:off x="244508" y="6063999"/>
            <a:ext cx="6227478" cy="411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29178">
              <a:spcBef>
                <a:spcPts val="308"/>
              </a:spcBef>
              <a:defRPr/>
            </a:pPr>
            <a:r>
              <a:rPr lang="ru-RU" sz="997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ЦЕЛЬ:</a:t>
            </a:r>
            <a:endParaRPr lang="ru-RU" sz="997" dirty="0">
              <a:solidFill>
                <a:prstClr val="black"/>
              </a:solidFill>
              <a:latin typeface="Days" panose="02000505050000020004" pitchFamily="2" charset="0"/>
              <a:cs typeface="Verdana"/>
            </a:endParaRPr>
          </a:p>
          <a:p>
            <a:pPr algn="ctr" defTabSz="829178">
              <a:spcBef>
                <a:spcPts val="204"/>
              </a:spcBef>
              <a:defRPr/>
            </a:pPr>
            <a:r>
              <a:rPr lang="ru-RU" sz="907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Включение в проект всех классов начальной школы</a:t>
            </a:r>
            <a:endParaRPr lang="ru-RU" sz="907" dirty="0">
              <a:solidFill>
                <a:prstClr val="black"/>
              </a:solidFill>
              <a:latin typeface="Days" panose="02000505050000020004" pitchFamily="2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35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C7E912C5-F183-4EC3-A48C-4943F160E1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" y="339"/>
            <a:ext cx="12191521" cy="685732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E7BF00C2-ADD6-409E-9E39-5E974A9A5B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8058" y="339"/>
            <a:ext cx="9695885" cy="685732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752146" y="334797"/>
            <a:ext cx="4253572" cy="24893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542" dirty="0">
                <a:solidFill>
                  <a:srgbClr val="333C89"/>
                </a:solidFill>
                <a:latin typeface="Days" panose="02000505050000020004" pitchFamily="2" charset="0"/>
                <a:cs typeface="Verdana"/>
              </a:rPr>
              <a:t>ВОСПИТАТЕЛЬНЫЕ ПРОСТРАНСТВА</a:t>
            </a:r>
            <a:endParaRPr sz="1542" dirty="0">
              <a:latin typeface="Days" panose="02000505050000020004" pitchFamily="2" charset="0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11846" y="5280988"/>
            <a:ext cx="1841468" cy="24951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1542" dirty="0">
                <a:solidFill>
                  <a:srgbClr val="333C89"/>
                </a:solidFill>
                <a:latin typeface="Muller Regular" pitchFamily="2" charset="-52"/>
                <a:cs typeface="Lucida Sans Unicode"/>
              </a:rPr>
              <a:t>ЦЕНТРЫ ДЕТСКИХ</a:t>
            </a:r>
            <a:endParaRPr sz="1542" dirty="0">
              <a:latin typeface="Muller Regular" pitchFamily="2" charset="-52"/>
              <a:cs typeface="Lucida Sans Unicod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233454" y="793892"/>
            <a:ext cx="3814223" cy="1036474"/>
            <a:chOff x="1087170" y="875487"/>
            <a:chExt cx="4206240" cy="114300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7170" y="875487"/>
              <a:ext cx="4206125" cy="114242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00630" y="1411810"/>
              <a:ext cx="4173220" cy="587375"/>
            </a:xfrm>
            <a:custGeom>
              <a:avLst/>
              <a:gdLst/>
              <a:ahLst/>
              <a:cxnLst/>
              <a:rect l="l" t="t" r="r" b="b"/>
              <a:pathLst>
                <a:path w="4173220" h="587375">
                  <a:moveTo>
                    <a:pt x="4173042" y="0"/>
                  </a:moveTo>
                  <a:lnTo>
                    <a:pt x="0" y="0"/>
                  </a:lnTo>
                  <a:lnTo>
                    <a:pt x="0" y="434771"/>
                  </a:lnTo>
                  <a:lnTo>
                    <a:pt x="7802" y="482808"/>
                  </a:lnTo>
                  <a:lnTo>
                    <a:pt x="29504" y="524626"/>
                  </a:lnTo>
                  <a:lnTo>
                    <a:pt x="62544" y="557667"/>
                  </a:lnTo>
                  <a:lnTo>
                    <a:pt x="104363" y="579368"/>
                  </a:lnTo>
                  <a:lnTo>
                    <a:pt x="152400" y="587171"/>
                  </a:lnTo>
                  <a:lnTo>
                    <a:pt x="4020642" y="587171"/>
                  </a:lnTo>
                  <a:lnTo>
                    <a:pt x="4068678" y="579368"/>
                  </a:lnTo>
                  <a:lnTo>
                    <a:pt x="4110497" y="557667"/>
                  </a:lnTo>
                  <a:lnTo>
                    <a:pt x="4143537" y="524626"/>
                  </a:lnTo>
                  <a:lnTo>
                    <a:pt x="4165239" y="482808"/>
                  </a:lnTo>
                  <a:lnTo>
                    <a:pt x="4173042" y="434771"/>
                  </a:lnTo>
                  <a:lnTo>
                    <a:pt x="4173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856841" y="727929"/>
            <a:ext cx="2671223" cy="998050"/>
          </a:xfrm>
          <a:prstGeom prst="rect">
            <a:avLst/>
          </a:prstGeom>
        </p:spPr>
        <p:txBody>
          <a:bodyPr vert="horz" wrap="square" lIns="0" tIns="112860" rIns="0" bIns="0" rtlCol="0">
            <a:spAutoFit/>
          </a:bodyPr>
          <a:lstStyle/>
          <a:p>
            <a:pPr algn="ctr">
              <a:spcBef>
                <a:spcPts val="889"/>
              </a:spcBef>
            </a:pPr>
            <a:r>
              <a:rPr sz="2539" dirty="0">
                <a:solidFill>
                  <a:srgbClr val="333C89"/>
                </a:solidFill>
                <a:latin typeface="Days" panose="02000505050000020004" pitchFamily="2" charset="0"/>
                <a:cs typeface="Verdana"/>
              </a:rPr>
              <a:t>2021-2022 год</a:t>
            </a:r>
            <a:endParaRPr sz="2539" dirty="0">
              <a:latin typeface="Days" panose="02000505050000020004" pitchFamily="2" charset="0"/>
              <a:cs typeface="Verdana"/>
            </a:endParaRPr>
          </a:p>
          <a:p>
            <a:pPr algn="ctr">
              <a:spcBef>
                <a:spcPts val="798"/>
              </a:spcBef>
            </a:pPr>
            <a:r>
              <a:rPr sz="1678" dirty="0">
                <a:solidFill>
                  <a:srgbClr val="607BBC"/>
                </a:solidFill>
                <a:latin typeface="Days" panose="02000505050000020004" pitchFamily="2" charset="0"/>
                <a:cs typeface="Verdana"/>
              </a:rPr>
              <a:t>более </a:t>
            </a:r>
            <a:r>
              <a:rPr sz="2539" dirty="0">
                <a:solidFill>
                  <a:srgbClr val="607BBC"/>
                </a:solidFill>
                <a:latin typeface="Days" panose="02000505050000020004" pitchFamily="2" charset="0"/>
                <a:cs typeface="Verdana"/>
              </a:rPr>
              <a:t>68 000</a:t>
            </a:r>
            <a:endParaRPr sz="2539" dirty="0">
              <a:latin typeface="Days" panose="02000505050000020004" pitchFamily="2" charset="0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239585" y="793892"/>
            <a:ext cx="3814223" cy="1036474"/>
            <a:chOff x="5505043" y="875487"/>
            <a:chExt cx="4206240" cy="114300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5043" y="875487"/>
              <a:ext cx="4206138" cy="114242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518509" y="1411810"/>
              <a:ext cx="4173220" cy="587375"/>
            </a:xfrm>
            <a:custGeom>
              <a:avLst/>
              <a:gdLst/>
              <a:ahLst/>
              <a:cxnLst/>
              <a:rect l="l" t="t" r="r" b="b"/>
              <a:pathLst>
                <a:path w="4173220" h="587375">
                  <a:moveTo>
                    <a:pt x="4173042" y="0"/>
                  </a:moveTo>
                  <a:lnTo>
                    <a:pt x="0" y="0"/>
                  </a:lnTo>
                  <a:lnTo>
                    <a:pt x="0" y="434771"/>
                  </a:lnTo>
                  <a:lnTo>
                    <a:pt x="7802" y="482808"/>
                  </a:lnTo>
                  <a:lnTo>
                    <a:pt x="29504" y="524626"/>
                  </a:lnTo>
                  <a:lnTo>
                    <a:pt x="62544" y="557667"/>
                  </a:lnTo>
                  <a:lnTo>
                    <a:pt x="104363" y="579368"/>
                  </a:lnTo>
                  <a:lnTo>
                    <a:pt x="152400" y="587171"/>
                  </a:lnTo>
                  <a:lnTo>
                    <a:pt x="4020642" y="587171"/>
                  </a:lnTo>
                  <a:lnTo>
                    <a:pt x="4068678" y="579368"/>
                  </a:lnTo>
                  <a:lnTo>
                    <a:pt x="4110497" y="557667"/>
                  </a:lnTo>
                  <a:lnTo>
                    <a:pt x="4143537" y="524626"/>
                  </a:lnTo>
                  <a:lnTo>
                    <a:pt x="4165239" y="482808"/>
                  </a:lnTo>
                  <a:lnTo>
                    <a:pt x="4173042" y="434771"/>
                  </a:lnTo>
                  <a:lnTo>
                    <a:pt x="4173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601849" y="823716"/>
            <a:ext cx="6988300" cy="413482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4206926">
              <a:spcBef>
                <a:spcPts val="103"/>
              </a:spcBef>
            </a:pPr>
            <a:r>
              <a:rPr dirty="0">
                <a:latin typeface="Days" panose="02000505050000020004" pitchFamily="2" charset="0"/>
              </a:rPr>
              <a:t>2023-2024 год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058573" y="1316278"/>
            <a:ext cx="2184656" cy="404120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>
              <a:spcBef>
                <a:spcPts val="103"/>
              </a:spcBef>
            </a:pPr>
            <a:r>
              <a:rPr sz="1678" dirty="0">
                <a:solidFill>
                  <a:srgbClr val="607BBC"/>
                </a:solidFill>
                <a:latin typeface="Days" panose="02000505050000020004" pitchFamily="2" charset="0"/>
                <a:cs typeface="Verdana"/>
              </a:rPr>
              <a:t>более </a:t>
            </a:r>
            <a:r>
              <a:rPr sz="2539" dirty="0">
                <a:solidFill>
                  <a:srgbClr val="607BBC"/>
                </a:solidFill>
                <a:latin typeface="Days" panose="02000505050000020004" pitchFamily="2" charset="0"/>
                <a:cs typeface="Verdana"/>
              </a:rPr>
              <a:t>241 427</a:t>
            </a:r>
            <a:endParaRPr sz="2539" dirty="0">
              <a:latin typeface="Days" panose="02000505050000020004" pitchFamily="2" charset="0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094707" y="1964441"/>
            <a:ext cx="2269301" cy="1586380"/>
            <a:chOff x="934161" y="2166340"/>
            <a:chExt cx="2502535" cy="174942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4161" y="2166340"/>
              <a:ext cx="2456535" cy="16772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9771" y="2297696"/>
              <a:ext cx="2366479" cy="1617954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451686" y="5280988"/>
            <a:ext cx="2988254" cy="24951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1542" dirty="0">
                <a:solidFill>
                  <a:srgbClr val="333C89"/>
                </a:solidFill>
                <a:latin typeface="Muller Regular" pitchFamily="2" charset="-52"/>
                <a:cs typeface="Lucida Sans Unicode"/>
              </a:rPr>
              <a:t>ВОЕННО-ПАТРИОТИЧЕСКИЕ</a:t>
            </a:r>
            <a:endParaRPr sz="1542" dirty="0">
              <a:latin typeface="Muller Regular" pitchFamily="2" charset="-52"/>
              <a:cs typeface="Lucida Sans Unicode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977714" y="1964441"/>
            <a:ext cx="2257209" cy="1586380"/>
            <a:chOff x="4113479" y="2166340"/>
            <a:chExt cx="2489200" cy="1749425"/>
          </a:xfrm>
        </p:grpSpPr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3479" y="2166340"/>
              <a:ext cx="2456535" cy="167722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6123" y="2297696"/>
              <a:ext cx="2366467" cy="1617954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7905338" y="1964441"/>
            <a:ext cx="2277363" cy="1586380"/>
            <a:chOff x="7341996" y="2166340"/>
            <a:chExt cx="2511425" cy="1749425"/>
          </a:xfrm>
        </p:grpSpPr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41996" y="2166340"/>
              <a:ext cx="2456535" cy="167722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86776" y="2297696"/>
              <a:ext cx="2366492" cy="161795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3253509" y="4273483"/>
            <a:ext cx="1073902" cy="396615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lang="ru-RU" sz="2494" dirty="0">
                <a:solidFill>
                  <a:srgbClr val="607BBC"/>
                </a:solidFill>
                <a:latin typeface="Days" panose="02000505050000020004" pitchFamily="2" charset="0"/>
                <a:cs typeface="Verdana"/>
              </a:rPr>
              <a:t>  631</a:t>
            </a:r>
            <a:endParaRPr sz="2494" dirty="0">
              <a:latin typeface="Days" panose="02000505050000020004" pitchFamily="2" charset="0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61268" y="4602054"/>
            <a:ext cx="3058173" cy="368490"/>
          </a:xfrm>
          <a:prstGeom prst="rect">
            <a:avLst/>
          </a:prstGeom>
        </p:spPr>
        <p:txBody>
          <a:bodyPr vert="horz" wrap="square" lIns="0" tIns="32821" rIns="0" bIns="0" rtlCol="0">
            <a:spAutoFit/>
          </a:bodyPr>
          <a:lstStyle/>
          <a:p>
            <a:pPr marL="145106" marR="4607" indent="-134166" algn="ctr">
              <a:lnSpc>
                <a:spcPts val="1251"/>
              </a:lnSpc>
              <a:spcBef>
                <a:spcPts val="258"/>
              </a:spcBef>
            </a:pPr>
            <a:r>
              <a:rPr sz="1134" dirty="0" err="1">
                <a:latin typeface="Muller Regular" pitchFamily="2" charset="-52"/>
                <a:cs typeface="Lucida Sans Unicode"/>
              </a:rPr>
              <a:t>первич</a:t>
            </a:r>
            <a:r>
              <a:rPr lang="ru-RU" sz="1134" dirty="0" err="1">
                <a:latin typeface="Muller Regular" pitchFamily="2" charset="-52"/>
                <a:cs typeface="Lucida Sans Unicode"/>
              </a:rPr>
              <a:t>ное</a:t>
            </a:r>
            <a:r>
              <a:rPr sz="1134" dirty="0">
                <a:latin typeface="Muller Regular" pitchFamily="2" charset="-52"/>
                <a:cs typeface="Lucida Sans Unicode"/>
              </a:rPr>
              <a:t> </a:t>
            </a:r>
            <a:r>
              <a:rPr sz="1134" dirty="0" err="1">
                <a:latin typeface="Muller Regular" pitchFamily="2" charset="-52"/>
                <a:cs typeface="Lucida Sans Unicode"/>
              </a:rPr>
              <a:t>отделен</a:t>
            </a:r>
            <a:r>
              <a:rPr lang="ru-RU" sz="1134" dirty="0">
                <a:latin typeface="Muller Regular" pitchFamily="2" charset="-52"/>
                <a:cs typeface="Lucida Sans Unicode"/>
              </a:rPr>
              <a:t>е                                                   </a:t>
            </a:r>
            <a:r>
              <a:rPr sz="1134" dirty="0">
                <a:latin typeface="Muller Regular" pitchFamily="2" charset="-52"/>
                <a:cs typeface="Lucida Sans Unicode"/>
              </a:rPr>
              <a:t>в общеобразовательных организациях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294850" y="4273483"/>
            <a:ext cx="1071023" cy="396615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lang="ru-RU" sz="2494" dirty="0">
                <a:solidFill>
                  <a:srgbClr val="607BBC"/>
                </a:solidFill>
                <a:latin typeface="Days" panose="02000505050000020004" pitchFamily="2" charset="0"/>
                <a:cs typeface="Verdana"/>
              </a:rPr>
              <a:t>40</a:t>
            </a:r>
            <a:endParaRPr sz="2494" dirty="0">
              <a:latin typeface="Days" panose="02000505050000020004" pitchFamily="2" charset="0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52162" y="4602054"/>
            <a:ext cx="4155107" cy="368490"/>
          </a:xfrm>
          <a:prstGeom prst="rect">
            <a:avLst/>
          </a:prstGeom>
        </p:spPr>
        <p:txBody>
          <a:bodyPr vert="horz" wrap="square" lIns="0" tIns="32821" rIns="0" bIns="0" rtlCol="0">
            <a:spAutoFit/>
          </a:bodyPr>
          <a:lstStyle/>
          <a:p>
            <a:pPr marL="529753" marR="4607" indent="-518812">
              <a:lnSpc>
                <a:spcPts val="1251"/>
              </a:lnSpc>
              <a:spcBef>
                <a:spcPts val="258"/>
              </a:spcBef>
            </a:pPr>
            <a:r>
              <a:rPr lang="ru-RU" sz="1134" spc="-9" dirty="0">
                <a:latin typeface="Muller Regular" pitchFamily="2" charset="-52"/>
                <a:cs typeface="Lucida Sans Unicode"/>
              </a:rPr>
              <a:t>                  </a:t>
            </a:r>
            <a:r>
              <a:rPr sz="1134" spc="-9" dirty="0" err="1">
                <a:latin typeface="Muller Regular" pitchFamily="2" charset="-52"/>
                <a:cs typeface="Lucida Sans Unicode"/>
              </a:rPr>
              <a:t>первичных</a:t>
            </a:r>
            <a:r>
              <a:rPr sz="1134" spc="-68" dirty="0">
                <a:latin typeface="Muller Regular" pitchFamily="2" charset="-52"/>
                <a:cs typeface="Lucida Sans Unicode"/>
              </a:rPr>
              <a:t> </a:t>
            </a:r>
            <a:r>
              <a:rPr sz="1134" spc="-18" dirty="0" err="1">
                <a:latin typeface="Muller Regular" pitchFamily="2" charset="-52"/>
                <a:cs typeface="Lucida Sans Unicode"/>
              </a:rPr>
              <a:t>отделени</a:t>
            </a:r>
            <a:r>
              <a:rPr lang="ru-RU" sz="1134" spc="-18" dirty="0">
                <a:latin typeface="Muller Regular" pitchFamily="2" charset="-52"/>
                <a:cs typeface="Lucida Sans Unicode"/>
              </a:rPr>
              <a:t>я</a:t>
            </a:r>
            <a:r>
              <a:rPr sz="1134" spc="-68" dirty="0">
                <a:latin typeface="Muller Regular" pitchFamily="2" charset="-52"/>
                <a:cs typeface="Lucida Sans Unicode"/>
              </a:rPr>
              <a:t> </a:t>
            </a:r>
            <a:r>
              <a:rPr sz="1134" spc="45" dirty="0">
                <a:latin typeface="Muller Regular" pitchFamily="2" charset="-52"/>
                <a:cs typeface="Lucida Sans Unicode"/>
              </a:rPr>
              <a:t>в</a:t>
            </a:r>
            <a:r>
              <a:rPr sz="1134" spc="-68" dirty="0">
                <a:latin typeface="Muller Regular" pitchFamily="2" charset="-52"/>
                <a:cs typeface="Lucida Sans Unicode"/>
              </a:rPr>
              <a:t> </a:t>
            </a:r>
            <a:r>
              <a:rPr sz="1134" spc="-5" dirty="0" err="1">
                <a:latin typeface="Muller Regular" pitchFamily="2" charset="-52"/>
                <a:cs typeface="Lucida Sans Unicode"/>
              </a:rPr>
              <a:t>учреждениях</a:t>
            </a:r>
            <a:r>
              <a:rPr lang="ru-RU" sz="1134" spc="-5" dirty="0">
                <a:latin typeface="Muller Regular" pitchFamily="2" charset="-52"/>
                <a:cs typeface="Lucida Sans Unicode"/>
              </a:rPr>
              <a:t>                                      </a:t>
            </a:r>
            <a:r>
              <a:rPr sz="1134" spc="-14" dirty="0" err="1">
                <a:latin typeface="Muller Regular" pitchFamily="2" charset="-52"/>
                <a:cs typeface="Lucida Sans Unicode"/>
              </a:rPr>
              <a:t>среднего</a:t>
            </a:r>
            <a:r>
              <a:rPr lang="ru-RU" sz="1134" spc="-73" dirty="0">
                <a:latin typeface="Muller Regular" pitchFamily="2" charset="-52"/>
                <a:cs typeface="Lucida Sans Unicode"/>
              </a:rPr>
              <a:t> </a:t>
            </a:r>
            <a:r>
              <a:rPr sz="1134" spc="-14" dirty="0" err="1">
                <a:latin typeface="Muller Regular" pitchFamily="2" charset="-52"/>
                <a:cs typeface="Lucida Sans Unicode"/>
              </a:rPr>
              <a:t>профессионального</a:t>
            </a:r>
            <a:r>
              <a:rPr sz="1134" spc="-68" dirty="0">
                <a:latin typeface="Muller Regular" pitchFamily="2" charset="-52"/>
                <a:cs typeface="Lucida Sans Unicode"/>
              </a:rPr>
              <a:t> </a:t>
            </a:r>
            <a:r>
              <a:rPr sz="1134" spc="9" dirty="0">
                <a:latin typeface="Muller Regular" pitchFamily="2" charset="-52"/>
                <a:cs typeface="Lucida Sans Unicode"/>
              </a:rPr>
              <a:t>образования</a:t>
            </a:r>
            <a:endParaRPr sz="1134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898002" y="3993352"/>
            <a:ext cx="8318852" cy="1086570"/>
          </a:xfrm>
          <a:custGeom>
            <a:avLst/>
            <a:gdLst/>
            <a:ahLst/>
            <a:cxnLst/>
            <a:rect l="l" t="t" r="r" b="b"/>
            <a:pathLst>
              <a:path w="9173845" h="1198245">
                <a:moveTo>
                  <a:pt x="9021064" y="1197876"/>
                </a:moveTo>
                <a:lnTo>
                  <a:pt x="152400" y="1197876"/>
                </a:lnTo>
                <a:lnTo>
                  <a:pt x="104363" y="1190073"/>
                </a:lnTo>
                <a:lnTo>
                  <a:pt x="62544" y="1168372"/>
                </a:lnTo>
                <a:lnTo>
                  <a:pt x="29504" y="1135331"/>
                </a:lnTo>
                <a:lnTo>
                  <a:pt x="7802" y="1093513"/>
                </a:lnTo>
                <a:lnTo>
                  <a:pt x="0" y="1045476"/>
                </a:lnTo>
                <a:lnTo>
                  <a:pt x="0" y="152399"/>
                </a:lnTo>
                <a:lnTo>
                  <a:pt x="7802" y="104363"/>
                </a:lnTo>
                <a:lnTo>
                  <a:pt x="29504" y="62544"/>
                </a:lnTo>
                <a:lnTo>
                  <a:pt x="62544" y="29504"/>
                </a:lnTo>
                <a:lnTo>
                  <a:pt x="104363" y="7802"/>
                </a:lnTo>
                <a:lnTo>
                  <a:pt x="152400" y="0"/>
                </a:lnTo>
                <a:lnTo>
                  <a:pt x="9021064" y="0"/>
                </a:lnTo>
                <a:lnTo>
                  <a:pt x="9069100" y="7802"/>
                </a:lnTo>
                <a:lnTo>
                  <a:pt x="9110919" y="29504"/>
                </a:lnTo>
                <a:lnTo>
                  <a:pt x="9143959" y="62544"/>
                </a:lnTo>
                <a:lnTo>
                  <a:pt x="9165661" y="104363"/>
                </a:lnTo>
                <a:lnTo>
                  <a:pt x="9173464" y="152399"/>
                </a:lnTo>
                <a:lnTo>
                  <a:pt x="9173464" y="1045476"/>
                </a:lnTo>
                <a:lnTo>
                  <a:pt x="9165661" y="1093513"/>
                </a:lnTo>
                <a:lnTo>
                  <a:pt x="9143959" y="1135331"/>
                </a:lnTo>
                <a:lnTo>
                  <a:pt x="9110919" y="1168372"/>
                </a:lnTo>
                <a:lnTo>
                  <a:pt x="9069100" y="1190073"/>
                </a:lnTo>
                <a:lnTo>
                  <a:pt x="9021064" y="1197876"/>
                </a:lnTo>
                <a:close/>
              </a:path>
            </a:pathLst>
          </a:custGeom>
          <a:ln w="12700">
            <a:solidFill>
              <a:srgbClr val="607BBC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xfrm>
            <a:off x="10459699" y="6430326"/>
            <a:ext cx="261997" cy="28804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34549">
              <a:spcBef>
                <a:spcPts val="86"/>
              </a:spcBef>
            </a:pPr>
            <a:fld id="{81D60167-4931-47E6-BA6A-407CBD079E47}" type="slidenum">
              <a:rPr spc="-50" dirty="0">
                <a:latin typeface="Days" panose="02000505050000020004" pitchFamily="2" charset="0"/>
              </a:rPr>
              <a:pPr marL="34549">
                <a:spcBef>
                  <a:spcPts val="86"/>
                </a:spcBef>
              </a:pPr>
              <a:t>4</a:t>
            </a:fld>
            <a:endParaRPr spc="-50" dirty="0">
              <a:latin typeface="Days" panose="02000505050000020004" pitchFamily="2" charset="0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2904528" y="5592444"/>
          <a:ext cx="7544375" cy="1097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83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60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37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29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3880">
                <a:tc>
                  <a:txBody>
                    <a:bodyPr/>
                    <a:lstStyle/>
                    <a:p>
                      <a:pPr marL="31750">
                        <a:lnSpc>
                          <a:spcPts val="1670"/>
                        </a:lnSpc>
                      </a:pPr>
                      <a:r>
                        <a:rPr sz="1500" spc="0" dirty="0">
                          <a:solidFill>
                            <a:srgbClr val="333C89"/>
                          </a:solidFill>
                          <a:latin typeface="Muller Regular" pitchFamily="2" charset="-52"/>
                          <a:cs typeface="Lucida Sans Unicode"/>
                        </a:rPr>
                        <a:t>ИНИЦИАТИВ</a:t>
                      </a:r>
                      <a:endParaRPr sz="1500" spc="0">
                        <a:latin typeface="Muller Regular" pitchFamily="2" charset="-52"/>
                        <a:cs typeface="Lucida Sans Unicod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spc="0" dirty="0">
                        <a:latin typeface="Muller Regular" pitchFamily="2" charset="-52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ts val="1670"/>
                        </a:lnSpc>
                      </a:pPr>
                      <a:r>
                        <a:rPr sz="1500" spc="0" dirty="0">
                          <a:solidFill>
                            <a:srgbClr val="333C89"/>
                          </a:solidFill>
                          <a:latin typeface="Muller Regular" pitchFamily="2" charset="-52"/>
                          <a:cs typeface="Lucida Sans Unicode"/>
                        </a:rPr>
                        <a:t>КЛУБЫ</a:t>
                      </a:r>
                      <a:endParaRPr sz="1500" spc="0" dirty="0">
                        <a:latin typeface="Muller Regular" pitchFamily="2" charset="-52"/>
                        <a:cs typeface="Lucida Sans Unicod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spc="0">
                        <a:latin typeface="Muller Regular" pitchFamily="2" charset="-52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79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500" spc="0" dirty="0">
                          <a:solidFill>
                            <a:srgbClr val="333C89"/>
                          </a:solidFill>
                          <a:latin typeface="Muller Regular" pitchFamily="2" charset="-52"/>
                          <a:cs typeface="Lucida Sans Unicode"/>
                        </a:rPr>
                        <a:t>ШКОЛЬНЫЕ МУЗЕИ</a:t>
                      </a:r>
                      <a:endParaRPr sz="1500" spc="0" dirty="0">
                        <a:latin typeface="Muller Regular" pitchFamily="2" charset="-52"/>
                        <a:cs typeface="Lucida Sans Unicode"/>
                      </a:endParaRPr>
                    </a:p>
                  </a:txBody>
                  <a:tcPr marL="0" marR="0" marT="71977" marB="0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500" spc="0" dirty="0">
                        <a:latin typeface="Days" panose="02000505050000020004" pitchFamily="2" charset="0"/>
                        <a:cs typeface="Verdana"/>
                      </a:endParaRPr>
                    </a:p>
                  </a:txBody>
                  <a:tcPr marL="0" marR="0" marT="66219" marB="0"/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500" spc="0" dirty="0">
                          <a:solidFill>
                            <a:srgbClr val="333C89"/>
                          </a:solidFill>
                          <a:latin typeface="Muller Regular" pitchFamily="2" charset="-52"/>
                          <a:cs typeface="Lucida Sans Unicode"/>
                        </a:rPr>
                        <a:t>ТУРИСТИЧЕСКИЕ КЛУБЫ</a:t>
                      </a:r>
                      <a:endParaRPr sz="1500" spc="0">
                        <a:latin typeface="Muller Regular" pitchFamily="2" charset="-52"/>
                        <a:cs typeface="Lucida Sans Unicode"/>
                      </a:endParaRPr>
                    </a:p>
                  </a:txBody>
                  <a:tcPr marL="0" marR="0" marT="71977" marB="0"/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500" spc="0" dirty="0">
                        <a:latin typeface="Days" panose="02000505050000020004" pitchFamily="2" charset="0"/>
                        <a:cs typeface="Verdana"/>
                      </a:endParaRPr>
                    </a:p>
                  </a:txBody>
                  <a:tcPr marL="0" marR="0" marT="57006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83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500" spc="0" dirty="0">
                          <a:solidFill>
                            <a:srgbClr val="333C89"/>
                          </a:solidFill>
                          <a:latin typeface="Muller Regular" pitchFamily="2" charset="-52"/>
                          <a:cs typeface="Lucida Sans Unicode"/>
                        </a:rPr>
                        <a:t>МЕДИАЦЕНТРЫ</a:t>
                      </a:r>
                      <a:endParaRPr sz="1500" spc="0" dirty="0">
                        <a:latin typeface="Muller Regular" pitchFamily="2" charset="-52"/>
                        <a:cs typeface="Lucida Sans Unicode"/>
                      </a:endParaRPr>
                    </a:p>
                  </a:txBody>
                  <a:tcPr marL="0" marR="0" marT="66219" marB="0"/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endParaRPr sz="1500" spc="0" dirty="0">
                        <a:latin typeface="Days" panose="02000505050000020004" pitchFamily="2" charset="0"/>
                        <a:cs typeface="Verdana"/>
                      </a:endParaRPr>
                    </a:p>
                  </a:txBody>
                  <a:tcPr marL="0" marR="0" marT="53550" marB="0"/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500" spc="0" dirty="0">
                          <a:solidFill>
                            <a:srgbClr val="333C89"/>
                          </a:solidFill>
                          <a:latin typeface="Muller Regular" pitchFamily="2" charset="-52"/>
                          <a:cs typeface="Lucida Sans Unicode"/>
                        </a:rPr>
                        <a:t>КИНОКЛУБЫ</a:t>
                      </a:r>
                      <a:endParaRPr sz="1500" spc="0" dirty="0">
                        <a:latin typeface="Muller Regular" pitchFamily="2" charset="-52"/>
                        <a:cs typeface="Lucida Sans Unicode"/>
                      </a:endParaRPr>
                    </a:p>
                  </a:txBody>
                  <a:tcPr marL="0" marR="0" marT="66219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endParaRPr sz="1500" spc="0" dirty="0">
                        <a:latin typeface="Days" panose="02000505050000020004" pitchFamily="2" charset="0"/>
                        <a:cs typeface="Verdana"/>
                      </a:endParaRPr>
                    </a:p>
                  </a:txBody>
                  <a:tcPr marL="0" marR="0" marT="61037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1" name="object 41"/>
          <p:cNvSpPr txBox="1"/>
          <p:nvPr/>
        </p:nvSpPr>
        <p:spPr>
          <a:xfrm>
            <a:off x="3731003" y="3680827"/>
            <a:ext cx="4652853" cy="618603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algn="ctr">
              <a:spcBef>
                <a:spcPts val="103"/>
              </a:spcBef>
            </a:pPr>
            <a:r>
              <a:rPr lang="ru-RU" sz="1587" dirty="0">
                <a:solidFill>
                  <a:srgbClr val="333C89"/>
                </a:solidFill>
                <a:latin typeface="Days" panose="02000505050000020004" pitchFamily="2" charset="0"/>
                <a:cs typeface="Verdana"/>
              </a:rPr>
              <a:t>«ДВИЖЕНИЕ ПЕРВЫХ» </a:t>
            </a:r>
            <a:r>
              <a:rPr sz="1587" dirty="0">
                <a:solidFill>
                  <a:srgbClr val="333C89"/>
                </a:solidFill>
                <a:latin typeface="Days" panose="02000505050000020004" pitchFamily="2" charset="0"/>
                <a:cs typeface="Verdana"/>
              </a:rPr>
              <a:t>2023-2024 год:</a:t>
            </a:r>
            <a:endParaRPr sz="1587" dirty="0">
              <a:latin typeface="Days" panose="02000505050000020004" pitchFamily="2" charset="0"/>
              <a:cs typeface="Verdana"/>
            </a:endParaRPr>
          </a:p>
          <a:p>
            <a:pPr algn="ctr">
              <a:spcBef>
                <a:spcPts val="1446"/>
              </a:spcBef>
            </a:pPr>
            <a:r>
              <a:rPr sz="1179" dirty="0">
                <a:solidFill>
                  <a:srgbClr val="607BBC"/>
                </a:solidFill>
                <a:latin typeface="Days" panose="02000505050000020004" pitchFamily="2" charset="0"/>
                <a:cs typeface="Verdana"/>
              </a:rPr>
              <a:t>СОЗДАНЫ ПРИ УЧАСТИИ СОВЕТНИКОВ</a:t>
            </a:r>
            <a:endParaRPr sz="1179" dirty="0">
              <a:latin typeface="Days" panose="02000505050000020004" pitchFamily="2" charset="0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Рисунок 742">
            <a:extLst>
              <a:ext uri="{FF2B5EF4-FFF2-40B4-BE49-F238E27FC236}">
                <a16:creationId xmlns:a16="http://schemas.microsoft.com/office/drawing/2014/main" xmlns="" id="{36F1340E-C926-480A-92ED-ACD8191BC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" y="339"/>
            <a:ext cx="12191521" cy="6857323"/>
          </a:xfrm>
          <a:prstGeom prst="rect">
            <a:avLst/>
          </a:prstGeom>
        </p:spPr>
      </p:pic>
      <p:grpSp>
        <p:nvGrpSpPr>
          <p:cNvPr id="4" name="object 2">
            <a:extLst>
              <a:ext uri="{FF2B5EF4-FFF2-40B4-BE49-F238E27FC236}">
                <a16:creationId xmlns:a16="http://schemas.microsoft.com/office/drawing/2014/main" xmlns="" id="{F3AE9E8F-2EE3-40D3-9631-A9078DEEF1E4}"/>
              </a:ext>
            </a:extLst>
          </p:cNvPr>
          <p:cNvGrpSpPr/>
          <p:nvPr/>
        </p:nvGrpSpPr>
        <p:grpSpPr>
          <a:xfrm>
            <a:off x="1247607" y="12"/>
            <a:ext cx="9695634" cy="6855696"/>
            <a:chOff x="0" y="12"/>
            <a:chExt cx="10692130" cy="7560309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xmlns="" id="{8FE627AD-E4D1-4407-ACED-AEC4BFC608A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"/>
              <a:ext cx="10692003" cy="7559992"/>
            </a:xfrm>
            <a:prstGeom prst="rect">
              <a:avLst/>
            </a:prstGeom>
          </p:spPr>
        </p:pic>
        <p:pic>
          <p:nvPicPr>
            <p:cNvPr id="6" name="object 4">
              <a:extLst>
                <a:ext uri="{FF2B5EF4-FFF2-40B4-BE49-F238E27FC236}">
                  <a16:creationId xmlns:a16="http://schemas.microsoft.com/office/drawing/2014/main" xmlns="" id="{09A72472-C738-4CF7-AE53-762FC5229DB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061" y="85763"/>
              <a:ext cx="10579607" cy="7461502"/>
            </a:xfrm>
            <a:prstGeom prst="rect">
              <a:avLst/>
            </a:prstGeom>
          </p:spPr>
        </p:pic>
        <p:sp>
          <p:nvSpPr>
            <p:cNvPr id="7" name="object 5">
              <a:extLst>
                <a:ext uri="{FF2B5EF4-FFF2-40B4-BE49-F238E27FC236}">
                  <a16:creationId xmlns:a16="http://schemas.microsoft.com/office/drawing/2014/main" xmlns="" id="{8070C205-ABC6-43FD-8AD0-2A76D38A4F89}"/>
                </a:ext>
              </a:extLst>
            </p:cNvPr>
            <p:cNvSpPr/>
            <p:nvPr/>
          </p:nvSpPr>
          <p:spPr>
            <a:xfrm>
              <a:off x="112521" y="106191"/>
              <a:ext cx="10467340" cy="7348220"/>
            </a:xfrm>
            <a:custGeom>
              <a:avLst/>
              <a:gdLst/>
              <a:ahLst/>
              <a:cxnLst/>
              <a:rect l="l" t="t" r="r" b="b"/>
              <a:pathLst>
                <a:path w="10467340" h="7348220">
                  <a:moveTo>
                    <a:pt x="10314559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7195223"/>
                  </a:lnTo>
                  <a:lnTo>
                    <a:pt x="7802" y="7243259"/>
                  </a:lnTo>
                  <a:lnTo>
                    <a:pt x="29504" y="7285078"/>
                  </a:lnTo>
                  <a:lnTo>
                    <a:pt x="62544" y="7318118"/>
                  </a:lnTo>
                  <a:lnTo>
                    <a:pt x="104363" y="7339820"/>
                  </a:lnTo>
                  <a:lnTo>
                    <a:pt x="152400" y="7347623"/>
                  </a:lnTo>
                  <a:lnTo>
                    <a:pt x="10314559" y="7347623"/>
                  </a:lnTo>
                  <a:lnTo>
                    <a:pt x="10362595" y="7339820"/>
                  </a:lnTo>
                  <a:lnTo>
                    <a:pt x="10404414" y="7318118"/>
                  </a:lnTo>
                  <a:lnTo>
                    <a:pt x="10437454" y="7285078"/>
                  </a:lnTo>
                  <a:lnTo>
                    <a:pt x="10459156" y="7243259"/>
                  </a:lnTo>
                  <a:lnTo>
                    <a:pt x="10466959" y="7195223"/>
                  </a:lnTo>
                  <a:lnTo>
                    <a:pt x="10466959" y="152400"/>
                  </a:lnTo>
                  <a:lnTo>
                    <a:pt x="10459156" y="104363"/>
                  </a:lnTo>
                  <a:lnTo>
                    <a:pt x="10437454" y="62544"/>
                  </a:lnTo>
                  <a:lnTo>
                    <a:pt x="10404414" y="29504"/>
                  </a:lnTo>
                  <a:lnTo>
                    <a:pt x="10362595" y="7802"/>
                  </a:lnTo>
                  <a:lnTo>
                    <a:pt x="10314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xmlns="" id="{25D8B32D-2369-48D7-B8AE-C27F1256CDF9}"/>
                </a:ext>
              </a:extLst>
            </p:cNvPr>
            <p:cNvSpPr/>
            <p:nvPr/>
          </p:nvSpPr>
          <p:spPr>
            <a:xfrm>
              <a:off x="190338" y="3992093"/>
              <a:ext cx="10311765" cy="3402329"/>
            </a:xfrm>
            <a:custGeom>
              <a:avLst/>
              <a:gdLst/>
              <a:ahLst/>
              <a:cxnLst/>
              <a:rect l="l" t="t" r="r" b="b"/>
              <a:pathLst>
                <a:path w="10311765" h="3402329">
                  <a:moveTo>
                    <a:pt x="10158920" y="3402012"/>
                  </a:moveTo>
                  <a:lnTo>
                    <a:pt x="152400" y="3402012"/>
                  </a:lnTo>
                  <a:lnTo>
                    <a:pt x="104363" y="3394209"/>
                  </a:lnTo>
                  <a:lnTo>
                    <a:pt x="62544" y="3372507"/>
                  </a:lnTo>
                  <a:lnTo>
                    <a:pt x="29504" y="3339467"/>
                  </a:lnTo>
                  <a:lnTo>
                    <a:pt x="7802" y="3297648"/>
                  </a:lnTo>
                  <a:lnTo>
                    <a:pt x="0" y="3249612"/>
                  </a:lnTo>
                  <a:lnTo>
                    <a:pt x="0" y="168617"/>
                  </a:lnTo>
                  <a:lnTo>
                    <a:pt x="7802" y="118894"/>
                  </a:lnTo>
                  <a:lnTo>
                    <a:pt x="29504" y="73054"/>
                  </a:lnTo>
                  <a:lnTo>
                    <a:pt x="62544" y="35213"/>
                  </a:lnTo>
                  <a:lnTo>
                    <a:pt x="104363" y="9489"/>
                  </a:lnTo>
                  <a:lnTo>
                    <a:pt x="152400" y="0"/>
                  </a:lnTo>
                  <a:lnTo>
                    <a:pt x="4578095" y="4190"/>
                  </a:lnTo>
                  <a:lnTo>
                    <a:pt x="4625838" y="11882"/>
                  </a:lnTo>
                  <a:lnTo>
                    <a:pt x="4667372" y="33235"/>
                  </a:lnTo>
                  <a:lnTo>
                    <a:pt x="4700232" y="65806"/>
                  </a:lnTo>
                  <a:lnTo>
                    <a:pt x="4721951" y="107150"/>
                  </a:lnTo>
                  <a:lnTo>
                    <a:pt x="4730064" y="154825"/>
                  </a:lnTo>
                  <a:lnTo>
                    <a:pt x="4731613" y="311924"/>
                  </a:lnTo>
                  <a:lnTo>
                    <a:pt x="4738807" y="354154"/>
                  </a:lnTo>
                  <a:lnTo>
                    <a:pt x="4758061" y="390765"/>
                  </a:lnTo>
                  <a:lnTo>
                    <a:pt x="4787185" y="419588"/>
                  </a:lnTo>
                  <a:lnTo>
                    <a:pt x="4823989" y="438459"/>
                  </a:lnTo>
                  <a:lnTo>
                    <a:pt x="4866284" y="445211"/>
                  </a:lnTo>
                  <a:lnTo>
                    <a:pt x="10158920" y="442074"/>
                  </a:lnTo>
                  <a:lnTo>
                    <a:pt x="10206956" y="449877"/>
                  </a:lnTo>
                  <a:lnTo>
                    <a:pt x="10248775" y="471578"/>
                  </a:lnTo>
                  <a:lnTo>
                    <a:pt x="10281815" y="504619"/>
                  </a:lnTo>
                  <a:lnTo>
                    <a:pt x="10303517" y="546437"/>
                  </a:lnTo>
                  <a:lnTo>
                    <a:pt x="10311320" y="594474"/>
                  </a:lnTo>
                  <a:lnTo>
                    <a:pt x="10311320" y="3249612"/>
                  </a:lnTo>
                  <a:lnTo>
                    <a:pt x="10303517" y="3297648"/>
                  </a:lnTo>
                  <a:lnTo>
                    <a:pt x="10281815" y="3339467"/>
                  </a:lnTo>
                  <a:lnTo>
                    <a:pt x="10248775" y="3372507"/>
                  </a:lnTo>
                  <a:lnTo>
                    <a:pt x="10206956" y="3394209"/>
                  </a:lnTo>
                  <a:lnTo>
                    <a:pt x="10158920" y="3402012"/>
                  </a:lnTo>
                  <a:close/>
                </a:path>
              </a:pathLst>
            </a:custGeom>
            <a:ln w="12700">
              <a:solidFill>
                <a:srgbClr val="6680D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9" name="object 7">
            <a:extLst>
              <a:ext uri="{FF2B5EF4-FFF2-40B4-BE49-F238E27FC236}">
                <a16:creationId xmlns:a16="http://schemas.microsoft.com/office/drawing/2014/main" xmlns="" id="{FD3D4EDB-D260-4C12-89EE-43A2EE755732}"/>
              </a:ext>
            </a:extLst>
          </p:cNvPr>
          <p:cNvSpPr txBox="1"/>
          <p:nvPr/>
        </p:nvSpPr>
        <p:spPr>
          <a:xfrm>
            <a:off x="1752089" y="334785"/>
            <a:ext cx="4654918" cy="24893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542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«НАВИГАТОРЫ ДЕТСТВА» В ГОД СЕМЬИ</a:t>
            </a:r>
            <a:endParaRPr sz="1542" dirty="0">
              <a:latin typeface="Days" panose="02000505050000020004" pitchFamily="2" charset="0"/>
              <a:cs typeface="Verdana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xmlns="" id="{4E3EF522-7F0C-411C-B3CB-418E23565A5F}"/>
              </a:ext>
            </a:extLst>
          </p:cNvPr>
          <p:cNvSpPr txBox="1"/>
          <p:nvPr/>
        </p:nvSpPr>
        <p:spPr>
          <a:xfrm>
            <a:off x="2009464" y="1302578"/>
            <a:ext cx="3677131" cy="943697"/>
          </a:xfrm>
          <a:prstGeom prst="rect">
            <a:avLst/>
          </a:prstGeom>
        </p:spPr>
        <p:txBody>
          <a:bodyPr vert="horz" wrap="square" lIns="0" tIns="39156" rIns="0" bIns="0" rtlCol="0">
            <a:spAutoFit/>
          </a:bodyPr>
          <a:lstStyle/>
          <a:p>
            <a:pPr marL="11516" marR="877547">
              <a:lnSpc>
                <a:spcPts val="1088"/>
              </a:lnSpc>
              <a:spcBef>
                <a:spcPts val="308"/>
              </a:spcBef>
            </a:pPr>
            <a:r>
              <a:rPr sz="108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Участие в мероприятиях в качестве  организаторов/соорганизаторов</a:t>
            </a:r>
            <a:endParaRPr sz="1088" dirty="0">
              <a:latin typeface="Muller Regular" pitchFamily="2" charset="-52"/>
              <a:cs typeface="Lucida Sans Unicode"/>
            </a:endParaRPr>
          </a:p>
          <a:p>
            <a:pPr marL="11516" marR="4607">
              <a:lnSpc>
                <a:spcPct val="126499"/>
              </a:lnSpc>
            </a:pPr>
            <a:r>
              <a:rPr sz="108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Проведение родителями классных часов  Приглашение родителей на тематические уроки  Участие родителей в днях единых действий</a:t>
            </a:r>
            <a:endParaRPr sz="1088" dirty="0">
              <a:latin typeface="Muller Regular" pitchFamily="2" charset="-52"/>
              <a:cs typeface="Lucida Sans Unicode"/>
            </a:endParaRPr>
          </a:p>
        </p:txBody>
      </p:sp>
      <p:pic>
        <p:nvPicPr>
          <p:cNvPr id="12" name="object 10">
            <a:extLst>
              <a:ext uri="{FF2B5EF4-FFF2-40B4-BE49-F238E27FC236}">
                <a16:creationId xmlns:a16="http://schemas.microsoft.com/office/drawing/2014/main" xmlns="" id="{413346B0-1447-4685-AFD4-BC1F8B4BEA3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2642" y="1346840"/>
            <a:ext cx="142204" cy="142215"/>
          </a:xfrm>
          <a:prstGeom prst="rect">
            <a:avLst/>
          </a:prstGeom>
        </p:spPr>
      </p:pic>
      <p:pic>
        <p:nvPicPr>
          <p:cNvPr id="13" name="object 11">
            <a:extLst>
              <a:ext uri="{FF2B5EF4-FFF2-40B4-BE49-F238E27FC236}">
                <a16:creationId xmlns:a16="http://schemas.microsoft.com/office/drawing/2014/main" xmlns="" id="{1F602A81-3388-4911-BD7D-0B669C333FA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92642" y="1685099"/>
            <a:ext cx="142204" cy="142215"/>
          </a:xfrm>
          <a:prstGeom prst="rect">
            <a:avLst/>
          </a:prstGeom>
        </p:spPr>
      </p:pic>
      <p:pic>
        <p:nvPicPr>
          <p:cNvPr id="14" name="object 12">
            <a:extLst>
              <a:ext uri="{FF2B5EF4-FFF2-40B4-BE49-F238E27FC236}">
                <a16:creationId xmlns:a16="http://schemas.microsoft.com/office/drawing/2014/main" xmlns="" id="{798D4134-46DC-4CBA-A446-4C170815559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92642" y="1886635"/>
            <a:ext cx="142204" cy="142215"/>
          </a:xfrm>
          <a:prstGeom prst="rect">
            <a:avLst/>
          </a:prstGeom>
        </p:spPr>
      </p:pic>
      <p:pic>
        <p:nvPicPr>
          <p:cNvPr id="15" name="object 13">
            <a:extLst>
              <a:ext uri="{FF2B5EF4-FFF2-40B4-BE49-F238E27FC236}">
                <a16:creationId xmlns:a16="http://schemas.microsoft.com/office/drawing/2014/main" xmlns="" id="{7B5E3A20-3CA4-4573-9C75-FA70A3209C3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642" y="2099700"/>
            <a:ext cx="142204" cy="142215"/>
          </a:xfrm>
          <a:prstGeom prst="rect">
            <a:avLst/>
          </a:prstGeom>
        </p:spPr>
      </p:pic>
      <p:pic>
        <p:nvPicPr>
          <p:cNvPr id="16" name="object 14">
            <a:extLst>
              <a:ext uri="{FF2B5EF4-FFF2-40B4-BE49-F238E27FC236}">
                <a16:creationId xmlns:a16="http://schemas.microsoft.com/office/drawing/2014/main" xmlns="" id="{48DC28AB-C087-4051-A2D1-DBF32F53814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92803" y="2444246"/>
            <a:ext cx="142215" cy="142215"/>
          </a:xfrm>
          <a:prstGeom prst="rect">
            <a:avLst/>
          </a:prstGeom>
        </p:spPr>
      </p:pic>
      <p:pic>
        <p:nvPicPr>
          <p:cNvPr id="17" name="object 15">
            <a:extLst>
              <a:ext uri="{FF2B5EF4-FFF2-40B4-BE49-F238E27FC236}">
                <a16:creationId xmlns:a16="http://schemas.microsoft.com/office/drawing/2014/main" xmlns="" id="{8D66012A-E874-4BFC-9CD4-8B3EC3DB7EAA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92803" y="2643572"/>
            <a:ext cx="142215" cy="142215"/>
          </a:xfrm>
          <a:prstGeom prst="rect">
            <a:avLst/>
          </a:prstGeom>
        </p:spPr>
      </p:pic>
      <p:pic>
        <p:nvPicPr>
          <p:cNvPr id="18" name="object 16">
            <a:extLst>
              <a:ext uri="{FF2B5EF4-FFF2-40B4-BE49-F238E27FC236}">
                <a16:creationId xmlns:a16="http://schemas.microsoft.com/office/drawing/2014/main" xmlns="" id="{2638A5F0-D368-4D08-A790-DE0591A0FA16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92803" y="2854425"/>
            <a:ext cx="142215" cy="142215"/>
          </a:xfrm>
          <a:prstGeom prst="rect">
            <a:avLst/>
          </a:prstGeom>
        </p:spPr>
      </p:pic>
      <p:pic>
        <p:nvPicPr>
          <p:cNvPr id="19" name="object 17">
            <a:extLst>
              <a:ext uri="{FF2B5EF4-FFF2-40B4-BE49-F238E27FC236}">
                <a16:creationId xmlns:a16="http://schemas.microsoft.com/office/drawing/2014/main" xmlns="" id="{75034675-CAD9-412A-B265-3AFDA5F99979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92746" y="3198914"/>
            <a:ext cx="130319" cy="130319"/>
          </a:xfrm>
          <a:prstGeom prst="rect">
            <a:avLst/>
          </a:prstGeom>
        </p:spPr>
      </p:pic>
      <p:sp>
        <p:nvSpPr>
          <p:cNvPr id="20" name="object 18">
            <a:extLst>
              <a:ext uri="{FF2B5EF4-FFF2-40B4-BE49-F238E27FC236}">
                <a16:creationId xmlns:a16="http://schemas.microsoft.com/office/drawing/2014/main" xmlns="" id="{296DF5FF-D8EE-4AE1-A3FA-E92BC32A53E7}"/>
              </a:ext>
            </a:extLst>
          </p:cNvPr>
          <p:cNvSpPr/>
          <p:nvPr/>
        </p:nvSpPr>
        <p:spPr>
          <a:xfrm>
            <a:off x="5913322" y="1094620"/>
            <a:ext cx="1874865" cy="394436"/>
          </a:xfrm>
          <a:custGeom>
            <a:avLst/>
            <a:gdLst/>
            <a:ahLst/>
            <a:cxnLst/>
            <a:rect l="l" t="t" r="r" b="b"/>
            <a:pathLst>
              <a:path w="2067559" h="434975">
                <a:moveTo>
                  <a:pt x="1915096" y="434581"/>
                </a:moveTo>
                <a:lnTo>
                  <a:pt x="152399" y="434581"/>
                </a:lnTo>
                <a:lnTo>
                  <a:pt x="104363" y="426778"/>
                </a:lnTo>
                <a:lnTo>
                  <a:pt x="62544" y="405076"/>
                </a:lnTo>
                <a:lnTo>
                  <a:pt x="29504" y="372036"/>
                </a:lnTo>
                <a:lnTo>
                  <a:pt x="7802" y="330217"/>
                </a:lnTo>
                <a:lnTo>
                  <a:pt x="0" y="282181"/>
                </a:lnTo>
                <a:lnTo>
                  <a:pt x="0" y="152399"/>
                </a:lnTo>
                <a:lnTo>
                  <a:pt x="7802" y="104363"/>
                </a:lnTo>
                <a:lnTo>
                  <a:pt x="29504" y="62544"/>
                </a:lnTo>
                <a:lnTo>
                  <a:pt x="62544" y="29504"/>
                </a:lnTo>
                <a:lnTo>
                  <a:pt x="104363" y="7802"/>
                </a:lnTo>
                <a:lnTo>
                  <a:pt x="152399" y="0"/>
                </a:lnTo>
                <a:lnTo>
                  <a:pt x="1915096" y="0"/>
                </a:lnTo>
                <a:lnTo>
                  <a:pt x="1963132" y="7802"/>
                </a:lnTo>
                <a:lnTo>
                  <a:pt x="2004951" y="29504"/>
                </a:lnTo>
                <a:lnTo>
                  <a:pt x="2037991" y="62544"/>
                </a:lnTo>
                <a:lnTo>
                  <a:pt x="2059693" y="104363"/>
                </a:lnTo>
                <a:lnTo>
                  <a:pt x="2067496" y="152399"/>
                </a:lnTo>
                <a:lnTo>
                  <a:pt x="2067496" y="282181"/>
                </a:lnTo>
                <a:lnTo>
                  <a:pt x="2059693" y="330217"/>
                </a:lnTo>
                <a:lnTo>
                  <a:pt x="2037991" y="372036"/>
                </a:lnTo>
                <a:lnTo>
                  <a:pt x="2004951" y="405076"/>
                </a:lnTo>
                <a:lnTo>
                  <a:pt x="1963132" y="426778"/>
                </a:lnTo>
                <a:lnTo>
                  <a:pt x="1915096" y="434581"/>
                </a:lnTo>
                <a:close/>
              </a:path>
            </a:pathLst>
          </a:custGeom>
          <a:ln w="12700">
            <a:solidFill>
              <a:srgbClr val="6680DF"/>
            </a:solidFill>
          </a:ln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xmlns="" id="{089FE331-3177-4279-B38B-DA7998144304}"/>
              </a:ext>
            </a:extLst>
          </p:cNvPr>
          <p:cNvSpPr txBox="1"/>
          <p:nvPr/>
        </p:nvSpPr>
        <p:spPr>
          <a:xfrm>
            <a:off x="2022257" y="2362032"/>
            <a:ext cx="3788449" cy="97759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196354">
              <a:lnSpc>
                <a:spcPct val="126499"/>
              </a:lnSpc>
              <a:spcBef>
                <a:spcPts val="91"/>
              </a:spcBef>
            </a:pPr>
            <a:r>
              <a:rPr sz="108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Участие в работе штабов воспитательной работы  Наставничество в программе "Орлята России"</a:t>
            </a:r>
            <a:endParaRPr sz="1088" dirty="0">
              <a:latin typeface="Muller Regular" pitchFamily="2" charset="-52"/>
              <a:cs typeface="Lucida Sans Unicode"/>
            </a:endParaRPr>
          </a:p>
          <a:p>
            <a:pPr marL="11516" marR="196354">
              <a:lnSpc>
                <a:spcPct val="77800"/>
              </a:lnSpc>
              <a:spcBef>
                <a:spcPts val="635"/>
              </a:spcBef>
            </a:pPr>
            <a:r>
              <a:rPr sz="108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Трансляция повестки ответственного родительства  через родительские советы, родительские клубы</a:t>
            </a:r>
            <a:endParaRPr sz="1088" dirty="0">
              <a:latin typeface="Muller Regular" pitchFamily="2" charset="-52"/>
              <a:cs typeface="Lucida Sans Unicode"/>
            </a:endParaRPr>
          </a:p>
          <a:p>
            <a:pPr marL="11516">
              <a:spcBef>
                <a:spcPts val="345"/>
              </a:spcBef>
            </a:pPr>
            <a:r>
              <a:rPr sz="1088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Всероссийский родительский форум в ВДЦ "Орлёнок"</a:t>
            </a:r>
            <a:endParaRPr sz="1088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xmlns="" id="{95BC4B97-E528-4DAC-91A2-1CC6604FE93D}"/>
              </a:ext>
            </a:extLst>
          </p:cNvPr>
          <p:cNvSpPr txBox="1"/>
          <p:nvPr/>
        </p:nvSpPr>
        <p:spPr>
          <a:xfrm>
            <a:off x="1783934" y="781793"/>
            <a:ext cx="3381782" cy="55600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1179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АКТИВНОЕ ВОВЛЕЧЕНИЕ РОДИТЕЛЕЙ  В ЖИЗНЬ ШКОЛЫ, В ТОМ ЧИСЛЕ:</a:t>
            </a:r>
            <a:endParaRPr sz="1179" dirty="0">
              <a:latin typeface="Days" panose="02000505050000020004" pitchFamily="2" charset="0"/>
              <a:cs typeface="Verdana"/>
            </a:endParaRPr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xmlns="" id="{5886F349-D137-439E-8E3C-07F80A469CB8}"/>
              </a:ext>
            </a:extLst>
          </p:cNvPr>
          <p:cNvSpPr txBox="1"/>
          <p:nvPr/>
        </p:nvSpPr>
        <p:spPr>
          <a:xfrm>
            <a:off x="6449607" y="1117764"/>
            <a:ext cx="1318283" cy="150056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907" dirty="0">
                <a:latin typeface="Muller Regular" pitchFamily="2" charset="-52"/>
                <a:cs typeface="Lucida Sans Unicode"/>
              </a:rPr>
              <a:t>дня единых действий</a:t>
            </a:r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xmlns="" id="{7D8B0698-C702-4BDE-A5DA-759268AC1A66}"/>
              </a:ext>
            </a:extLst>
          </p:cNvPr>
          <p:cNvSpPr txBox="1"/>
          <p:nvPr/>
        </p:nvSpPr>
        <p:spPr>
          <a:xfrm>
            <a:off x="5983161" y="1158918"/>
            <a:ext cx="1850248" cy="272167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>
              <a:spcBef>
                <a:spcPts val="109"/>
              </a:spcBef>
              <a:tabLst>
                <a:tab pos="448562" algn="l"/>
              </a:tabLst>
            </a:pPr>
            <a:r>
              <a:rPr sz="1678" spc="272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63</a:t>
            </a:r>
            <a:r>
              <a:rPr lang="ru-RU" sz="1678" spc="272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 </a:t>
            </a:r>
            <a:r>
              <a:rPr sz="907" dirty="0">
                <a:latin typeface="Muller Regular" pitchFamily="2" charset="-52"/>
                <a:cs typeface="Lucida Sans Unicode"/>
              </a:rPr>
              <a:t>в 2023/2024 году</a:t>
            </a:r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xmlns="" id="{AAF7A3FE-199F-4F6D-BEF0-C696C87B42F6}"/>
              </a:ext>
            </a:extLst>
          </p:cNvPr>
          <p:cNvSpPr/>
          <p:nvPr/>
        </p:nvSpPr>
        <p:spPr>
          <a:xfrm>
            <a:off x="7911840" y="1030021"/>
            <a:ext cx="2744644" cy="595972"/>
          </a:xfrm>
          <a:custGeom>
            <a:avLst/>
            <a:gdLst/>
            <a:ahLst/>
            <a:cxnLst/>
            <a:rect l="l" t="t" r="r" b="b"/>
            <a:pathLst>
              <a:path w="2442209" h="657225">
                <a:moveTo>
                  <a:pt x="2289809" y="656805"/>
                </a:moveTo>
                <a:lnTo>
                  <a:pt x="152399" y="656805"/>
                </a:lnTo>
                <a:lnTo>
                  <a:pt x="104363" y="649003"/>
                </a:lnTo>
                <a:lnTo>
                  <a:pt x="62544" y="627301"/>
                </a:lnTo>
                <a:lnTo>
                  <a:pt x="29504" y="594260"/>
                </a:lnTo>
                <a:lnTo>
                  <a:pt x="7802" y="552442"/>
                </a:lnTo>
                <a:lnTo>
                  <a:pt x="0" y="504405"/>
                </a:lnTo>
                <a:lnTo>
                  <a:pt x="0" y="152399"/>
                </a:lnTo>
                <a:lnTo>
                  <a:pt x="7802" y="104363"/>
                </a:lnTo>
                <a:lnTo>
                  <a:pt x="29504" y="62544"/>
                </a:lnTo>
                <a:lnTo>
                  <a:pt x="62544" y="29504"/>
                </a:lnTo>
                <a:lnTo>
                  <a:pt x="104363" y="7802"/>
                </a:lnTo>
                <a:lnTo>
                  <a:pt x="152399" y="0"/>
                </a:lnTo>
                <a:lnTo>
                  <a:pt x="2289809" y="0"/>
                </a:lnTo>
                <a:lnTo>
                  <a:pt x="2337846" y="7802"/>
                </a:lnTo>
                <a:lnTo>
                  <a:pt x="2379665" y="29504"/>
                </a:lnTo>
                <a:lnTo>
                  <a:pt x="2412705" y="62544"/>
                </a:lnTo>
                <a:lnTo>
                  <a:pt x="2434407" y="104363"/>
                </a:lnTo>
                <a:lnTo>
                  <a:pt x="2442209" y="152399"/>
                </a:lnTo>
                <a:lnTo>
                  <a:pt x="2442209" y="504405"/>
                </a:lnTo>
                <a:lnTo>
                  <a:pt x="2434407" y="552442"/>
                </a:lnTo>
                <a:lnTo>
                  <a:pt x="2412705" y="594260"/>
                </a:lnTo>
                <a:lnTo>
                  <a:pt x="2379665" y="627301"/>
                </a:lnTo>
                <a:lnTo>
                  <a:pt x="2337846" y="649003"/>
                </a:lnTo>
                <a:lnTo>
                  <a:pt x="2289809" y="656805"/>
                </a:lnTo>
                <a:close/>
              </a:path>
            </a:pathLst>
          </a:custGeom>
          <a:ln w="12700">
            <a:solidFill>
              <a:srgbClr val="6680D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xmlns="" id="{FA242DCE-825A-4564-9B17-5D63FE762E4F}"/>
              </a:ext>
            </a:extLst>
          </p:cNvPr>
          <p:cNvSpPr txBox="1"/>
          <p:nvPr/>
        </p:nvSpPr>
        <p:spPr>
          <a:xfrm>
            <a:off x="7984535" y="1077725"/>
            <a:ext cx="2606594" cy="503833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algn="ctr">
              <a:lnSpc>
                <a:spcPts val="1909"/>
              </a:lnSpc>
              <a:spcBef>
                <a:spcPts val="109"/>
              </a:spcBef>
            </a:pPr>
            <a:r>
              <a:rPr lang="ru-RU" sz="1632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12 342 559 / 57 296</a:t>
            </a:r>
            <a:endParaRPr sz="1632" dirty="0">
              <a:latin typeface="Days" panose="02000505050000020004" pitchFamily="2" charset="0"/>
              <a:cs typeface="Verdana"/>
            </a:endParaRPr>
          </a:p>
          <a:p>
            <a:pPr marL="25912" marR="4607" algn="ctr">
              <a:lnSpc>
                <a:spcPct val="76300"/>
              </a:lnSpc>
              <a:spcBef>
                <a:spcPts val="154"/>
              </a:spcBef>
            </a:pPr>
            <a:r>
              <a:rPr sz="907" dirty="0" err="1">
                <a:latin typeface="Muller Regular" pitchFamily="2" charset="-52"/>
                <a:cs typeface="Lucida Sans Unicode"/>
              </a:rPr>
              <a:t>количество</a:t>
            </a:r>
            <a:r>
              <a:rPr sz="907" dirty="0">
                <a:latin typeface="Muller Regular" pitchFamily="2" charset="-52"/>
                <a:cs typeface="Lucida Sans Unicode"/>
              </a:rPr>
              <a:t> </a:t>
            </a:r>
            <a:r>
              <a:rPr sz="907" dirty="0" err="1">
                <a:latin typeface="Muller Regular" pitchFamily="2" charset="-52"/>
                <a:cs typeface="Lucida Sans Unicode"/>
              </a:rPr>
              <a:t>участий</a:t>
            </a:r>
            <a:r>
              <a:rPr lang="ru-RU" sz="907" dirty="0">
                <a:latin typeface="Muller Regular" pitchFamily="2" charset="-52"/>
                <a:cs typeface="Lucida Sans Unicode"/>
              </a:rPr>
              <a:t> обучающихся/</a:t>
            </a:r>
            <a:r>
              <a:rPr sz="907" dirty="0">
                <a:latin typeface="Muller Regular" pitchFamily="2" charset="-52"/>
                <a:cs typeface="Lucida Sans Unicode"/>
              </a:rPr>
              <a:t> родителей  обучающихся ОО и студентов СПО</a:t>
            </a:r>
          </a:p>
        </p:txBody>
      </p:sp>
      <p:sp>
        <p:nvSpPr>
          <p:cNvPr id="27" name="object 25">
            <a:extLst>
              <a:ext uri="{FF2B5EF4-FFF2-40B4-BE49-F238E27FC236}">
                <a16:creationId xmlns:a16="http://schemas.microsoft.com/office/drawing/2014/main" xmlns="" id="{25E746A7-4FB4-4188-873F-333874D92B13}"/>
              </a:ext>
            </a:extLst>
          </p:cNvPr>
          <p:cNvSpPr txBox="1"/>
          <p:nvPr/>
        </p:nvSpPr>
        <p:spPr>
          <a:xfrm>
            <a:off x="5927696" y="763192"/>
            <a:ext cx="2258361" cy="19308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179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ДНИ ЕДИНЫХ ДЕЙСТВИЙ</a:t>
            </a:r>
            <a:endParaRPr sz="1179" dirty="0">
              <a:latin typeface="Days" panose="02000505050000020004" pitchFamily="2" charset="0"/>
              <a:cs typeface="Verdana"/>
            </a:endParaRPr>
          </a:p>
        </p:txBody>
      </p:sp>
      <p:grpSp>
        <p:nvGrpSpPr>
          <p:cNvPr id="28" name="object 26">
            <a:extLst>
              <a:ext uri="{FF2B5EF4-FFF2-40B4-BE49-F238E27FC236}">
                <a16:creationId xmlns:a16="http://schemas.microsoft.com/office/drawing/2014/main" xmlns="" id="{F33DFDEA-C9C5-46C8-884D-E1255C2F291E}"/>
              </a:ext>
            </a:extLst>
          </p:cNvPr>
          <p:cNvGrpSpPr/>
          <p:nvPr/>
        </p:nvGrpSpPr>
        <p:grpSpPr>
          <a:xfrm>
            <a:off x="6973824" y="4252422"/>
            <a:ext cx="3522858" cy="2180625"/>
            <a:chOff x="6314744" y="4689475"/>
            <a:chExt cx="3884929" cy="2404745"/>
          </a:xfrm>
        </p:grpSpPr>
        <p:sp>
          <p:nvSpPr>
            <p:cNvPr id="29" name="object 27">
              <a:extLst>
                <a:ext uri="{FF2B5EF4-FFF2-40B4-BE49-F238E27FC236}">
                  <a16:creationId xmlns:a16="http://schemas.microsoft.com/office/drawing/2014/main" xmlns="" id="{ECAB7EFA-F50D-4CEB-BFD2-6B9D71C45608}"/>
                </a:ext>
              </a:extLst>
            </p:cNvPr>
            <p:cNvSpPr/>
            <p:nvPr/>
          </p:nvSpPr>
          <p:spPr>
            <a:xfrm>
              <a:off x="8081597" y="4747906"/>
              <a:ext cx="339090" cy="59690"/>
            </a:xfrm>
            <a:custGeom>
              <a:avLst/>
              <a:gdLst/>
              <a:ahLst/>
              <a:cxnLst/>
              <a:rect l="l" t="t" r="r" b="b"/>
              <a:pathLst>
                <a:path w="339090" h="59689">
                  <a:moveTo>
                    <a:pt x="312864" y="0"/>
                  </a:moveTo>
                  <a:lnTo>
                    <a:pt x="26111" y="0"/>
                  </a:lnTo>
                  <a:lnTo>
                    <a:pt x="15971" y="2059"/>
                  </a:lnTo>
                  <a:lnTo>
                    <a:pt x="7669" y="7669"/>
                  </a:lnTo>
                  <a:lnTo>
                    <a:pt x="2059" y="15971"/>
                  </a:lnTo>
                  <a:lnTo>
                    <a:pt x="0" y="26111"/>
                  </a:lnTo>
                  <a:lnTo>
                    <a:pt x="0" y="33020"/>
                  </a:lnTo>
                  <a:lnTo>
                    <a:pt x="2059" y="43159"/>
                  </a:lnTo>
                  <a:lnTo>
                    <a:pt x="7669" y="51461"/>
                  </a:lnTo>
                  <a:lnTo>
                    <a:pt x="15971" y="57071"/>
                  </a:lnTo>
                  <a:lnTo>
                    <a:pt x="26111" y="59131"/>
                  </a:lnTo>
                  <a:lnTo>
                    <a:pt x="312864" y="59131"/>
                  </a:lnTo>
                  <a:lnTo>
                    <a:pt x="323004" y="57071"/>
                  </a:lnTo>
                  <a:lnTo>
                    <a:pt x="331306" y="51461"/>
                  </a:lnTo>
                  <a:lnTo>
                    <a:pt x="336915" y="43159"/>
                  </a:lnTo>
                  <a:lnTo>
                    <a:pt x="338975" y="33020"/>
                  </a:lnTo>
                  <a:lnTo>
                    <a:pt x="338975" y="26111"/>
                  </a:lnTo>
                  <a:lnTo>
                    <a:pt x="336915" y="15971"/>
                  </a:lnTo>
                  <a:lnTo>
                    <a:pt x="331306" y="7669"/>
                  </a:lnTo>
                  <a:lnTo>
                    <a:pt x="323004" y="2059"/>
                  </a:lnTo>
                  <a:lnTo>
                    <a:pt x="3128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0" name="object 28">
              <a:extLst>
                <a:ext uri="{FF2B5EF4-FFF2-40B4-BE49-F238E27FC236}">
                  <a16:creationId xmlns:a16="http://schemas.microsoft.com/office/drawing/2014/main" xmlns="" id="{D8502AEA-D8E1-43DF-A7F8-2158BEE45E4A}"/>
                </a:ext>
              </a:extLst>
            </p:cNvPr>
            <p:cNvSpPr/>
            <p:nvPr/>
          </p:nvSpPr>
          <p:spPr>
            <a:xfrm>
              <a:off x="7720947" y="7021583"/>
              <a:ext cx="1098550" cy="73025"/>
            </a:xfrm>
            <a:custGeom>
              <a:avLst/>
              <a:gdLst/>
              <a:ahLst/>
              <a:cxnLst/>
              <a:rect l="l" t="t" r="r" b="b"/>
              <a:pathLst>
                <a:path w="1098550" h="73025">
                  <a:moveTo>
                    <a:pt x="548970" y="0"/>
                  </a:moveTo>
                  <a:lnTo>
                    <a:pt x="467838" y="556"/>
                  </a:lnTo>
                  <a:lnTo>
                    <a:pt x="390403" y="1853"/>
                  </a:lnTo>
                  <a:lnTo>
                    <a:pt x="317515" y="3834"/>
                  </a:lnTo>
                  <a:lnTo>
                    <a:pt x="250024" y="6441"/>
                  </a:lnTo>
                  <a:lnTo>
                    <a:pt x="188777" y="9616"/>
                  </a:lnTo>
                  <a:lnTo>
                    <a:pt x="134625" y="13300"/>
                  </a:lnTo>
                  <a:lnTo>
                    <a:pt x="88416" y="17437"/>
                  </a:lnTo>
                  <a:lnTo>
                    <a:pt x="23225" y="26836"/>
                  </a:lnTo>
                  <a:lnTo>
                    <a:pt x="0" y="37350"/>
                  </a:lnTo>
                  <a:lnTo>
                    <a:pt x="5966" y="42693"/>
                  </a:lnTo>
                  <a:lnTo>
                    <a:pt x="51066" y="52524"/>
                  </a:lnTo>
                  <a:lnTo>
                    <a:pt x="134726" y="60851"/>
                  </a:lnTo>
                  <a:lnTo>
                    <a:pt x="188894" y="64315"/>
                  </a:lnTo>
                  <a:lnTo>
                    <a:pt x="250153" y="67240"/>
                  </a:lnTo>
                  <a:lnTo>
                    <a:pt x="317654" y="69572"/>
                  </a:lnTo>
                  <a:lnTo>
                    <a:pt x="390549" y="71257"/>
                  </a:lnTo>
                  <a:lnTo>
                    <a:pt x="467988" y="72239"/>
                  </a:lnTo>
                  <a:lnTo>
                    <a:pt x="549122" y="72466"/>
                  </a:lnTo>
                  <a:lnTo>
                    <a:pt x="630254" y="71910"/>
                  </a:lnTo>
                  <a:lnTo>
                    <a:pt x="707689" y="70612"/>
                  </a:lnTo>
                  <a:lnTo>
                    <a:pt x="780576" y="68631"/>
                  </a:lnTo>
                  <a:lnTo>
                    <a:pt x="848068" y="66024"/>
                  </a:lnTo>
                  <a:lnTo>
                    <a:pt x="909315" y="62850"/>
                  </a:lnTo>
                  <a:lnTo>
                    <a:pt x="963467" y="59165"/>
                  </a:lnTo>
                  <a:lnTo>
                    <a:pt x="1009676" y="55028"/>
                  </a:lnTo>
                  <a:lnTo>
                    <a:pt x="1074866" y="45629"/>
                  </a:lnTo>
                  <a:lnTo>
                    <a:pt x="1098092" y="35115"/>
                  </a:lnTo>
                  <a:lnTo>
                    <a:pt x="1092129" y="29772"/>
                  </a:lnTo>
                  <a:lnTo>
                    <a:pt x="1047033" y="19941"/>
                  </a:lnTo>
                  <a:lnTo>
                    <a:pt x="963375" y="11614"/>
                  </a:lnTo>
                  <a:lnTo>
                    <a:pt x="909208" y="8150"/>
                  </a:lnTo>
                  <a:lnTo>
                    <a:pt x="847948" y="5225"/>
                  </a:lnTo>
                  <a:lnTo>
                    <a:pt x="780445" y="2893"/>
                  </a:lnTo>
                  <a:lnTo>
                    <a:pt x="707548" y="1209"/>
                  </a:lnTo>
                  <a:lnTo>
                    <a:pt x="630106" y="226"/>
                  </a:lnTo>
                  <a:lnTo>
                    <a:pt x="548970" y="0"/>
                  </a:lnTo>
                  <a:close/>
                </a:path>
              </a:pathLst>
            </a:custGeom>
            <a:solidFill>
              <a:srgbClr val="FDFDFD">
                <a:alpha val="45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1" name="object 29">
              <a:extLst>
                <a:ext uri="{FF2B5EF4-FFF2-40B4-BE49-F238E27FC236}">
                  <a16:creationId xmlns:a16="http://schemas.microsoft.com/office/drawing/2014/main" xmlns="" id="{17D9CF64-854E-4309-9D0A-9BC8CCA87AE7}"/>
                </a:ext>
              </a:extLst>
            </p:cNvPr>
            <p:cNvSpPr/>
            <p:nvPr/>
          </p:nvSpPr>
          <p:spPr>
            <a:xfrm>
              <a:off x="7723327" y="7021741"/>
              <a:ext cx="1093470" cy="72390"/>
            </a:xfrm>
            <a:custGeom>
              <a:avLst/>
              <a:gdLst/>
              <a:ahLst/>
              <a:cxnLst/>
              <a:rect l="l" t="t" r="r" b="b"/>
              <a:pathLst>
                <a:path w="1093470" h="72390">
                  <a:moveTo>
                    <a:pt x="546595" y="0"/>
                  </a:moveTo>
                  <a:lnTo>
                    <a:pt x="465813" y="554"/>
                  </a:lnTo>
                  <a:lnTo>
                    <a:pt x="388712" y="1846"/>
                  </a:lnTo>
                  <a:lnTo>
                    <a:pt x="316138" y="3819"/>
                  </a:lnTo>
                  <a:lnTo>
                    <a:pt x="248937" y="6414"/>
                  </a:lnTo>
                  <a:lnTo>
                    <a:pt x="187954" y="9574"/>
                  </a:lnTo>
                  <a:lnTo>
                    <a:pt x="134036" y="13242"/>
                  </a:lnTo>
                  <a:lnTo>
                    <a:pt x="88027" y="17361"/>
                  </a:lnTo>
                  <a:lnTo>
                    <a:pt x="23120" y="26718"/>
                  </a:lnTo>
                  <a:lnTo>
                    <a:pt x="0" y="37185"/>
                  </a:lnTo>
                  <a:lnTo>
                    <a:pt x="5937" y="42505"/>
                  </a:lnTo>
                  <a:lnTo>
                    <a:pt x="50837" y="52293"/>
                  </a:lnTo>
                  <a:lnTo>
                    <a:pt x="134133" y="60585"/>
                  </a:lnTo>
                  <a:lnTo>
                    <a:pt x="188066" y="64035"/>
                  </a:lnTo>
                  <a:lnTo>
                    <a:pt x="249060" y="66949"/>
                  </a:lnTo>
                  <a:lnTo>
                    <a:pt x="316272" y="69273"/>
                  </a:lnTo>
                  <a:lnTo>
                    <a:pt x="388854" y="70952"/>
                  </a:lnTo>
                  <a:lnTo>
                    <a:pt x="465961" y="71933"/>
                  </a:lnTo>
                  <a:lnTo>
                    <a:pt x="546747" y="72161"/>
                  </a:lnTo>
                  <a:lnTo>
                    <a:pt x="627529" y="71603"/>
                  </a:lnTo>
                  <a:lnTo>
                    <a:pt x="704629" y="70309"/>
                  </a:lnTo>
                  <a:lnTo>
                    <a:pt x="777202" y="68334"/>
                  </a:lnTo>
                  <a:lnTo>
                    <a:pt x="844402" y="65737"/>
                  </a:lnTo>
                  <a:lnTo>
                    <a:pt x="905383" y="62575"/>
                  </a:lnTo>
                  <a:lnTo>
                    <a:pt x="959301" y="58906"/>
                  </a:lnTo>
                  <a:lnTo>
                    <a:pt x="1005310" y="54787"/>
                  </a:lnTo>
                  <a:lnTo>
                    <a:pt x="1070217" y="45430"/>
                  </a:lnTo>
                  <a:lnTo>
                    <a:pt x="1093343" y="34963"/>
                  </a:lnTo>
                  <a:lnTo>
                    <a:pt x="1087405" y="29643"/>
                  </a:lnTo>
                  <a:lnTo>
                    <a:pt x="1042503" y="19855"/>
                  </a:lnTo>
                  <a:lnTo>
                    <a:pt x="959204" y="11564"/>
                  </a:lnTo>
                  <a:lnTo>
                    <a:pt x="905271" y="8114"/>
                  </a:lnTo>
                  <a:lnTo>
                    <a:pt x="844276" y="5202"/>
                  </a:lnTo>
                  <a:lnTo>
                    <a:pt x="777065" y="2880"/>
                  </a:lnTo>
                  <a:lnTo>
                    <a:pt x="704484" y="1203"/>
                  </a:lnTo>
                  <a:lnTo>
                    <a:pt x="627379" y="224"/>
                  </a:lnTo>
                  <a:lnTo>
                    <a:pt x="546595" y="0"/>
                  </a:lnTo>
                  <a:close/>
                </a:path>
              </a:pathLst>
            </a:custGeom>
            <a:solidFill>
              <a:srgbClr val="FDFDFD">
                <a:alpha val="90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2" name="object 30">
              <a:extLst>
                <a:ext uri="{FF2B5EF4-FFF2-40B4-BE49-F238E27FC236}">
                  <a16:creationId xmlns:a16="http://schemas.microsoft.com/office/drawing/2014/main" xmlns="" id="{DBEA7EC5-DB62-4867-ADBA-CAEFD4756F50}"/>
                </a:ext>
              </a:extLst>
            </p:cNvPr>
            <p:cNvSpPr/>
            <p:nvPr/>
          </p:nvSpPr>
          <p:spPr>
            <a:xfrm>
              <a:off x="7725693" y="7021897"/>
              <a:ext cx="1089025" cy="72390"/>
            </a:xfrm>
            <a:custGeom>
              <a:avLst/>
              <a:gdLst/>
              <a:ahLst/>
              <a:cxnLst/>
              <a:rect l="l" t="t" r="r" b="b"/>
              <a:pathLst>
                <a:path w="1089025" h="72390">
                  <a:moveTo>
                    <a:pt x="544233" y="0"/>
                  </a:moveTo>
                  <a:lnTo>
                    <a:pt x="463801" y="552"/>
                  </a:lnTo>
                  <a:lnTo>
                    <a:pt x="387034" y="1839"/>
                  </a:lnTo>
                  <a:lnTo>
                    <a:pt x="314775" y="3803"/>
                  </a:lnTo>
                  <a:lnTo>
                    <a:pt x="247866" y="6387"/>
                  </a:lnTo>
                  <a:lnTo>
                    <a:pt x="187148" y="9533"/>
                  </a:lnTo>
                  <a:lnTo>
                    <a:pt x="133463" y="13185"/>
                  </a:lnTo>
                  <a:lnTo>
                    <a:pt x="87653" y="17285"/>
                  </a:lnTo>
                  <a:lnTo>
                    <a:pt x="23025" y="26600"/>
                  </a:lnTo>
                  <a:lnTo>
                    <a:pt x="0" y="37020"/>
                  </a:lnTo>
                  <a:lnTo>
                    <a:pt x="5911" y="42319"/>
                  </a:lnTo>
                  <a:lnTo>
                    <a:pt x="50618" y="52067"/>
                  </a:lnTo>
                  <a:lnTo>
                    <a:pt x="133554" y="60323"/>
                  </a:lnTo>
                  <a:lnTo>
                    <a:pt x="187253" y="63758"/>
                  </a:lnTo>
                  <a:lnTo>
                    <a:pt x="247983" y="66658"/>
                  </a:lnTo>
                  <a:lnTo>
                    <a:pt x="314902" y="68971"/>
                  </a:lnTo>
                  <a:lnTo>
                    <a:pt x="387168" y="70642"/>
                  </a:lnTo>
                  <a:lnTo>
                    <a:pt x="463939" y="71617"/>
                  </a:lnTo>
                  <a:lnTo>
                    <a:pt x="544372" y="71843"/>
                  </a:lnTo>
                  <a:lnTo>
                    <a:pt x="624804" y="71291"/>
                  </a:lnTo>
                  <a:lnTo>
                    <a:pt x="701571" y="70003"/>
                  </a:lnTo>
                  <a:lnTo>
                    <a:pt x="773830" y="68038"/>
                  </a:lnTo>
                  <a:lnTo>
                    <a:pt x="840739" y="65452"/>
                  </a:lnTo>
                  <a:lnTo>
                    <a:pt x="901457" y="62304"/>
                  </a:lnTo>
                  <a:lnTo>
                    <a:pt x="955142" y="58651"/>
                  </a:lnTo>
                  <a:lnTo>
                    <a:pt x="1000952" y="54549"/>
                  </a:lnTo>
                  <a:lnTo>
                    <a:pt x="1065580" y="45232"/>
                  </a:lnTo>
                  <a:lnTo>
                    <a:pt x="1088605" y="34810"/>
                  </a:lnTo>
                  <a:lnTo>
                    <a:pt x="1082694" y="29514"/>
                  </a:lnTo>
                  <a:lnTo>
                    <a:pt x="1037987" y="19769"/>
                  </a:lnTo>
                  <a:lnTo>
                    <a:pt x="955051" y="11513"/>
                  </a:lnTo>
                  <a:lnTo>
                    <a:pt x="901352" y="8079"/>
                  </a:lnTo>
                  <a:lnTo>
                    <a:pt x="840622" y="5178"/>
                  </a:lnTo>
                  <a:lnTo>
                    <a:pt x="773703" y="2866"/>
                  </a:lnTo>
                  <a:lnTo>
                    <a:pt x="701437" y="1196"/>
                  </a:lnTo>
                  <a:lnTo>
                    <a:pt x="624666" y="223"/>
                  </a:lnTo>
                  <a:lnTo>
                    <a:pt x="544233" y="0"/>
                  </a:lnTo>
                  <a:close/>
                </a:path>
              </a:pathLst>
            </a:custGeom>
            <a:solidFill>
              <a:srgbClr val="FCFCFC">
                <a:alpha val="135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3" name="object 31">
              <a:extLst>
                <a:ext uri="{FF2B5EF4-FFF2-40B4-BE49-F238E27FC236}">
                  <a16:creationId xmlns:a16="http://schemas.microsoft.com/office/drawing/2014/main" xmlns="" id="{AC863FD0-30B3-4FA4-8F31-CFBC1D841131}"/>
                </a:ext>
              </a:extLst>
            </p:cNvPr>
            <p:cNvSpPr/>
            <p:nvPr/>
          </p:nvSpPr>
          <p:spPr>
            <a:xfrm>
              <a:off x="7728060" y="7022054"/>
              <a:ext cx="1083945" cy="71755"/>
            </a:xfrm>
            <a:custGeom>
              <a:avLst/>
              <a:gdLst/>
              <a:ahLst/>
              <a:cxnLst/>
              <a:rect l="l" t="t" r="r" b="b"/>
              <a:pathLst>
                <a:path w="1083945" h="71754">
                  <a:moveTo>
                    <a:pt x="541858" y="0"/>
                  </a:moveTo>
                  <a:lnTo>
                    <a:pt x="461776" y="550"/>
                  </a:lnTo>
                  <a:lnTo>
                    <a:pt x="385344" y="1832"/>
                  </a:lnTo>
                  <a:lnTo>
                    <a:pt x="313400" y="3787"/>
                  </a:lnTo>
                  <a:lnTo>
                    <a:pt x="246783" y="6360"/>
                  </a:lnTo>
                  <a:lnTo>
                    <a:pt x="186329" y="9493"/>
                  </a:lnTo>
                  <a:lnTo>
                    <a:pt x="132879" y="13129"/>
                  </a:lnTo>
                  <a:lnTo>
                    <a:pt x="87269" y="17212"/>
                  </a:lnTo>
                  <a:lnTo>
                    <a:pt x="22924" y="26488"/>
                  </a:lnTo>
                  <a:lnTo>
                    <a:pt x="0" y="36868"/>
                  </a:lnTo>
                  <a:lnTo>
                    <a:pt x="5886" y="42140"/>
                  </a:lnTo>
                  <a:lnTo>
                    <a:pt x="50399" y="51840"/>
                  </a:lnTo>
                  <a:lnTo>
                    <a:pt x="132976" y="60058"/>
                  </a:lnTo>
                  <a:lnTo>
                    <a:pt x="186442" y="63477"/>
                  </a:lnTo>
                  <a:lnTo>
                    <a:pt x="246908" y="66365"/>
                  </a:lnTo>
                  <a:lnTo>
                    <a:pt x="313537" y="68667"/>
                  </a:lnTo>
                  <a:lnTo>
                    <a:pt x="385489" y="70330"/>
                  </a:lnTo>
                  <a:lnTo>
                    <a:pt x="461926" y="71301"/>
                  </a:lnTo>
                  <a:lnTo>
                    <a:pt x="542010" y="71526"/>
                  </a:lnTo>
                  <a:lnTo>
                    <a:pt x="622092" y="70975"/>
                  </a:lnTo>
                  <a:lnTo>
                    <a:pt x="698524" y="69693"/>
                  </a:lnTo>
                  <a:lnTo>
                    <a:pt x="770468" y="67736"/>
                  </a:lnTo>
                  <a:lnTo>
                    <a:pt x="837085" y="65162"/>
                  </a:lnTo>
                  <a:lnTo>
                    <a:pt x="897538" y="62028"/>
                  </a:lnTo>
                  <a:lnTo>
                    <a:pt x="950989" y="58391"/>
                  </a:lnTo>
                  <a:lnTo>
                    <a:pt x="996599" y="54308"/>
                  </a:lnTo>
                  <a:lnTo>
                    <a:pt x="1060944" y="45032"/>
                  </a:lnTo>
                  <a:lnTo>
                    <a:pt x="1083868" y="34658"/>
                  </a:lnTo>
                  <a:lnTo>
                    <a:pt x="1077982" y="29386"/>
                  </a:lnTo>
                  <a:lnTo>
                    <a:pt x="1033469" y="19685"/>
                  </a:lnTo>
                  <a:lnTo>
                    <a:pt x="950892" y="11467"/>
                  </a:lnTo>
                  <a:lnTo>
                    <a:pt x="897426" y="8048"/>
                  </a:lnTo>
                  <a:lnTo>
                    <a:pt x="836959" y="5161"/>
                  </a:lnTo>
                  <a:lnTo>
                    <a:pt x="770331" y="2858"/>
                  </a:lnTo>
                  <a:lnTo>
                    <a:pt x="698379" y="1195"/>
                  </a:lnTo>
                  <a:lnTo>
                    <a:pt x="621941" y="224"/>
                  </a:lnTo>
                  <a:lnTo>
                    <a:pt x="541858" y="0"/>
                  </a:lnTo>
                  <a:close/>
                </a:path>
              </a:pathLst>
            </a:custGeom>
            <a:solidFill>
              <a:srgbClr val="FCFCFC">
                <a:alpha val="180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4" name="object 32">
              <a:extLst>
                <a:ext uri="{FF2B5EF4-FFF2-40B4-BE49-F238E27FC236}">
                  <a16:creationId xmlns:a16="http://schemas.microsoft.com/office/drawing/2014/main" xmlns="" id="{8DB10D5A-B8F6-4DD7-8E67-5A1F3B10F74B}"/>
                </a:ext>
              </a:extLst>
            </p:cNvPr>
            <p:cNvSpPr/>
            <p:nvPr/>
          </p:nvSpPr>
          <p:spPr>
            <a:xfrm>
              <a:off x="7730440" y="7022199"/>
              <a:ext cx="1079500" cy="71755"/>
            </a:xfrm>
            <a:custGeom>
              <a:avLst/>
              <a:gdLst/>
              <a:ahLst/>
              <a:cxnLst/>
              <a:rect l="l" t="t" r="r" b="b"/>
              <a:pathLst>
                <a:path w="1079500" h="71754">
                  <a:moveTo>
                    <a:pt x="539483" y="0"/>
                  </a:moveTo>
                  <a:lnTo>
                    <a:pt x="459751" y="549"/>
                  </a:lnTo>
                  <a:lnTo>
                    <a:pt x="383653" y="1826"/>
                  </a:lnTo>
                  <a:lnTo>
                    <a:pt x="312023" y="3774"/>
                  </a:lnTo>
                  <a:lnTo>
                    <a:pt x="245696" y="6337"/>
                  </a:lnTo>
                  <a:lnTo>
                    <a:pt x="185507" y="9457"/>
                  </a:lnTo>
                  <a:lnTo>
                    <a:pt x="132290" y="13079"/>
                  </a:lnTo>
                  <a:lnTo>
                    <a:pt x="86880" y="17144"/>
                  </a:lnTo>
                  <a:lnTo>
                    <a:pt x="22819" y="26382"/>
                  </a:lnTo>
                  <a:lnTo>
                    <a:pt x="0" y="36715"/>
                  </a:lnTo>
                  <a:lnTo>
                    <a:pt x="5860" y="41967"/>
                  </a:lnTo>
                  <a:lnTo>
                    <a:pt x="50177" y="51627"/>
                  </a:lnTo>
                  <a:lnTo>
                    <a:pt x="132391" y="59810"/>
                  </a:lnTo>
                  <a:lnTo>
                    <a:pt x="185621" y="63215"/>
                  </a:lnTo>
                  <a:lnTo>
                    <a:pt x="245822" y="66090"/>
                  </a:lnTo>
                  <a:lnTo>
                    <a:pt x="312157" y="68383"/>
                  </a:lnTo>
                  <a:lnTo>
                    <a:pt x="383792" y="70040"/>
                  </a:lnTo>
                  <a:lnTo>
                    <a:pt x="459892" y="71008"/>
                  </a:lnTo>
                  <a:lnTo>
                    <a:pt x="539623" y="71234"/>
                  </a:lnTo>
                  <a:lnTo>
                    <a:pt x="619355" y="70685"/>
                  </a:lnTo>
                  <a:lnTo>
                    <a:pt x="695453" y="69408"/>
                  </a:lnTo>
                  <a:lnTo>
                    <a:pt x="767083" y="67459"/>
                  </a:lnTo>
                  <a:lnTo>
                    <a:pt x="833410" y="64897"/>
                  </a:lnTo>
                  <a:lnTo>
                    <a:pt x="893600" y="61776"/>
                  </a:lnTo>
                  <a:lnTo>
                    <a:pt x="946817" y="58155"/>
                  </a:lnTo>
                  <a:lnTo>
                    <a:pt x="992229" y="54089"/>
                  </a:lnTo>
                  <a:lnTo>
                    <a:pt x="1056294" y="44852"/>
                  </a:lnTo>
                  <a:lnTo>
                    <a:pt x="1079119" y="34518"/>
                  </a:lnTo>
                  <a:lnTo>
                    <a:pt x="1073258" y="29267"/>
                  </a:lnTo>
                  <a:lnTo>
                    <a:pt x="1028940" y="19606"/>
                  </a:lnTo>
                  <a:lnTo>
                    <a:pt x="946726" y="11423"/>
                  </a:lnTo>
                  <a:lnTo>
                    <a:pt x="893494" y="8019"/>
                  </a:lnTo>
                  <a:lnTo>
                    <a:pt x="833293" y="5143"/>
                  </a:lnTo>
                  <a:lnTo>
                    <a:pt x="766956" y="2851"/>
                  </a:lnTo>
                  <a:lnTo>
                    <a:pt x="695319" y="1194"/>
                  </a:lnTo>
                  <a:lnTo>
                    <a:pt x="619216" y="226"/>
                  </a:lnTo>
                  <a:lnTo>
                    <a:pt x="539483" y="0"/>
                  </a:lnTo>
                  <a:close/>
                </a:path>
              </a:pathLst>
            </a:custGeom>
            <a:solidFill>
              <a:srgbClr val="FBFBFB">
                <a:alpha val="226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5" name="object 33">
              <a:extLst>
                <a:ext uri="{FF2B5EF4-FFF2-40B4-BE49-F238E27FC236}">
                  <a16:creationId xmlns:a16="http://schemas.microsoft.com/office/drawing/2014/main" xmlns="" id="{B49C5C3A-796E-4CEE-A426-8D3DCA512794}"/>
                </a:ext>
              </a:extLst>
            </p:cNvPr>
            <p:cNvSpPr/>
            <p:nvPr/>
          </p:nvSpPr>
          <p:spPr>
            <a:xfrm>
              <a:off x="7732806" y="7022357"/>
              <a:ext cx="1074420" cy="71120"/>
            </a:xfrm>
            <a:custGeom>
              <a:avLst/>
              <a:gdLst/>
              <a:ahLst/>
              <a:cxnLst/>
              <a:rect l="l" t="t" r="r" b="b"/>
              <a:pathLst>
                <a:path w="1074420" h="71120">
                  <a:moveTo>
                    <a:pt x="537121" y="0"/>
                  </a:moveTo>
                  <a:lnTo>
                    <a:pt x="457739" y="547"/>
                  </a:lnTo>
                  <a:lnTo>
                    <a:pt x="381975" y="1819"/>
                  </a:lnTo>
                  <a:lnTo>
                    <a:pt x="310660" y="3758"/>
                  </a:lnTo>
                  <a:lnTo>
                    <a:pt x="244625" y="6310"/>
                  </a:lnTo>
                  <a:lnTo>
                    <a:pt x="184700" y="9416"/>
                  </a:lnTo>
                  <a:lnTo>
                    <a:pt x="131717" y="13021"/>
                  </a:lnTo>
                  <a:lnTo>
                    <a:pt x="86506" y="17068"/>
                  </a:lnTo>
                  <a:lnTo>
                    <a:pt x="22723" y="26263"/>
                  </a:lnTo>
                  <a:lnTo>
                    <a:pt x="0" y="36550"/>
                  </a:lnTo>
                  <a:lnTo>
                    <a:pt x="5834" y="41778"/>
                  </a:lnTo>
                  <a:lnTo>
                    <a:pt x="49956" y="51396"/>
                  </a:lnTo>
                  <a:lnTo>
                    <a:pt x="131808" y="59543"/>
                  </a:lnTo>
                  <a:lnTo>
                    <a:pt x="184805" y="62933"/>
                  </a:lnTo>
                  <a:lnTo>
                    <a:pt x="244742" y="65796"/>
                  </a:lnTo>
                  <a:lnTo>
                    <a:pt x="310787" y="68078"/>
                  </a:lnTo>
                  <a:lnTo>
                    <a:pt x="382109" y="69728"/>
                  </a:lnTo>
                  <a:lnTo>
                    <a:pt x="457877" y="70692"/>
                  </a:lnTo>
                  <a:lnTo>
                    <a:pt x="537260" y="70916"/>
                  </a:lnTo>
                  <a:lnTo>
                    <a:pt x="616642" y="70369"/>
                  </a:lnTo>
                  <a:lnTo>
                    <a:pt x="692406" y="69097"/>
                  </a:lnTo>
                  <a:lnTo>
                    <a:pt x="763721" y="67158"/>
                  </a:lnTo>
                  <a:lnTo>
                    <a:pt x="829756" y="64606"/>
                  </a:lnTo>
                  <a:lnTo>
                    <a:pt x="889681" y="61500"/>
                  </a:lnTo>
                  <a:lnTo>
                    <a:pt x="942664" y="57895"/>
                  </a:lnTo>
                  <a:lnTo>
                    <a:pt x="987875" y="53848"/>
                  </a:lnTo>
                  <a:lnTo>
                    <a:pt x="1051657" y="44652"/>
                  </a:lnTo>
                  <a:lnTo>
                    <a:pt x="1074381" y="34366"/>
                  </a:lnTo>
                  <a:lnTo>
                    <a:pt x="1068547" y="29138"/>
                  </a:lnTo>
                  <a:lnTo>
                    <a:pt x="1024425" y="19520"/>
                  </a:lnTo>
                  <a:lnTo>
                    <a:pt x="942573" y="11372"/>
                  </a:lnTo>
                  <a:lnTo>
                    <a:pt x="889576" y="7983"/>
                  </a:lnTo>
                  <a:lnTo>
                    <a:pt x="829639" y="5120"/>
                  </a:lnTo>
                  <a:lnTo>
                    <a:pt x="763594" y="2837"/>
                  </a:lnTo>
                  <a:lnTo>
                    <a:pt x="692272" y="1188"/>
                  </a:lnTo>
                  <a:lnTo>
                    <a:pt x="616504" y="224"/>
                  </a:lnTo>
                  <a:lnTo>
                    <a:pt x="537121" y="0"/>
                  </a:lnTo>
                  <a:close/>
                </a:path>
              </a:pathLst>
            </a:custGeom>
            <a:solidFill>
              <a:srgbClr val="FBFBFB">
                <a:alpha val="271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6" name="object 34">
              <a:extLst>
                <a:ext uri="{FF2B5EF4-FFF2-40B4-BE49-F238E27FC236}">
                  <a16:creationId xmlns:a16="http://schemas.microsoft.com/office/drawing/2014/main" xmlns="" id="{F1F3D2B3-3F06-4455-9725-8CFB7BA4967B}"/>
                </a:ext>
              </a:extLst>
            </p:cNvPr>
            <p:cNvSpPr/>
            <p:nvPr/>
          </p:nvSpPr>
          <p:spPr>
            <a:xfrm>
              <a:off x="7735173" y="7022514"/>
              <a:ext cx="1069975" cy="71120"/>
            </a:xfrm>
            <a:custGeom>
              <a:avLst/>
              <a:gdLst/>
              <a:ahLst/>
              <a:cxnLst/>
              <a:rect l="l" t="t" r="r" b="b"/>
              <a:pathLst>
                <a:path w="1069975" h="71120">
                  <a:moveTo>
                    <a:pt x="534746" y="0"/>
                  </a:moveTo>
                  <a:lnTo>
                    <a:pt x="455717" y="545"/>
                  </a:lnTo>
                  <a:lnTo>
                    <a:pt x="380289" y="1811"/>
                  </a:lnTo>
                  <a:lnTo>
                    <a:pt x="309290" y="3743"/>
                  </a:lnTo>
                  <a:lnTo>
                    <a:pt x="243547" y="6282"/>
                  </a:lnTo>
                  <a:lnTo>
                    <a:pt x="183887" y="9375"/>
                  </a:lnTo>
                  <a:lnTo>
                    <a:pt x="131138" y="12963"/>
                  </a:lnTo>
                  <a:lnTo>
                    <a:pt x="86126" y="16992"/>
                  </a:lnTo>
                  <a:lnTo>
                    <a:pt x="22624" y="26145"/>
                  </a:lnTo>
                  <a:lnTo>
                    <a:pt x="0" y="36385"/>
                  </a:lnTo>
                  <a:lnTo>
                    <a:pt x="5809" y="41589"/>
                  </a:lnTo>
                  <a:lnTo>
                    <a:pt x="49737" y="51165"/>
                  </a:lnTo>
                  <a:lnTo>
                    <a:pt x="131230" y="59276"/>
                  </a:lnTo>
                  <a:lnTo>
                    <a:pt x="183994" y="62651"/>
                  </a:lnTo>
                  <a:lnTo>
                    <a:pt x="243667" y="65502"/>
                  </a:lnTo>
                  <a:lnTo>
                    <a:pt x="309422" y="67774"/>
                  </a:lnTo>
                  <a:lnTo>
                    <a:pt x="380430" y="69417"/>
                  </a:lnTo>
                  <a:lnTo>
                    <a:pt x="455865" y="70376"/>
                  </a:lnTo>
                  <a:lnTo>
                    <a:pt x="534898" y="70599"/>
                  </a:lnTo>
                  <a:lnTo>
                    <a:pt x="613927" y="70056"/>
                  </a:lnTo>
                  <a:lnTo>
                    <a:pt x="689355" y="68792"/>
                  </a:lnTo>
                  <a:lnTo>
                    <a:pt x="760354" y="66861"/>
                  </a:lnTo>
                  <a:lnTo>
                    <a:pt x="826097" y="64322"/>
                  </a:lnTo>
                  <a:lnTo>
                    <a:pt x="885757" y="61229"/>
                  </a:lnTo>
                  <a:lnTo>
                    <a:pt x="938506" y="57639"/>
                  </a:lnTo>
                  <a:lnTo>
                    <a:pt x="983518" y="53610"/>
                  </a:lnTo>
                  <a:lnTo>
                    <a:pt x="1047020" y="44454"/>
                  </a:lnTo>
                  <a:lnTo>
                    <a:pt x="1069644" y="34213"/>
                  </a:lnTo>
                  <a:lnTo>
                    <a:pt x="1063835" y="29009"/>
                  </a:lnTo>
                  <a:lnTo>
                    <a:pt x="1019907" y="19434"/>
                  </a:lnTo>
                  <a:lnTo>
                    <a:pt x="938414" y="11322"/>
                  </a:lnTo>
                  <a:lnTo>
                    <a:pt x="885649" y="7947"/>
                  </a:lnTo>
                  <a:lnTo>
                    <a:pt x="825976" y="5097"/>
                  </a:lnTo>
                  <a:lnTo>
                    <a:pt x="760222" y="2824"/>
                  </a:lnTo>
                  <a:lnTo>
                    <a:pt x="689214" y="1182"/>
                  </a:lnTo>
                  <a:lnTo>
                    <a:pt x="613779" y="222"/>
                  </a:lnTo>
                  <a:lnTo>
                    <a:pt x="534746" y="0"/>
                  </a:lnTo>
                  <a:close/>
                </a:path>
              </a:pathLst>
            </a:custGeom>
            <a:solidFill>
              <a:srgbClr val="FAFAFA">
                <a:alpha val="316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7" name="object 35">
              <a:extLst>
                <a:ext uri="{FF2B5EF4-FFF2-40B4-BE49-F238E27FC236}">
                  <a16:creationId xmlns:a16="http://schemas.microsoft.com/office/drawing/2014/main" xmlns="" id="{E0CC9CDE-D83B-45CB-8308-F39E8831B5D1}"/>
                </a:ext>
              </a:extLst>
            </p:cNvPr>
            <p:cNvSpPr/>
            <p:nvPr/>
          </p:nvSpPr>
          <p:spPr>
            <a:xfrm>
              <a:off x="7737539" y="7022670"/>
              <a:ext cx="1065530" cy="70485"/>
            </a:xfrm>
            <a:custGeom>
              <a:avLst/>
              <a:gdLst/>
              <a:ahLst/>
              <a:cxnLst/>
              <a:rect l="l" t="t" r="r" b="b"/>
              <a:pathLst>
                <a:path w="1065529" h="70484">
                  <a:moveTo>
                    <a:pt x="532384" y="0"/>
                  </a:moveTo>
                  <a:lnTo>
                    <a:pt x="453702" y="541"/>
                  </a:lnTo>
                  <a:lnTo>
                    <a:pt x="378606" y="1801"/>
                  </a:lnTo>
                  <a:lnTo>
                    <a:pt x="307920" y="3724"/>
                  </a:lnTo>
                  <a:lnTo>
                    <a:pt x="242467" y="6253"/>
                  </a:lnTo>
                  <a:lnTo>
                    <a:pt x="183071" y="9334"/>
                  </a:lnTo>
                  <a:lnTo>
                    <a:pt x="130555" y="12908"/>
                  </a:lnTo>
                  <a:lnTo>
                    <a:pt x="85743" y="16921"/>
                  </a:lnTo>
                  <a:lnTo>
                    <a:pt x="22523" y="26037"/>
                  </a:lnTo>
                  <a:lnTo>
                    <a:pt x="0" y="36233"/>
                  </a:lnTo>
                  <a:lnTo>
                    <a:pt x="5783" y="41413"/>
                  </a:lnTo>
                  <a:lnTo>
                    <a:pt x="49518" y="50946"/>
                  </a:lnTo>
                  <a:lnTo>
                    <a:pt x="130651" y="59021"/>
                  </a:lnTo>
                  <a:lnTo>
                    <a:pt x="183181" y="62380"/>
                  </a:lnTo>
                  <a:lnTo>
                    <a:pt x="242590" y="65217"/>
                  </a:lnTo>
                  <a:lnTo>
                    <a:pt x="308052" y="67478"/>
                  </a:lnTo>
                  <a:lnTo>
                    <a:pt x="378744" y="69111"/>
                  </a:lnTo>
                  <a:lnTo>
                    <a:pt x="453843" y="70063"/>
                  </a:lnTo>
                  <a:lnTo>
                    <a:pt x="532523" y="70281"/>
                  </a:lnTo>
                  <a:lnTo>
                    <a:pt x="611205" y="69741"/>
                  </a:lnTo>
                  <a:lnTo>
                    <a:pt x="686301" y="68481"/>
                  </a:lnTo>
                  <a:lnTo>
                    <a:pt x="756987" y="66559"/>
                  </a:lnTo>
                  <a:lnTo>
                    <a:pt x="822440" y="64031"/>
                  </a:lnTo>
                  <a:lnTo>
                    <a:pt x="881836" y="60953"/>
                  </a:lnTo>
                  <a:lnTo>
                    <a:pt x="934352" y="57380"/>
                  </a:lnTo>
                  <a:lnTo>
                    <a:pt x="979164" y="53368"/>
                  </a:lnTo>
                  <a:lnTo>
                    <a:pt x="1042384" y="44255"/>
                  </a:lnTo>
                  <a:lnTo>
                    <a:pt x="1064907" y="34061"/>
                  </a:lnTo>
                  <a:lnTo>
                    <a:pt x="1059124" y="28880"/>
                  </a:lnTo>
                  <a:lnTo>
                    <a:pt x="1015391" y="19348"/>
                  </a:lnTo>
                  <a:lnTo>
                    <a:pt x="934260" y="11271"/>
                  </a:lnTo>
                  <a:lnTo>
                    <a:pt x="881731" y="7911"/>
                  </a:lnTo>
                  <a:lnTo>
                    <a:pt x="822323" y="5073"/>
                  </a:lnTo>
                  <a:lnTo>
                    <a:pt x="756860" y="2811"/>
                  </a:lnTo>
                  <a:lnTo>
                    <a:pt x="686167" y="1175"/>
                  </a:lnTo>
                  <a:lnTo>
                    <a:pt x="611067" y="221"/>
                  </a:lnTo>
                  <a:lnTo>
                    <a:pt x="532384" y="0"/>
                  </a:lnTo>
                  <a:close/>
                </a:path>
              </a:pathLst>
            </a:custGeom>
            <a:solidFill>
              <a:srgbClr val="FAFAFA">
                <a:alpha val="361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8" name="object 36">
              <a:extLst>
                <a:ext uri="{FF2B5EF4-FFF2-40B4-BE49-F238E27FC236}">
                  <a16:creationId xmlns:a16="http://schemas.microsoft.com/office/drawing/2014/main" xmlns="" id="{561D012A-CFB5-41AD-9ABD-1583FFE5D361}"/>
                </a:ext>
              </a:extLst>
            </p:cNvPr>
            <p:cNvSpPr/>
            <p:nvPr/>
          </p:nvSpPr>
          <p:spPr>
            <a:xfrm>
              <a:off x="7739919" y="7022828"/>
              <a:ext cx="1060450" cy="70485"/>
            </a:xfrm>
            <a:custGeom>
              <a:avLst/>
              <a:gdLst/>
              <a:ahLst/>
              <a:cxnLst/>
              <a:rect l="l" t="t" r="r" b="b"/>
              <a:pathLst>
                <a:path w="1060450" h="70484">
                  <a:moveTo>
                    <a:pt x="530009" y="0"/>
                  </a:moveTo>
                  <a:lnTo>
                    <a:pt x="451677" y="539"/>
                  </a:lnTo>
                  <a:lnTo>
                    <a:pt x="376916" y="1793"/>
                  </a:lnTo>
                  <a:lnTo>
                    <a:pt x="306545" y="3708"/>
                  </a:lnTo>
                  <a:lnTo>
                    <a:pt x="241384" y="6226"/>
                  </a:lnTo>
                  <a:lnTo>
                    <a:pt x="182253" y="9292"/>
                  </a:lnTo>
                  <a:lnTo>
                    <a:pt x="129971" y="12851"/>
                  </a:lnTo>
                  <a:lnTo>
                    <a:pt x="85359" y="16845"/>
                  </a:lnTo>
                  <a:lnTo>
                    <a:pt x="22422" y="25919"/>
                  </a:lnTo>
                  <a:lnTo>
                    <a:pt x="0" y="36068"/>
                  </a:lnTo>
                  <a:lnTo>
                    <a:pt x="5757" y="41225"/>
                  </a:lnTo>
                  <a:lnTo>
                    <a:pt x="49295" y="50715"/>
                  </a:lnTo>
                  <a:lnTo>
                    <a:pt x="130063" y="58755"/>
                  </a:lnTo>
                  <a:lnTo>
                    <a:pt x="182358" y="62101"/>
                  </a:lnTo>
                  <a:lnTo>
                    <a:pt x="241501" y="64926"/>
                  </a:lnTo>
                  <a:lnTo>
                    <a:pt x="306671" y="67179"/>
                  </a:lnTo>
                  <a:lnTo>
                    <a:pt x="377049" y="68807"/>
                  </a:lnTo>
                  <a:lnTo>
                    <a:pt x="451815" y="69757"/>
                  </a:lnTo>
                  <a:lnTo>
                    <a:pt x="530148" y="69977"/>
                  </a:lnTo>
                  <a:lnTo>
                    <a:pt x="608480" y="69437"/>
                  </a:lnTo>
                  <a:lnTo>
                    <a:pt x="683241" y="68183"/>
                  </a:lnTo>
                  <a:lnTo>
                    <a:pt x="753612" y="66268"/>
                  </a:lnTo>
                  <a:lnTo>
                    <a:pt x="818773" y="63750"/>
                  </a:lnTo>
                  <a:lnTo>
                    <a:pt x="877904" y="60684"/>
                  </a:lnTo>
                  <a:lnTo>
                    <a:pt x="930186" y="57125"/>
                  </a:lnTo>
                  <a:lnTo>
                    <a:pt x="974798" y="53131"/>
                  </a:lnTo>
                  <a:lnTo>
                    <a:pt x="1037735" y="44057"/>
                  </a:lnTo>
                  <a:lnTo>
                    <a:pt x="1060157" y="33909"/>
                  </a:lnTo>
                  <a:lnTo>
                    <a:pt x="1054400" y="28751"/>
                  </a:lnTo>
                  <a:lnTo>
                    <a:pt x="1010860" y="19261"/>
                  </a:lnTo>
                  <a:lnTo>
                    <a:pt x="930090" y="11221"/>
                  </a:lnTo>
                  <a:lnTo>
                    <a:pt x="877794" y="7875"/>
                  </a:lnTo>
                  <a:lnTo>
                    <a:pt x="818650" y="5050"/>
                  </a:lnTo>
                  <a:lnTo>
                    <a:pt x="753480" y="2797"/>
                  </a:lnTo>
                  <a:lnTo>
                    <a:pt x="683103" y="1169"/>
                  </a:lnTo>
                  <a:lnTo>
                    <a:pt x="608339" y="219"/>
                  </a:lnTo>
                  <a:lnTo>
                    <a:pt x="530009" y="0"/>
                  </a:lnTo>
                  <a:close/>
                </a:path>
              </a:pathLst>
            </a:custGeom>
            <a:solidFill>
              <a:srgbClr val="F9F9F9">
                <a:alpha val="407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9" name="object 37">
              <a:extLst>
                <a:ext uri="{FF2B5EF4-FFF2-40B4-BE49-F238E27FC236}">
                  <a16:creationId xmlns:a16="http://schemas.microsoft.com/office/drawing/2014/main" xmlns="" id="{FC68194B-3F09-4179-9E85-AC032555E9A1}"/>
                </a:ext>
              </a:extLst>
            </p:cNvPr>
            <p:cNvSpPr/>
            <p:nvPr/>
          </p:nvSpPr>
          <p:spPr>
            <a:xfrm>
              <a:off x="7742285" y="7022985"/>
              <a:ext cx="1056005" cy="69850"/>
            </a:xfrm>
            <a:custGeom>
              <a:avLst/>
              <a:gdLst/>
              <a:ahLst/>
              <a:cxnLst/>
              <a:rect l="l" t="t" r="r" b="b"/>
              <a:pathLst>
                <a:path w="1056004" h="69850">
                  <a:moveTo>
                    <a:pt x="527634" y="0"/>
                  </a:moveTo>
                  <a:lnTo>
                    <a:pt x="449655" y="537"/>
                  </a:lnTo>
                  <a:lnTo>
                    <a:pt x="375230" y="1786"/>
                  </a:lnTo>
                  <a:lnTo>
                    <a:pt x="305175" y="3692"/>
                  </a:lnTo>
                  <a:lnTo>
                    <a:pt x="240306" y="6199"/>
                  </a:lnTo>
                  <a:lnTo>
                    <a:pt x="181440" y="9251"/>
                  </a:lnTo>
                  <a:lnTo>
                    <a:pt x="129392" y="12793"/>
                  </a:lnTo>
                  <a:lnTo>
                    <a:pt x="84979" y="16769"/>
                  </a:lnTo>
                  <a:lnTo>
                    <a:pt x="22322" y="25801"/>
                  </a:lnTo>
                  <a:lnTo>
                    <a:pt x="0" y="35902"/>
                  </a:lnTo>
                  <a:lnTo>
                    <a:pt x="5731" y="41039"/>
                  </a:lnTo>
                  <a:lnTo>
                    <a:pt x="49076" y="50489"/>
                  </a:lnTo>
                  <a:lnTo>
                    <a:pt x="129484" y="58493"/>
                  </a:lnTo>
                  <a:lnTo>
                    <a:pt x="181547" y="61823"/>
                  </a:lnTo>
                  <a:lnTo>
                    <a:pt x="240426" y="64635"/>
                  </a:lnTo>
                  <a:lnTo>
                    <a:pt x="305306" y="66877"/>
                  </a:lnTo>
                  <a:lnTo>
                    <a:pt x="375371" y="68496"/>
                  </a:lnTo>
                  <a:lnTo>
                    <a:pt x="449803" y="69441"/>
                  </a:lnTo>
                  <a:lnTo>
                    <a:pt x="527786" y="69659"/>
                  </a:lnTo>
                  <a:lnTo>
                    <a:pt x="605765" y="69122"/>
                  </a:lnTo>
                  <a:lnTo>
                    <a:pt x="680190" y="67873"/>
                  </a:lnTo>
                  <a:lnTo>
                    <a:pt x="750245" y="65968"/>
                  </a:lnTo>
                  <a:lnTo>
                    <a:pt x="815114" y="63463"/>
                  </a:lnTo>
                  <a:lnTo>
                    <a:pt x="873980" y="60412"/>
                  </a:lnTo>
                  <a:lnTo>
                    <a:pt x="926028" y="56871"/>
                  </a:lnTo>
                  <a:lnTo>
                    <a:pt x="970441" y="52895"/>
                  </a:lnTo>
                  <a:lnTo>
                    <a:pt x="1033098" y="43862"/>
                  </a:lnTo>
                  <a:lnTo>
                    <a:pt x="1055420" y="33756"/>
                  </a:lnTo>
                  <a:lnTo>
                    <a:pt x="1049688" y="28620"/>
                  </a:lnTo>
                  <a:lnTo>
                    <a:pt x="1006344" y="19170"/>
                  </a:lnTo>
                  <a:lnTo>
                    <a:pt x="925935" y="11165"/>
                  </a:lnTo>
                  <a:lnTo>
                    <a:pt x="873873" y="7835"/>
                  </a:lnTo>
                  <a:lnTo>
                    <a:pt x="814993" y="5023"/>
                  </a:lnTo>
                  <a:lnTo>
                    <a:pt x="750113" y="2782"/>
                  </a:lnTo>
                  <a:lnTo>
                    <a:pt x="680049" y="1162"/>
                  </a:lnTo>
                  <a:lnTo>
                    <a:pt x="605617" y="218"/>
                  </a:lnTo>
                  <a:lnTo>
                    <a:pt x="527634" y="0"/>
                  </a:lnTo>
                  <a:close/>
                </a:path>
              </a:pathLst>
            </a:custGeom>
            <a:solidFill>
              <a:srgbClr val="F8F8F8">
                <a:alpha val="452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0" name="object 38">
              <a:extLst>
                <a:ext uri="{FF2B5EF4-FFF2-40B4-BE49-F238E27FC236}">
                  <a16:creationId xmlns:a16="http://schemas.microsoft.com/office/drawing/2014/main" xmlns="" id="{4B794DE5-5FF6-4A46-870E-07EF614C28BE}"/>
                </a:ext>
              </a:extLst>
            </p:cNvPr>
            <p:cNvSpPr/>
            <p:nvPr/>
          </p:nvSpPr>
          <p:spPr>
            <a:xfrm>
              <a:off x="7744652" y="7023143"/>
              <a:ext cx="1050925" cy="69850"/>
            </a:xfrm>
            <a:custGeom>
              <a:avLst/>
              <a:gdLst/>
              <a:ahLst/>
              <a:cxnLst/>
              <a:rect l="l" t="t" r="r" b="b"/>
              <a:pathLst>
                <a:path w="1050925" h="69850">
                  <a:moveTo>
                    <a:pt x="525271" y="0"/>
                  </a:moveTo>
                  <a:lnTo>
                    <a:pt x="447643" y="535"/>
                  </a:lnTo>
                  <a:lnTo>
                    <a:pt x="373551" y="1779"/>
                  </a:lnTo>
                  <a:lnTo>
                    <a:pt x="303810" y="3677"/>
                  </a:lnTo>
                  <a:lnTo>
                    <a:pt x="239232" y="6172"/>
                  </a:lnTo>
                  <a:lnTo>
                    <a:pt x="180629" y="9210"/>
                  </a:lnTo>
                  <a:lnTo>
                    <a:pt x="128814" y="12735"/>
                  </a:lnTo>
                  <a:lnTo>
                    <a:pt x="84599" y="16693"/>
                  </a:lnTo>
                  <a:lnTo>
                    <a:pt x="22223" y="25683"/>
                  </a:lnTo>
                  <a:lnTo>
                    <a:pt x="0" y="35737"/>
                  </a:lnTo>
                  <a:lnTo>
                    <a:pt x="5706" y="40850"/>
                  </a:lnTo>
                  <a:lnTo>
                    <a:pt x="48856" y="50257"/>
                  </a:lnTo>
                  <a:lnTo>
                    <a:pt x="128905" y="58226"/>
                  </a:lnTo>
                  <a:lnTo>
                    <a:pt x="180734" y="61541"/>
                  </a:lnTo>
                  <a:lnTo>
                    <a:pt x="239349" y="64341"/>
                  </a:lnTo>
                  <a:lnTo>
                    <a:pt x="303937" y="66573"/>
                  </a:lnTo>
                  <a:lnTo>
                    <a:pt x="373685" y="68185"/>
                  </a:lnTo>
                  <a:lnTo>
                    <a:pt x="447781" y="69125"/>
                  </a:lnTo>
                  <a:lnTo>
                    <a:pt x="525411" y="69342"/>
                  </a:lnTo>
                  <a:lnTo>
                    <a:pt x="603043" y="68809"/>
                  </a:lnTo>
                  <a:lnTo>
                    <a:pt x="677136" y="67568"/>
                  </a:lnTo>
                  <a:lnTo>
                    <a:pt x="746878" y="65672"/>
                  </a:lnTo>
                  <a:lnTo>
                    <a:pt x="811457" y="63178"/>
                  </a:lnTo>
                  <a:lnTo>
                    <a:pt x="870059" y="60141"/>
                  </a:lnTo>
                  <a:lnTo>
                    <a:pt x="921873" y="56615"/>
                  </a:lnTo>
                  <a:lnTo>
                    <a:pt x="966087" y="52657"/>
                  </a:lnTo>
                  <a:lnTo>
                    <a:pt x="1028461" y="43664"/>
                  </a:lnTo>
                  <a:lnTo>
                    <a:pt x="1050683" y="33604"/>
                  </a:lnTo>
                  <a:lnTo>
                    <a:pt x="1044977" y="28491"/>
                  </a:lnTo>
                  <a:lnTo>
                    <a:pt x="1001828" y="19086"/>
                  </a:lnTo>
                  <a:lnTo>
                    <a:pt x="921782" y="11119"/>
                  </a:lnTo>
                  <a:lnTo>
                    <a:pt x="869954" y="7805"/>
                  </a:lnTo>
                  <a:lnTo>
                    <a:pt x="811340" y="5006"/>
                  </a:lnTo>
                  <a:lnTo>
                    <a:pt x="746751" y="2774"/>
                  </a:lnTo>
                  <a:lnTo>
                    <a:pt x="677002" y="1161"/>
                  </a:lnTo>
                  <a:lnTo>
                    <a:pt x="602905" y="219"/>
                  </a:lnTo>
                  <a:lnTo>
                    <a:pt x="525271" y="0"/>
                  </a:lnTo>
                  <a:close/>
                </a:path>
              </a:pathLst>
            </a:custGeom>
            <a:solidFill>
              <a:srgbClr val="F8F8F8">
                <a:alpha val="497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1" name="object 39">
              <a:extLst>
                <a:ext uri="{FF2B5EF4-FFF2-40B4-BE49-F238E27FC236}">
                  <a16:creationId xmlns:a16="http://schemas.microsoft.com/office/drawing/2014/main" xmlns="" id="{1CD3F33B-AEB3-4849-A75A-787DDF00970B}"/>
                </a:ext>
              </a:extLst>
            </p:cNvPr>
            <p:cNvSpPr/>
            <p:nvPr/>
          </p:nvSpPr>
          <p:spPr>
            <a:xfrm>
              <a:off x="7747032" y="7023300"/>
              <a:ext cx="1046480" cy="69215"/>
            </a:xfrm>
            <a:custGeom>
              <a:avLst/>
              <a:gdLst/>
              <a:ahLst/>
              <a:cxnLst/>
              <a:rect l="l" t="t" r="r" b="b"/>
              <a:pathLst>
                <a:path w="1046479" h="69215">
                  <a:moveTo>
                    <a:pt x="522897" y="0"/>
                  </a:moveTo>
                  <a:lnTo>
                    <a:pt x="445615" y="530"/>
                  </a:lnTo>
                  <a:lnTo>
                    <a:pt x="371855" y="1767"/>
                  </a:lnTo>
                  <a:lnTo>
                    <a:pt x="302427" y="3656"/>
                  </a:lnTo>
                  <a:lnTo>
                    <a:pt x="238140" y="6140"/>
                  </a:lnTo>
                  <a:lnTo>
                    <a:pt x="179801" y="9165"/>
                  </a:lnTo>
                  <a:lnTo>
                    <a:pt x="128221" y="12675"/>
                  </a:lnTo>
                  <a:lnTo>
                    <a:pt x="84207" y="16617"/>
                  </a:lnTo>
                  <a:lnTo>
                    <a:pt x="22116" y="25570"/>
                  </a:lnTo>
                  <a:lnTo>
                    <a:pt x="0" y="35585"/>
                  </a:lnTo>
                  <a:lnTo>
                    <a:pt x="5680" y="40674"/>
                  </a:lnTo>
                  <a:lnTo>
                    <a:pt x="48633" y="50037"/>
                  </a:lnTo>
                  <a:lnTo>
                    <a:pt x="128317" y="57968"/>
                  </a:lnTo>
                  <a:lnTo>
                    <a:pt x="179910" y="61267"/>
                  </a:lnTo>
                  <a:lnTo>
                    <a:pt x="238260" y="64054"/>
                  </a:lnTo>
                  <a:lnTo>
                    <a:pt x="302556" y="66276"/>
                  </a:lnTo>
                  <a:lnTo>
                    <a:pt x="371990" y="67881"/>
                  </a:lnTo>
                  <a:lnTo>
                    <a:pt x="445753" y="68819"/>
                  </a:lnTo>
                  <a:lnTo>
                    <a:pt x="523036" y="69037"/>
                  </a:lnTo>
                  <a:lnTo>
                    <a:pt x="600315" y="68503"/>
                  </a:lnTo>
                  <a:lnTo>
                    <a:pt x="674072" y="67264"/>
                  </a:lnTo>
                  <a:lnTo>
                    <a:pt x="743498" y="65375"/>
                  </a:lnTo>
                  <a:lnTo>
                    <a:pt x="807784" y="62891"/>
                  </a:lnTo>
                  <a:lnTo>
                    <a:pt x="866122" y="59866"/>
                  </a:lnTo>
                  <a:lnTo>
                    <a:pt x="917703" y="56357"/>
                  </a:lnTo>
                  <a:lnTo>
                    <a:pt x="961717" y="52416"/>
                  </a:lnTo>
                  <a:lnTo>
                    <a:pt x="1023811" y="43465"/>
                  </a:lnTo>
                  <a:lnTo>
                    <a:pt x="1045933" y="33451"/>
                  </a:lnTo>
                  <a:lnTo>
                    <a:pt x="1040253" y="28362"/>
                  </a:lnTo>
                  <a:lnTo>
                    <a:pt x="997298" y="19000"/>
                  </a:lnTo>
                  <a:lnTo>
                    <a:pt x="917612" y="11068"/>
                  </a:lnTo>
                  <a:lnTo>
                    <a:pt x="866017" y="7769"/>
                  </a:lnTo>
                  <a:lnTo>
                    <a:pt x="807668" y="4982"/>
                  </a:lnTo>
                  <a:lnTo>
                    <a:pt x="743371" y="2760"/>
                  </a:lnTo>
                  <a:lnTo>
                    <a:pt x="673938" y="1155"/>
                  </a:lnTo>
                  <a:lnTo>
                    <a:pt x="600177" y="217"/>
                  </a:lnTo>
                  <a:lnTo>
                    <a:pt x="522897" y="0"/>
                  </a:lnTo>
                  <a:close/>
                </a:path>
              </a:pathLst>
            </a:custGeom>
            <a:solidFill>
              <a:srgbClr val="F8F8F8">
                <a:alpha val="542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2" name="object 40">
              <a:extLst>
                <a:ext uri="{FF2B5EF4-FFF2-40B4-BE49-F238E27FC236}">
                  <a16:creationId xmlns:a16="http://schemas.microsoft.com/office/drawing/2014/main" xmlns="" id="{DAC7ABA2-521C-490A-99E6-6231C763FEB4}"/>
                </a:ext>
              </a:extLst>
            </p:cNvPr>
            <p:cNvSpPr/>
            <p:nvPr/>
          </p:nvSpPr>
          <p:spPr>
            <a:xfrm>
              <a:off x="7749398" y="7023456"/>
              <a:ext cx="1041400" cy="69215"/>
            </a:xfrm>
            <a:custGeom>
              <a:avLst/>
              <a:gdLst/>
              <a:ahLst/>
              <a:cxnLst/>
              <a:rect l="l" t="t" r="r" b="b"/>
              <a:pathLst>
                <a:path w="1041400" h="69215">
                  <a:moveTo>
                    <a:pt x="520522" y="0"/>
                  </a:moveTo>
                  <a:lnTo>
                    <a:pt x="443593" y="528"/>
                  </a:lnTo>
                  <a:lnTo>
                    <a:pt x="370171" y="1760"/>
                  </a:lnTo>
                  <a:lnTo>
                    <a:pt x="301060" y="3640"/>
                  </a:lnTo>
                  <a:lnTo>
                    <a:pt x="237065" y="6113"/>
                  </a:lnTo>
                  <a:lnTo>
                    <a:pt x="178992" y="9123"/>
                  </a:lnTo>
                  <a:lnTo>
                    <a:pt x="127646" y="12618"/>
                  </a:lnTo>
                  <a:lnTo>
                    <a:pt x="83832" y="16540"/>
                  </a:lnTo>
                  <a:lnTo>
                    <a:pt x="22021" y="25452"/>
                  </a:lnTo>
                  <a:lnTo>
                    <a:pt x="0" y="35420"/>
                  </a:lnTo>
                  <a:lnTo>
                    <a:pt x="5654" y="40485"/>
                  </a:lnTo>
                  <a:lnTo>
                    <a:pt x="48414" y="49805"/>
                  </a:lnTo>
                  <a:lnTo>
                    <a:pt x="127738" y="57701"/>
                  </a:lnTo>
                  <a:lnTo>
                    <a:pt x="179097" y="60986"/>
                  </a:lnTo>
                  <a:lnTo>
                    <a:pt x="237182" y="63760"/>
                  </a:lnTo>
                  <a:lnTo>
                    <a:pt x="301186" y="65972"/>
                  </a:lnTo>
                  <a:lnTo>
                    <a:pt x="370304" y="67570"/>
                  </a:lnTo>
                  <a:lnTo>
                    <a:pt x="443731" y="68503"/>
                  </a:lnTo>
                  <a:lnTo>
                    <a:pt x="520661" y="68719"/>
                  </a:lnTo>
                  <a:lnTo>
                    <a:pt x="597593" y="68190"/>
                  </a:lnTo>
                  <a:lnTo>
                    <a:pt x="671018" y="66958"/>
                  </a:lnTo>
                  <a:lnTo>
                    <a:pt x="740131" y="65079"/>
                  </a:lnTo>
                  <a:lnTo>
                    <a:pt x="804127" y="62606"/>
                  </a:lnTo>
                  <a:lnTo>
                    <a:pt x="862201" y="59595"/>
                  </a:lnTo>
                  <a:lnTo>
                    <a:pt x="913548" y="56101"/>
                  </a:lnTo>
                  <a:lnTo>
                    <a:pt x="957363" y="52178"/>
                  </a:lnTo>
                  <a:lnTo>
                    <a:pt x="1019175" y="43267"/>
                  </a:lnTo>
                  <a:lnTo>
                    <a:pt x="1041196" y="33299"/>
                  </a:lnTo>
                  <a:lnTo>
                    <a:pt x="1035542" y="28234"/>
                  </a:lnTo>
                  <a:lnTo>
                    <a:pt x="992782" y="18914"/>
                  </a:lnTo>
                  <a:lnTo>
                    <a:pt x="913457" y="11018"/>
                  </a:lnTo>
                  <a:lnTo>
                    <a:pt x="862096" y="7733"/>
                  </a:lnTo>
                  <a:lnTo>
                    <a:pt x="804010" y="4959"/>
                  </a:lnTo>
                  <a:lnTo>
                    <a:pt x="740005" y="2747"/>
                  </a:lnTo>
                  <a:lnTo>
                    <a:pt x="670884" y="1149"/>
                  </a:lnTo>
                  <a:lnTo>
                    <a:pt x="597455" y="216"/>
                  </a:lnTo>
                  <a:lnTo>
                    <a:pt x="520522" y="0"/>
                  </a:lnTo>
                  <a:close/>
                </a:path>
              </a:pathLst>
            </a:custGeom>
            <a:solidFill>
              <a:srgbClr val="F8F8F8">
                <a:alpha val="588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3" name="object 41">
              <a:extLst>
                <a:ext uri="{FF2B5EF4-FFF2-40B4-BE49-F238E27FC236}">
                  <a16:creationId xmlns:a16="http://schemas.microsoft.com/office/drawing/2014/main" xmlns="" id="{A2B7D4C0-4A0C-48A3-9A32-75C21F9F5086}"/>
                </a:ext>
              </a:extLst>
            </p:cNvPr>
            <p:cNvSpPr/>
            <p:nvPr/>
          </p:nvSpPr>
          <p:spPr>
            <a:xfrm>
              <a:off x="7751766" y="7023614"/>
              <a:ext cx="1036955" cy="68580"/>
            </a:xfrm>
            <a:custGeom>
              <a:avLst/>
              <a:gdLst/>
              <a:ahLst/>
              <a:cxnLst/>
              <a:rect l="l" t="t" r="r" b="b"/>
              <a:pathLst>
                <a:path w="1036954" h="68579">
                  <a:moveTo>
                    <a:pt x="518159" y="0"/>
                  </a:moveTo>
                  <a:lnTo>
                    <a:pt x="441581" y="527"/>
                  </a:lnTo>
                  <a:lnTo>
                    <a:pt x="368492" y="1753"/>
                  </a:lnTo>
                  <a:lnTo>
                    <a:pt x="299695" y="3624"/>
                  </a:lnTo>
                  <a:lnTo>
                    <a:pt x="235991" y="6085"/>
                  </a:lnTo>
                  <a:lnTo>
                    <a:pt x="178181" y="9082"/>
                  </a:lnTo>
                  <a:lnTo>
                    <a:pt x="127068" y="12560"/>
                  </a:lnTo>
                  <a:lnTo>
                    <a:pt x="83453" y="16464"/>
                  </a:lnTo>
                  <a:lnTo>
                    <a:pt x="21921" y="25334"/>
                  </a:lnTo>
                  <a:lnTo>
                    <a:pt x="0" y="35255"/>
                  </a:lnTo>
                  <a:lnTo>
                    <a:pt x="5629" y="40299"/>
                  </a:lnTo>
                  <a:lnTo>
                    <a:pt x="48195" y="49579"/>
                  </a:lnTo>
                  <a:lnTo>
                    <a:pt x="127159" y="57439"/>
                  </a:lnTo>
                  <a:lnTo>
                    <a:pt x="178286" y="60708"/>
                  </a:lnTo>
                  <a:lnTo>
                    <a:pt x="236108" y="63469"/>
                  </a:lnTo>
                  <a:lnTo>
                    <a:pt x="299821" y="65670"/>
                  </a:lnTo>
                  <a:lnTo>
                    <a:pt x="368626" y="67260"/>
                  </a:lnTo>
                  <a:lnTo>
                    <a:pt x="441719" y="68187"/>
                  </a:lnTo>
                  <a:lnTo>
                    <a:pt x="518299" y="68402"/>
                  </a:lnTo>
                  <a:lnTo>
                    <a:pt x="594878" y="67875"/>
                  </a:lnTo>
                  <a:lnTo>
                    <a:pt x="667967" y="66648"/>
                  </a:lnTo>
                  <a:lnTo>
                    <a:pt x="736764" y="64777"/>
                  </a:lnTo>
                  <a:lnTo>
                    <a:pt x="800468" y="62316"/>
                  </a:lnTo>
                  <a:lnTo>
                    <a:pt x="858277" y="59319"/>
                  </a:lnTo>
                  <a:lnTo>
                    <a:pt x="909391" y="55841"/>
                  </a:lnTo>
                  <a:lnTo>
                    <a:pt x="953006" y="51937"/>
                  </a:lnTo>
                  <a:lnTo>
                    <a:pt x="1014538" y="43067"/>
                  </a:lnTo>
                  <a:lnTo>
                    <a:pt x="1036459" y="33146"/>
                  </a:lnTo>
                  <a:lnTo>
                    <a:pt x="1030830" y="28105"/>
                  </a:lnTo>
                  <a:lnTo>
                    <a:pt x="988264" y="18827"/>
                  </a:lnTo>
                  <a:lnTo>
                    <a:pt x="909299" y="10967"/>
                  </a:lnTo>
                  <a:lnTo>
                    <a:pt x="858172" y="7697"/>
                  </a:lnTo>
                  <a:lnTo>
                    <a:pt x="800351" y="4936"/>
                  </a:lnTo>
                  <a:lnTo>
                    <a:pt x="736637" y="2734"/>
                  </a:lnTo>
                  <a:lnTo>
                    <a:pt x="667833" y="1143"/>
                  </a:lnTo>
                  <a:lnTo>
                    <a:pt x="594740" y="214"/>
                  </a:lnTo>
                  <a:lnTo>
                    <a:pt x="518159" y="0"/>
                  </a:lnTo>
                  <a:close/>
                </a:path>
              </a:pathLst>
            </a:custGeom>
            <a:solidFill>
              <a:srgbClr val="F7F7F7">
                <a:alpha val="633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4" name="object 42">
              <a:extLst>
                <a:ext uri="{FF2B5EF4-FFF2-40B4-BE49-F238E27FC236}">
                  <a16:creationId xmlns:a16="http://schemas.microsoft.com/office/drawing/2014/main" xmlns="" id="{5273FF89-3F1B-4512-8945-91CE06EA8188}"/>
                </a:ext>
              </a:extLst>
            </p:cNvPr>
            <p:cNvSpPr/>
            <p:nvPr/>
          </p:nvSpPr>
          <p:spPr>
            <a:xfrm>
              <a:off x="7754132" y="7023771"/>
              <a:ext cx="1031875" cy="68580"/>
            </a:xfrm>
            <a:custGeom>
              <a:avLst/>
              <a:gdLst/>
              <a:ahLst/>
              <a:cxnLst/>
              <a:rect l="l" t="t" r="r" b="b"/>
              <a:pathLst>
                <a:path w="1031875" h="68579">
                  <a:moveTo>
                    <a:pt x="515797" y="0"/>
                  </a:moveTo>
                  <a:lnTo>
                    <a:pt x="439568" y="525"/>
                  </a:lnTo>
                  <a:lnTo>
                    <a:pt x="366813" y="1746"/>
                  </a:lnTo>
                  <a:lnTo>
                    <a:pt x="298330" y="3608"/>
                  </a:lnTo>
                  <a:lnTo>
                    <a:pt x="234916" y="6058"/>
                  </a:lnTo>
                  <a:lnTo>
                    <a:pt x="177370" y="9041"/>
                  </a:lnTo>
                  <a:lnTo>
                    <a:pt x="126490" y="12502"/>
                  </a:lnTo>
                  <a:lnTo>
                    <a:pt x="83073" y="16388"/>
                  </a:lnTo>
                  <a:lnTo>
                    <a:pt x="21821" y="25216"/>
                  </a:lnTo>
                  <a:lnTo>
                    <a:pt x="0" y="35090"/>
                  </a:lnTo>
                  <a:lnTo>
                    <a:pt x="5603" y="40111"/>
                  </a:lnTo>
                  <a:lnTo>
                    <a:pt x="47974" y="49348"/>
                  </a:lnTo>
                  <a:lnTo>
                    <a:pt x="126577" y="57173"/>
                  </a:lnTo>
                  <a:lnTo>
                    <a:pt x="177470" y="60428"/>
                  </a:lnTo>
                  <a:lnTo>
                    <a:pt x="235028" y="63178"/>
                  </a:lnTo>
                  <a:lnTo>
                    <a:pt x="298451" y="65370"/>
                  </a:lnTo>
                  <a:lnTo>
                    <a:pt x="366942" y="66955"/>
                  </a:lnTo>
                  <a:lnTo>
                    <a:pt x="439704" y="67881"/>
                  </a:lnTo>
                  <a:lnTo>
                    <a:pt x="515937" y="68097"/>
                  </a:lnTo>
                  <a:lnTo>
                    <a:pt x="592166" y="67572"/>
                  </a:lnTo>
                  <a:lnTo>
                    <a:pt x="664920" y="66350"/>
                  </a:lnTo>
                  <a:lnTo>
                    <a:pt x="733402" y="64488"/>
                  </a:lnTo>
                  <a:lnTo>
                    <a:pt x="796814" y="62038"/>
                  </a:lnTo>
                  <a:lnTo>
                    <a:pt x="854359" y="59054"/>
                  </a:lnTo>
                  <a:lnTo>
                    <a:pt x="905237" y="55592"/>
                  </a:lnTo>
                  <a:lnTo>
                    <a:pt x="948653" y="51705"/>
                  </a:lnTo>
                  <a:lnTo>
                    <a:pt x="1009901" y="42874"/>
                  </a:lnTo>
                  <a:lnTo>
                    <a:pt x="1031722" y="32994"/>
                  </a:lnTo>
                  <a:lnTo>
                    <a:pt x="1026119" y="27973"/>
                  </a:lnTo>
                  <a:lnTo>
                    <a:pt x="983748" y="18736"/>
                  </a:lnTo>
                  <a:lnTo>
                    <a:pt x="905146" y="10912"/>
                  </a:lnTo>
                  <a:lnTo>
                    <a:pt x="854253" y="7657"/>
                  </a:lnTo>
                  <a:lnTo>
                    <a:pt x="796697" y="4909"/>
                  </a:lnTo>
                  <a:lnTo>
                    <a:pt x="733275" y="2718"/>
                  </a:lnTo>
                  <a:lnTo>
                    <a:pt x="664786" y="1136"/>
                  </a:lnTo>
                  <a:lnTo>
                    <a:pt x="592027" y="212"/>
                  </a:lnTo>
                  <a:lnTo>
                    <a:pt x="515797" y="0"/>
                  </a:lnTo>
                  <a:close/>
                </a:path>
              </a:pathLst>
            </a:custGeom>
            <a:solidFill>
              <a:srgbClr val="F7F7F7">
                <a:alpha val="678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5" name="object 43">
              <a:extLst>
                <a:ext uri="{FF2B5EF4-FFF2-40B4-BE49-F238E27FC236}">
                  <a16:creationId xmlns:a16="http://schemas.microsoft.com/office/drawing/2014/main" xmlns="" id="{D1DAB3CD-7034-46BA-B837-AEF657B3DEC9}"/>
                </a:ext>
              </a:extLst>
            </p:cNvPr>
            <p:cNvSpPr/>
            <p:nvPr/>
          </p:nvSpPr>
          <p:spPr>
            <a:xfrm>
              <a:off x="7756512" y="7023929"/>
              <a:ext cx="1027430" cy="67945"/>
            </a:xfrm>
            <a:custGeom>
              <a:avLst/>
              <a:gdLst/>
              <a:ahLst/>
              <a:cxnLst/>
              <a:rect l="l" t="t" r="r" b="b"/>
              <a:pathLst>
                <a:path w="1027429" h="67945">
                  <a:moveTo>
                    <a:pt x="513410" y="0"/>
                  </a:moveTo>
                  <a:lnTo>
                    <a:pt x="430121" y="611"/>
                  </a:lnTo>
                  <a:lnTo>
                    <a:pt x="351112" y="2055"/>
                  </a:lnTo>
                  <a:lnTo>
                    <a:pt x="277442" y="4260"/>
                  </a:lnTo>
                  <a:lnTo>
                    <a:pt x="210167" y="7153"/>
                  </a:lnTo>
                  <a:lnTo>
                    <a:pt x="150344" y="10663"/>
                  </a:lnTo>
                  <a:lnTo>
                    <a:pt x="99029" y="14717"/>
                  </a:lnTo>
                  <a:lnTo>
                    <a:pt x="57281" y="19243"/>
                  </a:lnTo>
                  <a:lnTo>
                    <a:pt x="6709" y="29425"/>
                  </a:lnTo>
                  <a:lnTo>
                    <a:pt x="0" y="34937"/>
                  </a:lnTo>
                  <a:lnTo>
                    <a:pt x="6731" y="40418"/>
                  </a:lnTo>
                  <a:lnTo>
                    <a:pt x="57344" y="50389"/>
                  </a:lnTo>
                  <a:lnTo>
                    <a:pt x="99111" y="54744"/>
                  </a:lnTo>
                  <a:lnTo>
                    <a:pt x="150442" y="58588"/>
                  </a:lnTo>
                  <a:lnTo>
                    <a:pt x="210279" y="61853"/>
                  </a:lnTo>
                  <a:lnTo>
                    <a:pt x="277566" y="64473"/>
                  </a:lnTo>
                  <a:lnTo>
                    <a:pt x="351245" y="66379"/>
                  </a:lnTo>
                  <a:lnTo>
                    <a:pt x="430258" y="67504"/>
                  </a:lnTo>
                  <a:lnTo>
                    <a:pt x="513549" y="67779"/>
                  </a:lnTo>
                  <a:lnTo>
                    <a:pt x="596839" y="67165"/>
                  </a:lnTo>
                  <a:lnTo>
                    <a:pt x="675848" y="65719"/>
                  </a:lnTo>
                  <a:lnTo>
                    <a:pt x="749520" y="63513"/>
                  </a:lnTo>
                  <a:lnTo>
                    <a:pt x="816797" y="60620"/>
                  </a:lnTo>
                  <a:lnTo>
                    <a:pt x="876622" y="57111"/>
                  </a:lnTo>
                  <a:lnTo>
                    <a:pt x="927938" y="53058"/>
                  </a:lnTo>
                  <a:lnTo>
                    <a:pt x="969688" y="48533"/>
                  </a:lnTo>
                  <a:lnTo>
                    <a:pt x="1020263" y="38353"/>
                  </a:lnTo>
                  <a:lnTo>
                    <a:pt x="1026972" y="32842"/>
                  </a:lnTo>
                  <a:lnTo>
                    <a:pt x="1020240" y="27357"/>
                  </a:lnTo>
                  <a:lnTo>
                    <a:pt x="969625" y="17382"/>
                  </a:lnTo>
                  <a:lnTo>
                    <a:pt x="927856" y="13026"/>
                  </a:lnTo>
                  <a:lnTo>
                    <a:pt x="876523" y="9182"/>
                  </a:lnTo>
                  <a:lnTo>
                    <a:pt x="816684" y="5916"/>
                  </a:lnTo>
                  <a:lnTo>
                    <a:pt x="749396" y="3298"/>
                  </a:lnTo>
                  <a:lnTo>
                    <a:pt x="675715" y="1394"/>
                  </a:lnTo>
                  <a:lnTo>
                    <a:pt x="596701" y="272"/>
                  </a:lnTo>
                  <a:lnTo>
                    <a:pt x="513410" y="0"/>
                  </a:lnTo>
                  <a:close/>
                </a:path>
              </a:pathLst>
            </a:custGeom>
            <a:solidFill>
              <a:srgbClr val="F6F6F6">
                <a:alpha val="724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6" name="object 44">
              <a:extLst>
                <a:ext uri="{FF2B5EF4-FFF2-40B4-BE49-F238E27FC236}">
                  <a16:creationId xmlns:a16="http://schemas.microsoft.com/office/drawing/2014/main" xmlns="" id="{0CF03F30-6A8B-48DA-8245-693E5DBF0E2B}"/>
                </a:ext>
              </a:extLst>
            </p:cNvPr>
            <p:cNvSpPr/>
            <p:nvPr/>
          </p:nvSpPr>
          <p:spPr>
            <a:xfrm>
              <a:off x="7758879" y="7024086"/>
              <a:ext cx="1022350" cy="67945"/>
            </a:xfrm>
            <a:custGeom>
              <a:avLst/>
              <a:gdLst/>
              <a:ahLst/>
              <a:cxnLst/>
              <a:rect l="l" t="t" r="r" b="b"/>
              <a:pathLst>
                <a:path w="1022350" h="67945">
                  <a:moveTo>
                    <a:pt x="511047" y="0"/>
                  </a:moveTo>
                  <a:lnTo>
                    <a:pt x="428142" y="609"/>
                  </a:lnTo>
                  <a:lnTo>
                    <a:pt x="349498" y="2047"/>
                  </a:lnTo>
                  <a:lnTo>
                    <a:pt x="276167" y="4241"/>
                  </a:lnTo>
                  <a:lnTo>
                    <a:pt x="209201" y="7121"/>
                  </a:lnTo>
                  <a:lnTo>
                    <a:pt x="149653" y="10614"/>
                  </a:lnTo>
                  <a:lnTo>
                    <a:pt x="98574" y="14648"/>
                  </a:lnTo>
                  <a:lnTo>
                    <a:pt x="57018" y="19153"/>
                  </a:lnTo>
                  <a:lnTo>
                    <a:pt x="6678" y="29287"/>
                  </a:lnTo>
                  <a:lnTo>
                    <a:pt x="0" y="34772"/>
                  </a:lnTo>
                  <a:lnTo>
                    <a:pt x="6700" y="40230"/>
                  </a:lnTo>
                  <a:lnTo>
                    <a:pt x="57081" y="50157"/>
                  </a:lnTo>
                  <a:lnTo>
                    <a:pt x="98657" y="54492"/>
                  </a:lnTo>
                  <a:lnTo>
                    <a:pt x="149752" y="58318"/>
                  </a:lnTo>
                  <a:lnTo>
                    <a:pt x="209314" y="61568"/>
                  </a:lnTo>
                  <a:lnTo>
                    <a:pt x="276291" y="64174"/>
                  </a:lnTo>
                  <a:lnTo>
                    <a:pt x="349631" y="66070"/>
                  </a:lnTo>
                  <a:lnTo>
                    <a:pt x="428280" y="67188"/>
                  </a:lnTo>
                  <a:lnTo>
                    <a:pt x="511187" y="67462"/>
                  </a:lnTo>
                  <a:lnTo>
                    <a:pt x="594092" y="66852"/>
                  </a:lnTo>
                  <a:lnTo>
                    <a:pt x="672736" y="65415"/>
                  </a:lnTo>
                  <a:lnTo>
                    <a:pt x="746068" y="63220"/>
                  </a:lnTo>
                  <a:lnTo>
                    <a:pt x="813033" y="60341"/>
                  </a:lnTo>
                  <a:lnTo>
                    <a:pt x="872582" y="56848"/>
                  </a:lnTo>
                  <a:lnTo>
                    <a:pt x="923660" y="52813"/>
                  </a:lnTo>
                  <a:lnTo>
                    <a:pt x="965217" y="48308"/>
                  </a:lnTo>
                  <a:lnTo>
                    <a:pt x="1015557" y="38175"/>
                  </a:lnTo>
                  <a:lnTo>
                    <a:pt x="1022235" y="32689"/>
                  </a:lnTo>
                  <a:lnTo>
                    <a:pt x="1015534" y="27231"/>
                  </a:lnTo>
                  <a:lnTo>
                    <a:pt x="965153" y="17302"/>
                  </a:lnTo>
                  <a:lnTo>
                    <a:pt x="923578" y="12966"/>
                  </a:lnTo>
                  <a:lnTo>
                    <a:pt x="872483" y="9139"/>
                  </a:lnTo>
                  <a:lnTo>
                    <a:pt x="812921" y="5888"/>
                  </a:lnTo>
                  <a:lnTo>
                    <a:pt x="745944" y="3282"/>
                  </a:lnTo>
                  <a:lnTo>
                    <a:pt x="672604" y="1386"/>
                  </a:lnTo>
                  <a:lnTo>
                    <a:pt x="593954" y="270"/>
                  </a:lnTo>
                  <a:lnTo>
                    <a:pt x="511047" y="0"/>
                  </a:lnTo>
                  <a:close/>
                </a:path>
              </a:pathLst>
            </a:custGeom>
            <a:solidFill>
              <a:srgbClr val="F6F6F6">
                <a:alpha val="769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7" name="object 45">
              <a:extLst>
                <a:ext uri="{FF2B5EF4-FFF2-40B4-BE49-F238E27FC236}">
                  <a16:creationId xmlns:a16="http://schemas.microsoft.com/office/drawing/2014/main" xmlns="" id="{96416F17-E268-49BC-BCB2-B0E46A043797}"/>
                </a:ext>
              </a:extLst>
            </p:cNvPr>
            <p:cNvSpPr/>
            <p:nvPr/>
          </p:nvSpPr>
          <p:spPr>
            <a:xfrm>
              <a:off x="7761245" y="7024242"/>
              <a:ext cx="1017905" cy="67310"/>
            </a:xfrm>
            <a:custGeom>
              <a:avLst/>
              <a:gdLst/>
              <a:ahLst/>
              <a:cxnLst/>
              <a:rect l="l" t="t" r="r" b="b"/>
              <a:pathLst>
                <a:path w="1017904" h="67309">
                  <a:moveTo>
                    <a:pt x="508685" y="0"/>
                  </a:moveTo>
                  <a:lnTo>
                    <a:pt x="426164" y="607"/>
                  </a:lnTo>
                  <a:lnTo>
                    <a:pt x="347884" y="2038"/>
                  </a:lnTo>
                  <a:lnTo>
                    <a:pt x="274892" y="4222"/>
                  </a:lnTo>
                  <a:lnTo>
                    <a:pt x="208236" y="7088"/>
                  </a:lnTo>
                  <a:lnTo>
                    <a:pt x="148963" y="10564"/>
                  </a:lnTo>
                  <a:lnTo>
                    <a:pt x="98120" y="14580"/>
                  </a:lnTo>
                  <a:lnTo>
                    <a:pt x="56755" y="19063"/>
                  </a:lnTo>
                  <a:lnTo>
                    <a:pt x="6647" y="29148"/>
                  </a:lnTo>
                  <a:lnTo>
                    <a:pt x="0" y="34607"/>
                  </a:lnTo>
                  <a:lnTo>
                    <a:pt x="6670" y="40039"/>
                  </a:lnTo>
                  <a:lnTo>
                    <a:pt x="56818" y="49920"/>
                  </a:lnTo>
                  <a:lnTo>
                    <a:pt x="98201" y="54235"/>
                  </a:lnTo>
                  <a:lnTo>
                    <a:pt x="149059" y="58043"/>
                  </a:lnTo>
                  <a:lnTo>
                    <a:pt x="208346" y="61278"/>
                  </a:lnTo>
                  <a:lnTo>
                    <a:pt x="275012" y="63873"/>
                  </a:lnTo>
                  <a:lnTo>
                    <a:pt x="348010" y="65760"/>
                  </a:lnTo>
                  <a:lnTo>
                    <a:pt x="426293" y="66873"/>
                  </a:lnTo>
                  <a:lnTo>
                    <a:pt x="508812" y="67144"/>
                  </a:lnTo>
                  <a:lnTo>
                    <a:pt x="591333" y="66537"/>
                  </a:lnTo>
                  <a:lnTo>
                    <a:pt x="669614" y="65106"/>
                  </a:lnTo>
                  <a:lnTo>
                    <a:pt x="742606" y="62922"/>
                  </a:lnTo>
                  <a:lnTo>
                    <a:pt x="809262" y="60056"/>
                  </a:lnTo>
                  <a:lnTo>
                    <a:pt x="868535" y="56580"/>
                  </a:lnTo>
                  <a:lnTo>
                    <a:pt x="919378" y="52564"/>
                  </a:lnTo>
                  <a:lnTo>
                    <a:pt x="960743" y="48081"/>
                  </a:lnTo>
                  <a:lnTo>
                    <a:pt x="1010850" y="37996"/>
                  </a:lnTo>
                  <a:lnTo>
                    <a:pt x="1017498" y="32537"/>
                  </a:lnTo>
                  <a:lnTo>
                    <a:pt x="1010828" y="27105"/>
                  </a:lnTo>
                  <a:lnTo>
                    <a:pt x="960682" y="17224"/>
                  </a:lnTo>
                  <a:lnTo>
                    <a:pt x="919300" y="12909"/>
                  </a:lnTo>
                  <a:lnTo>
                    <a:pt x="868443" y="9101"/>
                  </a:lnTo>
                  <a:lnTo>
                    <a:pt x="809158" y="5866"/>
                  </a:lnTo>
                  <a:lnTo>
                    <a:pt x="742492" y="3271"/>
                  </a:lnTo>
                  <a:lnTo>
                    <a:pt x="669492" y="1384"/>
                  </a:lnTo>
                  <a:lnTo>
                    <a:pt x="591208" y="271"/>
                  </a:lnTo>
                  <a:lnTo>
                    <a:pt x="508685" y="0"/>
                  </a:lnTo>
                  <a:close/>
                </a:path>
              </a:pathLst>
            </a:custGeom>
            <a:solidFill>
              <a:srgbClr val="F5F5F5">
                <a:alpha val="814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8" name="object 46">
              <a:extLst>
                <a:ext uri="{FF2B5EF4-FFF2-40B4-BE49-F238E27FC236}">
                  <a16:creationId xmlns:a16="http://schemas.microsoft.com/office/drawing/2014/main" xmlns="" id="{BCE5D68F-AAE7-418A-A3D2-274021C90487}"/>
                </a:ext>
              </a:extLst>
            </p:cNvPr>
            <p:cNvSpPr/>
            <p:nvPr/>
          </p:nvSpPr>
          <p:spPr>
            <a:xfrm>
              <a:off x="7763612" y="7024400"/>
              <a:ext cx="1012825" cy="67310"/>
            </a:xfrm>
            <a:custGeom>
              <a:avLst/>
              <a:gdLst/>
              <a:ahLst/>
              <a:cxnLst/>
              <a:rect l="l" t="t" r="r" b="b"/>
              <a:pathLst>
                <a:path w="1012825" h="67309">
                  <a:moveTo>
                    <a:pt x="506310" y="0"/>
                  </a:moveTo>
                  <a:lnTo>
                    <a:pt x="424177" y="601"/>
                  </a:lnTo>
                  <a:lnTo>
                    <a:pt x="346264" y="2025"/>
                  </a:lnTo>
                  <a:lnTo>
                    <a:pt x="273615" y="4198"/>
                  </a:lnTo>
                  <a:lnTo>
                    <a:pt x="207271" y="7050"/>
                  </a:lnTo>
                  <a:lnTo>
                    <a:pt x="148275" y="10510"/>
                  </a:lnTo>
                  <a:lnTo>
                    <a:pt x="97670" y="14507"/>
                  </a:lnTo>
                  <a:lnTo>
                    <a:pt x="56497" y="18970"/>
                  </a:lnTo>
                  <a:lnTo>
                    <a:pt x="6619" y="29008"/>
                  </a:lnTo>
                  <a:lnTo>
                    <a:pt x="0" y="34442"/>
                  </a:lnTo>
                  <a:lnTo>
                    <a:pt x="6638" y="39852"/>
                  </a:lnTo>
                  <a:lnTo>
                    <a:pt x="56553" y="49691"/>
                  </a:lnTo>
                  <a:lnTo>
                    <a:pt x="97743" y="53988"/>
                  </a:lnTo>
                  <a:lnTo>
                    <a:pt x="148364" y="57780"/>
                  </a:lnTo>
                  <a:lnTo>
                    <a:pt x="207374" y="61001"/>
                  </a:lnTo>
                  <a:lnTo>
                    <a:pt x="273731" y="63584"/>
                  </a:lnTo>
                  <a:lnTo>
                    <a:pt x="346391" y="65462"/>
                  </a:lnTo>
                  <a:lnTo>
                    <a:pt x="424312" y="66570"/>
                  </a:lnTo>
                  <a:lnTo>
                    <a:pt x="506450" y="66840"/>
                  </a:lnTo>
                  <a:lnTo>
                    <a:pt x="588587" y="66234"/>
                  </a:lnTo>
                  <a:lnTo>
                    <a:pt x="666502" y="64808"/>
                  </a:lnTo>
                  <a:lnTo>
                    <a:pt x="739153" y="62633"/>
                  </a:lnTo>
                  <a:lnTo>
                    <a:pt x="805499" y="59779"/>
                  </a:lnTo>
                  <a:lnTo>
                    <a:pt x="864495" y="56318"/>
                  </a:lnTo>
                  <a:lnTo>
                    <a:pt x="915100" y="52320"/>
                  </a:lnTo>
                  <a:lnTo>
                    <a:pt x="956272" y="47857"/>
                  </a:lnTo>
                  <a:lnTo>
                    <a:pt x="1006145" y="37818"/>
                  </a:lnTo>
                  <a:lnTo>
                    <a:pt x="1012761" y="32384"/>
                  </a:lnTo>
                  <a:lnTo>
                    <a:pt x="1006122" y="26978"/>
                  </a:lnTo>
                  <a:lnTo>
                    <a:pt x="956208" y="17144"/>
                  </a:lnTo>
                  <a:lnTo>
                    <a:pt x="915018" y="12849"/>
                  </a:lnTo>
                  <a:lnTo>
                    <a:pt x="864396" y="9058"/>
                  </a:lnTo>
                  <a:lnTo>
                    <a:pt x="805386" y="5838"/>
                  </a:lnTo>
                  <a:lnTo>
                    <a:pt x="739030" y="3255"/>
                  </a:lnTo>
                  <a:lnTo>
                    <a:pt x="666370" y="1377"/>
                  </a:lnTo>
                  <a:lnTo>
                    <a:pt x="588449" y="269"/>
                  </a:lnTo>
                  <a:lnTo>
                    <a:pt x="506310" y="0"/>
                  </a:lnTo>
                  <a:close/>
                </a:path>
              </a:pathLst>
            </a:custGeom>
            <a:solidFill>
              <a:srgbClr val="F4F4F4">
                <a:alpha val="859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9" name="object 47">
              <a:extLst>
                <a:ext uri="{FF2B5EF4-FFF2-40B4-BE49-F238E27FC236}">
                  <a16:creationId xmlns:a16="http://schemas.microsoft.com/office/drawing/2014/main" xmlns="" id="{BCB5ED5F-9A1B-4E0B-B540-6D1BD8E71FC3}"/>
                </a:ext>
              </a:extLst>
            </p:cNvPr>
            <p:cNvSpPr/>
            <p:nvPr/>
          </p:nvSpPr>
          <p:spPr>
            <a:xfrm>
              <a:off x="7765992" y="7024558"/>
              <a:ext cx="1008380" cy="66675"/>
            </a:xfrm>
            <a:custGeom>
              <a:avLst/>
              <a:gdLst/>
              <a:ahLst/>
              <a:cxnLst/>
              <a:rect l="l" t="t" r="r" b="b"/>
              <a:pathLst>
                <a:path w="1008379" h="66675">
                  <a:moveTo>
                    <a:pt x="503935" y="0"/>
                  </a:moveTo>
                  <a:lnTo>
                    <a:pt x="422183" y="599"/>
                  </a:lnTo>
                  <a:lnTo>
                    <a:pt x="344633" y="2016"/>
                  </a:lnTo>
                  <a:lnTo>
                    <a:pt x="272322" y="4179"/>
                  </a:lnTo>
                  <a:lnTo>
                    <a:pt x="206288" y="7018"/>
                  </a:lnTo>
                  <a:lnTo>
                    <a:pt x="147569" y="10463"/>
                  </a:lnTo>
                  <a:lnTo>
                    <a:pt x="97201" y="14442"/>
                  </a:lnTo>
                  <a:lnTo>
                    <a:pt x="56223" y="18884"/>
                  </a:lnTo>
                  <a:lnTo>
                    <a:pt x="6585" y="28879"/>
                  </a:lnTo>
                  <a:lnTo>
                    <a:pt x="0" y="34290"/>
                  </a:lnTo>
                  <a:lnTo>
                    <a:pt x="6607" y="39670"/>
                  </a:lnTo>
                  <a:lnTo>
                    <a:pt x="56287" y="49458"/>
                  </a:lnTo>
                  <a:lnTo>
                    <a:pt x="97283" y="53733"/>
                  </a:lnTo>
                  <a:lnTo>
                    <a:pt x="147667" y="57507"/>
                  </a:lnTo>
                  <a:lnTo>
                    <a:pt x="206401" y="60712"/>
                  </a:lnTo>
                  <a:lnTo>
                    <a:pt x="272446" y="63283"/>
                  </a:lnTo>
                  <a:lnTo>
                    <a:pt x="344765" y="65152"/>
                  </a:lnTo>
                  <a:lnTo>
                    <a:pt x="422321" y="66254"/>
                  </a:lnTo>
                  <a:lnTo>
                    <a:pt x="504075" y="66522"/>
                  </a:lnTo>
                  <a:lnTo>
                    <a:pt x="585824" y="65919"/>
                  </a:lnTo>
                  <a:lnTo>
                    <a:pt x="663373" y="64501"/>
                  </a:lnTo>
                  <a:lnTo>
                    <a:pt x="735683" y="62337"/>
                  </a:lnTo>
                  <a:lnTo>
                    <a:pt x="801717" y="59498"/>
                  </a:lnTo>
                  <a:lnTo>
                    <a:pt x="860437" y="56054"/>
                  </a:lnTo>
                  <a:lnTo>
                    <a:pt x="910806" y="52076"/>
                  </a:lnTo>
                  <a:lnTo>
                    <a:pt x="951785" y="47635"/>
                  </a:lnTo>
                  <a:lnTo>
                    <a:pt x="1001426" y="37642"/>
                  </a:lnTo>
                  <a:lnTo>
                    <a:pt x="1008011" y="32232"/>
                  </a:lnTo>
                  <a:lnTo>
                    <a:pt x="1001404" y="26849"/>
                  </a:lnTo>
                  <a:lnTo>
                    <a:pt x="951724" y="17058"/>
                  </a:lnTo>
                  <a:lnTo>
                    <a:pt x="910727" y="12783"/>
                  </a:lnTo>
                  <a:lnTo>
                    <a:pt x="860344" y="9010"/>
                  </a:lnTo>
                  <a:lnTo>
                    <a:pt x="801610" y="5806"/>
                  </a:lnTo>
                  <a:lnTo>
                    <a:pt x="735565" y="3236"/>
                  </a:lnTo>
                  <a:lnTo>
                    <a:pt x="663245" y="1368"/>
                  </a:lnTo>
                  <a:lnTo>
                    <a:pt x="585690" y="267"/>
                  </a:lnTo>
                  <a:lnTo>
                    <a:pt x="503935" y="0"/>
                  </a:lnTo>
                  <a:close/>
                </a:path>
              </a:pathLst>
            </a:custGeom>
            <a:solidFill>
              <a:srgbClr val="F4F4F4">
                <a:alpha val="904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0" name="object 48">
              <a:extLst>
                <a:ext uri="{FF2B5EF4-FFF2-40B4-BE49-F238E27FC236}">
                  <a16:creationId xmlns:a16="http://schemas.microsoft.com/office/drawing/2014/main" xmlns="" id="{900FB268-99BA-4F40-A0B1-FBD2CDD9FB86}"/>
                </a:ext>
              </a:extLst>
            </p:cNvPr>
            <p:cNvSpPr/>
            <p:nvPr/>
          </p:nvSpPr>
          <p:spPr>
            <a:xfrm>
              <a:off x="7768358" y="7024702"/>
              <a:ext cx="1003300" cy="66675"/>
            </a:xfrm>
            <a:custGeom>
              <a:avLst/>
              <a:gdLst/>
              <a:ahLst/>
              <a:cxnLst/>
              <a:rect l="l" t="t" r="r" b="b"/>
              <a:pathLst>
                <a:path w="1003300" h="66675">
                  <a:moveTo>
                    <a:pt x="501573" y="0"/>
                  </a:moveTo>
                  <a:lnTo>
                    <a:pt x="420205" y="600"/>
                  </a:lnTo>
                  <a:lnTo>
                    <a:pt x="343019" y="2014"/>
                  </a:lnTo>
                  <a:lnTo>
                    <a:pt x="271047" y="4169"/>
                  </a:lnTo>
                  <a:lnTo>
                    <a:pt x="205323" y="6996"/>
                  </a:lnTo>
                  <a:lnTo>
                    <a:pt x="146878" y="10425"/>
                  </a:lnTo>
                  <a:lnTo>
                    <a:pt x="96746" y="14385"/>
                  </a:lnTo>
                  <a:lnTo>
                    <a:pt x="55960" y="18806"/>
                  </a:lnTo>
                  <a:lnTo>
                    <a:pt x="6554" y="28753"/>
                  </a:lnTo>
                  <a:lnTo>
                    <a:pt x="0" y="34137"/>
                  </a:lnTo>
                  <a:lnTo>
                    <a:pt x="6576" y="39495"/>
                  </a:lnTo>
                  <a:lnTo>
                    <a:pt x="56024" y="49239"/>
                  </a:lnTo>
                  <a:lnTo>
                    <a:pt x="96828" y="53494"/>
                  </a:lnTo>
                  <a:lnTo>
                    <a:pt x="146975" y="57250"/>
                  </a:lnTo>
                  <a:lnTo>
                    <a:pt x="205432" y="60439"/>
                  </a:lnTo>
                  <a:lnTo>
                    <a:pt x="271166" y="62996"/>
                  </a:lnTo>
                  <a:lnTo>
                    <a:pt x="343145" y="64856"/>
                  </a:lnTo>
                  <a:lnTo>
                    <a:pt x="420334" y="65952"/>
                  </a:lnTo>
                  <a:lnTo>
                    <a:pt x="501700" y="66217"/>
                  </a:lnTo>
                  <a:lnTo>
                    <a:pt x="583069" y="65620"/>
                  </a:lnTo>
                  <a:lnTo>
                    <a:pt x="660255" y="64209"/>
                  </a:lnTo>
                  <a:lnTo>
                    <a:pt x="732227" y="62056"/>
                  </a:lnTo>
                  <a:lnTo>
                    <a:pt x="797951" y="59231"/>
                  </a:lnTo>
                  <a:lnTo>
                    <a:pt x="856395" y="55803"/>
                  </a:lnTo>
                  <a:lnTo>
                    <a:pt x="906527" y="51844"/>
                  </a:lnTo>
                  <a:lnTo>
                    <a:pt x="947314" y="47423"/>
                  </a:lnTo>
                  <a:lnTo>
                    <a:pt x="996720" y="37477"/>
                  </a:lnTo>
                  <a:lnTo>
                    <a:pt x="1003274" y="32092"/>
                  </a:lnTo>
                  <a:lnTo>
                    <a:pt x="996697" y="26735"/>
                  </a:lnTo>
                  <a:lnTo>
                    <a:pt x="947250" y="16990"/>
                  </a:lnTo>
                  <a:lnTo>
                    <a:pt x="906446" y="12734"/>
                  </a:lnTo>
                  <a:lnTo>
                    <a:pt x="856299" y="8978"/>
                  </a:lnTo>
                  <a:lnTo>
                    <a:pt x="797841" y="5788"/>
                  </a:lnTo>
                  <a:lnTo>
                    <a:pt x="732107" y="3229"/>
                  </a:lnTo>
                  <a:lnTo>
                    <a:pt x="660129" y="1367"/>
                  </a:lnTo>
                  <a:lnTo>
                    <a:pt x="582940" y="269"/>
                  </a:lnTo>
                  <a:lnTo>
                    <a:pt x="501573" y="0"/>
                  </a:lnTo>
                  <a:close/>
                </a:path>
              </a:pathLst>
            </a:custGeom>
            <a:solidFill>
              <a:srgbClr val="F3F3F3">
                <a:alpha val="950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1" name="object 49">
              <a:extLst>
                <a:ext uri="{FF2B5EF4-FFF2-40B4-BE49-F238E27FC236}">
                  <a16:creationId xmlns:a16="http://schemas.microsoft.com/office/drawing/2014/main" xmlns="" id="{E826701C-F330-415C-B7D7-39017D801DCA}"/>
                </a:ext>
              </a:extLst>
            </p:cNvPr>
            <p:cNvSpPr/>
            <p:nvPr/>
          </p:nvSpPr>
          <p:spPr>
            <a:xfrm>
              <a:off x="7770725" y="7024860"/>
              <a:ext cx="998855" cy="66040"/>
            </a:xfrm>
            <a:custGeom>
              <a:avLst/>
              <a:gdLst/>
              <a:ahLst/>
              <a:cxnLst/>
              <a:rect l="l" t="t" r="r" b="b"/>
              <a:pathLst>
                <a:path w="998854" h="66040">
                  <a:moveTo>
                    <a:pt x="499198" y="0"/>
                  </a:moveTo>
                  <a:lnTo>
                    <a:pt x="418217" y="598"/>
                  </a:lnTo>
                  <a:lnTo>
                    <a:pt x="341398" y="2005"/>
                  </a:lnTo>
                  <a:lnTo>
                    <a:pt x="269767" y="4150"/>
                  </a:lnTo>
                  <a:lnTo>
                    <a:pt x="204354" y="6963"/>
                  </a:lnTo>
                  <a:lnTo>
                    <a:pt x="146186" y="10375"/>
                  </a:lnTo>
                  <a:lnTo>
                    <a:pt x="96291" y="14316"/>
                  </a:lnTo>
                  <a:lnTo>
                    <a:pt x="55697" y="18716"/>
                  </a:lnTo>
                  <a:lnTo>
                    <a:pt x="6523" y="28614"/>
                  </a:lnTo>
                  <a:lnTo>
                    <a:pt x="0" y="33972"/>
                  </a:lnTo>
                  <a:lnTo>
                    <a:pt x="6545" y="39304"/>
                  </a:lnTo>
                  <a:lnTo>
                    <a:pt x="55758" y="49003"/>
                  </a:lnTo>
                  <a:lnTo>
                    <a:pt x="96369" y="53238"/>
                  </a:lnTo>
                  <a:lnTo>
                    <a:pt x="146280" y="56976"/>
                  </a:lnTo>
                  <a:lnTo>
                    <a:pt x="204461" y="60152"/>
                  </a:lnTo>
                  <a:lnTo>
                    <a:pt x="269886" y="62699"/>
                  </a:lnTo>
                  <a:lnTo>
                    <a:pt x="341525" y="64552"/>
                  </a:lnTo>
                  <a:lnTo>
                    <a:pt x="418352" y="65645"/>
                  </a:lnTo>
                  <a:lnTo>
                    <a:pt x="499338" y="65912"/>
                  </a:lnTo>
                  <a:lnTo>
                    <a:pt x="580322" y="65314"/>
                  </a:lnTo>
                  <a:lnTo>
                    <a:pt x="657144" y="63907"/>
                  </a:lnTo>
                  <a:lnTo>
                    <a:pt x="728775" y="61762"/>
                  </a:lnTo>
                  <a:lnTo>
                    <a:pt x="794188" y="58949"/>
                  </a:lnTo>
                  <a:lnTo>
                    <a:pt x="852355" y="55537"/>
                  </a:lnTo>
                  <a:lnTo>
                    <a:pt x="902249" y="51596"/>
                  </a:lnTo>
                  <a:lnTo>
                    <a:pt x="942842" y="47196"/>
                  </a:lnTo>
                  <a:lnTo>
                    <a:pt x="992014" y="37298"/>
                  </a:lnTo>
                  <a:lnTo>
                    <a:pt x="998537" y="31940"/>
                  </a:lnTo>
                  <a:lnTo>
                    <a:pt x="991991" y="26608"/>
                  </a:lnTo>
                  <a:lnTo>
                    <a:pt x="942778" y="16909"/>
                  </a:lnTo>
                  <a:lnTo>
                    <a:pt x="902167" y="12674"/>
                  </a:lnTo>
                  <a:lnTo>
                    <a:pt x="852257" y="8936"/>
                  </a:lnTo>
                  <a:lnTo>
                    <a:pt x="794075" y="5760"/>
                  </a:lnTo>
                  <a:lnTo>
                    <a:pt x="728651" y="3213"/>
                  </a:lnTo>
                  <a:lnTo>
                    <a:pt x="657011" y="1360"/>
                  </a:lnTo>
                  <a:lnTo>
                    <a:pt x="580184" y="267"/>
                  </a:lnTo>
                  <a:lnTo>
                    <a:pt x="499198" y="0"/>
                  </a:lnTo>
                  <a:close/>
                </a:path>
              </a:pathLst>
            </a:custGeom>
            <a:solidFill>
              <a:srgbClr val="F3F3F3">
                <a:alpha val="995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2" name="object 50">
              <a:extLst>
                <a:ext uri="{FF2B5EF4-FFF2-40B4-BE49-F238E27FC236}">
                  <a16:creationId xmlns:a16="http://schemas.microsoft.com/office/drawing/2014/main" xmlns="" id="{1D80EBE7-954E-4046-ABE2-ABDFEBE993B3}"/>
                </a:ext>
              </a:extLst>
            </p:cNvPr>
            <p:cNvSpPr/>
            <p:nvPr/>
          </p:nvSpPr>
          <p:spPr>
            <a:xfrm>
              <a:off x="7773104" y="7025016"/>
              <a:ext cx="994410" cy="66040"/>
            </a:xfrm>
            <a:custGeom>
              <a:avLst/>
              <a:gdLst/>
              <a:ahLst/>
              <a:cxnLst/>
              <a:rect l="l" t="t" r="r" b="b"/>
              <a:pathLst>
                <a:path w="994409" h="66040">
                  <a:moveTo>
                    <a:pt x="496823" y="0"/>
                  </a:moveTo>
                  <a:lnTo>
                    <a:pt x="416224" y="593"/>
                  </a:lnTo>
                  <a:lnTo>
                    <a:pt x="339767" y="1991"/>
                  </a:lnTo>
                  <a:lnTo>
                    <a:pt x="268477" y="4126"/>
                  </a:lnTo>
                  <a:lnTo>
                    <a:pt x="203375" y="6925"/>
                  </a:lnTo>
                  <a:lnTo>
                    <a:pt x="145484" y="10321"/>
                  </a:lnTo>
                  <a:lnTo>
                    <a:pt x="95828" y="14244"/>
                  </a:lnTo>
                  <a:lnTo>
                    <a:pt x="55429" y="18624"/>
                  </a:lnTo>
                  <a:lnTo>
                    <a:pt x="6492" y="28475"/>
                  </a:lnTo>
                  <a:lnTo>
                    <a:pt x="0" y="33807"/>
                  </a:lnTo>
                  <a:lnTo>
                    <a:pt x="6514" y="39113"/>
                  </a:lnTo>
                  <a:lnTo>
                    <a:pt x="55492" y="48765"/>
                  </a:lnTo>
                  <a:lnTo>
                    <a:pt x="95910" y="52981"/>
                  </a:lnTo>
                  <a:lnTo>
                    <a:pt x="145583" y="56702"/>
                  </a:lnTo>
                  <a:lnTo>
                    <a:pt x="203487" y="59863"/>
                  </a:lnTo>
                  <a:lnTo>
                    <a:pt x="268601" y="62398"/>
                  </a:lnTo>
                  <a:lnTo>
                    <a:pt x="339900" y="64242"/>
                  </a:lnTo>
                  <a:lnTo>
                    <a:pt x="416362" y="65330"/>
                  </a:lnTo>
                  <a:lnTo>
                    <a:pt x="496963" y="65595"/>
                  </a:lnTo>
                  <a:lnTo>
                    <a:pt x="577560" y="65002"/>
                  </a:lnTo>
                  <a:lnTo>
                    <a:pt x="654014" y="63603"/>
                  </a:lnTo>
                  <a:lnTo>
                    <a:pt x="725304" y="61469"/>
                  </a:lnTo>
                  <a:lnTo>
                    <a:pt x="790406" y="58669"/>
                  </a:lnTo>
                  <a:lnTo>
                    <a:pt x="848298" y="55273"/>
                  </a:lnTo>
                  <a:lnTo>
                    <a:pt x="897955" y="51350"/>
                  </a:lnTo>
                  <a:lnTo>
                    <a:pt x="938356" y="46971"/>
                  </a:lnTo>
                  <a:lnTo>
                    <a:pt x="987295" y="37120"/>
                  </a:lnTo>
                  <a:lnTo>
                    <a:pt x="993787" y="31788"/>
                  </a:lnTo>
                  <a:lnTo>
                    <a:pt x="987273" y="26482"/>
                  </a:lnTo>
                  <a:lnTo>
                    <a:pt x="938294" y="16829"/>
                  </a:lnTo>
                  <a:lnTo>
                    <a:pt x="897877" y="12614"/>
                  </a:lnTo>
                  <a:lnTo>
                    <a:pt x="848204" y="8893"/>
                  </a:lnTo>
                  <a:lnTo>
                    <a:pt x="790299" y="5732"/>
                  </a:lnTo>
                  <a:lnTo>
                    <a:pt x="725186" y="3196"/>
                  </a:lnTo>
                  <a:lnTo>
                    <a:pt x="653887" y="1352"/>
                  </a:lnTo>
                  <a:lnTo>
                    <a:pt x="577425" y="265"/>
                  </a:lnTo>
                  <a:lnTo>
                    <a:pt x="496823" y="0"/>
                  </a:lnTo>
                  <a:close/>
                </a:path>
              </a:pathLst>
            </a:custGeom>
            <a:solidFill>
              <a:srgbClr val="F1F1F1">
                <a:alpha val="1040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3" name="object 51">
              <a:extLst>
                <a:ext uri="{FF2B5EF4-FFF2-40B4-BE49-F238E27FC236}">
                  <a16:creationId xmlns:a16="http://schemas.microsoft.com/office/drawing/2014/main" xmlns="" id="{D4FAF21A-D3EA-44AB-9A64-B1A6823E9992}"/>
                </a:ext>
              </a:extLst>
            </p:cNvPr>
            <p:cNvSpPr/>
            <p:nvPr/>
          </p:nvSpPr>
          <p:spPr>
            <a:xfrm>
              <a:off x="7775472" y="7025173"/>
              <a:ext cx="989330" cy="65405"/>
            </a:xfrm>
            <a:custGeom>
              <a:avLst/>
              <a:gdLst/>
              <a:ahLst/>
              <a:cxnLst/>
              <a:rect l="l" t="t" r="r" b="b"/>
              <a:pathLst>
                <a:path w="989329" h="65404">
                  <a:moveTo>
                    <a:pt x="494461" y="0"/>
                  </a:moveTo>
                  <a:lnTo>
                    <a:pt x="414246" y="591"/>
                  </a:lnTo>
                  <a:lnTo>
                    <a:pt x="338153" y="1983"/>
                  </a:lnTo>
                  <a:lnTo>
                    <a:pt x="267202" y="4107"/>
                  </a:lnTo>
                  <a:lnTo>
                    <a:pt x="202409" y="6894"/>
                  </a:lnTo>
                  <a:lnTo>
                    <a:pt x="144794" y="10274"/>
                  </a:lnTo>
                  <a:lnTo>
                    <a:pt x="95373" y="14178"/>
                  </a:lnTo>
                  <a:lnTo>
                    <a:pt x="55166" y="18538"/>
                  </a:lnTo>
                  <a:lnTo>
                    <a:pt x="6461" y="28345"/>
                  </a:lnTo>
                  <a:lnTo>
                    <a:pt x="0" y="33655"/>
                  </a:lnTo>
                  <a:lnTo>
                    <a:pt x="6483" y="38934"/>
                  </a:lnTo>
                  <a:lnTo>
                    <a:pt x="55229" y="48538"/>
                  </a:lnTo>
                  <a:lnTo>
                    <a:pt x="95455" y="52732"/>
                  </a:lnTo>
                  <a:lnTo>
                    <a:pt x="144891" y="56434"/>
                  </a:lnTo>
                  <a:lnTo>
                    <a:pt x="202519" y="59578"/>
                  </a:lnTo>
                  <a:lnTo>
                    <a:pt x="267321" y="62099"/>
                  </a:lnTo>
                  <a:lnTo>
                    <a:pt x="338279" y="63933"/>
                  </a:lnTo>
                  <a:lnTo>
                    <a:pt x="414374" y="65014"/>
                  </a:lnTo>
                  <a:lnTo>
                    <a:pt x="494588" y="65278"/>
                  </a:lnTo>
                  <a:lnTo>
                    <a:pt x="574804" y="64686"/>
                  </a:lnTo>
                  <a:lnTo>
                    <a:pt x="650896" y="63294"/>
                  </a:lnTo>
                  <a:lnTo>
                    <a:pt x="721848" y="61170"/>
                  </a:lnTo>
                  <a:lnTo>
                    <a:pt x="786640" y="58384"/>
                  </a:lnTo>
                  <a:lnTo>
                    <a:pt x="844256" y="55005"/>
                  </a:lnTo>
                  <a:lnTo>
                    <a:pt x="893676" y="51102"/>
                  </a:lnTo>
                  <a:lnTo>
                    <a:pt x="933884" y="46744"/>
                  </a:lnTo>
                  <a:lnTo>
                    <a:pt x="982589" y="36941"/>
                  </a:lnTo>
                  <a:lnTo>
                    <a:pt x="989050" y="31635"/>
                  </a:lnTo>
                  <a:lnTo>
                    <a:pt x="982566" y="26355"/>
                  </a:lnTo>
                  <a:lnTo>
                    <a:pt x="933821" y="16751"/>
                  </a:lnTo>
                  <a:lnTo>
                    <a:pt x="893595" y="12557"/>
                  </a:lnTo>
                  <a:lnTo>
                    <a:pt x="844159" y="8855"/>
                  </a:lnTo>
                  <a:lnTo>
                    <a:pt x="786531" y="5709"/>
                  </a:lnTo>
                  <a:lnTo>
                    <a:pt x="721728" y="3186"/>
                  </a:lnTo>
                  <a:lnTo>
                    <a:pt x="650770" y="1350"/>
                  </a:lnTo>
                  <a:lnTo>
                    <a:pt x="574675" y="266"/>
                  </a:lnTo>
                  <a:lnTo>
                    <a:pt x="494461" y="0"/>
                  </a:lnTo>
                  <a:close/>
                </a:path>
              </a:pathLst>
            </a:custGeom>
            <a:solidFill>
              <a:srgbClr val="F1F1F1">
                <a:alpha val="1085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4" name="object 52">
              <a:extLst>
                <a:ext uri="{FF2B5EF4-FFF2-40B4-BE49-F238E27FC236}">
                  <a16:creationId xmlns:a16="http://schemas.microsoft.com/office/drawing/2014/main" xmlns="" id="{2C8DBDF6-9488-4FCA-9568-D5679B054459}"/>
                </a:ext>
              </a:extLst>
            </p:cNvPr>
            <p:cNvSpPr/>
            <p:nvPr/>
          </p:nvSpPr>
          <p:spPr>
            <a:xfrm>
              <a:off x="7777838" y="7025331"/>
              <a:ext cx="984885" cy="65405"/>
            </a:xfrm>
            <a:custGeom>
              <a:avLst/>
              <a:gdLst/>
              <a:ahLst/>
              <a:cxnLst/>
              <a:rect l="l" t="t" r="r" b="b"/>
              <a:pathLst>
                <a:path w="984884" h="65404">
                  <a:moveTo>
                    <a:pt x="492086" y="0"/>
                  </a:moveTo>
                  <a:lnTo>
                    <a:pt x="412258" y="588"/>
                  </a:lnTo>
                  <a:lnTo>
                    <a:pt x="336532" y="1974"/>
                  </a:lnTo>
                  <a:lnTo>
                    <a:pt x="265922" y="4088"/>
                  </a:lnTo>
                  <a:lnTo>
                    <a:pt x="201441" y="6861"/>
                  </a:lnTo>
                  <a:lnTo>
                    <a:pt x="144102" y="10225"/>
                  </a:lnTo>
                  <a:lnTo>
                    <a:pt x="94918" y="14110"/>
                  </a:lnTo>
                  <a:lnTo>
                    <a:pt x="54902" y="18447"/>
                  </a:lnTo>
                  <a:lnTo>
                    <a:pt x="6430" y="28206"/>
                  </a:lnTo>
                  <a:lnTo>
                    <a:pt x="0" y="33489"/>
                  </a:lnTo>
                  <a:lnTo>
                    <a:pt x="6452" y="38743"/>
                  </a:lnTo>
                  <a:lnTo>
                    <a:pt x="54964" y="48301"/>
                  </a:lnTo>
                  <a:lnTo>
                    <a:pt x="94996" y="52476"/>
                  </a:lnTo>
                  <a:lnTo>
                    <a:pt x="144195" y="56160"/>
                  </a:lnTo>
                  <a:lnTo>
                    <a:pt x="201548" y="59291"/>
                  </a:lnTo>
                  <a:lnTo>
                    <a:pt x="266041" y="61802"/>
                  </a:lnTo>
                  <a:lnTo>
                    <a:pt x="336660" y="63630"/>
                  </a:lnTo>
                  <a:lnTo>
                    <a:pt x="412393" y="64708"/>
                  </a:lnTo>
                  <a:lnTo>
                    <a:pt x="492226" y="64973"/>
                  </a:lnTo>
                  <a:lnTo>
                    <a:pt x="572054" y="64384"/>
                  </a:lnTo>
                  <a:lnTo>
                    <a:pt x="647780" y="62998"/>
                  </a:lnTo>
                  <a:lnTo>
                    <a:pt x="718390" y="60884"/>
                  </a:lnTo>
                  <a:lnTo>
                    <a:pt x="782872" y="58111"/>
                  </a:lnTo>
                  <a:lnTo>
                    <a:pt x="840211" y="54748"/>
                  </a:lnTo>
                  <a:lnTo>
                    <a:pt x="889395" y="50863"/>
                  </a:lnTo>
                  <a:lnTo>
                    <a:pt x="929410" y="46525"/>
                  </a:lnTo>
                  <a:lnTo>
                    <a:pt x="977883" y="36766"/>
                  </a:lnTo>
                  <a:lnTo>
                    <a:pt x="984313" y="31483"/>
                  </a:lnTo>
                  <a:lnTo>
                    <a:pt x="977860" y="26226"/>
                  </a:lnTo>
                  <a:lnTo>
                    <a:pt x="929349" y="16665"/>
                  </a:lnTo>
                  <a:lnTo>
                    <a:pt x="889316" y="12491"/>
                  </a:lnTo>
                  <a:lnTo>
                    <a:pt x="840117" y="8807"/>
                  </a:lnTo>
                  <a:lnTo>
                    <a:pt x="782765" y="5678"/>
                  </a:lnTo>
                  <a:lnTo>
                    <a:pt x="718272" y="3167"/>
                  </a:lnTo>
                  <a:lnTo>
                    <a:pt x="647652" y="1341"/>
                  </a:lnTo>
                  <a:lnTo>
                    <a:pt x="571920" y="264"/>
                  </a:lnTo>
                  <a:lnTo>
                    <a:pt x="492086" y="0"/>
                  </a:lnTo>
                  <a:close/>
                </a:path>
              </a:pathLst>
            </a:custGeom>
            <a:solidFill>
              <a:srgbClr val="F0F0F0">
                <a:alpha val="1131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5" name="object 53">
              <a:extLst>
                <a:ext uri="{FF2B5EF4-FFF2-40B4-BE49-F238E27FC236}">
                  <a16:creationId xmlns:a16="http://schemas.microsoft.com/office/drawing/2014/main" xmlns="" id="{7F3169DA-29B4-444C-90E7-61DCB8F7D895}"/>
                </a:ext>
              </a:extLst>
            </p:cNvPr>
            <p:cNvSpPr/>
            <p:nvPr/>
          </p:nvSpPr>
          <p:spPr>
            <a:xfrm>
              <a:off x="7780205" y="7025488"/>
              <a:ext cx="979805" cy="64769"/>
            </a:xfrm>
            <a:custGeom>
              <a:avLst/>
              <a:gdLst/>
              <a:ahLst/>
              <a:cxnLst/>
              <a:rect l="l" t="t" r="r" b="b"/>
              <a:pathLst>
                <a:path w="979804" h="64770">
                  <a:moveTo>
                    <a:pt x="489724" y="0"/>
                  </a:moveTo>
                  <a:lnTo>
                    <a:pt x="410280" y="586"/>
                  </a:lnTo>
                  <a:lnTo>
                    <a:pt x="334919" y="1966"/>
                  </a:lnTo>
                  <a:lnTo>
                    <a:pt x="264650" y="4069"/>
                  </a:lnTo>
                  <a:lnTo>
                    <a:pt x="200479" y="6829"/>
                  </a:lnTo>
                  <a:lnTo>
                    <a:pt x="143416" y="10175"/>
                  </a:lnTo>
                  <a:lnTo>
                    <a:pt x="94468" y="14041"/>
                  </a:lnTo>
                  <a:lnTo>
                    <a:pt x="54645" y="18357"/>
                  </a:lnTo>
                  <a:lnTo>
                    <a:pt x="6402" y="28067"/>
                  </a:lnTo>
                  <a:lnTo>
                    <a:pt x="0" y="33324"/>
                  </a:lnTo>
                  <a:lnTo>
                    <a:pt x="6421" y="38555"/>
                  </a:lnTo>
                  <a:lnTo>
                    <a:pt x="54700" y="48070"/>
                  </a:lnTo>
                  <a:lnTo>
                    <a:pt x="94541" y="52224"/>
                  </a:lnTo>
                  <a:lnTo>
                    <a:pt x="143503" y="55891"/>
                  </a:lnTo>
                  <a:lnTo>
                    <a:pt x="200580" y="59005"/>
                  </a:lnTo>
                  <a:lnTo>
                    <a:pt x="264761" y="61503"/>
                  </a:lnTo>
                  <a:lnTo>
                    <a:pt x="335039" y="63321"/>
                  </a:lnTo>
                  <a:lnTo>
                    <a:pt x="410406" y="64393"/>
                  </a:lnTo>
                  <a:lnTo>
                    <a:pt x="489851" y="64655"/>
                  </a:lnTo>
                  <a:lnTo>
                    <a:pt x="569298" y="64072"/>
                  </a:lnTo>
                  <a:lnTo>
                    <a:pt x="644662" y="62694"/>
                  </a:lnTo>
                  <a:lnTo>
                    <a:pt x="714934" y="60591"/>
                  </a:lnTo>
                  <a:lnTo>
                    <a:pt x="779106" y="57832"/>
                  </a:lnTo>
                  <a:lnTo>
                    <a:pt x="836169" y="54484"/>
                  </a:lnTo>
                  <a:lnTo>
                    <a:pt x="885116" y="50617"/>
                  </a:lnTo>
                  <a:lnTo>
                    <a:pt x="924939" y="46300"/>
                  </a:lnTo>
                  <a:lnTo>
                    <a:pt x="973177" y="36588"/>
                  </a:lnTo>
                  <a:lnTo>
                    <a:pt x="979576" y="31330"/>
                  </a:lnTo>
                  <a:lnTo>
                    <a:pt x="973154" y="26099"/>
                  </a:lnTo>
                  <a:lnTo>
                    <a:pt x="924875" y="16585"/>
                  </a:lnTo>
                  <a:lnTo>
                    <a:pt x="885035" y="12431"/>
                  </a:lnTo>
                  <a:lnTo>
                    <a:pt x="836072" y="8764"/>
                  </a:lnTo>
                  <a:lnTo>
                    <a:pt x="778996" y="5649"/>
                  </a:lnTo>
                  <a:lnTo>
                    <a:pt x="714814" y="3151"/>
                  </a:lnTo>
                  <a:lnTo>
                    <a:pt x="644536" y="1334"/>
                  </a:lnTo>
                  <a:lnTo>
                    <a:pt x="569170" y="262"/>
                  </a:lnTo>
                  <a:lnTo>
                    <a:pt x="489724" y="0"/>
                  </a:lnTo>
                  <a:close/>
                </a:path>
              </a:pathLst>
            </a:custGeom>
            <a:solidFill>
              <a:srgbClr val="F0F0F0">
                <a:alpha val="1176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6" name="object 54">
              <a:extLst>
                <a:ext uri="{FF2B5EF4-FFF2-40B4-BE49-F238E27FC236}">
                  <a16:creationId xmlns:a16="http://schemas.microsoft.com/office/drawing/2014/main" xmlns="" id="{B1816DF8-F9EB-425E-9035-5AF6791EAB03}"/>
                </a:ext>
              </a:extLst>
            </p:cNvPr>
            <p:cNvSpPr/>
            <p:nvPr/>
          </p:nvSpPr>
          <p:spPr>
            <a:xfrm>
              <a:off x="7782585" y="7025646"/>
              <a:ext cx="975360" cy="64769"/>
            </a:xfrm>
            <a:custGeom>
              <a:avLst/>
              <a:gdLst/>
              <a:ahLst/>
              <a:cxnLst/>
              <a:rect l="l" t="t" r="r" b="b"/>
              <a:pathLst>
                <a:path w="975359" h="64770">
                  <a:moveTo>
                    <a:pt x="487349" y="0"/>
                  </a:moveTo>
                  <a:lnTo>
                    <a:pt x="408286" y="581"/>
                  </a:lnTo>
                  <a:lnTo>
                    <a:pt x="333288" y="1952"/>
                  </a:lnTo>
                  <a:lnTo>
                    <a:pt x="263357" y="4045"/>
                  </a:lnTo>
                  <a:lnTo>
                    <a:pt x="199496" y="6791"/>
                  </a:lnTo>
                  <a:lnTo>
                    <a:pt x="142709" y="10121"/>
                  </a:lnTo>
                  <a:lnTo>
                    <a:pt x="94000" y="13969"/>
                  </a:lnTo>
                  <a:lnTo>
                    <a:pt x="54371" y="18265"/>
                  </a:lnTo>
                  <a:lnTo>
                    <a:pt x="6368" y="27928"/>
                  </a:lnTo>
                  <a:lnTo>
                    <a:pt x="0" y="33159"/>
                  </a:lnTo>
                  <a:lnTo>
                    <a:pt x="6390" y="38364"/>
                  </a:lnTo>
                  <a:lnTo>
                    <a:pt x="54435" y="47832"/>
                  </a:lnTo>
                  <a:lnTo>
                    <a:pt x="94081" y="51967"/>
                  </a:lnTo>
                  <a:lnTo>
                    <a:pt x="142806" y="55616"/>
                  </a:lnTo>
                  <a:lnTo>
                    <a:pt x="199606" y="58716"/>
                  </a:lnTo>
                  <a:lnTo>
                    <a:pt x="263476" y="61202"/>
                  </a:lnTo>
                  <a:lnTo>
                    <a:pt x="333414" y="63010"/>
                  </a:lnTo>
                  <a:lnTo>
                    <a:pt x="408415" y="64077"/>
                  </a:lnTo>
                  <a:lnTo>
                    <a:pt x="487476" y="64338"/>
                  </a:lnTo>
                  <a:lnTo>
                    <a:pt x="566536" y="63756"/>
                  </a:lnTo>
                  <a:lnTo>
                    <a:pt x="641533" y="62385"/>
                  </a:lnTo>
                  <a:lnTo>
                    <a:pt x="711463" y="60292"/>
                  </a:lnTo>
                  <a:lnTo>
                    <a:pt x="775324" y="57547"/>
                  </a:lnTo>
                  <a:lnTo>
                    <a:pt x="832111" y="54216"/>
                  </a:lnTo>
                  <a:lnTo>
                    <a:pt x="880822" y="50368"/>
                  </a:lnTo>
                  <a:lnTo>
                    <a:pt x="920452" y="46073"/>
                  </a:lnTo>
                  <a:lnTo>
                    <a:pt x="968458" y="36409"/>
                  </a:lnTo>
                  <a:lnTo>
                    <a:pt x="974826" y="31178"/>
                  </a:lnTo>
                  <a:lnTo>
                    <a:pt x="968436" y="25973"/>
                  </a:lnTo>
                  <a:lnTo>
                    <a:pt x="920391" y="16505"/>
                  </a:lnTo>
                  <a:lnTo>
                    <a:pt x="880744" y="12370"/>
                  </a:lnTo>
                  <a:lnTo>
                    <a:pt x="832019" y="8721"/>
                  </a:lnTo>
                  <a:lnTo>
                    <a:pt x="775220" y="5621"/>
                  </a:lnTo>
                  <a:lnTo>
                    <a:pt x="711350" y="3135"/>
                  </a:lnTo>
                  <a:lnTo>
                    <a:pt x="641412" y="1327"/>
                  </a:lnTo>
                  <a:lnTo>
                    <a:pt x="566411" y="260"/>
                  </a:lnTo>
                  <a:lnTo>
                    <a:pt x="487349" y="0"/>
                  </a:lnTo>
                  <a:close/>
                </a:path>
              </a:pathLst>
            </a:custGeom>
            <a:solidFill>
              <a:srgbClr val="EFEFEF">
                <a:alpha val="1221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7" name="object 55">
              <a:extLst>
                <a:ext uri="{FF2B5EF4-FFF2-40B4-BE49-F238E27FC236}">
                  <a16:creationId xmlns:a16="http://schemas.microsoft.com/office/drawing/2014/main" xmlns="" id="{5955EFA7-F475-49F1-8232-72B856634852}"/>
                </a:ext>
              </a:extLst>
            </p:cNvPr>
            <p:cNvSpPr/>
            <p:nvPr/>
          </p:nvSpPr>
          <p:spPr>
            <a:xfrm>
              <a:off x="7784952" y="7025802"/>
              <a:ext cx="970280" cy="64135"/>
            </a:xfrm>
            <a:custGeom>
              <a:avLst/>
              <a:gdLst/>
              <a:ahLst/>
              <a:cxnLst/>
              <a:rect l="l" t="t" r="r" b="b"/>
              <a:pathLst>
                <a:path w="970279" h="64134">
                  <a:moveTo>
                    <a:pt x="484974" y="0"/>
                  </a:moveTo>
                  <a:lnTo>
                    <a:pt x="406299" y="579"/>
                  </a:lnTo>
                  <a:lnTo>
                    <a:pt x="331667" y="1944"/>
                  </a:lnTo>
                  <a:lnTo>
                    <a:pt x="262077" y="4026"/>
                  </a:lnTo>
                  <a:lnTo>
                    <a:pt x="198528" y="6759"/>
                  </a:lnTo>
                  <a:lnTo>
                    <a:pt x="142017" y="10074"/>
                  </a:lnTo>
                  <a:lnTo>
                    <a:pt x="93544" y="13903"/>
                  </a:lnTo>
                  <a:lnTo>
                    <a:pt x="54108" y="18179"/>
                  </a:lnTo>
                  <a:lnTo>
                    <a:pt x="6337" y="27798"/>
                  </a:lnTo>
                  <a:lnTo>
                    <a:pt x="0" y="33007"/>
                  </a:lnTo>
                  <a:lnTo>
                    <a:pt x="6359" y="38186"/>
                  </a:lnTo>
                  <a:lnTo>
                    <a:pt x="54169" y="47605"/>
                  </a:lnTo>
                  <a:lnTo>
                    <a:pt x="93623" y="51718"/>
                  </a:lnTo>
                  <a:lnTo>
                    <a:pt x="142111" y="55348"/>
                  </a:lnTo>
                  <a:lnTo>
                    <a:pt x="198635" y="58431"/>
                  </a:lnTo>
                  <a:lnTo>
                    <a:pt x="262195" y="60903"/>
                  </a:lnTo>
                  <a:lnTo>
                    <a:pt x="331795" y="62702"/>
                  </a:lnTo>
                  <a:lnTo>
                    <a:pt x="406434" y="63762"/>
                  </a:lnTo>
                  <a:lnTo>
                    <a:pt x="485114" y="64020"/>
                  </a:lnTo>
                  <a:lnTo>
                    <a:pt x="563790" y="63444"/>
                  </a:lnTo>
                  <a:lnTo>
                    <a:pt x="638421" y="62081"/>
                  </a:lnTo>
                  <a:lnTo>
                    <a:pt x="708011" y="59999"/>
                  </a:lnTo>
                  <a:lnTo>
                    <a:pt x="771561" y="57267"/>
                  </a:lnTo>
                  <a:lnTo>
                    <a:pt x="828071" y="53952"/>
                  </a:lnTo>
                  <a:lnTo>
                    <a:pt x="876544" y="50123"/>
                  </a:lnTo>
                  <a:lnTo>
                    <a:pt x="915981" y="45848"/>
                  </a:lnTo>
                  <a:lnTo>
                    <a:pt x="963752" y="36231"/>
                  </a:lnTo>
                  <a:lnTo>
                    <a:pt x="970089" y="31026"/>
                  </a:lnTo>
                  <a:lnTo>
                    <a:pt x="963730" y="25846"/>
                  </a:lnTo>
                  <a:lnTo>
                    <a:pt x="915919" y="16425"/>
                  </a:lnTo>
                  <a:lnTo>
                    <a:pt x="876466" y="12310"/>
                  </a:lnTo>
                  <a:lnTo>
                    <a:pt x="827978" y="8678"/>
                  </a:lnTo>
                  <a:lnTo>
                    <a:pt x="771454" y="5593"/>
                  </a:lnTo>
                  <a:lnTo>
                    <a:pt x="707893" y="3119"/>
                  </a:lnTo>
                  <a:lnTo>
                    <a:pt x="638294" y="1319"/>
                  </a:lnTo>
                  <a:lnTo>
                    <a:pt x="563655" y="258"/>
                  </a:lnTo>
                  <a:lnTo>
                    <a:pt x="484974" y="0"/>
                  </a:lnTo>
                  <a:close/>
                </a:path>
              </a:pathLst>
            </a:custGeom>
            <a:solidFill>
              <a:srgbClr val="EEEEEE">
                <a:alpha val="1266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8" name="object 56">
              <a:extLst>
                <a:ext uri="{FF2B5EF4-FFF2-40B4-BE49-F238E27FC236}">
                  <a16:creationId xmlns:a16="http://schemas.microsoft.com/office/drawing/2014/main" xmlns="" id="{E883DEA1-DF86-44FF-9013-D410E2E2B1FC}"/>
                </a:ext>
              </a:extLst>
            </p:cNvPr>
            <p:cNvSpPr/>
            <p:nvPr/>
          </p:nvSpPr>
          <p:spPr>
            <a:xfrm>
              <a:off x="7787318" y="7025960"/>
              <a:ext cx="965835" cy="64135"/>
            </a:xfrm>
            <a:custGeom>
              <a:avLst/>
              <a:gdLst/>
              <a:ahLst/>
              <a:cxnLst/>
              <a:rect l="l" t="t" r="r" b="b"/>
              <a:pathLst>
                <a:path w="965834" h="64134">
                  <a:moveTo>
                    <a:pt x="482612" y="0"/>
                  </a:moveTo>
                  <a:lnTo>
                    <a:pt x="404321" y="577"/>
                  </a:lnTo>
                  <a:lnTo>
                    <a:pt x="330053" y="1935"/>
                  </a:lnTo>
                  <a:lnTo>
                    <a:pt x="260802" y="4007"/>
                  </a:lnTo>
                  <a:lnTo>
                    <a:pt x="197562" y="6726"/>
                  </a:lnTo>
                  <a:lnTo>
                    <a:pt x="141327" y="10025"/>
                  </a:lnTo>
                  <a:lnTo>
                    <a:pt x="93090" y="13834"/>
                  </a:lnTo>
                  <a:lnTo>
                    <a:pt x="53845" y="18088"/>
                  </a:lnTo>
                  <a:lnTo>
                    <a:pt x="6306" y="27660"/>
                  </a:lnTo>
                  <a:lnTo>
                    <a:pt x="0" y="32842"/>
                  </a:lnTo>
                  <a:lnTo>
                    <a:pt x="6328" y="37995"/>
                  </a:lnTo>
                  <a:lnTo>
                    <a:pt x="53906" y="47368"/>
                  </a:lnTo>
                  <a:lnTo>
                    <a:pt x="93167" y="51462"/>
                  </a:lnTo>
                  <a:lnTo>
                    <a:pt x="141419" y="55075"/>
                  </a:lnTo>
                  <a:lnTo>
                    <a:pt x="197666" y="58144"/>
                  </a:lnTo>
                  <a:lnTo>
                    <a:pt x="260916" y="60606"/>
                  </a:lnTo>
                  <a:lnTo>
                    <a:pt x="330174" y="62398"/>
                  </a:lnTo>
                  <a:lnTo>
                    <a:pt x="404446" y="63455"/>
                  </a:lnTo>
                  <a:lnTo>
                    <a:pt x="482739" y="63715"/>
                  </a:lnTo>
                  <a:lnTo>
                    <a:pt x="561031" y="63138"/>
                  </a:lnTo>
                  <a:lnTo>
                    <a:pt x="635299" y="61779"/>
                  </a:lnTo>
                  <a:lnTo>
                    <a:pt x="704549" y="59705"/>
                  </a:lnTo>
                  <a:lnTo>
                    <a:pt x="767789" y="56985"/>
                  </a:lnTo>
                  <a:lnTo>
                    <a:pt x="824025" y="53686"/>
                  </a:lnTo>
                  <a:lnTo>
                    <a:pt x="872262" y="49875"/>
                  </a:lnTo>
                  <a:lnTo>
                    <a:pt x="911507" y="45621"/>
                  </a:lnTo>
                  <a:lnTo>
                    <a:pt x="959045" y="36052"/>
                  </a:lnTo>
                  <a:lnTo>
                    <a:pt x="965352" y="30873"/>
                  </a:lnTo>
                  <a:lnTo>
                    <a:pt x="959023" y="25720"/>
                  </a:lnTo>
                  <a:lnTo>
                    <a:pt x="911446" y="16344"/>
                  </a:lnTo>
                  <a:lnTo>
                    <a:pt x="872184" y="12250"/>
                  </a:lnTo>
                  <a:lnTo>
                    <a:pt x="823933" y="8635"/>
                  </a:lnTo>
                  <a:lnTo>
                    <a:pt x="767685" y="5565"/>
                  </a:lnTo>
                  <a:lnTo>
                    <a:pt x="704435" y="3103"/>
                  </a:lnTo>
                  <a:lnTo>
                    <a:pt x="635178" y="1312"/>
                  </a:lnTo>
                  <a:lnTo>
                    <a:pt x="560905" y="256"/>
                  </a:lnTo>
                  <a:lnTo>
                    <a:pt x="482612" y="0"/>
                  </a:lnTo>
                  <a:close/>
                </a:path>
              </a:pathLst>
            </a:custGeom>
            <a:solidFill>
              <a:srgbClr val="EEEEEE">
                <a:alpha val="1312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9" name="object 57">
              <a:extLst>
                <a:ext uri="{FF2B5EF4-FFF2-40B4-BE49-F238E27FC236}">
                  <a16:creationId xmlns:a16="http://schemas.microsoft.com/office/drawing/2014/main" xmlns="" id="{4BA0706E-852A-43F3-ADE4-CE1ADB59389B}"/>
                </a:ext>
              </a:extLst>
            </p:cNvPr>
            <p:cNvSpPr/>
            <p:nvPr/>
          </p:nvSpPr>
          <p:spPr>
            <a:xfrm>
              <a:off x="7789698" y="7026117"/>
              <a:ext cx="960755" cy="63500"/>
            </a:xfrm>
            <a:custGeom>
              <a:avLst/>
              <a:gdLst/>
              <a:ahLst/>
              <a:cxnLst/>
              <a:rect l="l" t="t" r="r" b="b"/>
              <a:pathLst>
                <a:path w="960754" h="63500">
                  <a:moveTo>
                    <a:pt x="480237" y="0"/>
                  </a:moveTo>
                  <a:lnTo>
                    <a:pt x="402330" y="571"/>
                  </a:lnTo>
                  <a:lnTo>
                    <a:pt x="328427" y="1921"/>
                  </a:lnTo>
                  <a:lnTo>
                    <a:pt x="259517" y="3983"/>
                  </a:lnTo>
                  <a:lnTo>
                    <a:pt x="196588" y="6688"/>
                  </a:lnTo>
                  <a:lnTo>
                    <a:pt x="140630" y="9971"/>
                  </a:lnTo>
                  <a:lnTo>
                    <a:pt x="92630" y="13762"/>
                  </a:lnTo>
                  <a:lnTo>
                    <a:pt x="53579" y="17996"/>
                  </a:lnTo>
                  <a:lnTo>
                    <a:pt x="6275" y="27520"/>
                  </a:lnTo>
                  <a:lnTo>
                    <a:pt x="0" y="32677"/>
                  </a:lnTo>
                  <a:lnTo>
                    <a:pt x="6294" y="37807"/>
                  </a:lnTo>
                  <a:lnTo>
                    <a:pt x="53634" y="47139"/>
                  </a:lnTo>
                  <a:lnTo>
                    <a:pt x="92703" y="51214"/>
                  </a:lnTo>
                  <a:lnTo>
                    <a:pt x="140717" y="54810"/>
                  </a:lnTo>
                  <a:lnTo>
                    <a:pt x="196689" y="57864"/>
                  </a:lnTo>
                  <a:lnTo>
                    <a:pt x="259628" y="60313"/>
                  </a:lnTo>
                  <a:lnTo>
                    <a:pt x="328547" y="62094"/>
                  </a:lnTo>
                  <a:lnTo>
                    <a:pt x="402455" y="63143"/>
                  </a:lnTo>
                  <a:lnTo>
                    <a:pt x="480364" y="63398"/>
                  </a:lnTo>
                  <a:lnTo>
                    <a:pt x="558271" y="62826"/>
                  </a:lnTo>
                  <a:lnTo>
                    <a:pt x="632174" y="61476"/>
                  </a:lnTo>
                  <a:lnTo>
                    <a:pt x="701085" y="59414"/>
                  </a:lnTo>
                  <a:lnTo>
                    <a:pt x="764013" y="56709"/>
                  </a:lnTo>
                  <a:lnTo>
                    <a:pt x="819972" y="53427"/>
                  </a:lnTo>
                  <a:lnTo>
                    <a:pt x="867971" y="49635"/>
                  </a:lnTo>
                  <a:lnTo>
                    <a:pt x="907023" y="45402"/>
                  </a:lnTo>
                  <a:lnTo>
                    <a:pt x="954327" y="35877"/>
                  </a:lnTo>
                  <a:lnTo>
                    <a:pt x="960602" y="30721"/>
                  </a:lnTo>
                  <a:lnTo>
                    <a:pt x="954305" y="25590"/>
                  </a:lnTo>
                  <a:lnTo>
                    <a:pt x="906962" y="16258"/>
                  </a:lnTo>
                  <a:lnTo>
                    <a:pt x="867894" y="12184"/>
                  </a:lnTo>
                  <a:lnTo>
                    <a:pt x="819880" y="8588"/>
                  </a:lnTo>
                  <a:lnTo>
                    <a:pt x="763909" y="5534"/>
                  </a:lnTo>
                  <a:lnTo>
                    <a:pt x="700971" y="3084"/>
                  </a:lnTo>
                  <a:lnTo>
                    <a:pt x="632053" y="1304"/>
                  </a:lnTo>
                  <a:lnTo>
                    <a:pt x="558146" y="254"/>
                  </a:lnTo>
                  <a:lnTo>
                    <a:pt x="480237" y="0"/>
                  </a:lnTo>
                  <a:close/>
                </a:path>
              </a:pathLst>
            </a:custGeom>
            <a:solidFill>
              <a:srgbClr val="EDEDED">
                <a:alpha val="1357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0" name="object 58">
              <a:extLst>
                <a:ext uri="{FF2B5EF4-FFF2-40B4-BE49-F238E27FC236}">
                  <a16:creationId xmlns:a16="http://schemas.microsoft.com/office/drawing/2014/main" xmlns="" id="{854113A3-FE73-4650-AAE4-DF8916300A74}"/>
                </a:ext>
              </a:extLst>
            </p:cNvPr>
            <p:cNvSpPr/>
            <p:nvPr/>
          </p:nvSpPr>
          <p:spPr>
            <a:xfrm>
              <a:off x="7792064" y="7026275"/>
              <a:ext cx="956310" cy="63500"/>
            </a:xfrm>
            <a:custGeom>
              <a:avLst/>
              <a:gdLst/>
              <a:ahLst/>
              <a:cxnLst/>
              <a:rect l="l" t="t" r="r" b="b"/>
              <a:pathLst>
                <a:path w="956309" h="63500">
                  <a:moveTo>
                    <a:pt x="477862" y="0"/>
                  </a:moveTo>
                  <a:lnTo>
                    <a:pt x="400340" y="569"/>
                  </a:lnTo>
                  <a:lnTo>
                    <a:pt x="326802" y="1913"/>
                  </a:lnTo>
                  <a:lnTo>
                    <a:pt x="258232" y="3964"/>
                  </a:lnTo>
                  <a:lnTo>
                    <a:pt x="195614" y="6656"/>
                  </a:lnTo>
                  <a:lnTo>
                    <a:pt x="139933" y="9921"/>
                  </a:lnTo>
                  <a:lnTo>
                    <a:pt x="92171" y="13694"/>
                  </a:lnTo>
                  <a:lnTo>
                    <a:pt x="53313" y="17906"/>
                  </a:lnTo>
                  <a:lnTo>
                    <a:pt x="6244" y="27381"/>
                  </a:lnTo>
                  <a:lnTo>
                    <a:pt x="0" y="32511"/>
                  </a:lnTo>
                  <a:lnTo>
                    <a:pt x="6266" y="37616"/>
                  </a:lnTo>
                  <a:lnTo>
                    <a:pt x="53377" y="46902"/>
                  </a:lnTo>
                  <a:lnTo>
                    <a:pt x="92253" y="50956"/>
                  </a:lnTo>
                  <a:lnTo>
                    <a:pt x="140030" y="54535"/>
                  </a:lnTo>
                  <a:lnTo>
                    <a:pt x="195724" y="57574"/>
                  </a:lnTo>
                  <a:lnTo>
                    <a:pt x="258351" y="60012"/>
                  </a:lnTo>
                  <a:lnTo>
                    <a:pt x="326928" y="61784"/>
                  </a:lnTo>
                  <a:lnTo>
                    <a:pt x="400468" y="62828"/>
                  </a:lnTo>
                  <a:lnTo>
                    <a:pt x="477989" y="63080"/>
                  </a:lnTo>
                  <a:lnTo>
                    <a:pt x="555512" y="62511"/>
                  </a:lnTo>
                  <a:lnTo>
                    <a:pt x="629052" y="61167"/>
                  </a:lnTo>
                  <a:lnTo>
                    <a:pt x="697623" y="59116"/>
                  </a:lnTo>
                  <a:lnTo>
                    <a:pt x="760242" y="56424"/>
                  </a:lnTo>
                  <a:lnTo>
                    <a:pt x="815925" y="53159"/>
                  </a:lnTo>
                  <a:lnTo>
                    <a:pt x="863689" y="49386"/>
                  </a:lnTo>
                  <a:lnTo>
                    <a:pt x="902549" y="45174"/>
                  </a:lnTo>
                  <a:lnTo>
                    <a:pt x="949621" y="35698"/>
                  </a:lnTo>
                  <a:lnTo>
                    <a:pt x="955865" y="30568"/>
                  </a:lnTo>
                  <a:lnTo>
                    <a:pt x="949599" y="25464"/>
                  </a:lnTo>
                  <a:lnTo>
                    <a:pt x="902487" y="16181"/>
                  </a:lnTo>
                  <a:lnTo>
                    <a:pt x="863611" y="12127"/>
                  </a:lnTo>
                  <a:lnTo>
                    <a:pt x="815833" y="8550"/>
                  </a:lnTo>
                  <a:lnTo>
                    <a:pt x="760138" y="5511"/>
                  </a:lnTo>
                  <a:lnTo>
                    <a:pt x="697509" y="3074"/>
                  </a:lnTo>
                  <a:lnTo>
                    <a:pt x="628930" y="1301"/>
                  </a:lnTo>
                  <a:lnTo>
                    <a:pt x="555387" y="255"/>
                  </a:lnTo>
                  <a:lnTo>
                    <a:pt x="477862" y="0"/>
                  </a:lnTo>
                  <a:close/>
                </a:path>
              </a:pathLst>
            </a:custGeom>
            <a:solidFill>
              <a:srgbClr val="EDEDED">
                <a:alpha val="1402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1" name="object 59">
              <a:extLst>
                <a:ext uri="{FF2B5EF4-FFF2-40B4-BE49-F238E27FC236}">
                  <a16:creationId xmlns:a16="http://schemas.microsoft.com/office/drawing/2014/main" xmlns="" id="{5898473E-BA87-46D6-BDAD-BC15D4EFD14C}"/>
                </a:ext>
              </a:extLst>
            </p:cNvPr>
            <p:cNvSpPr/>
            <p:nvPr/>
          </p:nvSpPr>
          <p:spPr>
            <a:xfrm>
              <a:off x="7794431" y="7026432"/>
              <a:ext cx="951230" cy="62865"/>
            </a:xfrm>
            <a:custGeom>
              <a:avLst/>
              <a:gdLst/>
              <a:ahLst/>
              <a:cxnLst/>
              <a:rect l="l" t="t" r="r" b="b"/>
              <a:pathLst>
                <a:path w="951229" h="62865">
                  <a:moveTo>
                    <a:pt x="475500" y="0"/>
                  </a:moveTo>
                  <a:lnTo>
                    <a:pt x="398362" y="567"/>
                  </a:lnTo>
                  <a:lnTo>
                    <a:pt x="325187" y="1905"/>
                  </a:lnTo>
                  <a:lnTo>
                    <a:pt x="256957" y="3948"/>
                  </a:lnTo>
                  <a:lnTo>
                    <a:pt x="194649" y="6627"/>
                  </a:lnTo>
                  <a:lnTo>
                    <a:pt x="139242" y="9877"/>
                  </a:lnTo>
                  <a:lnTo>
                    <a:pt x="91716" y="13630"/>
                  </a:lnTo>
                  <a:lnTo>
                    <a:pt x="53050" y="17821"/>
                  </a:lnTo>
                  <a:lnTo>
                    <a:pt x="6213" y="27246"/>
                  </a:lnTo>
                  <a:lnTo>
                    <a:pt x="0" y="32346"/>
                  </a:lnTo>
                  <a:lnTo>
                    <a:pt x="6235" y="37425"/>
                  </a:lnTo>
                  <a:lnTo>
                    <a:pt x="53111" y="46665"/>
                  </a:lnTo>
                  <a:lnTo>
                    <a:pt x="91794" y="50700"/>
                  </a:lnTo>
                  <a:lnTo>
                    <a:pt x="139334" y="54262"/>
                  </a:lnTo>
                  <a:lnTo>
                    <a:pt x="194753" y="57288"/>
                  </a:lnTo>
                  <a:lnTo>
                    <a:pt x="257071" y="59715"/>
                  </a:lnTo>
                  <a:lnTo>
                    <a:pt x="325308" y="61480"/>
                  </a:lnTo>
                  <a:lnTo>
                    <a:pt x="398487" y="62521"/>
                  </a:lnTo>
                  <a:lnTo>
                    <a:pt x="475627" y="62776"/>
                  </a:lnTo>
                  <a:lnTo>
                    <a:pt x="552766" y="62208"/>
                  </a:lnTo>
                  <a:lnTo>
                    <a:pt x="625940" y="60870"/>
                  </a:lnTo>
                  <a:lnTo>
                    <a:pt x="694171" y="58827"/>
                  </a:lnTo>
                  <a:lnTo>
                    <a:pt x="756479" y="56147"/>
                  </a:lnTo>
                  <a:lnTo>
                    <a:pt x="811885" y="52897"/>
                  </a:lnTo>
                  <a:lnTo>
                    <a:pt x="859411" y="49142"/>
                  </a:lnTo>
                  <a:lnTo>
                    <a:pt x="898077" y="44950"/>
                  </a:lnTo>
                  <a:lnTo>
                    <a:pt x="944915" y="35520"/>
                  </a:lnTo>
                  <a:lnTo>
                    <a:pt x="951128" y="30416"/>
                  </a:lnTo>
                  <a:lnTo>
                    <a:pt x="944893" y="25337"/>
                  </a:lnTo>
                  <a:lnTo>
                    <a:pt x="898016" y="16100"/>
                  </a:lnTo>
                  <a:lnTo>
                    <a:pt x="859333" y="12067"/>
                  </a:lnTo>
                  <a:lnTo>
                    <a:pt x="811793" y="8507"/>
                  </a:lnTo>
                  <a:lnTo>
                    <a:pt x="756374" y="5483"/>
                  </a:lnTo>
                  <a:lnTo>
                    <a:pt x="694057" y="3058"/>
                  </a:lnTo>
                  <a:lnTo>
                    <a:pt x="625819" y="1294"/>
                  </a:lnTo>
                  <a:lnTo>
                    <a:pt x="552640" y="253"/>
                  </a:lnTo>
                  <a:lnTo>
                    <a:pt x="475500" y="0"/>
                  </a:lnTo>
                  <a:close/>
                </a:path>
              </a:pathLst>
            </a:custGeom>
            <a:solidFill>
              <a:srgbClr val="ECECEC">
                <a:alpha val="1447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2" name="object 60">
              <a:extLst>
                <a:ext uri="{FF2B5EF4-FFF2-40B4-BE49-F238E27FC236}">
                  <a16:creationId xmlns:a16="http://schemas.microsoft.com/office/drawing/2014/main" xmlns="" id="{81519F53-0CC4-4D10-A0DE-D510BD2803B9}"/>
                </a:ext>
              </a:extLst>
            </p:cNvPr>
            <p:cNvSpPr/>
            <p:nvPr/>
          </p:nvSpPr>
          <p:spPr>
            <a:xfrm>
              <a:off x="7796797" y="7026588"/>
              <a:ext cx="946785" cy="62865"/>
            </a:xfrm>
            <a:custGeom>
              <a:avLst/>
              <a:gdLst/>
              <a:ahLst/>
              <a:cxnLst/>
              <a:rect l="l" t="t" r="r" b="b"/>
              <a:pathLst>
                <a:path w="946784" h="62865">
                  <a:moveTo>
                    <a:pt x="473138" y="0"/>
                  </a:moveTo>
                  <a:lnTo>
                    <a:pt x="396384" y="565"/>
                  </a:lnTo>
                  <a:lnTo>
                    <a:pt x="323574" y="1897"/>
                  </a:lnTo>
                  <a:lnTo>
                    <a:pt x="255684" y="3929"/>
                  </a:lnTo>
                  <a:lnTo>
                    <a:pt x="193687" y="6595"/>
                  </a:lnTo>
                  <a:lnTo>
                    <a:pt x="138556" y="9829"/>
                  </a:lnTo>
                  <a:lnTo>
                    <a:pt x="91267" y="13565"/>
                  </a:lnTo>
                  <a:lnTo>
                    <a:pt x="52793" y="17735"/>
                  </a:lnTo>
                  <a:lnTo>
                    <a:pt x="6185" y="27116"/>
                  </a:lnTo>
                  <a:lnTo>
                    <a:pt x="0" y="32194"/>
                  </a:lnTo>
                  <a:lnTo>
                    <a:pt x="6204" y="37247"/>
                  </a:lnTo>
                  <a:lnTo>
                    <a:pt x="52848" y="46438"/>
                  </a:lnTo>
                  <a:lnTo>
                    <a:pt x="91339" y="50451"/>
                  </a:lnTo>
                  <a:lnTo>
                    <a:pt x="138644" y="53994"/>
                  </a:lnTo>
                  <a:lnTo>
                    <a:pt x="193787" y="57003"/>
                  </a:lnTo>
                  <a:lnTo>
                    <a:pt x="255796" y="59416"/>
                  </a:lnTo>
                  <a:lnTo>
                    <a:pt x="323694" y="61171"/>
                  </a:lnTo>
                  <a:lnTo>
                    <a:pt x="396509" y="62206"/>
                  </a:lnTo>
                  <a:lnTo>
                    <a:pt x="473265" y="62458"/>
                  </a:lnTo>
                  <a:lnTo>
                    <a:pt x="550016" y="61893"/>
                  </a:lnTo>
                  <a:lnTo>
                    <a:pt x="622824" y="60561"/>
                  </a:lnTo>
                  <a:lnTo>
                    <a:pt x="690713" y="58528"/>
                  </a:lnTo>
                  <a:lnTo>
                    <a:pt x="752710" y="55862"/>
                  </a:lnTo>
                  <a:lnTo>
                    <a:pt x="807840" y="52628"/>
                  </a:lnTo>
                  <a:lnTo>
                    <a:pt x="855129" y="48893"/>
                  </a:lnTo>
                  <a:lnTo>
                    <a:pt x="893603" y="44723"/>
                  </a:lnTo>
                  <a:lnTo>
                    <a:pt x="940208" y="35342"/>
                  </a:lnTo>
                  <a:lnTo>
                    <a:pt x="946391" y="30264"/>
                  </a:lnTo>
                  <a:lnTo>
                    <a:pt x="940186" y="25211"/>
                  </a:lnTo>
                  <a:lnTo>
                    <a:pt x="893542" y="16020"/>
                  </a:lnTo>
                  <a:lnTo>
                    <a:pt x="855052" y="12006"/>
                  </a:lnTo>
                  <a:lnTo>
                    <a:pt x="807748" y="8464"/>
                  </a:lnTo>
                  <a:lnTo>
                    <a:pt x="752606" y="5455"/>
                  </a:lnTo>
                  <a:lnTo>
                    <a:pt x="690599" y="3042"/>
                  </a:lnTo>
                  <a:lnTo>
                    <a:pt x="622703" y="1286"/>
                  </a:lnTo>
                  <a:lnTo>
                    <a:pt x="549891" y="252"/>
                  </a:lnTo>
                  <a:lnTo>
                    <a:pt x="473138" y="0"/>
                  </a:lnTo>
                  <a:close/>
                </a:path>
              </a:pathLst>
            </a:custGeom>
            <a:solidFill>
              <a:srgbClr val="ECECEC">
                <a:alpha val="1493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3" name="object 61">
              <a:extLst>
                <a:ext uri="{FF2B5EF4-FFF2-40B4-BE49-F238E27FC236}">
                  <a16:creationId xmlns:a16="http://schemas.microsoft.com/office/drawing/2014/main" xmlns="" id="{BB5955EA-0F7F-451A-B80A-161B28753555}"/>
                </a:ext>
              </a:extLst>
            </p:cNvPr>
            <p:cNvSpPr/>
            <p:nvPr/>
          </p:nvSpPr>
          <p:spPr>
            <a:xfrm>
              <a:off x="7799177" y="7026746"/>
              <a:ext cx="941705" cy="62230"/>
            </a:xfrm>
            <a:custGeom>
              <a:avLst/>
              <a:gdLst/>
              <a:ahLst/>
              <a:cxnLst/>
              <a:rect l="l" t="t" r="r" b="b"/>
              <a:pathLst>
                <a:path w="941704" h="62229">
                  <a:moveTo>
                    <a:pt x="470750" y="0"/>
                  </a:moveTo>
                  <a:lnTo>
                    <a:pt x="394384" y="560"/>
                  </a:lnTo>
                  <a:lnTo>
                    <a:pt x="321941" y="1883"/>
                  </a:lnTo>
                  <a:lnTo>
                    <a:pt x="254392" y="3905"/>
                  </a:lnTo>
                  <a:lnTo>
                    <a:pt x="192707" y="6557"/>
                  </a:lnTo>
                  <a:lnTo>
                    <a:pt x="137853" y="9775"/>
                  </a:lnTo>
                  <a:lnTo>
                    <a:pt x="90802" y="13492"/>
                  </a:lnTo>
                  <a:lnTo>
                    <a:pt x="52521" y="17642"/>
                  </a:lnTo>
                  <a:lnTo>
                    <a:pt x="6151" y="26977"/>
                  </a:lnTo>
                  <a:lnTo>
                    <a:pt x="0" y="32029"/>
                  </a:lnTo>
                  <a:lnTo>
                    <a:pt x="6170" y="37056"/>
                  </a:lnTo>
                  <a:lnTo>
                    <a:pt x="52577" y="46200"/>
                  </a:lnTo>
                  <a:lnTo>
                    <a:pt x="90874" y="50194"/>
                  </a:lnTo>
                  <a:lnTo>
                    <a:pt x="137941" y="53719"/>
                  </a:lnTo>
                  <a:lnTo>
                    <a:pt x="192807" y="56713"/>
                  </a:lnTo>
                  <a:lnTo>
                    <a:pt x="254504" y="59115"/>
                  </a:lnTo>
                  <a:lnTo>
                    <a:pt x="322061" y="60861"/>
                  </a:lnTo>
                  <a:lnTo>
                    <a:pt x="394509" y="61890"/>
                  </a:lnTo>
                  <a:lnTo>
                    <a:pt x="470877" y="62141"/>
                  </a:lnTo>
                  <a:lnTo>
                    <a:pt x="547248" y="61581"/>
                  </a:lnTo>
                  <a:lnTo>
                    <a:pt x="619693" y="60257"/>
                  </a:lnTo>
                  <a:lnTo>
                    <a:pt x="687244" y="58235"/>
                  </a:lnTo>
                  <a:lnTo>
                    <a:pt x="748931" y="55583"/>
                  </a:lnTo>
                  <a:lnTo>
                    <a:pt x="803786" y="52365"/>
                  </a:lnTo>
                  <a:lnTo>
                    <a:pt x="850838" y="48648"/>
                  </a:lnTo>
                  <a:lnTo>
                    <a:pt x="889119" y="44498"/>
                  </a:lnTo>
                  <a:lnTo>
                    <a:pt x="935490" y="35163"/>
                  </a:lnTo>
                  <a:lnTo>
                    <a:pt x="941641" y="30111"/>
                  </a:lnTo>
                  <a:lnTo>
                    <a:pt x="935468" y="25084"/>
                  </a:lnTo>
                  <a:lnTo>
                    <a:pt x="889058" y="15940"/>
                  </a:lnTo>
                  <a:lnTo>
                    <a:pt x="850760" y="11946"/>
                  </a:lnTo>
                  <a:lnTo>
                    <a:pt x="803694" y="8421"/>
                  </a:lnTo>
                  <a:lnTo>
                    <a:pt x="748827" y="5427"/>
                  </a:lnTo>
                  <a:lnTo>
                    <a:pt x="687130" y="3026"/>
                  </a:lnTo>
                  <a:lnTo>
                    <a:pt x="619572" y="1279"/>
                  </a:lnTo>
                  <a:lnTo>
                    <a:pt x="547122" y="250"/>
                  </a:lnTo>
                  <a:lnTo>
                    <a:pt x="470750" y="0"/>
                  </a:lnTo>
                  <a:close/>
                </a:path>
              </a:pathLst>
            </a:custGeom>
            <a:solidFill>
              <a:srgbClr val="EBEBEB">
                <a:alpha val="1538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4" name="object 62">
              <a:extLst>
                <a:ext uri="{FF2B5EF4-FFF2-40B4-BE49-F238E27FC236}">
                  <a16:creationId xmlns:a16="http://schemas.microsoft.com/office/drawing/2014/main" xmlns="" id="{0E5E87F6-931D-484F-B047-582A59D34A33}"/>
                </a:ext>
              </a:extLst>
            </p:cNvPr>
            <p:cNvSpPr/>
            <p:nvPr/>
          </p:nvSpPr>
          <p:spPr>
            <a:xfrm>
              <a:off x="7801543" y="7026903"/>
              <a:ext cx="937260" cy="62230"/>
            </a:xfrm>
            <a:custGeom>
              <a:avLst/>
              <a:gdLst/>
              <a:ahLst/>
              <a:cxnLst/>
              <a:rect l="l" t="t" r="r" b="b"/>
              <a:pathLst>
                <a:path w="937259" h="62229">
                  <a:moveTo>
                    <a:pt x="468388" y="0"/>
                  </a:moveTo>
                  <a:lnTo>
                    <a:pt x="392402" y="557"/>
                  </a:lnTo>
                  <a:lnTo>
                    <a:pt x="320322" y="1875"/>
                  </a:lnTo>
                  <a:lnTo>
                    <a:pt x="253112" y="3886"/>
                  </a:lnTo>
                  <a:lnTo>
                    <a:pt x="191735" y="6525"/>
                  </a:lnTo>
                  <a:lnTo>
                    <a:pt x="137158" y="9726"/>
                  </a:lnTo>
                  <a:lnTo>
                    <a:pt x="90343" y="13424"/>
                  </a:lnTo>
                  <a:lnTo>
                    <a:pt x="52256" y="17552"/>
                  </a:lnTo>
                  <a:lnTo>
                    <a:pt x="6120" y="26838"/>
                  </a:lnTo>
                  <a:lnTo>
                    <a:pt x="0" y="31864"/>
                  </a:lnTo>
                  <a:lnTo>
                    <a:pt x="6142" y="36868"/>
                  </a:lnTo>
                  <a:lnTo>
                    <a:pt x="52317" y="45969"/>
                  </a:lnTo>
                  <a:lnTo>
                    <a:pt x="90421" y="49943"/>
                  </a:lnTo>
                  <a:lnTo>
                    <a:pt x="137250" y="53451"/>
                  </a:lnTo>
                  <a:lnTo>
                    <a:pt x="191840" y="56430"/>
                  </a:lnTo>
                  <a:lnTo>
                    <a:pt x="253226" y="58820"/>
                  </a:lnTo>
                  <a:lnTo>
                    <a:pt x="320443" y="60558"/>
                  </a:lnTo>
                  <a:lnTo>
                    <a:pt x="392528" y="61584"/>
                  </a:lnTo>
                  <a:lnTo>
                    <a:pt x="468515" y="61836"/>
                  </a:lnTo>
                  <a:lnTo>
                    <a:pt x="544501" y="61275"/>
                  </a:lnTo>
                  <a:lnTo>
                    <a:pt x="616581" y="59956"/>
                  </a:lnTo>
                  <a:lnTo>
                    <a:pt x="683792" y="57944"/>
                  </a:lnTo>
                  <a:lnTo>
                    <a:pt x="745168" y="55304"/>
                  </a:lnTo>
                  <a:lnTo>
                    <a:pt x="799745" y="52103"/>
                  </a:lnTo>
                  <a:lnTo>
                    <a:pt x="846560" y="48405"/>
                  </a:lnTo>
                  <a:lnTo>
                    <a:pt x="884648" y="44276"/>
                  </a:lnTo>
                  <a:lnTo>
                    <a:pt x="930784" y="34988"/>
                  </a:lnTo>
                  <a:lnTo>
                    <a:pt x="936904" y="29959"/>
                  </a:lnTo>
                  <a:lnTo>
                    <a:pt x="930762" y="24958"/>
                  </a:lnTo>
                  <a:lnTo>
                    <a:pt x="884587" y="15859"/>
                  </a:lnTo>
                  <a:lnTo>
                    <a:pt x="846483" y="11886"/>
                  </a:lnTo>
                  <a:lnTo>
                    <a:pt x="799653" y="8378"/>
                  </a:lnTo>
                  <a:lnTo>
                    <a:pt x="745064" y="5399"/>
                  </a:lnTo>
                  <a:lnTo>
                    <a:pt x="683678" y="3009"/>
                  </a:lnTo>
                  <a:lnTo>
                    <a:pt x="616460" y="1272"/>
                  </a:lnTo>
                  <a:lnTo>
                    <a:pt x="544376" y="248"/>
                  </a:lnTo>
                  <a:lnTo>
                    <a:pt x="468388" y="0"/>
                  </a:lnTo>
                  <a:close/>
                </a:path>
              </a:pathLst>
            </a:custGeom>
            <a:solidFill>
              <a:srgbClr val="EBEBEB">
                <a:alpha val="1583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5" name="object 63">
              <a:extLst>
                <a:ext uri="{FF2B5EF4-FFF2-40B4-BE49-F238E27FC236}">
                  <a16:creationId xmlns:a16="http://schemas.microsoft.com/office/drawing/2014/main" xmlns="" id="{4765BFEE-C4DD-4D1C-B485-FDD6260559A1}"/>
                </a:ext>
              </a:extLst>
            </p:cNvPr>
            <p:cNvSpPr/>
            <p:nvPr/>
          </p:nvSpPr>
          <p:spPr>
            <a:xfrm>
              <a:off x="7803911" y="7027061"/>
              <a:ext cx="932180" cy="61594"/>
            </a:xfrm>
            <a:custGeom>
              <a:avLst/>
              <a:gdLst/>
              <a:ahLst/>
              <a:cxnLst/>
              <a:rect l="l" t="t" r="r" b="b"/>
              <a:pathLst>
                <a:path w="932179" h="61595">
                  <a:moveTo>
                    <a:pt x="466026" y="0"/>
                  </a:moveTo>
                  <a:lnTo>
                    <a:pt x="390424" y="555"/>
                  </a:lnTo>
                  <a:lnTo>
                    <a:pt x="318709" y="1866"/>
                  </a:lnTo>
                  <a:lnTo>
                    <a:pt x="251839" y="3867"/>
                  </a:lnTo>
                  <a:lnTo>
                    <a:pt x="190774" y="6492"/>
                  </a:lnTo>
                  <a:lnTo>
                    <a:pt x="136472" y="9677"/>
                  </a:lnTo>
                  <a:lnTo>
                    <a:pt x="89894" y="13355"/>
                  </a:lnTo>
                  <a:lnTo>
                    <a:pt x="51998" y="17462"/>
                  </a:lnTo>
                  <a:lnTo>
                    <a:pt x="6092" y="26699"/>
                  </a:lnTo>
                  <a:lnTo>
                    <a:pt x="0" y="31699"/>
                  </a:lnTo>
                  <a:lnTo>
                    <a:pt x="6111" y="36677"/>
                  </a:lnTo>
                  <a:lnTo>
                    <a:pt x="52054" y="45732"/>
                  </a:lnTo>
                  <a:lnTo>
                    <a:pt x="89966" y="49686"/>
                  </a:lnTo>
                  <a:lnTo>
                    <a:pt x="136559" y="53176"/>
                  </a:lnTo>
                  <a:lnTo>
                    <a:pt x="190874" y="56141"/>
                  </a:lnTo>
                  <a:lnTo>
                    <a:pt x="251950" y="58518"/>
                  </a:lnTo>
                  <a:lnTo>
                    <a:pt x="318829" y="60248"/>
                  </a:lnTo>
                  <a:lnTo>
                    <a:pt x="390550" y="61269"/>
                  </a:lnTo>
                  <a:lnTo>
                    <a:pt x="466153" y="61518"/>
                  </a:lnTo>
                  <a:lnTo>
                    <a:pt x="541751" y="60963"/>
                  </a:lnTo>
                  <a:lnTo>
                    <a:pt x="613465" y="59652"/>
                  </a:lnTo>
                  <a:lnTo>
                    <a:pt x="680334" y="57651"/>
                  </a:lnTo>
                  <a:lnTo>
                    <a:pt x="741399" y="55025"/>
                  </a:lnTo>
                  <a:lnTo>
                    <a:pt x="795701" y="51839"/>
                  </a:lnTo>
                  <a:lnTo>
                    <a:pt x="842279" y="48160"/>
                  </a:lnTo>
                  <a:lnTo>
                    <a:pt x="880174" y="44051"/>
                  </a:lnTo>
                  <a:lnTo>
                    <a:pt x="926078" y="34809"/>
                  </a:lnTo>
                  <a:lnTo>
                    <a:pt x="932167" y="29806"/>
                  </a:lnTo>
                  <a:lnTo>
                    <a:pt x="926055" y="24828"/>
                  </a:lnTo>
                  <a:lnTo>
                    <a:pt x="880113" y="15774"/>
                  </a:lnTo>
                  <a:lnTo>
                    <a:pt x="842201" y="11820"/>
                  </a:lnTo>
                  <a:lnTo>
                    <a:pt x="795608" y="8331"/>
                  </a:lnTo>
                  <a:lnTo>
                    <a:pt x="741295" y="5367"/>
                  </a:lnTo>
                  <a:lnTo>
                    <a:pt x="680220" y="2991"/>
                  </a:lnTo>
                  <a:lnTo>
                    <a:pt x="613344" y="1263"/>
                  </a:lnTo>
                  <a:lnTo>
                    <a:pt x="541626" y="246"/>
                  </a:lnTo>
                  <a:lnTo>
                    <a:pt x="466026" y="0"/>
                  </a:lnTo>
                  <a:close/>
                </a:path>
              </a:pathLst>
            </a:custGeom>
            <a:solidFill>
              <a:srgbClr val="EBEBEB">
                <a:alpha val="1629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6" name="object 64">
              <a:extLst>
                <a:ext uri="{FF2B5EF4-FFF2-40B4-BE49-F238E27FC236}">
                  <a16:creationId xmlns:a16="http://schemas.microsoft.com/office/drawing/2014/main" xmlns="" id="{AFE5C43C-ADDC-4A41-9288-53E4F8B77EC6}"/>
                </a:ext>
              </a:extLst>
            </p:cNvPr>
            <p:cNvSpPr/>
            <p:nvPr/>
          </p:nvSpPr>
          <p:spPr>
            <a:xfrm>
              <a:off x="7806289" y="7027218"/>
              <a:ext cx="927735" cy="61594"/>
            </a:xfrm>
            <a:custGeom>
              <a:avLst/>
              <a:gdLst/>
              <a:ahLst/>
              <a:cxnLst/>
              <a:rect l="l" t="t" r="r" b="b"/>
              <a:pathLst>
                <a:path w="927734" h="61595">
                  <a:moveTo>
                    <a:pt x="463638" y="0"/>
                  </a:moveTo>
                  <a:lnTo>
                    <a:pt x="380288" y="662"/>
                  </a:lnTo>
                  <a:lnTo>
                    <a:pt x="301841" y="2243"/>
                  </a:lnTo>
                  <a:lnTo>
                    <a:pt x="229607" y="4653"/>
                  </a:lnTo>
                  <a:lnTo>
                    <a:pt x="164895" y="7804"/>
                  </a:lnTo>
                  <a:lnTo>
                    <a:pt x="109014" y="11606"/>
                  </a:lnTo>
                  <a:lnTo>
                    <a:pt x="63275" y="15970"/>
                  </a:lnTo>
                  <a:lnTo>
                    <a:pt x="7458" y="26030"/>
                  </a:lnTo>
                  <a:lnTo>
                    <a:pt x="0" y="31546"/>
                  </a:lnTo>
                  <a:lnTo>
                    <a:pt x="7479" y="37032"/>
                  </a:lnTo>
                  <a:lnTo>
                    <a:pt x="63336" y="46863"/>
                  </a:lnTo>
                  <a:lnTo>
                    <a:pt x="109094" y="51040"/>
                  </a:lnTo>
                  <a:lnTo>
                    <a:pt x="164990" y="54614"/>
                  </a:lnTo>
                  <a:lnTo>
                    <a:pt x="229715" y="57500"/>
                  </a:lnTo>
                  <a:lnTo>
                    <a:pt x="301960" y="59616"/>
                  </a:lnTo>
                  <a:lnTo>
                    <a:pt x="380413" y="60877"/>
                  </a:lnTo>
                  <a:lnTo>
                    <a:pt x="463765" y="61201"/>
                  </a:lnTo>
                  <a:lnTo>
                    <a:pt x="547119" y="60538"/>
                  </a:lnTo>
                  <a:lnTo>
                    <a:pt x="625569" y="58957"/>
                  </a:lnTo>
                  <a:lnTo>
                    <a:pt x="697806" y="56547"/>
                  </a:lnTo>
                  <a:lnTo>
                    <a:pt x="762519" y="53396"/>
                  </a:lnTo>
                  <a:lnTo>
                    <a:pt x="818401" y="49594"/>
                  </a:lnTo>
                  <a:lnTo>
                    <a:pt x="864141" y="45230"/>
                  </a:lnTo>
                  <a:lnTo>
                    <a:pt x="919958" y="35171"/>
                  </a:lnTo>
                  <a:lnTo>
                    <a:pt x="927417" y="29654"/>
                  </a:lnTo>
                  <a:lnTo>
                    <a:pt x="919934" y="24167"/>
                  </a:lnTo>
                  <a:lnTo>
                    <a:pt x="864074" y="14335"/>
                  </a:lnTo>
                  <a:lnTo>
                    <a:pt x="818317" y="10156"/>
                  </a:lnTo>
                  <a:lnTo>
                    <a:pt x="762420" y="6581"/>
                  </a:lnTo>
                  <a:lnTo>
                    <a:pt x="697695" y="3694"/>
                  </a:lnTo>
                  <a:lnTo>
                    <a:pt x="625449" y="1579"/>
                  </a:lnTo>
                  <a:lnTo>
                    <a:pt x="546994" y="319"/>
                  </a:lnTo>
                  <a:lnTo>
                    <a:pt x="463638" y="0"/>
                  </a:lnTo>
                  <a:close/>
                </a:path>
              </a:pathLst>
            </a:custGeom>
            <a:solidFill>
              <a:srgbClr val="EAEAEA">
                <a:alpha val="1674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7" name="object 65">
              <a:extLst>
                <a:ext uri="{FF2B5EF4-FFF2-40B4-BE49-F238E27FC236}">
                  <a16:creationId xmlns:a16="http://schemas.microsoft.com/office/drawing/2014/main" xmlns="" id="{36AF3CC1-72FD-42BD-BF3A-688F83964402}"/>
                </a:ext>
              </a:extLst>
            </p:cNvPr>
            <p:cNvSpPr/>
            <p:nvPr/>
          </p:nvSpPr>
          <p:spPr>
            <a:xfrm>
              <a:off x="7808657" y="7027362"/>
              <a:ext cx="923290" cy="60960"/>
            </a:xfrm>
            <a:custGeom>
              <a:avLst/>
              <a:gdLst/>
              <a:ahLst/>
              <a:cxnLst/>
              <a:rect l="l" t="t" r="r" b="b"/>
              <a:pathLst>
                <a:path w="923290" h="60959">
                  <a:moveTo>
                    <a:pt x="461276" y="0"/>
                  </a:moveTo>
                  <a:lnTo>
                    <a:pt x="378352" y="660"/>
                  </a:lnTo>
                  <a:lnTo>
                    <a:pt x="300305" y="2234"/>
                  </a:lnTo>
                  <a:lnTo>
                    <a:pt x="228439" y="4634"/>
                  </a:lnTo>
                  <a:lnTo>
                    <a:pt x="164056" y="7770"/>
                  </a:lnTo>
                  <a:lnTo>
                    <a:pt x="108460" y="11554"/>
                  </a:lnTo>
                  <a:lnTo>
                    <a:pt x="62953" y="15897"/>
                  </a:lnTo>
                  <a:lnTo>
                    <a:pt x="7420" y="25906"/>
                  </a:lnTo>
                  <a:lnTo>
                    <a:pt x="0" y="31394"/>
                  </a:lnTo>
                  <a:lnTo>
                    <a:pt x="7444" y="36851"/>
                  </a:lnTo>
                  <a:lnTo>
                    <a:pt x="63017" y="46632"/>
                  </a:lnTo>
                  <a:lnTo>
                    <a:pt x="108540" y="50788"/>
                  </a:lnTo>
                  <a:lnTo>
                    <a:pt x="164150" y="54343"/>
                  </a:lnTo>
                  <a:lnTo>
                    <a:pt x="228544" y="57215"/>
                  </a:lnTo>
                  <a:lnTo>
                    <a:pt x="300419" y="59320"/>
                  </a:lnTo>
                  <a:lnTo>
                    <a:pt x="378473" y="60575"/>
                  </a:lnTo>
                  <a:lnTo>
                    <a:pt x="461403" y="60896"/>
                  </a:lnTo>
                  <a:lnTo>
                    <a:pt x="544328" y="60240"/>
                  </a:lnTo>
                  <a:lnTo>
                    <a:pt x="622375" y="58668"/>
                  </a:lnTo>
                  <a:lnTo>
                    <a:pt x="694241" y="56271"/>
                  </a:lnTo>
                  <a:lnTo>
                    <a:pt x="758623" y="53136"/>
                  </a:lnTo>
                  <a:lnTo>
                    <a:pt x="814219" y="49353"/>
                  </a:lnTo>
                  <a:lnTo>
                    <a:pt x="859726" y="45011"/>
                  </a:lnTo>
                  <a:lnTo>
                    <a:pt x="915259" y="35002"/>
                  </a:lnTo>
                  <a:lnTo>
                    <a:pt x="922680" y="29514"/>
                  </a:lnTo>
                  <a:lnTo>
                    <a:pt x="915235" y="24057"/>
                  </a:lnTo>
                  <a:lnTo>
                    <a:pt x="859659" y="14276"/>
                  </a:lnTo>
                  <a:lnTo>
                    <a:pt x="814135" y="10119"/>
                  </a:lnTo>
                  <a:lnTo>
                    <a:pt x="758524" y="6563"/>
                  </a:lnTo>
                  <a:lnTo>
                    <a:pt x="694130" y="3689"/>
                  </a:lnTo>
                  <a:lnTo>
                    <a:pt x="622255" y="1582"/>
                  </a:lnTo>
                  <a:lnTo>
                    <a:pt x="544203" y="324"/>
                  </a:lnTo>
                  <a:lnTo>
                    <a:pt x="461276" y="0"/>
                  </a:lnTo>
                  <a:close/>
                </a:path>
              </a:pathLst>
            </a:custGeom>
            <a:solidFill>
              <a:srgbClr val="EAEAEA">
                <a:alpha val="1719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8" name="object 66">
              <a:extLst>
                <a:ext uri="{FF2B5EF4-FFF2-40B4-BE49-F238E27FC236}">
                  <a16:creationId xmlns:a16="http://schemas.microsoft.com/office/drawing/2014/main" xmlns="" id="{09789E29-1AB8-43F7-B08C-CBBC0026888D}"/>
                </a:ext>
              </a:extLst>
            </p:cNvPr>
            <p:cNvSpPr/>
            <p:nvPr/>
          </p:nvSpPr>
          <p:spPr>
            <a:xfrm>
              <a:off x="7811024" y="7027519"/>
              <a:ext cx="918210" cy="60960"/>
            </a:xfrm>
            <a:custGeom>
              <a:avLst/>
              <a:gdLst/>
              <a:ahLst/>
              <a:cxnLst/>
              <a:rect l="l" t="t" r="r" b="b"/>
              <a:pathLst>
                <a:path w="918209" h="60959">
                  <a:moveTo>
                    <a:pt x="458914" y="0"/>
                  </a:moveTo>
                  <a:lnTo>
                    <a:pt x="376412" y="657"/>
                  </a:lnTo>
                  <a:lnTo>
                    <a:pt x="298763" y="2223"/>
                  </a:lnTo>
                  <a:lnTo>
                    <a:pt x="227265" y="4611"/>
                  </a:lnTo>
                  <a:lnTo>
                    <a:pt x="163212" y="7730"/>
                  </a:lnTo>
                  <a:lnTo>
                    <a:pt x="107901" y="11494"/>
                  </a:lnTo>
                  <a:lnTo>
                    <a:pt x="62629" y="15814"/>
                  </a:lnTo>
                  <a:lnTo>
                    <a:pt x="7382" y="25770"/>
                  </a:lnTo>
                  <a:lnTo>
                    <a:pt x="0" y="31229"/>
                  </a:lnTo>
                  <a:lnTo>
                    <a:pt x="7406" y="36658"/>
                  </a:lnTo>
                  <a:lnTo>
                    <a:pt x="62695" y="46388"/>
                  </a:lnTo>
                  <a:lnTo>
                    <a:pt x="107985" y="50524"/>
                  </a:lnTo>
                  <a:lnTo>
                    <a:pt x="163309" y="54062"/>
                  </a:lnTo>
                  <a:lnTo>
                    <a:pt x="227372" y="56921"/>
                  </a:lnTo>
                  <a:lnTo>
                    <a:pt x="298877" y="59018"/>
                  </a:lnTo>
                  <a:lnTo>
                    <a:pt x="376528" y="60269"/>
                  </a:lnTo>
                  <a:lnTo>
                    <a:pt x="459028" y="60591"/>
                  </a:lnTo>
                  <a:lnTo>
                    <a:pt x="541531" y="59934"/>
                  </a:lnTo>
                  <a:lnTo>
                    <a:pt x="619179" y="58367"/>
                  </a:lnTo>
                  <a:lnTo>
                    <a:pt x="690678" y="55980"/>
                  </a:lnTo>
                  <a:lnTo>
                    <a:pt x="754730" y="52860"/>
                  </a:lnTo>
                  <a:lnTo>
                    <a:pt x="810041" y="49096"/>
                  </a:lnTo>
                  <a:lnTo>
                    <a:pt x="855313" y="44776"/>
                  </a:lnTo>
                  <a:lnTo>
                    <a:pt x="910560" y="34821"/>
                  </a:lnTo>
                  <a:lnTo>
                    <a:pt x="917943" y="29362"/>
                  </a:lnTo>
                  <a:lnTo>
                    <a:pt x="910536" y="23933"/>
                  </a:lnTo>
                  <a:lnTo>
                    <a:pt x="855247" y="14203"/>
                  </a:lnTo>
                  <a:lnTo>
                    <a:pt x="809958" y="10067"/>
                  </a:lnTo>
                  <a:lnTo>
                    <a:pt x="754633" y="6528"/>
                  </a:lnTo>
                  <a:lnTo>
                    <a:pt x="690570" y="3669"/>
                  </a:lnTo>
                  <a:lnTo>
                    <a:pt x="619065" y="1573"/>
                  </a:lnTo>
                  <a:lnTo>
                    <a:pt x="541414" y="322"/>
                  </a:lnTo>
                  <a:lnTo>
                    <a:pt x="458914" y="0"/>
                  </a:lnTo>
                  <a:close/>
                </a:path>
              </a:pathLst>
            </a:custGeom>
            <a:solidFill>
              <a:srgbClr val="E9E9E9">
                <a:alpha val="1764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9" name="object 67">
              <a:extLst>
                <a:ext uri="{FF2B5EF4-FFF2-40B4-BE49-F238E27FC236}">
                  <a16:creationId xmlns:a16="http://schemas.microsoft.com/office/drawing/2014/main" xmlns="" id="{76D65592-3D24-42AF-9801-7CB133DE6CAC}"/>
                </a:ext>
              </a:extLst>
            </p:cNvPr>
            <p:cNvSpPr/>
            <p:nvPr/>
          </p:nvSpPr>
          <p:spPr>
            <a:xfrm>
              <a:off x="7813391" y="7027677"/>
              <a:ext cx="913765" cy="60325"/>
            </a:xfrm>
            <a:custGeom>
              <a:avLst/>
              <a:gdLst/>
              <a:ahLst/>
              <a:cxnLst/>
              <a:rect l="l" t="t" r="r" b="b"/>
              <a:pathLst>
                <a:path w="913765" h="60325">
                  <a:moveTo>
                    <a:pt x="456539" y="0"/>
                  </a:moveTo>
                  <a:lnTo>
                    <a:pt x="374466" y="654"/>
                  </a:lnTo>
                  <a:lnTo>
                    <a:pt x="297222" y="2213"/>
                  </a:lnTo>
                  <a:lnTo>
                    <a:pt x="226095" y="4587"/>
                  </a:lnTo>
                  <a:lnTo>
                    <a:pt x="162375" y="7691"/>
                  </a:lnTo>
                  <a:lnTo>
                    <a:pt x="107351" y="11435"/>
                  </a:lnTo>
                  <a:lnTo>
                    <a:pt x="62312" y="15732"/>
                  </a:lnTo>
                  <a:lnTo>
                    <a:pt x="7347" y="25634"/>
                  </a:lnTo>
                  <a:lnTo>
                    <a:pt x="0" y="31064"/>
                  </a:lnTo>
                  <a:lnTo>
                    <a:pt x="7368" y="36468"/>
                  </a:lnTo>
                  <a:lnTo>
                    <a:pt x="62373" y="46152"/>
                  </a:lnTo>
                  <a:lnTo>
                    <a:pt x="107430" y="50268"/>
                  </a:lnTo>
                  <a:lnTo>
                    <a:pt x="162470" y="53789"/>
                  </a:lnTo>
                  <a:lnTo>
                    <a:pt x="226203" y="56632"/>
                  </a:lnTo>
                  <a:lnTo>
                    <a:pt x="297340" y="58716"/>
                  </a:lnTo>
                  <a:lnTo>
                    <a:pt x="374591" y="59957"/>
                  </a:lnTo>
                  <a:lnTo>
                    <a:pt x="456666" y="60274"/>
                  </a:lnTo>
                  <a:lnTo>
                    <a:pt x="538739" y="59623"/>
                  </a:lnTo>
                  <a:lnTo>
                    <a:pt x="615985" y="58067"/>
                  </a:lnTo>
                  <a:lnTo>
                    <a:pt x="687113" y="55694"/>
                  </a:lnTo>
                  <a:lnTo>
                    <a:pt x="750834" y="52592"/>
                  </a:lnTo>
                  <a:lnTo>
                    <a:pt x="805859" y="48848"/>
                  </a:lnTo>
                  <a:lnTo>
                    <a:pt x="850899" y="44550"/>
                  </a:lnTo>
                  <a:lnTo>
                    <a:pt x="905861" y="34643"/>
                  </a:lnTo>
                  <a:lnTo>
                    <a:pt x="913206" y="29210"/>
                  </a:lnTo>
                  <a:lnTo>
                    <a:pt x="905837" y="23809"/>
                  </a:lnTo>
                  <a:lnTo>
                    <a:pt x="850832" y="14129"/>
                  </a:lnTo>
                  <a:lnTo>
                    <a:pt x="805775" y="10015"/>
                  </a:lnTo>
                  <a:lnTo>
                    <a:pt x="750735" y="6494"/>
                  </a:lnTo>
                  <a:lnTo>
                    <a:pt x="687002" y="3650"/>
                  </a:lnTo>
                  <a:lnTo>
                    <a:pt x="615865" y="1564"/>
                  </a:lnTo>
                  <a:lnTo>
                    <a:pt x="538614" y="320"/>
                  </a:lnTo>
                  <a:lnTo>
                    <a:pt x="456539" y="0"/>
                  </a:lnTo>
                  <a:close/>
                </a:path>
              </a:pathLst>
            </a:custGeom>
            <a:solidFill>
              <a:srgbClr val="E9E9E9">
                <a:alpha val="1809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0" name="object 68">
              <a:extLst>
                <a:ext uri="{FF2B5EF4-FFF2-40B4-BE49-F238E27FC236}">
                  <a16:creationId xmlns:a16="http://schemas.microsoft.com/office/drawing/2014/main" xmlns="" id="{29A5D408-4AF0-4555-AA2D-0B11EE9F63F2}"/>
                </a:ext>
              </a:extLst>
            </p:cNvPr>
            <p:cNvSpPr/>
            <p:nvPr/>
          </p:nvSpPr>
          <p:spPr>
            <a:xfrm>
              <a:off x="7815770" y="7027834"/>
              <a:ext cx="908685" cy="60325"/>
            </a:xfrm>
            <a:custGeom>
              <a:avLst/>
              <a:gdLst/>
              <a:ahLst/>
              <a:cxnLst/>
              <a:rect l="l" t="t" r="r" b="b"/>
              <a:pathLst>
                <a:path w="908684" h="60325">
                  <a:moveTo>
                    <a:pt x="454164" y="0"/>
                  </a:moveTo>
                  <a:lnTo>
                    <a:pt x="372517" y="648"/>
                  </a:lnTo>
                  <a:lnTo>
                    <a:pt x="295673" y="2197"/>
                  </a:lnTo>
                  <a:lnTo>
                    <a:pt x="224915" y="4559"/>
                  </a:lnTo>
                  <a:lnTo>
                    <a:pt x="161525" y="7647"/>
                  </a:lnTo>
                  <a:lnTo>
                    <a:pt x="106786" y="11373"/>
                  </a:lnTo>
                  <a:lnTo>
                    <a:pt x="61982" y="15650"/>
                  </a:lnTo>
                  <a:lnTo>
                    <a:pt x="7306" y="25506"/>
                  </a:lnTo>
                  <a:lnTo>
                    <a:pt x="0" y="30911"/>
                  </a:lnTo>
                  <a:lnTo>
                    <a:pt x="7326" y="36283"/>
                  </a:lnTo>
                  <a:lnTo>
                    <a:pt x="62040" y="45912"/>
                  </a:lnTo>
                  <a:lnTo>
                    <a:pt x="106861" y="50005"/>
                  </a:lnTo>
                  <a:lnTo>
                    <a:pt x="161614" y="53506"/>
                  </a:lnTo>
                  <a:lnTo>
                    <a:pt x="225017" y="56335"/>
                  </a:lnTo>
                  <a:lnTo>
                    <a:pt x="295786" y="58407"/>
                  </a:lnTo>
                  <a:lnTo>
                    <a:pt x="372638" y="59642"/>
                  </a:lnTo>
                  <a:lnTo>
                    <a:pt x="454291" y="59956"/>
                  </a:lnTo>
                  <a:lnTo>
                    <a:pt x="535938" y="59308"/>
                  </a:lnTo>
                  <a:lnTo>
                    <a:pt x="612782" y="57760"/>
                  </a:lnTo>
                  <a:lnTo>
                    <a:pt x="683541" y="55400"/>
                  </a:lnTo>
                  <a:lnTo>
                    <a:pt x="746931" y="52314"/>
                  </a:lnTo>
                  <a:lnTo>
                    <a:pt x="801669" y="48590"/>
                  </a:lnTo>
                  <a:lnTo>
                    <a:pt x="846474" y="44315"/>
                  </a:lnTo>
                  <a:lnTo>
                    <a:pt x="901150" y="34462"/>
                  </a:lnTo>
                  <a:lnTo>
                    <a:pt x="908456" y="29057"/>
                  </a:lnTo>
                  <a:lnTo>
                    <a:pt x="901125" y="23682"/>
                  </a:lnTo>
                  <a:lnTo>
                    <a:pt x="846407" y="14050"/>
                  </a:lnTo>
                  <a:lnTo>
                    <a:pt x="801585" y="9957"/>
                  </a:lnTo>
                  <a:lnTo>
                    <a:pt x="746832" y="6456"/>
                  </a:lnTo>
                  <a:lnTo>
                    <a:pt x="683430" y="3627"/>
                  </a:lnTo>
                  <a:lnTo>
                    <a:pt x="612663" y="1553"/>
                  </a:lnTo>
                  <a:lnTo>
                    <a:pt x="535813" y="317"/>
                  </a:lnTo>
                  <a:lnTo>
                    <a:pt x="454164" y="0"/>
                  </a:lnTo>
                  <a:close/>
                </a:path>
              </a:pathLst>
            </a:custGeom>
            <a:solidFill>
              <a:srgbClr val="E8E8E8">
                <a:alpha val="1855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1" name="object 69">
              <a:extLst>
                <a:ext uri="{FF2B5EF4-FFF2-40B4-BE49-F238E27FC236}">
                  <a16:creationId xmlns:a16="http://schemas.microsoft.com/office/drawing/2014/main" xmlns="" id="{A86A77BA-293D-4C7A-ACFE-6BA207D07643}"/>
                </a:ext>
              </a:extLst>
            </p:cNvPr>
            <p:cNvSpPr/>
            <p:nvPr/>
          </p:nvSpPr>
          <p:spPr>
            <a:xfrm>
              <a:off x="7818137" y="7027991"/>
              <a:ext cx="904240" cy="59690"/>
            </a:xfrm>
            <a:custGeom>
              <a:avLst/>
              <a:gdLst/>
              <a:ahLst/>
              <a:cxnLst/>
              <a:rect l="l" t="t" r="r" b="b"/>
              <a:pathLst>
                <a:path w="904240" h="59690">
                  <a:moveTo>
                    <a:pt x="451802" y="0"/>
                  </a:moveTo>
                  <a:lnTo>
                    <a:pt x="370580" y="645"/>
                  </a:lnTo>
                  <a:lnTo>
                    <a:pt x="294136" y="2187"/>
                  </a:lnTo>
                  <a:lnTo>
                    <a:pt x="223746" y="4536"/>
                  </a:lnTo>
                  <a:lnTo>
                    <a:pt x="160686" y="7607"/>
                  </a:lnTo>
                  <a:lnTo>
                    <a:pt x="106232" y="11313"/>
                  </a:lnTo>
                  <a:lnTo>
                    <a:pt x="61660" y="15567"/>
                  </a:lnTo>
                  <a:lnTo>
                    <a:pt x="7268" y="25370"/>
                  </a:lnTo>
                  <a:lnTo>
                    <a:pt x="0" y="30746"/>
                  </a:lnTo>
                  <a:lnTo>
                    <a:pt x="7292" y="36092"/>
                  </a:lnTo>
                  <a:lnTo>
                    <a:pt x="61723" y="45674"/>
                  </a:lnTo>
                  <a:lnTo>
                    <a:pt x="106311" y="49746"/>
                  </a:lnTo>
                  <a:lnTo>
                    <a:pt x="160778" y="53230"/>
                  </a:lnTo>
                  <a:lnTo>
                    <a:pt x="223848" y="56044"/>
                  </a:lnTo>
                  <a:lnTo>
                    <a:pt x="294245" y="58106"/>
                  </a:lnTo>
                  <a:lnTo>
                    <a:pt x="370693" y="59336"/>
                  </a:lnTo>
                  <a:lnTo>
                    <a:pt x="451916" y="59651"/>
                  </a:lnTo>
                  <a:lnTo>
                    <a:pt x="533138" y="59005"/>
                  </a:lnTo>
                  <a:lnTo>
                    <a:pt x="609582" y="57464"/>
                  </a:lnTo>
                  <a:lnTo>
                    <a:pt x="679972" y="55115"/>
                  </a:lnTo>
                  <a:lnTo>
                    <a:pt x="743032" y="52044"/>
                  </a:lnTo>
                  <a:lnTo>
                    <a:pt x="797487" y="48338"/>
                  </a:lnTo>
                  <a:lnTo>
                    <a:pt x="842058" y="44084"/>
                  </a:lnTo>
                  <a:lnTo>
                    <a:pt x="896451" y="34281"/>
                  </a:lnTo>
                  <a:lnTo>
                    <a:pt x="903719" y="28905"/>
                  </a:lnTo>
                  <a:lnTo>
                    <a:pt x="896427" y="23558"/>
                  </a:lnTo>
                  <a:lnTo>
                    <a:pt x="841995" y="13977"/>
                  </a:lnTo>
                  <a:lnTo>
                    <a:pt x="797408" y="9905"/>
                  </a:lnTo>
                  <a:lnTo>
                    <a:pt x="742941" y="6421"/>
                  </a:lnTo>
                  <a:lnTo>
                    <a:pt x="679870" y="3607"/>
                  </a:lnTo>
                  <a:lnTo>
                    <a:pt x="609473" y="1544"/>
                  </a:lnTo>
                  <a:lnTo>
                    <a:pt x="533025" y="315"/>
                  </a:lnTo>
                  <a:lnTo>
                    <a:pt x="451802" y="0"/>
                  </a:lnTo>
                  <a:close/>
                </a:path>
              </a:pathLst>
            </a:custGeom>
            <a:solidFill>
              <a:srgbClr val="E8E8E8">
                <a:alpha val="1900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2" name="object 70">
              <a:extLst>
                <a:ext uri="{FF2B5EF4-FFF2-40B4-BE49-F238E27FC236}">
                  <a16:creationId xmlns:a16="http://schemas.microsoft.com/office/drawing/2014/main" xmlns="" id="{3C72402F-0F2D-45E5-960D-47734C15B6F7}"/>
                </a:ext>
              </a:extLst>
            </p:cNvPr>
            <p:cNvSpPr/>
            <p:nvPr/>
          </p:nvSpPr>
          <p:spPr>
            <a:xfrm>
              <a:off x="7820503" y="7028148"/>
              <a:ext cx="899160" cy="59690"/>
            </a:xfrm>
            <a:custGeom>
              <a:avLst/>
              <a:gdLst/>
              <a:ahLst/>
              <a:cxnLst/>
              <a:rect l="l" t="t" r="r" b="b"/>
              <a:pathLst>
                <a:path w="899159" h="59690">
                  <a:moveTo>
                    <a:pt x="449427" y="0"/>
                  </a:moveTo>
                  <a:lnTo>
                    <a:pt x="368632" y="643"/>
                  </a:lnTo>
                  <a:lnTo>
                    <a:pt x="292590" y="2176"/>
                  </a:lnTo>
                  <a:lnTo>
                    <a:pt x="222571" y="4513"/>
                  </a:lnTo>
                  <a:lnTo>
                    <a:pt x="159844" y="7568"/>
                  </a:lnTo>
                  <a:lnTo>
                    <a:pt x="105677" y="11254"/>
                  </a:lnTo>
                  <a:lnTo>
                    <a:pt x="61340" y="15484"/>
                  </a:lnTo>
                  <a:lnTo>
                    <a:pt x="7233" y="25234"/>
                  </a:lnTo>
                  <a:lnTo>
                    <a:pt x="0" y="30581"/>
                  </a:lnTo>
                  <a:lnTo>
                    <a:pt x="7254" y="35899"/>
                  </a:lnTo>
                  <a:lnTo>
                    <a:pt x="61402" y="45430"/>
                  </a:lnTo>
                  <a:lnTo>
                    <a:pt x="105756" y="49481"/>
                  </a:lnTo>
                  <a:lnTo>
                    <a:pt x="159939" y="52946"/>
                  </a:lnTo>
                  <a:lnTo>
                    <a:pt x="222679" y="55746"/>
                  </a:lnTo>
                  <a:lnTo>
                    <a:pt x="292709" y="57798"/>
                  </a:lnTo>
                  <a:lnTo>
                    <a:pt x="368757" y="59021"/>
                  </a:lnTo>
                  <a:lnTo>
                    <a:pt x="449554" y="59334"/>
                  </a:lnTo>
                  <a:lnTo>
                    <a:pt x="530350" y="58691"/>
                  </a:lnTo>
                  <a:lnTo>
                    <a:pt x="606392" y="57157"/>
                  </a:lnTo>
                  <a:lnTo>
                    <a:pt x="676413" y="54820"/>
                  </a:lnTo>
                  <a:lnTo>
                    <a:pt x="739141" y="51766"/>
                  </a:lnTo>
                  <a:lnTo>
                    <a:pt x="793309" y="48080"/>
                  </a:lnTo>
                  <a:lnTo>
                    <a:pt x="837646" y="43849"/>
                  </a:lnTo>
                  <a:lnTo>
                    <a:pt x="891752" y="34099"/>
                  </a:lnTo>
                  <a:lnTo>
                    <a:pt x="898982" y="28752"/>
                  </a:lnTo>
                  <a:lnTo>
                    <a:pt x="891728" y="23435"/>
                  </a:lnTo>
                  <a:lnTo>
                    <a:pt x="837580" y="13904"/>
                  </a:lnTo>
                  <a:lnTo>
                    <a:pt x="793225" y="9853"/>
                  </a:lnTo>
                  <a:lnTo>
                    <a:pt x="739042" y="6387"/>
                  </a:lnTo>
                  <a:lnTo>
                    <a:pt x="676302" y="3587"/>
                  </a:lnTo>
                  <a:lnTo>
                    <a:pt x="606273" y="1535"/>
                  </a:lnTo>
                  <a:lnTo>
                    <a:pt x="530225" y="312"/>
                  </a:lnTo>
                  <a:lnTo>
                    <a:pt x="449427" y="0"/>
                  </a:lnTo>
                  <a:close/>
                </a:path>
              </a:pathLst>
            </a:custGeom>
            <a:solidFill>
              <a:srgbClr val="E7E7E7">
                <a:alpha val="1945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3" name="object 71">
              <a:extLst>
                <a:ext uri="{FF2B5EF4-FFF2-40B4-BE49-F238E27FC236}">
                  <a16:creationId xmlns:a16="http://schemas.microsoft.com/office/drawing/2014/main" xmlns="" id="{A67E148A-5ACF-4A0F-AE21-32CC8A920270}"/>
                </a:ext>
              </a:extLst>
            </p:cNvPr>
            <p:cNvSpPr/>
            <p:nvPr/>
          </p:nvSpPr>
          <p:spPr>
            <a:xfrm>
              <a:off x="7822870" y="7028305"/>
              <a:ext cx="894715" cy="59055"/>
            </a:xfrm>
            <a:custGeom>
              <a:avLst/>
              <a:gdLst/>
              <a:ahLst/>
              <a:cxnLst/>
              <a:rect l="l" t="t" r="r" b="b"/>
              <a:pathLst>
                <a:path w="894715" h="59054">
                  <a:moveTo>
                    <a:pt x="447065" y="0"/>
                  </a:moveTo>
                  <a:lnTo>
                    <a:pt x="366695" y="640"/>
                  </a:lnTo>
                  <a:lnTo>
                    <a:pt x="291054" y="2165"/>
                  </a:lnTo>
                  <a:lnTo>
                    <a:pt x="221403" y="4490"/>
                  </a:lnTo>
                  <a:lnTo>
                    <a:pt x="159005" y="7528"/>
                  </a:lnTo>
                  <a:lnTo>
                    <a:pt x="105123" y="11194"/>
                  </a:lnTo>
                  <a:lnTo>
                    <a:pt x="61019" y="15401"/>
                  </a:lnTo>
                  <a:lnTo>
                    <a:pt x="7195" y="25098"/>
                  </a:lnTo>
                  <a:lnTo>
                    <a:pt x="0" y="30416"/>
                  </a:lnTo>
                  <a:lnTo>
                    <a:pt x="7216" y="35708"/>
                  </a:lnTo>
                  <a:lnTo>
                    <a:pt x="61079" y="45191"/>
                  </a:lnTo>
                  <a:lnTo>
                    <a:pt x="105201" y="49221"/>
                  </a:lnTo>
                  <a:lnTo>
                    <a:pt x="159098" y="52667"/>
                  </a:lnTo>
                  <a:lnTo>
                    <a:pt x="221507" y="55451"/>
                  </a:lnTo>
                  <a:lnTo>
                    <a:pt x="291166" y="57491"/>
                  </a:lnTo>
                  <a:lnTo>
                    <a:pt x="366811" y="58706"/>
                  </a:lnTo>
                  <a:lnTo>
                    <a:pt x="447179" y="59016"/>
                  </a:lnTo>
                  <a:lnTo>
                    <a:pt x="527549" y="58379"/>
                  </a:lnTo>
                  <a:lnTo>
                    <a:pt x="603192" y="56856"/>
                  </a:lnTo>
                  <a:lnTo>
                    <a:pt x="672844" y="54531"/>
                  </a:lnTo>
                  <a:lnTo>
                    <a:pt x="735243" y="51493"/>
                  </a:lnTo>
                  <a:lnTo>
                    <a:pt x="789126" y="47826"/>
                  </a:lnTo>
                  <a:lnTo>
                    <a:pt x="833231" y="43617"/>
                  </a:lnTo>
                  <a:lnTo>
                    <a:pt x="887053" y="33918"/>
                  </a:lnTo>
                  <a:lnTo>
                    <a:pt x="894245" y="28600"/>
                  </a:lnTo>
                  <a:lnTo>
                    <a:pt x="887029" y="23311"/>
                  </a:lnTo>
                  <a:lnTo>
                    <a:pt x="833167" y="13830"/>
                  </a:lnTo>
                  <a:lnTo>
                    <a:pt x="789047" y="9801"/>
                  </a:lnTo>
                  <a:lnTo>
                    <a:pt x="735151" y="6353"/>
                  </a:lnTo>
                  <a:lnTo>
                    <a:pt x="672742" y="3568"/>
                  </a:lnTo>
                  <a:lnTo>
                    <a:pt x="603083" y="1526"/>
                  </a:lnTo>
                  <a:lnTo>
                    <a:pt x="527436" y="310"/>
                  </a:lnTo>
                  <a:lnTo>
                    <a:pt x="447065" y="0"/>
                  </a:lnTo>
                  <a:close/>
                </a:path>
              </a:pathLst>
            </a:custGeom>
            <a:solidFill>
              <a:srgbClr val="E7E7E7">
                <a:alpha val="1990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4" name="object 72">
              <a:extLst>
                <a:ext uri="{FF2B5EF4-FFF2-40B4-BE49-F238E27FC236}">
                  <a16:creationId xmlns:a16="http://schemas.microsoft.com/office/drawing/2014/main" xmlns="" id="{11DB4926-D96F-4501-A0FF-6DB12611555D}"/>
                </a:ext>
              </a:extLst>
            </p:cNvPr>
            <p:cNvSpPr/>
            <p:nvPr/>
          </p:nvSpPr>
          <p:spPr>
            <a:xfrm>
              <a:off x="7825249" y="7028463"/>
              <a:ext cx="889635" cy="59055"/>
            </a:xfrm>
            <a:custGeom>
              <a:avLst/>
              <a:gdLst/>
              <a:ahLst/>
              <a:cxnLst/>
              <a:rect l="l" t="t" r="r" b="b"/>
              <a:pathLst>
                <a:path w="889634" h="59054">
                  <a:moveTo>
                    <a:pt x="444690" y="0"/>
                  </a:moveTo>
                  <a:lnTo>
                    <a:pt x="364746" y="634"/>
                  </a:lnTo>
                  <a:lnTo>
                    <a:pt x="289505" y="2150"/>
                  </a:lnTo>
                  <a:lnTo>
                    <a:pt x="220222" y="4462"/>
                  </a:lnTo>
                  <a:lnTo>
                    <a:pt x="158155" y="7485"/>
                  </a:lnTo>
                  <a:lnTo>
                    <a:pt x="104558" y="11132"/>
                  </a:lnTo>
                  <a:lnTo>
                    <a:pt x="60688" y="15319"/>
                  </a:lnTo>
                  <a:lnTo>
                    <a:pt x="7153" y="24971"/>
                  </a:lnTo>
                  <a:lnTo>
                    <a:pt x="0" y="30264"/>
                  </a:lnTo>
                  <a:lnTo>
                    <a:pt x="7174" y="35524"/>
                  </a:lnTo>
                  <a:lnTo>
                    <a:pt x="60746" y="44951"/>
                  </a:lnTo>
                  <a:lnTo>
                    <a:pt x="104632" y="48959"/>
                  </a:lnTo>
                  <a:lnTo>
                    <a:pt x="158242" y="52387"/>
                  </a:lnTo>
                  <a:lnTo>
                    <a:pt x="220321" y="55157"/>
                  </a:lnTo>
                  <a:lnTo>
                    <a:pt x="289612" y="57188"/>
                  </a:lnTo>
                  <a:lnTo>
                    <a:pt x="364858" y="58400"/>
                  </a:lnTo>
                  <a:lnTo>
                    <a:pt x="444804" y="58712"/>
                  </a:lnTo>
                  <a:lnTo>
                    <a:pt x="524748" y="58074"/>
                  </a:lnTo>
                  <a:lnTo>
                    <a:pt x="599990" y="56556"/>
                  </a:lnTo>
                  <a:lnTo>
                    <a:pt x="669272" y="54244"/>
                  </a:lnTo>
                  <a:lnTo>
                    <a:pt x="731340" y="51221"/>
                  </a:lnTo>
                  <a:lnTo>
                    <a:pt x="784936" y="47575"/>
                  </a:lnTo>
                  <a:lnTo>
                    <a:pt x="828806" y="43389"/>
                  </a:lnTo>
                  <a:lnTo>
                    <a:pt x="882341" y="33740"/>
                  </a:lnTo>
                  <a:lnTo>
                    <a:pt x="889495" y="28448"/>
                  </a:lnTo>
                  <a:lnTo>
                    <a:pt x="882317" y="23188"/>
                  </a:lnTo>
                  <a:lnTo>
                    <a:pt x="828740" y="13760"/>
                  </a:lnTo>
                  <a:lnTo>
                    <a:pt x="784853" y="9753"/>
                  </a:lnTo>
                  <a:lnTo>
                    <a:pt x="731243" y="6324"/>
                  </a:lnTo>
                  <a:lnTo>
                    <a:pt x="669165" y="3554"/>
                  </a:lnTo>
                  <a:lnTo>
                    <a:pt x="599876" y="1523"/>
                  </a:lnTo>
                  <a:lnTo>
                    <a:pt x="524632" y="311"/>
                  </a:lnTo>
                  <a:lnTo>
                    <a:pt x="444690" y="0"/>
                  </a:lnTo>
                  <a:close/>
                </a:path>
              </a:pathLst>
            </a:custGeom>
            <a:solidFill>
              <a:srgbClr val="E6E6E6">
                <a:alpha val="2035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5" name="object 73">
              <a:extLst>
                <a:ext uri="{FF2B5EF4-FFF2-40B4-BE49-F238E27FC236}">
                  <a16:creationId xmlns:a16="http://schemas.microsoft.com/office/drawing/2014/main" xmlns="" id="{937831F8-A385-409E-B09B-0708B18173A2}"/>
                </a:ext>
              </a:extLst>
            </p:cNvPr>
            <p:cNvSpPr/>
            <p:nvPr/>
          </p:nvSpPr>
          <p:spPr>
            <a:xfrm>
              <a:off x="7827616" y="7028620"/>
              <a:ext cx="885190" cy="58419"/>
            </a:xfrm>
            <a:custGeom>
              <a:avLst/>
              <a:gdLst/>
              <a:ahLst/>
              <a:cxnLst/>
              <a:rect l="l" t="t" r="r" b="b"/>
              <a:pathLst>
                <a:path w="885190" h="58420">
                  <a:moveTo>
                    <a:pt x="442315" y="0"/>
                  </a:moveTo>
                  <a:lnTo>
                    <a:pt x="362800" y="631"/>
                  </a:lnTo>
                  <a:lnTo>
                    <a:pt x="287962" y="2139"/>
                  </a:lnTo>
                  <a:lnTo>
                    <a:pt x="219050" y="4439"/>
                  </a:lnTo>
                  <a:lnTo>
                    <a:pt x="157314" y="7445"/>
                  </a:lnTo>
                  <a:lnTo>
                    <a:pt x="104002" y="11073"/>
                  </a:lnTo>
                  <a:lnTo>
                    <a:pt x="60366" y="15237"/>
                  </a:lnTo>
                  <a:lnTo>
                    <a:pt x="7115" y="24835"/>
                  </a:lnTo>
                  <a:lnTo>
                    <a:pt x="0" y="30099"/>
                  </a:lnTo>
                  <a:lnTo>
                    <a:pt x="7139" y="35333"/>
                  </a:lnTo>
                  <a:lnTo>
                    <a:pt x="60430" y="44713"/>
                  </a:lnTo>
                  <a:lnTo>
                    <a:pt x="104083" y="48699"/>
                  </a:lnTo>
                  <a:lnTo>
                    <a:pt x="157408" y="52108"/>
                  </a:lnTo>
                  <a:lnTo>
                    <a:pt x="219155" y="54863"/>
                  </a:lnTo>
                  <a:lnTo>
                    <a:pt x="288077" y="56881"/>
                  </a:lnTo>
                  <a:lnTo>
                    <a:pt x="362922" y="58085"/>
                  </a:lnTo>
                  <a:lnTo>
                    <a:pt x="442442" y="58394"/>
                  </a:lnTo>
                  <a:lnTo>
                    <a:pt x="521957" y="57762"/>
                  </a:lnTo>
                  <a:lnTo>
                    <a:pt x="596795" y="56254"/>
                  </a:lnTo>
                  <a:lnTo>
                    <a:pt x="665707" y="53955"/>
                  </a:lnTo>
                  <a:lnTo>
                    <a:pt x="727444" y="50949"/>
                  </a:lnTo>
                  <a:lnTo>
                    <a:pt x="780755" y="47321"/>
                  </a:lnTo>
                  <a:lnTo>
                    <a:pt x="824391" y="43157"/>
                  </a:lnTo>
                  <a:lnTo>
                    <a:pt x="877642" y="33559"/>
                  </a:lnTo>
                  <a:lnTo>
                    <a:pt x="884758" y="28295"/>
                  </a:lnTo>
                  <a:lnTo>
                    <a:pt x="877618" y="23060"/>
                  </a:lnTo>
                  <a:lnTo>
                    <a:pt x="824327" y="13681"/>
                  </a:lnTo>
                  <a:lnTo>
                    <a:pt x="780675" y="9695"/>
                  </a:lnTo>
                  <a:lnTo>
                    <a:pt x="727350" y="6285"/>
                  </a:lnTo>
                  <a:lnTo>
                    <a:pt x="665602" y="3531"/>
                  </a:lnTo>
                  <a:lnTo>
                    <a:pt x="596680" y="1512"/>
                  </a:lnTo>
                  <a:lnTo>
                    <a:pt x="521835" y="308"/>
                  </a:lnTo>
                  <a:lnTo>
                    <a:pt x="442315" y="0"/>
                  </a:lnTo>
                  <a:close/>
                </a:path>
              </a:pathLst>
            </a:custGeom>
            <a:solidFill>
              <a:srgbClr val="E4E4E4">
                <a:alpha val="2081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6" name="object 74">
              <a:extLst>
                <a:ext uri="{FF2B5EF4-FFF2-40B4-BE49-F238E27FC236}">
                  <a16:creationId xmlns:a16="http://schemas.microsoft.com/office/drawing/2014/main" xmlns="" id="{25934669-9D8B-47C9-BC6E-5E4A91D3FD16}"/>
                </a:ext>
              </a:extLst>
            </p:cNvPr>
            <p:cNvSpPr/>
            <p:nvPr/>
          </p:nvSpPr>
          <p:spPr>
            <a:xfrm>
              <a:off x="7829982" y="7028778"/>
              <a:ext cx="880110" cy="58419"/>
            </a:xfrm>
            <a:custGeom>
              <a:avLst/>
              <a:gdLst/>
              <a:ahLst/>
              <a:cxnLst/>
              <a:rect l="l" t="t" r="r" b="b"/>
              <a:pathLst>
                <a:path w="880109" h="58420">
                  <a:moveTo>
                    <a:pt x="439953" y="0"/>
                  </a:moveTo>
                  <a:lnTo>
                    <a:pt x="360861" y="628"/>
                  </a:lnTo>
                  <a:lnTo>
                    <a:pt x="286422" y="2129"/>
                  </a:lnTo>
                  <a:lnTo>
                    <a:pt x="217879" y="4416"/>
                  </a:lnTo>
                  <a:lnTo>
                    <a:pt x="156474" y="7405"/>
                  </a:lnTo>
                  <a:lnTo>
                    <a:pt x="103449" y="11013"/>
                  </a:lnTo>
                  <a:lnTo>
                    <a:pt x="60047" y="15154"/>
                  </a:lnTo>
                  <a:lnTo>
                    <a:pt x="7080" y="24699"/>
                  </a:lnTo>
                  <a:lnTo>
                    <a:pt x="0" y="29933"/>
                  </a:lnTo>
                  <a:lnTo>
                    <a:pt x="7101" y="35139"/>
                  </a:lnTo>
                  <a:lnTo>
                    <a:pt x="60108" y="44469"/>
                  </a:lnTo>
                  <a:lnTo>
                    <a:pt x="103527" y="48433"/>
                  </a:lnTo>
                  <a:lnTo>
                    <a:pt x="156567" y="51825"/>
                  </a:lnTo>
                  <a:lnTo>
                    <a:pt x="217983" y="54565"/>
                  </a:lnTo>
                  <a:lnTo>
                    <a:pt x="286534" y="56573"/>
                  </a:lnTo>
                  <a:lnTo>
                    <a:pt x="360976" y="57770"/>
                  </a:lnTo>
                  <a:lnTo>
                    <a:pt x="440067" y="58077"/>
                  </a:lnTo>
                  <a:lnTo>
                    <a:pt x="519160" y="57448"/>
                  </a:lnTo>
                  <a:lnTo>
                    <a:pt x="593600" y="55947"/>
                  </a:lnTo>
                  <a:lnTo>
                    <a:pt x="662144" y="53660"/>
                  </a:lnTo>
                  <a:lnTo>
                    <a:pt x="723551" y="50671"/>
                  </a:lnTo>
                  <a:lnTo>
                    <a:pt x="776576" y="47063"/>
                  </a:lnTo>
                  <a:lnTo>
                    <a:pt x="819979" y="42922"/>
                  </a:lnTo>
                  <a:lnTo>
                    <a:pt x="872944" y="33377"/>
                  </a:lnTo>
                  <a:lnTo>
                    <a:pt x="880021" y="28143"/>
                  </a:lnTo>
                  <a:lnTo>
                    <a:pt x="872920" y="22937"/>
                  </a:lnTo>
                  <a:lnTo>
                    <a:pt x="819915" y="13607"/>
                  </a:lnTo>
                  <a:lnTo>
                    <a:pt x="776497" y="9643"/>
                  </a:lnTo>
                  <a:lnTo>
                    <a:pt x="723459" y="6251"/>
                  </a:lnTo>
                  <a:lnTo>
                    <a:pt x="662043" y="3511"/>
                  </a:lnTo>
                  <a:lnTo>
                    <a:pt x="593491" y="1503"/>
                  </a:lnTo>
                  <a:lnTo>
                    <a:pt x="519047" y="306"/>
                  </a:lnTo>
                  <a:lnTo>
                    <a:pt x="439953" y="0"/>
                  </a:lnTo>
                  <a:close/>
                </a:path>
              </a:pathLst>
            </a:custGeom>
            <a:solidFill>
              <a:srgbClr val="E4E4E4">
                <a:alpha val="2126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7" name="object 75">
              <a:extLst>
                <a:ext uri="{FF2B5EF4-FFF2-40B4-BE49-F238E27FC236}">
                  <a16:creationId xmlns:a16="http://schemas.microsoft.com/office/drawing/2014/main" xmlns="" id="{F544FFC3-5361-4488-BD1A-E94FC11FB5C8}"/>
                </a:ext>
              </a:extLst>
            </p:cNvPr>
            <p:cNvSpPr/>
            <p:nvPr/>
          </p:nvSpPr>
          <p:spPr>
            <a:xfrm>
              <a:off x="7832362" y="7028934"/>
              <a:ext cx="875665" cy="57785"/>
            </a:xfrm>
            <a:custGeom>
              <a:avLst/>
              <a:gdLst/>
              <a:ahLst/>
              <a:cxnLst/>
              <a:rect l="l" t="t" r="r" b="b"/>
              <a:pathLst>
                <a:path w="875665" h="57784">
                  <a:moveTo>
                    <a:pt x="437578" y="0"/>
                  </a:moveTo>
                  <a:lnTo>
                    <a:pt x="358911" y="626"/>
                  </a:lnTo>
                  <a:lnTo>
                    <a:pt x="284873" y="2118"/>
                  </a:lnTo>
                  <a:lnTo>
                    <a:pt x="216698" y="4393"/>
                  </a:lnTo>
                  <a:lnTo>
                    <a:pt x="155623" y="7366"/>
                  </a:lnTo>
                  <a:lnTo>
                    <a:pt x="102884" y="10953"/>
                  </a:lnTo>
                  <a:lnTo>
                    <a:pt x="59716" y="15071"/>
                  </a:lnTo>
                  <a:lnTo>
                    <a:pt x="7038" y="24563"/>
                  </a:lnTo>
                  <a:lnTo>
                    <a:pt x="0" y="29768"/>
                  </a:lnTo>
                  <a:lnTo>
                    <a:pt x="7059" y="34946"/>
                  </a:lnTo>
                  <a:lnTo>
                    <a:pt x="59774" y="44225"/>
                  </a:lnTo>
                  <a:lnTo>
                    <a:pt x="102958" y="48168"/>
                  </a:lnTo>
                  <a:lnTo>
                    <a:pt x="155711" y="51542"/>
                  </a:lnTo>
                  <a:lnTo>
                    <a:pt x="216797" y="54267"/>
                  </a:lnTo>
                  <a:lnTo>
                    <a:pt x="284980" y="56264"/>
                  </a:lnTo>
                  <a:lnTo>
                    <a:pt x="359024" y="57455"/>
                  </a:lnTo>
                  <a:lnTo>
                    <a:pt x="437692" y="57759"/>
                  </a:lnTo>
                  <a:lnTo>
                    <a:pt x="516359" y="57136"/>
                  </a:lnTo>
                  <a:lnTo>
                    <a:pt x="590398" y="55646"/>
                  </a:lnTo>
                  <a:lnTo>
                    <a:pt x="658572" y="53371"/>
                  </a:lnTo>
                  <a:lnTo>
                    <a:pt x="719647" y="50398"/>
                  </a:lnTo>
                  <a:lnTo>
                    <a:pt x="772386" y="46810"/>
                  </a:lnTo>
                  <a:lnTo>
                    <a:pt x="815554" y="42690"/>
                  </a:lnTo>
                  <a:lnTo>
                    <a:pt x="868232" y="33196"/>
                  </a:lnTo>
                  <a:lnTo>
                    <a:pt x="875271" y="27990"/>
                  </a:lnTo>
                  <a:lnTo>
                    <a:pt x="868208" y="22813"/>
                  </a:lnTo>
                  <a:lnTo>
                    <a:pt x="815488" y="13534"/>
                  </a:lnTo>
                  <a:lnTo>
                    <a:pt x="772303" y="9591"/>
                  </a:lnTo>
                  <a:lnTo>
                    <a:pt x="719550" y="6217"/>
                  </a:lnTo>
                  <a:lnTo>
                    <a:pt x="658465" y="3492"/>
                  </a:lnTo>
                  <a:lnTo>
                    <a:pt x="590284" y="1494"/>
                  </a:lnTo>
                  <a:lnTo>
                    <a:pt x="516243" y="304"/>
                  </a:lnTo>
                  <a:lnTo>
                    <a:pt x="437578" y="0"/>
                  </a:lnTo>
                  <a:close/>
                </a:path>
              </a:pathLst>
            </a:custGeom>
            <a:solidFill>
              <a:srgbClr val="E3E3E3">
                <a:alpha val="2171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8" name="object 76">
              <a:extLst>
                <a:ext uri="{FF2B5EF4-FFF2-40B4-BE49-F238E27FC236}">
                  <a16:creationId xmlns:a16="http://schemas.microsoft.com/office/drawing/2014/main" xmlns="" id="{7F62D241-F68E-46AA-8FF4-3BC4C745369A}"/>
                </a:ext>
              </a:extLst>
            </p:cNvPr>
            <p:cNvSpPr/>
            <p:nvPr/>
          </p:nvSpPr>
          <p:spPr>
            <a:xfrm>
              <a:off x="7834730" y="7029091"/>
              <a:ext cx="870585" cy="57785"/>
            </a:xfrm>
            <a:custGeom>
              <a:avLst/>
              <a:gdLst/>
              <a:ahLst/>
              <a:cxnLst/>
              <a:rect l="l" t="t" r="r" b="b"/>
              <a:pathLst>
                <a:path w="870584" h="57784">
                  <a:moveTo>
                    <a:pt x="435203" y="0"/>
                  </a:moveTo>
                  <a:lnTo>
                    <a:pt x="356966" y="620"/>
                  </a:lnTo>
                  <a:lnTo>
                    <a:pt x="283330" y="2103"/>
                  </a:lnTo>
                  <a:lnTo>
                    <a:pt x="215526" y="4365"/>
                  </a:lnTo>
                  <a:lnTo>
                    <a:pt x="154782" y="7322"/>
                  </a:lnTo>
                  <a:lnTo>
                    <a:pt x="102329" y="10892"/>
                  </a:lnTo>
                  <a:lnTo>
                    <a:pt x="59394" y="14989"/>
                  </a:lnTo>
                  <a:lnTo>
                    <a:pt x="7000" y="24435"/>
                  </a:lnTo>
                  <a:lnTo>
                    <a:pt x="0" y="29616"/>
                  </a:lnTo>
                  <a:lnTo>
                    <a:pt x="7021" y="34764"/>
                  </a:lnTo>
                  <a:lnTo>
                    <a:pt x="59452" y="43990"/>
                  </a:lnTo>
                  <a:lnTo>
                    <a:pt x="102404" y="47911"/>
                  </a:lnTo>
                  <a:lnTo>
                    <a:pt x="154872" y="51266"/>
                  </a:lnTo>
                  <a:lnTo>
                    <a:pt x="215629" y="53976"/>
                  </a:lnTo>
                  <a:lnTo>
                    <a:pt x="283443" y="55963"/>
                  </a:lnTo>
                  <a:lnTo>
                    <a:pt x="357087" y="57149"/>
                  </a:lnTo>
                  <a:lnTo>
                    <a:pt x="435330" y="57454"/>
                  </a:lnTo>
                  <a:lnTo>
                    <a:pt x="513567" y="56830"/>
                  </a:lnTo>
                  <a:lnTo>
                    <a:pt x="587203" y="55345"/>
                  </a:lnTo>
                  <a:lnTo>
                    <a:pt x="655007" y="53081"/>
                  </a:lnTo>
                  <a:lnTo>
                    <a:pt x="715751" y="50122"/>
                  </a:lnTo>
                  <a:lnTo>
                    <a:pt x="768205" y="46553"/>
                  </a:lnTo>
                  <a:lnTo>
                    <a:pt x="811139" y="42456"/>
                  </a:lnTo>
                  <a:lnTo>
                    <a:pt x="863533" y="33015"/>
                  </a:lnTo>
                  <a:lnTo>
                    <a:pt x="870534" y="27838"/>
                  </a:lnTo>
                  <a:lnTo>
                    <a:pt x="863509" y="22689"/>
                  </a:lnTo>
                  <a:lnTo>
                    <a:pt x="811075" y="13461"/>
                  </a:lnTo>
                  <a:lnTo>
                    <a:pt x="768124" y="9538"/>
                  </a:lnTo>
                  <a:lnTo>
                    <a:pt x="715657" y="6182"/>
                  </a:lnTo>
                  <a:lnTo>
                    <a:pt x="654902" y="3472"/>
                  </a:lnTo>
                  <a:lnTo>
                    <a:pt x="587088" y="1485"/>
                  </a:lnTo>
                  <a:lnTo>
                    <a:pt x="513446" y="302"/>
                  </a:lnTo>
                  <a:lnTo>
                    <a:pt x="435203" y="0"/>
                  </a:lnTo>
                  <a:close/>
                </a:path>
              </a:pathLst>
            </a:custGeom>
            <a:solidFill>
              <a:srgbClr val="E3E3E3">
                <a:alpha val="2217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9" name="object 77">
              <a:extLst>
                <a:ext uri="{FF2B5EF4-FFF2-40B4-BE49-F238E27FC236}">
                  <a16:creationId xmlns:a16="http://schemas.microsoft.com/office/drawing/2014/main" xmlns="" id="{B43D7D18-7AD3-4037-9D5A-16D3E1BF2175}"/>
                </a:ext>
              </a:extLst>
            </p:cNvPr>
            <p:cNvSpPr/>
            <p:nvPr/>
          </p:nvSpPr>
          <p:spPr>
            <a:xfrm>
              <a:off x="7837096" y="7029249"/>
              <a:ext cx="866140" cy="57150"/>
            </a:xfrm>
            <a:custGeom>
              <a:avLst/>
              <a:gdLst/>
              <a:ahLst/>
              <a:cxnLst/>
              <a:rect l="l" t="t" r="r" b="b"/>
              <a:pathLst>
                <a:path w="866140" h="57150">
                  <a:moveTo>
                    <a:pt x="432841" y="0"/>
                  </a:moveTo>
                  <a:lnTo>
                    <a:pt x="355029" y="617"/>
                  </a:lnTo>
                  <a:lnTo>
                    <a:pt x="281795" y="2092"/>
                  </a:lnTo>
                  <a:lnTo>
                    <a:pt x="214360" y="4341"/>
                  </a:lnTo>
                  <a:lnTo>
                    <a:pt x="153948" y="7283"/>
                  </a:lnTo>
                  <a:lnTo>
                    <a:pt x="101779" y="10832"/>
                  </a:lnTo>
                  <a:lnTo>
                    <a:pt x="59078" y="14906"/>
                  </a:lnTo>
                  <a:lnTo>
                    <a:pt x="6966" y="24299"/>
                  </a:lnTo>
                  <a:lnTo>
                    <a:pt x="0" y="29451"/>
                  </a:lnTo>
                  <a:lnTo>
                    <a:pt x="6986" y="34570"/>
                  </a:lnTo>
                  <a:lnTo>
                    <a:pt x="59136" y="43746"/>
                  </a:lnTo>
                  <a:lnTo>
                    <a:pt x="101853" y="47646"/>
                  </a:lnTo>
                  <a:lnTo>
                    <a:pt x="154035" y="50983"/>
                  </a:lnTo>
                  <a:lnTo>
                    <a:pt x="214459" y="53679"/>
                  </a:lnTo>
                  <a:lnTo>
                    <a:pt x="281902" y="55655"/>
                  </a:lnTo>
                  <a:lnTo>
                    <a:pt x="355142" y="56834"/>
                  </a:lnTo>
                  <a:lnTo>
                    <a:pt x="432955" y="57137"/>
                  </a:lnTo>
                  <a:lnTo>
                    <a:pt x="510770" y="56519"/>
                  </a:lnTo>
                  <a:lnTo>
                    <a:pt x="584008" y="55043"/>
                  </a:lnTo>
                  <a:lnTo>
                    <a:pt x="651444" y="52792"/>
                  </a:lnTo>
                  <a:lnTo>
                    <a:pt x="711858" y="49850"/>
                  </a:lnTo>
                  <a:lnTo>
                    <a:pt x="764026" y="46299"/>
                  </a:lnTo>
                  <a:lnTo>
                    <a:pt x="806727" y="42224"/>
                  </a:lnTo>
                  <a:lnTo>
                    <a:pt x="858834" y="32834"/>
                  </a:lnTo>
                  <a:lnTo>
                    <a:pt x="865797" y="27685"/>
                  </a:lnTo>
                  <a:lnTo>
                    <a:pt x="858810" y="22565"/>
                  </a:lnTo>
                  <a:lnTo>
                    <a:pt x="806660" y="13387"/>
                  </a:lnTo>
                  <a:lnTo>
                    <a:pt x="763943" y="9486"/>
                  </a:lnTo>
                  <a:lnTo>
                    <a:pt x="711761" y="6148"/>
                  </a:lnTo>
                  <a:lnTo>
                    <a:pt x="651337" y="3452"/>
                  </a:lnTo>
                  <a:lnTo>
                    <a:pt x="583894" y="1476"/>
                  </a:lnTo>
                  <a:lnTo>
                    <a:pt x="510654" y="299"/>
                  </a:lnTo>
                  <a:lnTo>
                    <a:pt x="432841" y="0"/>
                  </a:lnTo>
                  <a:close/>
                </a:path>
              </a:pathLst>
            </a:custGeom>
            <a:solidFill>
              <a:srgbClr val="E2E2E2">
                <a:alpha val="2262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0" name="object 78">
              <a:extLst>
                <a:ext uri="{FF2B5EF4-FFF2-40B4-BE49-F238E27FC236}">
                  <a16:creationId xmlns:a16="http://schemas.microsoft.com/office/drawing/2014/main" xmlns="" id="{69C3BFCF-B8A6-4434-BA64-98943315D488}"/>
                </a:ext>
              </a:extLst>
            </p:cNvPr>
            <p:cNvSpPr/>
            <p:nvPr/>
          </p:nvSpPr>
          <p:spPr>
            <a:xfrm>
              <a:off x="7839463" y="7029406"/>
              <a:ext cx="861060" cy="57150"/>
            </a:xfrm>
            <a:custGeom>
              <a:avLst/>
              <a:gdLst/>
              <a:ahLst/>
              <a:cxnLst/>
              <a:rect l="l" t="t" r="r" b="b"/>
              <a:pathLst>
                <a:path w="861059" h="57150">
                  <a:moveTo>
                    <a:pt x="430479" y="0"/>
                  </a:moveTo>
                  <a:lnTo>
                    <a:pt x="353089" y="614"/>
                  </a:lnTo>
                  <a:lnTo>
                    <a:pt x="280254" y="2081"/>
                  </a:lnTo>
                  <a:lnTo>
                    <a:pt x="213186" y="4318"/>
                  </a:lnTo>
                  <a:lnTo>
                    <a:pt x="153104" y="7243"/>
                  </a:lnTo>
                  <a:lnTo>
                    <a:pt x="101221" y="10772"/>
                  </a:lnTo>
                  <a:lnTo>
                    <a:pt x="58753" y="14824"/>
                  </a:lnTo>
                  <a:lnTo>
                    <a:pt x="6927" y="24163"/>
                  </a:lnTo>
                  <a:lnTo>
                    <a:pt x="0" y="29286"/>
                  </a:lnTo>
                  <a:lnTo>
                    <a:pt x="6948" y="34380"/>
                  </a:lnTo>
                  <a:lnTo>
                    <a:pt x="58811" y="43511"/>
                  </a:lnTo>
                  <a:lnTo>
                    <a:pt x="101295" y="47390"/>
                  </a:lnTo>
                  <a:lnTo>
                    <a:pt x="153191" y="50709"/>
                  </a:lnTo>
                  <a:lnTo>
                    <a:pt x="213285" y="53389"/>
                  </a:lnTo>
                  <a:lnTo>
                    <a:pt x="280361" y="55353"/>
                  </a:lnTo>
                  <a:lnTo>
                    <a:pt x="353202" y="56522"/>
                  </a:lnTo>
                  <a:lnTo>
                    <a:pt x="430593" y="56819"/>
                  </a:lnTo>
                  <a:lnTo>
                    <a:pt x="507979" y="56205"/>
                  </a:lnTo>
                  <a:lnTo>
                    <a:pt x="580813" y="54737"/>
                  </a:lnTo>
                  <a:lnTo>
                    <a:pt x="647879" y="52500"/>
                  </a:lnTo>
                  <a:lnTo>
                    <a:pt x="707962" y="49576"/>
                  </a:lnTo>
                  <a:lnTo>
                    <a:pt x="759845" y="46047"/>
                  </a:lnTo>
                  <a:lnTo>
                    <a:pt x="802312" y="41995"/>
                  </a:lnTo>
                  <a:lnTo>
                    <a:pt x="854135" y="32656"/>
                  </a:lnTo>
                  <a:lnTo>
                    <a:pt x="861059" y="27533"/>
                  </a:lnTo>
                  <a:lnTo>
                    <a:pt x="854111" y="22439"/>
                  </a:lnTo>
                  <a:lnTo>
                    <a:pt x="802248" y="13311"/>
                  </a:lnTo>
                  <a:lnTo>
                    <a:pt x="759765" y="9433"/>
                  </a:lnTo>
                  <a:lnTo>
                    <a:pt x="707870" y="6115"/>
                  </a:lnTo>
                  <a:lnTo>
                    <a:pt x="647778" y="3435"/>
                  </a:lnTo>
                  <a:lnTo>
                    <a:pt x="580704" y="1471"/>
                  </a:lnTo>
                  <a:lnTo>
                    <a:pt x="507866" y="300"/>
                  </a:lnTo>
                  <a:lnTo>
                    <a:pt x="430479" y="0"/>
                  </a:lnTo>
                  <a:close/>
                </a:path>
              </a:pathLst>
            </a:custGeom>
            <a:solidFill>
              <a:srgbClr val="E2E2E2">
                <a:alpha val="2307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1" name="object 79">
              <a:extLst>
                <a:ext uri="{FF2B5EF4-FFF2-40B4-BE49-F238E27FC236}">
                  <a16:creationId xmlns:a16="http://schemas.microsoft.com/office/drawing/2014/main" xmlns="" id="{9AC9A379-273E-49FB-B3EE-69AF0033D8A4}"/>
                </a:ext>
              </a:extLst>
            </p:cNvPr>
            <p:cNvSpPr/>
            <p:nvPr/>
          </p:nvSpPr>
          <p:spPr>
            <a:xfrm>
              <a:off x="7841843" y="7029564"/>
              <a:ext cx="856615" cy="56515"/>
            </a:xfrm>
            <a:custGeom>
              <a:avLst/>
              <a:gdLst/>
              <a:ahLst/>
              <a:cxnLst/>
              <a:rect l="l" t="t" r="r" b="b"/>
              <a:pathLst>
                <a:path w="856615" h="56515">
                  <a:moveTo>
                    <a:pt x="428091" y="0"/>
                  </a:moveTo>
                  <a:lnTo>
                    <a:pt x="351131" y="608"/>
                  </a:lnTo>
                  <a:lnTo>
                    <a:pt x="278698" y="2066"/>
                  </a:lnTo>
                  <a:lnTo>
                    <a:pt x="212002" y="4290"/>
                  </a:lnTo>
                  <a:lnTo>
                    <a:pt x="152251" y="7198"/>
                  </a:lnTo>
                  <a:lnTo>
                    <a:pt x="100655" y="10708"/>
                  </a:lnTo>
                  <a:lnTo>
                    <a:pt x="58422" y="14738"/>
                  </a:lnTo>
                  <a:lnTo>
                    <a:pt x="6886" y="24027"/>
                  </a:lnTo>
                  <a:lnTo>
                    <a:pt x="0" y="29121"/>
                  </a:lnTo>
                  <a:lnTo>
                    <a:pt x="6906" y="34187"/>
                  </a:lnTo>
                  <a:lnTo>
                    <a:pt x="58480" y="43267"/>
                  </a:lnTo>
                  <a:lnTo>
                    <a:pt x="100729" y="47126"/>
                  </a:lnTo>
                  <a:lnTo>
                    <a:pt x="152339" y="50428"/>
                  </a:lnTo>
                  <a:lnTo>
                    <a:pt x="212101" y="53095"/>
                  </a:lnTo>
                  <a:lnTo>
                    <a:pt x="278806" y="55050"/>
                  </a:lnTo>
                  <a:lnTo>
                    <a:pt x="351244" y="56216"/>
                  </a:lnTo>
                  <a:lnTo>
                    <a:pt x="428205" y="56515"/>
                  </a:lnTo>
                  <a:lnTo>
                    <a:pt x="505169" y="55902"/>
                  </a:lnTo>
                  <a:lnTo>
                    <a:pt x="577605" y="54442"/>
                  </a:lnTo>
                  <a:lnTo>
                    <a:pt x="644303" y="52215"/>
                  </a:lnTo>
                  <a:lnTo>
                    <a:pt x="704056" y="49305"/>
                  </a:lnTo>
                  <a:lnTo>
                    <a:pt x="755653" y="45794"/>
                  </a:lnTo>
                  <a:lnTo>
                    <a:pt x="797886" y="41764"/>
                  </a:lnTo>
                  <a:lnTo>
                    <a:pt x="849424" y="32475"/>
                  </a:lnTo>
                  <a:lnTo>
                    <a:pt x="856310" y="27381"/>
                  </a:lnTo>
                  <a:lnTo>
                    <a:pt x="849400" y="22315"/>
                  </a:lnTo>
                  <a:lnTo>
                    <a:pt x="797823" y="13238"/>
                  </a:lnTo>
                  <a:lnTo>
                    <a:pt x="755574" y="9380"/>
                  </a:lnTo>
                  <a:lnTo>
                    <a:pt x="703964" y="6081"/>
                  </a:lnTo>
                  <a:lnTo>
                    <a:pt x="644202" y="3415"/>
                  </a:lnTo>
                  <a:lnTo>
                    <a:pt x="577496" y="1462"/>
                  </a:lnTo>
                  <a:lnTo>
                    <a:pt x="505056" y="298"/>
                  </a:lnTo>
                  <a:lnTo>
                    <a:pt x="428091" y="0"/>
                  </a:lnTo>
                  <a:close/>
                </a:path>
              </a:pathLst>
            </a:custGeom>
            <a:solidFill>
              <a:srgbClr val="E1E1E1">
                <a:alpha val="2352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2" name="object 80">
              <a:extLst>
                <a:ext uri="{FF2B5EF4-FFF2-40B4-BE49-F238E27FC236}">
                  <a16:creationId xmlns:a16="http://schemas.microsoft.com/office/drawing/2014/main" xmlns="" id="{BCDB4283-B945-40D6-A791-95088B23D290}"/>
                </a:ext>
              </a:extLst>
            </p:cNvPr>
            <p:cNvSpPr/>
            <p:nvPr/>
          </p:nvSpPr>
          <p:spPr>
            <a:xfrm>
              <a:off x="7844209" y="7029720"/>
              <a:ext cx="852169" cy="56515"/>
            </a:xfrm>
            <a:custGeom>
              <a:avLst/>
              <a:gdLst/>
              <a:ahLst/>
              <a:cxnLst/>
              <a:rect l="l" t="t" r="r" b="b"/>
              <a:pathLst>
                <a:path w="852170" h="56515">
                  <a:moveTo>
                    <a:pt x="425729" y="0"/>
                  </a:moveTo>
                  <a:lnTo>
                    <a:pt x="349195" y="605"/>
                  </a:lnTo>
                  <a:lnTo>
                    <a:pt x="277163" y="2055"/>
                  </a:lnTo>
                  <a:lnTo>
                    <a:pt x="210836" y="4267"/>
                  </a:lnTo>
                  <a:lnTo>
                    <a:pt x="151416" y="7159"/>
                  </a:lnTo>
                  <a:lnTo>
                    <a:pt x="100106" y="10649"/>
                  </a:lnTo>
                  <a:lnTo>
                    <a:pt x="58106" y="14655"/>
                  </a:lnTo>
                  <a:lnTo>
                    <a:pt x="6851" y="23891"/>
                  </a:lnTo>
                  <a:lnTo>
                    <a:pt x="0" y="28955"/>
                  </a:lnTo>
                  <a:lnTo>
                    <a:pt x="6868" y="33996"/>
                  </a:lnTo>
                  <a:lnTo>
                    <a:pt x="58158" y="43029"/>
                  </a:lnTo>
                  <a:lnTo>
                    <a:pt x="100174" y="46866"/>
                  </a:lnTo>
                  <a:lnTo>
                    <a:pt x="151500" y="50149"/>
                  </a:lnTo>
                  <a:lnTo>
                    <a:pt x="210932" y="52800"/>
                  </a:lnTo>
                  <a:lnTo>
                    <a:pt x="277269" y="54743"/>
                  </a:lnTo>
                  <a:lnTo>
                    <a:pt x="349307" y="55901"/>
                  </a:lnTo>
                  <a:lnTo>
                    <a:pt x="425843" y="56197"/>
                  </a:lnTo>
                  <a:lnTo>
                    <a:pt x="502377" y="55587"/>
                  </a:lnTo>
                  <a:lnTo>
                    <a:pt x="574409" y="54135"/>
                  </a:lnTo>
                  <a:lnTo>
                    <a:pt x="640736" y="51921"/>
                  </a:lnTo>
                  <a:lnTo>
                    <a:pt x="700156" y="49027"/>
                  </a:lnTo>
                  <a:lnTo>
                    <a:pt x="751466" y="45536"/>
                  </a:lnTo>
                  <a:lnTo>
                    <a:pt x="793466" y="41529"/>
                  </a:lnTo>
                  <a:lnTo>
                    <a:pt x="844721" y="32293"/>
                  </a:lnTo>
                  <a:lnTo>
                    <a:pt x="851573" y="27228"/>
                  </a:lnTo>
                  <a:lnTo>
                    <a:pt x="844701" y="22191"/>
                  </a:lnTo>
                  <a:lnTo>
                    <a:pt x="793408" y="13164"/>
                  </a:lnTo>
                  <a:lnTo>
                    <a:pt x="751393" y="9328"/>
                  </a:lnTo>
                  <a:lnTo>
                    <a:pt x="700068" y="6046"/>
                  </a:lnTo>
                  <a:lnTo>
                    <a:pt x="640637" y="3396"/>
                  </a:lnTo>
                  <a:lnTo>
                    <a:pt x="574302" y="1453"/>
                  </a:lnTo>
                  <a:lnTo>
                    <a:pt x="502265" y="295"/>
                  </a:lnTo>
                  <a:lnTo>
                    <a:pt x="425729" y="0"/>
                  </a:lnTo>
                  <a:close/>
                </a:path>
              </a:pathLst>
            </a:custGeom>
            <a:solidFill>
              <a:srgbClr val="E1E1E1">
                <a:alpha val="2398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3" name="object 81">
              <a:extLst>
                <a:ext uri="{FF2B5EF4-FFF2-40B4-BE49-F238E27FC236}">
                  <a16:creationId xmlns:a16="http://schemas.microsoft.com/office/drawing/2014/main" xmlns="" id="{AF76D94C-1872-4A36-8C3C-0A48E7A40D27}"/>
                </a:ext>
              </a:extLst>
            </p:cNvPr>
            <p:cNvSpPr/>
            <p:nvPr/>
          </p:nvSpPr>
          <p:spPr>
            <a:xfrm>
              <a:off x="7846576" y="7029865"/>
              <a:ext cx="847090" cy="56515"/>
            </a:xfrm>
            <a:custGeom>
              <a:avLst/>
              <a:gdLst/>
              <a:ahLst/>
              <a:cxnLst/>
              <a:rect l="l" t="t" r="r" b="b"/>
              <a:pathLst>
                <a:path w="847090" h="56515">
                  <a:moveTo>
                    <a:pt x="423367" y="0"/>
                  </a:moveTo>
                  <a:lnTo>
                    <a:pt x="347258" y="607"/>
                  </a:lnTo>
                  <a:lnTo>
                    <a:pt x="275627" y="2053"/>
                  </a:lnTo>
                  <a:lnTo>
                    <a:pt x="209668" y="4256"/>
                  </a:lnTo>
                  <a:lnTo>
                    <a:pt x="150578" y="7135"/>
                  </a:lnTo>
                  <a:lnTo>
                    <a:pt x="99551" y="10608"/>
                  </a:lnTo>
                  <a:lnTo>
                    <a:pt x="57785" y="14594"/>
                  </a:lnTo>
                  <a:lnTo>
                    <a:pt x="6813" y="23779"/>
                  </a:lnTo>
                  <a:lnTo>
                    <a:pt x="0" y="28816"/>
                  </a:lnTo>
                  <a:lnTo>
                    <a:pt x="6834" y="33824"/>
                  </a:lnTo>
                  <a:lnTo>
                    <a:pt x="57842" y="42801"/>
                  </a:lnTo>
                  <a:lnTo>
                    <a:pt x="99625" y="46616"/>
                  </a:lnTo>
                  <a:lnTo>
                    <a:pt x="150665" y="49880"/>
                  </a:lnTo>
                  <a:lnTo>
                    <a:pt x="209767" y="52516"/>
                  </a:lnTo>
                  <a:lnTo>
                    <a:pt x="275734" y="54448"/>
                  </a:lnTo>
                  <a:lnTo>
                    <a:pt x="347371" y="55599"/>
                  </a:lnTo>
                  <a:lnTo>
                    <a:pt x="423481" y="55892"/>
                  </a:lnTo>
                  <a:lnTo>
                    <a:pt x="499589" y="55289"/>
                  </a:lnTo>
                  <a:lnTo>
                    <a:pt x="571219" y="53846"/>
                  </a:lnTo>
                  <a:lnTo>
                    <a:pt x="637176" y="51645"/>
                  </a:lnTo>
                  <a:lnTo>
                    <a:pt x="696265" y="48767"/>
                  </a:lnTo>
                  <a:lnTo>
                    <a:pt x="747289" y="45295"/>
                  </a:lnTo>
                  <a:lnTo>
                    <a:pt x="789054" y="41310"/>
                  </a:lnTo>
                  <a:lnTo>
                    <a:pt x="840022" y="32125"/>
                  </a:lnTo>
                  <a:lnTo>
                    <a:pt x="846836" y="27089"/>
                  </a:lnTo>
                  <a:lnTo>
                    <a:pt x="840002" y="22080"/>
                  </a:lnTo>
                  <a:lnTo>
                    <a:pt x="788996" y="13103"/>
                  </a:lnTo>
                  <a:lnTo>
                    <a:pt x="747215" y="9287"/>
                  </a:lnTo>
                  <a:lnTo>
                    <a:pt x="696177" y="6023"/>
                  </a:lnTo>
                  <a:lnTo>
                    <a:pt x="637078" y="3385"/>
                  </a:lnTo>
                  <a:lnTo>
                    <a:pt x="571112" y="1451"/>
                  </a:lnTo>
                  <a:lnTo>
                    <a:pt x="499477" y="297"/>
                  </a:lnTo>
                  <a:lnTo>
                    <a:pt x="423367" y="0"/>
                  </a:lnTo>
                  <a:close/>
                </a:path>
              </a:pathLst>
            </a:custGeom>
            <a:solidFill>
              <a:srgbClr val="E0E0E0">
                <a:alpha val="2443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4" name="object 82">
              <a:extLst>
                <a:ext uri="{FF2B5EF4-FFF2-40B4-BE49-F238E27FC236}">
                  <a16:creationId xmlns:a16="http://schemas.microsoft.com/office/drawing/2014/main" xmlns="" id="{B73BACD4-A644-4AEB-8A1F-42D391CFE9A8}"/>
                </a:ext>
              </a:extLst>
            </p:cNvPr>
            <p:cNvSpPr/>
            <p:nvPr/>
          </p:nvSpPr>
          <p:spPr>
            <a:xfrm>
              <a:off x="7848955" y="7030022"/>
              <a:ext cx="842644" cy="55880"/>
            </a:xfrm>
            <a:custGeom>
              <a:avLst/>
              <a:gdLst/>
              <a:ahLst/>
              <a:cxnLst/>
              <a:rect l="l" t="t" r="r" b="b"/>
              <a:pathLst>
                <a:path w="842645" h="55879">
                  <a:moveTo>
                    <a:pt x="420979" y="0"/>
                  </a:moveTo>
                  <a:lnTo>
                    <a:pt x="345297" y="604"/>
                  </a:lnTo>
                  <a:lnTo>
                    <a:pt x="274067" y="2042"/>
                  </a:lnTo>
                  <a:lnTo>
                    <a:pt x="208478" y="4233"/>
                  </a:lnTo>
                  <a:lnTo>
                    <a:pt x="149720" y="7095"/>
                  </a:lnTo>
                  <a:lnTo>
                    <a:pt x="98981" y="10548"/>
                  </a:lnTo>
                  <a:lnTo>
                    <a:pt x="57451" y="14511"/>
                  </a:lnTo>
                  <a:lnTo>
                    <a:pt x="6771" y="23643"/>
                  </a:lnTo>
                  <a:lnTo>
                    <a:pt x="0" y="28651"/>
                  </a:lnTo>
                  <a:lnTo>
                    <a:pt x="6791" y="33631"/>
                  </a:lnTo>
                  <a:lnTo>
                    <a:pt x="57508" y="42557"/>
                  </a:lnTo>
                  <a:lnTo>
                    <a:pt x="99055" y="46352"/>
                  </a:lnTo>
                  <a:lnTo>
                    <a:pt x="149807" y="49599"/>
                  </a:lnTo>
                  <a:lnTo>
                    <a:pt x="208577" y="52222"/>
                  </a:lnTo>
                  <a:lnTo>
                    <a:pt x="274174" y="54145"/>
                  </a:lnTo>
                  <a:lnTo>
                    <a:pt x="345409" y="55292"/>
                  </a:lnTo>
                  <a:lnTo>
                    <a:pt x="421093" y="55587"/>
                  </a:lnTo>
                  <a:lnTo>
                    <a:pt x="496776" y="54983"/>
                  </a:lnTo>
                  <a:lnTo>
                    <a:pt x="568006" y="53545"/>
                  </a:lnTo>
                  <a:lnTo>
                    <a:pt x="633595" y="51354"/>
                  </a:lnTo>
                  <a:lnTo>
                    <a:pt x="692354" y="48492"/>
                  </a:lnTo>
                  <a:lnTo>
                    <a:pt x="743094" y="45039"/>
                  </a:lnTo>
                  <a:lnTo>
                    <a:pt x="784626" y="41076"/>
                  </a:lnTo>
                  <a:lnTo>
                    <a:pt x="835311" y="31943"/>
                  </a:lnTo>
                  <a:lnTo>
                    <a:pt x="842086" y="26936"/>
                  </a:lnTo>
                  <a:lnTo>
                    <a:pt x="835293" y="21956"/>
                  </a:lnTo>
                  <a:lnTo>
                    <a:pt x="784574" y="13030"/>
                  </a:lnTo>
                  <a:lnTo>
                    <a:pt x="743025" y="9235"/>
                  </a:lnTo>
                  <a:lnTo>
                    <a:pt x="692270" y="5988"/>
                  </a:lnTo>
                  <a:lnTo>
                    <a:pt x="633499" y="3365"/>
                  </a:lnTo>
                  <a:lnTo>
                    <a:pt x="567900" y="1442"/>
                  </a:lnTo>
                  <a:lnTo>
                    <a:pt x="496664" y="294"/>
                  </a:lnTo>
                  <a:lnTo>
                    <a:pt x="420979" y="0"/>
                  </a:lnTo>
                  <a:close/>
                </a:path>
              </a:pathLst>
            </a:custGeom>
            <a:solidFill>
              <a:srgbClr val="DFDFDF">
                <a:alpha val="2488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5" name="object 83">
              <a:extLst>
                <a:ext uri="{FF2B5EF4-FFF2-40B4-BE49-F238E27FC236}">
                  <a16:creationId xmlns:a16="http://schemas.microsoft.com/office/drawing/2014/main" xmlns="" id="{8E7737AD-AC87-4D6F-BF4E-F6403E9C22C4}"/>
                </a:ext>
              </a:extLst>
            </p:cNvPr>
            <p:cNvSpPr/>
            <p:nvPr/>
          </p:nvSpPr>
          <p:spPr>
            <a:xfrm>
              <a:off x="7851322" y="7030180"/>
              <a:ext cx="837565" cy="55880"/>
            </a:xfrm>
            <a:custGeom>
              <a:avLst/>
              <a:gdLst/>
              <a:ahLst/>
              <a:cxnLst/>
              <a:rect l="l" t="t" r="r" b="b"/>
              <a:pathLst>
                <a:path w="837565" h="55879">
                  <a:moveTo>
                    <a:pt x="418617" y="0"/>
                  </a:moveTo>
                  <a:lnTo>
                    <a:pt x="343360" y="598"/>
                  </a:lnTo>
                  <a:lnTo>
                    <a:pt x="272530" y="2026"/>
                  </a:lnTo>
                  <a:lnTo>
                    <a:pt x="207310" y="4204"/>
                  </a:lnTo>
                  <a:lnTo>
                    <a:pt x="148881" y="7050"/>
                  </a:lnTo>
                  <a:lnTo>
                    <a:pt x="98427" y="10484"/>
                  </a:lnTo>
                  <a:lnTo>
                    <a:pt x="57129" y="14426"/>
                  </a:lnTo>
                  <a:lnTo>
                    <a:pt x="6733" y="23507"/>
                  </a:lnTo>
                  <a:lnTo>
                    <a:pt x="0" y="28486"/>
                  </a:lnTo>
                  <a:lnTo>
                    <a:pt x="6754" y="33440"/>
                  </a:lnTo>
                  <a:lnTo>
                    <a:pt x="57187" y="42319"/>
                  </a:lnTo>
                  <a:lnTo>
                    <a:pt x="98500" y="46092"/>
                  </a:lnTo>
                  <a:lnTo>
                    <a:pt x="148968" y="49320"/>
                  </a:lnTo>
                  <a:lnTo>
                    <a:pt x="207408" y="51927"/>
                  </a:lnTo>
                  <a:lnTo>
                    <a:pt x="272637" y="53838"/>
                  </a:lnTo>
                  <a:lnTo>
                    <a:pt x="343472" y="54978"/>
                  </a:lnTo>
                  <a:lnTo>
                    <a:pt x="418731" y="55270"/>
                  </a:lnTo>
                  <a:lnTo>
                    <a:pt x="493988" y="54672"/>
                  </a:lnTo>
                  <a:lnTo>
                    <a:pt x="564817" y="53244"/>
                  </a:lnTo>
                  <a:lnTo>
                    <a:pt x="630036" y="51068"/>
                  </a:lnTo>
                  <a:lnTo>
                    <a:pt x="688463" y="48223"/>
                  </a:lnTo>
                  <a:lnTo>
                    <a:pt x="738916" y="44790"/>
                  </a:lnTo>
                  <a:lnTo>
                    <a:pt x="780214" y="40849"/>
                  </a:lnTo>
                  <a:lnTo>
                    <a:pt x="830612" y="31766"/>
                  </a:lnTo>
                  <a:lnTo>
                    <a:pt x="837349" y="26784"/>
                  </a:lnTo>
                  <a:lnTo>
                    <a:pt x="830595" y="21829"/>
                  </a:lnTo>
                  <a:lnTo>
                    <a:pt x="780161" y="12951"/>
                  </a:lnTo>
                  <a:lnTo>
                    <a:pt x="738848" y="9178"/>
                  </a:lnTo>
                  <a:lnTo>
                    <a:pt x="688380" y="5950"/>
                  </a:lnTo>
                  <a:lnTo>
                    <a:pt x="629940" y="3342"/>
                  </a:lnTo>
                  <a:lnTo>
                    <a:pt x="564711" y="1431"/>
                  </a:lnTo>
                  <a:lnTo>
                    <a:pt x="493876" y="292"/>
                  </a:lnTo>
                  <a:lnTo>
                    <a:pt x="418617" y="0"/>
                  </a:lnTo>
                  <a:close/>
                </a:path>
              </a:pathLst>
            </a:custGeom>
            <a:solidFill>
              <a:srgbClr val="DFDFDF">
                <a:alpha val="2533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6" name="object 84">
              <a:extLst>
                <a:ext uri="{FF2B5EF4-FFF2-40B4-BE49-F238E27FC236}">
                  <a16:creationId xmlns:a16="http://schemas.microsoft.com/office/drawing/2014/main" xmlns="" id="{C3533876-A94B-42A9-9B1F-616DC6A508FB}"/>
                </a:ext>
              </a:extLst>
            </p:cNvPr>
            <p:cNvSpPr/>
            <p:nvPr/>
          </p:nvSpPr>
          <p:spPr>
            <a:xfrm>
              <a:off x="7853689" y="7030337"/>
              <a:ext cx="833119" cy="55244"/>
            </a:xfrm>
            <a:custGeom>
              <a:avLst/>
              <a:gdLst/>
              <a:ahLst/>
              <a:cxnLst/>
              <a:rect l="l" t="t" r="r" b="b"/>
              <a:pathLst>
                <a:path w="833120" h="55245">
                  <a:moveTo>
                    <a:pt x="416255" y="0"/>
                  </a:moveTo>
                  <a:lnTo>
                    <a:pt x="341424" y="595"/>
                  </a:lnTo>
                  <a:lnTo>
                    <a:pt x="270995" y="2016"/>
                  </a:lnTo>
                  <a:lnTo>
                    <a:pt x="206144" y="4181"/>
                  </a:lnTo>
                  <a:lnTo>
                    <a:pt x="148046" y="7011"/>
                  </a:lnTo>
                  <a:lnTo>
                    <a:pt x="97877" y="10425"/>
                  </a:lnTo>
                  <a:lnTo>
                    <a:pt x="56813" y="14343"/>
                  </a:lnTo>
                  <a:lnTo>
                    <a:pt x="6698" y="23371"/>
                  </a:lnTo>
                  <a:lnTo>
                    <a:pt x="0" y="28320"/>
                  </a:lnTo>
                  <a:lnTo>
                    <a:pt x="6719" y="33246"/>
                  </a:lnTo>
                  <a:lnTo>
                    <a:pt x="56870" y="42075"/>
                  </a:lnTo>
                  <a:lnTo>
                    <a:pt x="97950" y="45826"/>
                  </a:lnTo>
                  <a:lnTo>
                    <a:pt x="148132" y="49036"/>
                  </a:lnTo>
                  <a:lnTo>
                    <a:pt x="206239" y="51629"/>
                  </a:lnTo>
                  <a:lnTo>
                    <a:pt x="271096" y="53530"/>
                  </a:lnTo>
                  <a:lnTo>
                    <a:pt x="341527" y="54662"/>
                  </a:lnTo>
                  <a:lnTo>
                    <a:pt x="416356" y="54952"/>
                  </a:lnTo>
                  <a:lnTo>
                    <a:pt x="491187" y="54357"/>
                  </a:lnTo>
                  <a:lnTo>
                    <a:pt x="561616" y="52938"/>
                  </a:lnTo>
                  <a:lnTo>
                    <a:pt x="626467" y="50774"/>
                  </a:lnTo>
                  <a:lnTo>
                    <a:pt x="684565" y="47945"/>
                  </a:lnTo>
                  <a:lnTo>
                    <a:pt x="734734" y="44532"/>
                  </a:lnTo>
                  <a:lnTo>
                    <a:pt x="775798" y="40615"/>
                  </a:lnTo>
                  <a:lnTo>
                    <a:pt x="825913" y="31584"/>
                  </a:lnTo>
                  <a:lnTo>
                    <a:pt x="832612" y="26631"/>
                  </a:lnTo>
                  <a:lnTo>
                    <a:pt x="825896" y="21706"/>
                  </a:lnTo>
                  <a:lnTo>
                    <a:pt x="775749" y="12877"/>
                  </a:lnTo>
                  <a:lnTo>
                    <a:pt x="734670" y="9125"/>
                  </a:lnTo>
                  <a:lnTo>
                    <a:pt x="684489" y="5916"/>
                  </a:lnTo>
                  <a:lnTo>
                    <a:pt x="626380" y="3323"/>
                  </a:lnTo>
                  <a:lnTo>
                    <a:pt x="561521" y="1422"/>
                  </a:lnTo>
                  <a:lnTo>
                    <a:pt x="491087" y="289"/>
                  </a:lnTo>
                  <a:lnTo>
                    <a:pt x="416255" y="0"/>
                  </a:lnTo>
                  <a:close/>
                </a:path>
              </a:pathLst>
            </a:custGeom>
            <a:solidFill>
              <a:srgbClr val="DFDFDF">
                <a:alpha val="2579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7" name="object 85">
              <a:extLst>
                <a:ext uri="{FF2B5EF4-FFF2-40B4-BE49-F238E27FC236}">
                  <a16:creationId xmlns:a16="http://schemas.microsoft.com/office/drawing/2014/main" xmlns="" id="{E02530E4-33B9-46D6-85CC-280191848FDB}"/>
                </a:ext>
              </a:extLst>
            </p:cNvPr>
            <p:cNvSpPr/>
            <p:nvPr/>
          </p:nvSpPr>
          <p:spPr>
            <a:xfrm>
              <a:off x="7856056" y="7030493"/>
              <a:ext cx="828040" cy="55244"/>
            </a:xfrm>
            <a:custGeom>
              <a:avLst/>
              <a:gdLst/>
              <a:ahLst/>
              <a:cxnLst/>
              <a:rect l="l" t="t" r="r" b="b"/>
              <a:pathLst>
                <a:path w="828040" h="55245">
                  <a:moveTo>
                    <a:pt x="413880" y="0"/>
                  </a:moveTo>
                  <a:lnTo>
                    <a:pt x="330462" y="726"/>
                  </a:lnTo>
                  <a:lnTo>
                    <a:pt x="252767" y="2477"/>
                  </a:lnTo>
                  <a:lnTo>
                    <a:pt x="182460" y="5141"/>
                  </a:lnTo>
                  <a:lnTo>
                    <a:pt x="121205" y="8602"/>
                  </a:lnTo>
                  <a:lnTo>
                    <a:pt x="70667" y="12749"/>
                  </a:lnTo>
                  <a:lnTo>
                    <a:pt x="32511" y="17468"/>
                  </a:lnTo>
                  <a:lnTo>
                    <a:pt x="0" y="28168"/>
                  </a:lnTo>
                  <a:lnTo>
                    <a:pt x="8423" y="33656"/>
                  </a:lnTo>
                  <a:lnTo>
                    <a:pt x="70728" y="43297"/>
                  </a:lnTo>
                  <a:lnTo>
                    <a:pt x="121281" y="47237"/>
                  </a:lnTo>
                  <a:lnTo>
                    <a:pt x="182549" y="50448"/>
                  </a:lnTo>
                  <a:lnTo>
                    <a:pt x="252867" y="52825"/>
                  </a:lnTo>
                  <a:lnTo>
                    <a:pt x="330570" y="54260"/>
                  </a:lnTo>
                  <a:lnTo>
                    <a:pt x="413994" y="54648"/>
                  </a:lnTo>
                  <a:lnTo>
                    <a:pt x="497416" y="53921"/>
                  </a:lnTo>
                  <a:lnTo>
                    <a:pt x="575112" y="52170"/>
                  </a:lnTo>
                  <a:lnTo>
                    <a:pt x="645420" y="49507"/>
                  </a:lnTo>
                  <a:lnTo>
                    <a:pt x="706674" y="46045"/>
                  </a:lnTo>
                  <a:lnTo>
                    <a:pt x="757210" y="41898"/>
                  </a:lnTo>
                  <a:lnTo>
                    <a:pt x="795365" y="37179"/>
                  </a:lnTo>
                  <a:lnTo>
                    <a:pt x="827874" y="26479"/>
                  </a:lnTo>
                  <a:lnTo>
                    <a:pt x="819455" y="20991"/>
                  </a:lnTo>
                  <a:lnTo>
                    <a:pt x="757151" y="11350"/>
                  </a:lnTo>
                  <a:lnTo>
                    <a:pt x="706597" y="7410"/>
                  </a:lnTo>
                  <a:lnTo>
                    <a:pt x="645328" y="4199"/>
                  </a:lnTo>
                  <a:lnTo>
                    <a:pt x="575009" y="1822"/>
                  </a:lnTo>
                  <a:lnTo>
                    <a:pt x="497304" y="387"/>
                  </a:lnTo>
                  <a:lnTo>
                    <a:pt x="413880" y="0"/>
                  </a:lnTo>
                  <a:close/>
                </a:path>
              </a:pathLst>
            </a:custGeom>
            <a:solidFill>
              <a:srgbClr val="DFDFDF">
                <a:alpha val="2624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8" name="object 86">
              <a:extLst>
                <a:ext uri="{FF2B5EF4-FFF2-40B4-BE49-F238E27FC236}">
                  <a16:creationId xmlns:a16="http://schemas.microsoft.com/office/drawing/2014/main" xmlns="" id="{7DDEFC03-DB4B-486C-95D0-ADF7BFE67411}"/>
                </a:ext>
              </a:extLst>
            </p:cNvPr>
            <p:cNvSpPr/>
            <p:nvPr/>
          </p:nvSpPr>
          <p:spPr>
            <a:xfrm>
              <a:off x="7858436" y="7030651"/>
              <a:ext cx="823594" cy="54610"/>
            </a:xfrm>
            <a:custGeom>
              <a:avLst/>
              <a:gdLst/>
              <a:ahLst/>
              <a:cxnLst/>
              <a:rect l="l" t="t" r="r" b="b"/>
              <a:pathLst>
                <a:path w="823595" h="54609">
                  <a:moveTo>
                    <a:pt x="411505" y="0"/>
                  </a:moveTo>
                  <a:lnTo>
                    <a:pt x="328560" y="723"/>
                  </a:lnTo>
                  <a:lnTo>
                    <a:pt x="251308" y="2464"/>
                  </a:lnTo>
                  <a:lnTo>
                    <a:pt x="181402" y="5112"/>
                  </a:lnTo>
                  <a:lnTo>
                    <a:pt x="120499" y="8553"/>
                  </a:lnTo>
                  <a:lnTo>
                    <a:pt x="70252" y="12675"/>
                  </a:lnTo>
                  <a:lnTo>
                    <a:pt x="32316" y="17366"/>
                  </a:lnTo>
                  <a:lnTo>
                    <a:pt x="0" y="28003"/>
                  </a:lnTo>
                  <a:lnTo>
                    <a:pt x="8371" y="33459"/>
                  </a:lnTo>
                  <a:lnTo>
                    <a:pt x="70316" y="43045"/>
                  </a:lnTo>
                  <a:lnTo>
                    <a:pt x="120580" y="46963"/>
                  </a:lnTo>
                  <a:lnTo>
                    <a:pt x="181497" y="50156"/>
                  </a:lnTo>
                  <a:lnTo>
                    <a:pt x="251413" y="52519"/>
                  </a:lnTo>
                  <a:lnTo>
                    <a:pt x="328672" y="53945"/>
                  </a:lnTo>
                  <a:lnTo>
                    <a:pt x="411619" y="54330"/>
                  </a:lnTo>
                  <a:lnTo>
                    <a:pt x="494560" y="53607"/>
                  </a:lnTo>
                  <a:lnTo>
                    <a:pt x="571809" y="51866"/>
                  </a:lnTo>
                  <a:lnTo>
                    <a:pt x="641713" y="49218"/>
                  </a:lnTo>
                  <a:lnTo>
                    <a:pt x="702616" y="45777"/>
                  </a:lnTo>
                  <a:lnTo>
                    <a:pt x="752863" y="41654"/>
                  </a:lnTo>
                  <a:lnTo>
                    <a:pt x="790801" y="36964"/>
                  </a:lnTo>
                  <a:lnTo>
                    <a:pt x="823125" y="26327"/>
                  </a:lnTo>
                  <a:lnTo>
                    <a:pt x="814754" y="20870"/>
                  </a:lnTo>
                  <a:lnTo>
                    <a:pt x="752808" y="11285"/>
                  </a:lnTo>
                  <a:lnTo>
                    <a:pt x="702544" y="7367"/>
                  </a:lnTo>
                  <a:lnTo>
                    <a:pt x="641627" y="4174"/>
                  </a:lnTo>
                  <a:lnTo>
                    <a:pt x="571711" y="1811"/>
                  </a:lnTo>
                  <a:lnTo>
                    <a:pt x="494452" y="384"/>
                  </a:lnTo>
                  <a:lnTo>
                    <a:pt x="411505" y="0"/>
                  </a:lnTo>
                  <a:close/>
                </a:path>
              </a:pathLst>
            </a:custGeom>
            <a:solidFill>
              <a:srgbClr val="DEDEDE">
                <a:alpha val="2669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9" name="object 87">
              <a:extLst>
                <a:ext uri="{FF2B5EF4-FFF2-40B4-BE49-F238E27FC236}">
                  <a16:creationId xmlns:a16="http://schemas.microsoft.com/office/drawing/2014/main" xmlns="" id="{7A33C27A-05B7-48A0-B460-3D60391FE79C}"/>
                </a:ext>
              </a:extLst>
            </p:cNvPr>
            <p:cNvSpPr/>
            <p:nvPr/>
          </p:nvSpPr>
          <p:spPr>
            <a:xfrm>
              <a:off x="7860802" y="7030808"/>
              <a:ext cx="818515" cy="54610"/>
            </a:xfrm>
            <a:custGeom>
              <a:avLst/>
              <a:gdLst/>
              <a:ahLst/>
              <a:cxnLst/>
              <a:rect l="l" t="t" r="r" b="b"/>
              <a:pathLst>
                <a:path w="818515" h="54609">
                  <a:moveTo>
                    <a:pt x="409143" y="0"/>
                  </a:moveTo>
                  <a:lnTo>
                    <a:pt x="326676" y="715"/>
                  </a:lnTo>
                  <a:lnTo>
                    <a:pt x="249868" y="2445"/>
                  </a:lnTo>
                  <a:lnTo>
                    <a:pt x="180366" y="5077"/>
                  </a:lnTo>
                  <a:lnTo>
                    <a:pt x="119813" y="8499"/>
                  </a:lnTo>
                  <a:lnTo>
                    <a:pt x="69855" y="12598"/>
                  </a:lnTo>
                  <a:lnTo>
                    <a:pt x="8303" y="22380"/>
                  </a:lnTo>
                  <a:lnTo>
                    <a:pt x="0" y="27838"/>
                  </a:lnTo>
                  <a:lnTo>
                    <a:pt x="8323" y="33266"/>
                  </a:lnTo>
                  <a:lnTo>
                    <a:pt x="69913" y="42798"/>
                  </a:lnTo>
                  <a:lnTo>
                    <a:pt x="119887" y="46693"/>
                  </a:lnTo>
                  <a:lnTo>
                    <a:pt x="180454" y="49866"/>
                  </a:lnTo>
                  <a:lnTo>
                    <a:pt x="249966" y="52214"/>
                  </a:lnTo>
                  <a:lnTo>
                    <a:pt x="326779" y="53631"/>
                  </a:lnTo>
                  <a:lnTo>
                    <a:pt x="409244" y="54013"/>
                  </a:lnTo>
                  <a:lnTo>
                    <a:pt x="491711" y="53297"/>
                  </a:lnTo>
                  <a:lnTo>
                    <a:pt x="568519" y="51567"/>
                  </a:lnTo>
                  <a:lnTo>
                    <a:pt x="638021" y="48935"/>
                  </a:lnTo>
                  <a:lnTo>
                    <a:pt x="698574" y="45513"/>
                  </a:lnTo>
                  <a:lnTo>
                    <a:pt x="748532" y="41414"/>
                  </a:lnTo>
                  <a:lnTo>
                    <a:pt x="810084" y="31632"/>
                  </a:lnTo>
                  <a:lnTo>
                    <a:pt x="818387" y="26174"/>
                  </a:lnTo>
                  <a:lnTo>
                    <a:pt x="810064" y="20750"/>
                  </a:lnTo>
                  <a:lnTo>
                    <a:pt x="748474" y="11220"/>
                  </a:lnTo>
                  <a:lnTo>
                    <a:pt x="698499" y="7324"/>
                  </a:lnTo>
                  <a:lnTo>
                    <a:pt x="637933" y="4149"/>
                  </a:lnTo>
                  <a:lnTo>
                    <a:pt x="568421" y="1800"/>
                  </a:lnTo>
                  <a:lnTo>
                    <a:pt x="491608" y="381"/>
                  </a:lnTo>
                  <a:lnTo>
                    <a:pt x="409143" y="0"/>
                  </a:lnTo>
                  <a:close/>
                </a:path>
              </a:pathLst>
            </a:custGeom>
            <a:solidFill>
              <a:srgbClr val="DEDEDE">
                <a:alpha val="2714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0" name="object 88">
              <a:extLst>
                <a:ext uri="{FF2B5EF4-FFF2-40B4-BE49-F238E27FC236}">
                  <a16:creationId xmlns:a16="http://schemas.microsoft.com/office/drawing/2014/main" xmlns="" id="{B2558137-4658-4671-880B-FBB4540507D3}"/>
                </a:ext>
              </a:extLst>
            </p:cNvPr>
            <p:cNvSpPr/>
            <p:nvPr/>
          </p:nvSpPr>
          <p:spPr>
            <a:xfrm>
              <a:off x="7863169" y="7030966"/>
              <a:ext cx="814069" cy="53975"/>
            </a:xfrm>
            <a:custGeom>
              <a:avLst/>
              <a:gdLst/>
              <a:ahLst/>
              <a:cxnLst/>
              <a:rect l="l" t="t" r="r" b="b"/>
              <a:pathLst>
                <a:path w="814070" h="53975">
                  <a:moveTo>
                    <a:pt x="406768" y="0"/>
                  </a:moveTo>
                  <a:lnTo>
                    <a:pt x="324782" y="712"/>
                  </a:lnTo>
                  <a:lnTo>
                    <a:pt x="248422" y="2432"/>
                  </a:lnTo>
                  <a:lnTo>
                    <a:pt x="179323" y="5049"/>
                  </a:lnTo>
                  <a:lnTo>
                    <a:pt x="119121" y="8450"/>
                  </a:lnTo>
                  <a:lnTo>
                    <a:pt x="69452" y="12524"/>
                  </a:lnTo>
                  <a:lnTo>
                    <a:pt x="8255" y="22247"/>
                  </a:lnTo>
                  <a:lnTo>
                    <a:pt x="0" y="27673"/>
                  </a:lnTo>
                  <a:lnTo>
                    <a:pt x="8278" y="33069"/>
                  </a:lnTo>
                  <a:lnTo>
                    <a:pt x="69512" y="42546"/>
                  </a:lnTo>
                  <a:lnTo>
                    <a:pt x="119197" y="46418"/>
                  </a:lnTo>
                  <a:lnTo>
                    <a:pt x="179412" y="49574"/>
                  </a:lnTo>
                  <a:lnTo>
                    <a:pt x="248522" y="51908"/>
                  </a:lnTo>
                  <a:lnTo>
                    <a:pt x="324890" y="53317"/>
                  </a:lnTo>
                  <a:lnTo>
                    <a:pt x="406882" y="53695"/>
                  </a:lnTo>
                  <a:lnTo>
                    <a:pt x="488868" y="52983"/>
                  </a:lnTo>
                  <a:lnTo>
                    <a:pt x="565228" y="51264"/>
                  </a:lnTo>
                  <a:lnTo>
                    <a:pt x="634327" y="48649"/>
                  </a:lnTo>
                  <a:lnTo>
                    <a:pt x="694529" y="45250"/>
                  </a:lnTo>
                  <a:lnTo>
                    <a:pt x="744198" y="41176"/>
                  </a:lnTo>
                  <a:lnTo>
                    <a:pt x="805395" y="31451"/>
                  </a:lnTo>
                  <a:lnTo>
                    <a:pt x="813650" y="26022"/>
                  </a:lnTo>
                  <a:lnTo>
                    <a:pt x="805376" y="20626"/>
                  </a:lnTo>
                  <a:lnTo>
                    <a:pt x="744143" y="11149"/>
                  </a:lnTo>
                  <a:lnTo>
                    <a:pt x="694458" y="7277"/>
                  </a:lnTo>
                  <a:lnTo>
                    <a:pt x="634241" y="4121"/>
                  </a:lnTo>
                  <a:lnTo>
                    <a:pt x="565130" y="1787"/>
                  </a:lnTo>
                  <a:lnTo>
                    <a:pt x="488760" y="378"/>
                  </a:lnTo>
                  <a:lnTo>
                    <a:pt x="406768" y="0"/>
                  </a:lnTo>
                  <a:close/>
                </a:path>
              </a:pathLst>
            </a:custGeom>
            <a:solidFill>
              <a:srgbClr val="DDDDDD">
                <a:alpha val="2760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1" name="object 89">
              <a:extLst>
                <a:ext uri="{FF2B5EF4-FFF2-40B4-BE49-F238E27FC236}">
                  <a16:creationId xmlns:a16="http://schemas.microsoft.com/office/drawing/2014/main" xmlns="" id="{E275A10F-176C-4F01-A986-FEAA8FDC8467}"/>
                </a:ext>
              </a:extLst>
            </p:cNvPr>
            <p:cNvSpPr/>
            <p:nvPr/>
          </p:nvSpPr>
          <p:spPr>
            <a:xfrm>
              <a:off x="7865547" y="7031123"/>
              <a:ext cx="808990" cy="53975"/>
            </a:xfrm>
            <a:custGeom>
              <a:avLst/>
              <a:gdLst/>
              <a:ahLst/>
              <a:cxnLst/>
              <a:rect l="l" t="t" r="r" b="b"/>
              <a:pathLst>
                <a:path w="808990" h="53975">
                  <a:moveTo>
                    <a:pt x="404393" y="0"/>
                  </a:moveTo>
                  <a:lnTo>
                    <a:pt x="322884" y="709"/>
                  </a:lnTo>
                  <a:lnTo>
                    <a:pt x="246968" y="2419"/>
                  </a:lnTo>
                  <a:lnTo>
                    <a:pt x="178271" y="5020"/>
                  </a:lnTo>
                  <a:lnTo>
                    <a:pt x="118419" y="8402"/>
                  </a:lnTo>
                  <a:lnTo>
                    <a:pt x="69040" y="12454"/>
                  </a:lnTo>
                  <a:lnTo>
                    <a:pt x="8203" y="22123"/>
                  </a:lnTo>
                  <a:lnTo>
                    <a:pt x="0" y="27520"/>
                  </a:lnTo>
                  <a:lnTo>
                    <a:pt x="8226" y="32884"/>
                  </a:lnTo>
                  <a:lnTo>
                    <a:pt x="69100" y="42306"/>
                  </a:lnTo>
                  <a:lnTo>
                    <a:pt x="118495" y="46156"/>
                  </a:lnTo>
                  <a:lnTo>
                    <a:pt x="178360" y="49294"/>
                  </a:lnTo>
                  <a:lnTo>
                    <a:pt x="247068" y="51614"/>
                  </a:lnTo>
                  <a:lnTo>
                    <a:pt x="322992" y="53015"/>
                  </a:lnTo>
                  <a:lnTo>
                    <a:pt x="404507" y="53390"/>
                  </a:lnTo>
                  <a:lnTo>
                    <a:pt x="486015" y="52681"/>
                  </a:lnTo>
                  <a:lnTo>
                    <a:pt x="561930" y="50971"/>
                  </a:lnTo>
                  <a:lnTo>
                    <a:pt x="630626" y="48369"/>
                  </a:lnTo>
                  <a:lnTo>
                    <a:pt x="690476" y="44988"/>
                  </a:lnTo>
                  <a:lnTo>
                    <a:pt x="739855" y="40936"/>
                  </a:lnTo>
                  <a:lnTo>
                    <a:pt x="800693" y="31267"/>
                  </a:lnTo>
                  <a:lnTo>
                    <a:pt x="808901" y="25869"/>
                  </a:lnTo>
                  <a:lnTo>
                    <a:pt x="800674" y="20506"/>
                  </a:lnTo>
                  <a:lnTo>
                    <a:pt x="739796" y="11084"/>
                  </a:lnTo>
                  <a:lnTo>
                    <a:pt x="690400" y="7234"/>
                  </a:lnTo>
                  <a:lnTo>
                    <a:pt x="630535" y="4096"/>
                  </a:lnTo>
                  <a:lnTo>
                    <a:pt x="561827" y="1775"/>
                  </a:lnTo>
                  <a:lnTo>
                    <a:pt x="485904" y="375"/>
                  </a:lnTo>
                  <a:lnTo>
                    <a:pt x="404393" y="0"/>
                  </a:lnTo>
                  <a:close/>
                </a:path>
              </a:pathLst>
            </a:custGeom>
            <a:solidFill>
              <a:srgbClr val="DCDCDC">
                <a:alpha val="2805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2" name="object 90">
              <a:extLst>
                <a:ext uri="{FF2B5EF4-FFF2-40B4-BE49-F238E27FC236}">
                  <a16:creationId xmlns:a16="http://schemas.microsoft.com/office/drawing/2014/main" xmlns="" id="{1B5C30BC-3725-4AE8-8CB4-13B374EC77D3}"/>
                </a:ext>
              </a:extLst>
            </p:cNvPr>
            <p:cNvSpPr/>
            <p:nvPr/>
          </p:nvSpPr>
          <p:spPr>
            <a:xfrm>
              <a:off x="7867915" y="7031280"/>
              <a:ext cx="804545" cy="53340"/>
            </a:xfrm>
            <a:custGeom>
              <a:avLst/>
              <a:gdLst/>
              <a:ahLst/>
              <a:cxnLst/>
              <a:rect l="l" t="t" r="r" b="b"/>
              <a:pathLst>
                <a:path w="804545" h="53340">
                  <a:moveTo>
                    <a:pt x="402031" y="0"/>
                  </a:moveTo>
                  <a:lnTo>
                    <a:pt x="320995" y="701"/>
                  </a:lnTo>
                  <a:lnTo>
                    <a:pt x="245521" y="2400"/>
                  </a:lnTo>
                  <a:lnTo>
                    <a:pt x="177225" y="4986"/>
                  </a:lnTo>
                  <a:lnTo>
                    <a:pt x="117724" y="8348"/>
                  </a:lnTo>
                  <a:lnTo>
                    <a:pt x="68634" y="12376"/>
                  </a:lnTo>
                  <a:lnTo>
                    <a:pt x="8155" y="21990"/>
                  </a:lnTo>
                  <a:lnTo>
                    <a:pt x="0" y="27355"/>
                  </a:lnTo>
                  <a:lnTo>
                    <a:pt x="8178" y="32687"/>
                  </a:lnTo>
                  <a:lnTo>
                    <a:pt x="68697" y="42054"/>
                  </a:lnTo>
                  <a:lnTo>
                    <a:pt x="117803" y="45881"/>
                  </a:lnTo>
                  <a:lnTo>
                    <a:pt x="177317" y="49001"/>
                  </a:lnTo>
                  <a:lnTo>
                    <a:pt x="245621" y="51308"/>
                  </a:lnTo>
                  <a:lnTo>
                    <a:pt x="321099" y="52700"/>
                  </a:lnTo>
                  <a:lnTo>
                    <a:pt x="402132" y="53073"/>
                  </a:lnTo>
                  <a:lnTo>
                    <a:pt x="483167" y="52367"/>
                  </a:lnTo>
                  <a:lnTo>
                    <a:pt x="558640" y="50667"/>
                  </a:lnTo>
                  <a:lnTo>
                    <a:pt x="626935" y="48081"/>
                  </a:lnTo>
                  <a:lnTo>
                    <a:pt x="686435" y="44719"/>
                  </a:lnTo>
                  <a:lnTo>
                    <a:pt x="735524" y="40693"/>
                  </a:lnTo>
                  <a:lnTo>
                    <a:pt x="796004" y="31082"/>
                  </a:lnTo>
                  <a:lnTo>
                    <a:pt x="804164" y="25717"/>
                  </a:lnTo>
                  <a:lnTo>
                    <a:pt x="795985" y="20385"/>
                  </a:lnTo>
                  <a:lnTo>
                    <a:pt x="735466" y="11019"/>
                  </a:lnTo>
                  <a:lnTo>
                    <a:pt x="686360" y="7191"/>
                  </a:lnTo>
                  <a:lnTo>
                    <a:pt x="626846" y="4071"/>
                  </a:lnTo>
                  <a:lnTo>
                    <a:pt x="558542" y="1764"/>
                  </a:lnTo>
                  <a:lnTo>
                    <a:pt x="483064" y="372"/>
                  </a:lnTo>
                  <a:lnTo>
                    <a:pt x="402031" y="0"/>
                  </a:lnTo>
                  <a:close/>
                </a:path>
              </a:pathLst>
            </a:custGeom>
            <a:solidFill>
              <a:srgbClr val="DCDCDC">
                <a:alpha val="2850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3" name="object 91">
              <a:extLst>
                <a:ext uri="{FF2B5EF4-FFF2-40B4-BE49-F238E27FC236}">
                  <a16:creationId xmlns:a16="http://schemas.microsoft.com/office/drawing/2014/main" xmlns="" id="{AA3B3DCF-4C1C-4EB9-9FCA-DE688EA4E939}"/>
                </a:ext>
              </a:extLst>
            </p:cNvPr>
            <p:cNvSpPr/>
            <p:nvPr/>
          </p:nvSpPr>
          <p:spPr>
            <a:xfrm>
              <a:off x="7870282" y="7031437"/>
              <a:ext cx="799465" cy="53340"/>
            </a:xfrm>
            <a:custGeom>
              <a:avLst/>
              <a:gdLst/>
              <a:ahLst/>
              <a:cxnLst/>
              <a:rect l="l" t="t" r="r" b="b"/>
              <a:pathLst>
                <a:path w="799465" h="53340">
                  <a:moveTo>
                    <a:pt x="399656" y="0"/>
                  </a:moveTo>
                  <a:lnTo>
                    <a:pt x="319102" y="698"/>
                  </a:lnTo>
                  <a:lnTo>
                    <a:pt x="244076" y="2387"/>
                  </a:lnTo>
                  <a:lnTo>
                    <a:pt x="176185" y="4957"/>
                  </a:lnTo>
                  <a:lnTo>
                    <a:pt x="117036" y="8299"/>
                  </a:lnTo>
                  <a:lnTo>
                    <a:pt x="68236" y="12303"/>
                  </a:lnTo>
                  <a:lnTo>
                    <a:pt x="8111" y="21858"/>
                  </a:lnTo>
                  <a:lnTo>
                    <a:pt x="0" y="27190"/>
                  </a:lnTo>
                  <a:lnTo>
                    <a:pt x="8130" y="32490"/>
                  </a:lnTo>
                  <a:lnTo>
                    <a:pt x="68291" y="41801"/>
                  </a:lnTo>
                  <a:lnTo>
                    <a:pt x="117108" y="45607"/>
                  </a:lnTo>
                  <a:lnTo>
                    <a:pt x="176271" y="48708"/>
                  </a:lnTo>
                  <a:lnTo>
                    <a:pt x="244175" y="51002"/>
                  </a:lnTo>
                  <a:lnTo>
                    <a:pt x="319210" y="52386"/>
                  </a:lnTo>
                  <a:lnTo>
                    <a:pt x="399770" y="52755"/>
                  </a:lnTo>
                  <a:lnTo>
                    <a:pt x="480324" y="52057"/>
                  </a:lnTo>
                  <a:lnTo>
                    <a:pt x="555349" y="50368"/>
                  </a:lnTo>
                  <a:lnTo>
                    <a:pt x="623240" y="47798"/>
                  </a:lnTo>
                  <a:lnTo>
                    <a:pt x="682390" y="44456"/>
                  </a:lnTo>
                  <a:lnTo>
                    <a:pt x="731190" y="40452"/>
                  </a:lnTo>
                  <a:lnTo>
                    <a:pt x="791315" y="30897"/>
                  </a:lnTo>
                  <a:lnTo>
                    <a:pt x="799426" y="25565"/>
                  </a:lnTo>
                  <a:lnTo>
                    <a:pt x="791296" y="20265"/>
                  </a:lnTo>
                  <a:lnTo>
                    <a:pt x="731135" y="10954"/>
                  </a:lnTo>
                  <a:lnTo>
                    <a:pt x="682318" y="7148"/>
                  </a:lnTo>
                  <a:lnTo>
                    <a:pt x="623154" y="4047"/>
                  </a:lnTo>
                  <a:lnTo>
                    <a:pt x="555251" y="1753"/>
                  </a:lnTo>
                  <a:lnTo>
                    <a:pt x="480216" y="369"/>
                  </a:lnTo>
                  <a:lnTo>
                    <a:pt x="399656" y="0"/>
                  </a:lnTo>
                  <a:close/>
                </a:path>
              </a:pathLst>
            </a:custGeom>
            <a:solidFill>
              <a:srgbClr val="DBDBDB">
                <a:alpha val="2895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4" name="object 92">
              <a:extLst>
                <a:ext uri="{FF2B5EF4-FFF2-40B4-BE49-F238E27FC236}">
                  <a16:creationId xmlns:a16="http://schemas.microsoft.com/office/drawing/2014/main" xmlns="" id="{D6E50B61-8DFF-4B6C-B245-9FB74A3232BD}"/>
                </a:ext>
              </a:extLst>
            </p:cNvPr>
            <p:cNvSpPr/>
            <p:nvPr/>
          </p:nvSpPr>
          <p:spPr>
            <a:xfrm>
              <a:off x="7872649" y="7031595"/>
              <a:ext cx="795020" cy="52705"/>
            </a:xfrm>
            <a:custGeom>
              <a:avLst/>
              <a:gdLst/>
              <a:ahLst/>
              <a:cxnLst/>
              <a:rect l="l" t="t" r="r" b="b"/>
              <a:pathLst>
                <a:path w="795020" h="52704">
                  <a:moveTo>
                    <a:pt x="397294" y="0"/>
                  </a:moveTo>
                  <a:lnTo>
                    <a:pt x="317217" y="695"/>
                  </a:lnTo>
                  <a:lnTo>
                    <a:pt x="242635" y="2374"/>
                  </a:lnTo>
                  <a:lnTo>
                    <a:pt x="175146" y="4928"/>
                  </a:lnTo>
                  <a:lnTo>
                    <a:pt x="116346" y="8250"/>
                  </a:lnTo>
                  <a:lnTo>
                    <a:pt x="67834" y="12229"/>
                  </a:lnTo>
                  <a:lnTo>
                    <a:pt x="8063" y="21725"/>
                  </a:lnTo>
                  <a:lnTo>
                    <a:pt x="0" y="27025"/>
                  </a:lnTo>
                  <a:lnTo>
                    <a:pt x="8085" y="32296"/>
                  </a:lnTo>
                  <a:lnTo>
                    <a:pt x="67894" y="41555"/>
                  </a:lnTo>
                  <a:lnTo>
                    <a:pt x="116420" y="45338"/>
                  </a:lnTo>
                  <a:lnTo>
                    <a:pt x="175232" y="48422"/>
                  </a:lnTo>
                  <a:lnTo>
                    <a:pt x="242730" y="50703"/>
                  </a:lnTo>
                  <a:lnTo>
                    <a:pt x="317317" y="52080"/>
                  </a:lnTo>
                  <a:lnTo>
                    <a:pt x="397395" y="52450"/>
                  </a:lnTo>
                  <a:lnTo>
                    <a:pt x="477475" y="51751"/>
                  </a:lnTo>
                  <a:lnTo>
                    <a:pt x="552059" y="50069"/>
                  </a:lnTo>
                  <a:lnTo>
                    <a:pt x="619549" y="47512"/>
                  </a:lnTo>
                  <a:lnTo>
                    <a:pt x="678348" y="44189"/>
                  </a:lnTo>
                  <a:lnTo>
                    <a:pt x="726859" y="40209"/>
                  </a:lnTo>
                  <a:lnTo>
                    <a:pt x="786626" y="30712"/>
                  </a:lnTo>
                  <a:lnTo>
                    <a:pt x="794689" y="25412"/>
                  </a:lnTo>
                  <a:lnTo>
                    <a:pt x="786607" y="20145"/>
                  </a:lnTo>
                  <a:lnTo>
                    <a:pt x="726801" y="10892"/>
                  </a:lnTo>
                  <a:lnTo>
                    <a:pt x="678273" y="7110"/>
                  </a:lnTo>
                  <a:lnTo>
                    <a:pt x="619460" y="4027"/>
                  </a:lnTo>
                  <a:lnTo>
                    <a:pt x="551961" y="1747"/>
                  </a:lnTo>
                  <a:lnTo>
                    <a:pt x="477372" y="370"/>
                  </a:lnTo>
                  <a:lnTo>
                    <a:pt x="397294" y="0"/>
                  </a:lnTo>
                  <a:close/>
                </a:path>
              </a:pathLst>
            </a:custGeom>
            <a:solidFill>
              <a:srgbClr val="DBDBDB">
                <a:alpha val="2940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5" name="object 93">
              <a:extLst>
                <a:ext uri="{FF2B5EF4-FFF2-40B4-BE49-F238E27FC236}">
                  <a16:creationId xmlns:a16="http://schemas.microsoft.com/office/drawing/2014/main" xmlns="" id="{FB2E5744-3E6A-4485-999C-E18408350318}"/>
                </a:ext>
              </a:extLst>
            </p:cNvPr>
            <p:cNvSpPr/>
            <p:nvPr/>
          </p:nvSpPr>
          <p:spPr>
            <a:xfrm>
              <a:off x="7875028" y="7031752"/>
              <a:ext cx="789940" cy="52705"/>
            </a:xfrm>
            <a:custGeom>
              <a:avLst/>
              <a:gdLst/>
              <a:ahLst/>
              <a:cxnLst/>
              <a:rect l="l" t="t" r="r" b="b"/>
              <a:pathLst>
                <a:path w="789940" h="52704">
                  <a:moveTo>
                    <a:pt x="394919" y="0"/>
                  </a:moveTo>
                  <a:lnTo>
                    <a:pt x="315316" y="691"/>
                  </a:lnTo>
                  <a:lnTo>
                    <a:pt x="241176" y="2361"/>
                  </a:lnTo>
                  <a:lnTo>
                    <a:pt x="174088" y="4900"/>
                  </a:lnTo>
                  <a:lnTo>
                    <a:pt x="115639" y="8202"/>
                  </a:lnTo>
                  <a:lnTo>
                    <a:pt x="67418" y="12158"/>
                  </a:lnTo>
                  <a:lnTo>
                    <a:pt x="8010" y="21601"/>
                  </a:lnTo>
                  <a:lnTo>
                    <a:pt x="0" y="26873"/>
                  </a:lnTo>
                  <a:lnTo>
                    <a:pt x="8033" y="32108"/>
                  </a:lnTo>
                  <a:lnTo>
                    <a:pt x="67482" y="41306"/>
                  </a:lnTo>
                  <a:lnTo>
                    <a:pt x="115719" y="45065"/>
                  </a:lnTo>
                  <a:lnTo>
                    <a:pt x="174180" y="48130"/>
                  </a:lnTo>
                  <a:lnTo>
                    <a:pt x="241276" y="50397"/>
                  </a:lnTo>
                  <a:lnTo>
                    <a:pt x="315419" y="51765"/>
                  </a:lnTo>
                  <a:lnTo>
                    <a:pt x="395020" y="52133"/>
                  </a:lnTo>
                  <a:lnTo>
                    <a:pt x="474619" y="51441"/>
                  </a:lnTo>
                  <a:lnTo>
                    <a:pt x="548756" y="49772"/>
                  </a:lnTo>
                  <a:lnTo>
                    <a:pt x="615842" y="47232"/>
                  </a:lnTo>
                  <a:lnTo>
                    <a:pt x="674290" y="43930"/>
                  </a:lnTo>
                  <a:lnTo>
                    <a:pt x="722512" y="39974"/>
                  </a:lnTo>
                  <a:lnTo>
                    <a:pt x="781925" y="30531"/>
                  </a:lnTo>
                  <a:lnTo>
                    <a:pt x="789940" y="25260"/>
                  </a:lnTo>
                  <a:lnTo>
                    <a:pt x="781906" y="20021"/>
                  </a:lnTo>
                  <a:lnTo>
                    <a:pt x="722457" y="10821"/>
                  </a:lnTo>
                  <a:lnTo>
                    <a:pt x="674220" y="7062"/>
                  </a:lnTo>
                  <a:lnTo>
                    <a:pt x="615759" y="3999"/>
                  </a:lnTo>
                  <a:lnTo>
                    <a:pt x="548663" y="1734"/>
                  </a:lnTo>
                  <a:lnTo>
                    <a:pt x="474520" y="367"/>
                  </a:lnTo>
                  <a:lnTo>
                    <a:pt x="394919" y="0"/>
                  </a:lnTo>
                  <a:close/>
                </a:path>
              </a:pathLst>
            </a:custGeom>
            <a:solidFill>
              <a:srgbClr val="DADADA">
                <a:alpha val="2986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6" name="object 94">
              <a:extLst>
                <a:ext uri="{FF2B5EF4-FFF2-40B4-BE49-F238E27FC236}">
                  <a16:creationId xmlns:a16="http://schemas.microsoft.com/office/drawing/2014/main" xmlns="" id="{134FB97E-884B-439F-A2D9-CE78FED16C22}"/>
                </a:ext>
              </a:extLst>
            </p:cNvPr>
            <p:cNvSpPr/>
            <p:nvPr/>
          </p:nvSpPr>
          <p:spPr>
            <a:xfrm>
              <a:off x="7877395" y="7031909"/>
              <a:ext cx="785495" cy="52069"/>
            </a:xfrm>
            <a:custGeom>
              <a:avLst/>
              <a:gdLst/>
              <a:ahLst/>
              <a:cxnLst/>
              <a:rect l="l" t="t" r="r" b="b"/>
              <a:pathLst>
                <a:path w="785495" h="52070">
                  <a:moveTo>
                    <a:pt x="392544" y="0"/>
                  </a:moveTo>
                  <a:lnTo>
                    <a:pt x="313423" y="684"/>
                  </a:lnTo>
                  <a:lnTo>
                    <a:pt x="239731" y="2342"/>
                  </a:lnTo>
                  <a:lnTo>
                    <a:pt x="173048" y="4866"/>
                  </a:lnTo>
                  <a:lnTo>
                    <a:pt x="114952" y="8148"/>
                  </a:lnTo>
                  <a:lnTo>
                    <a:pt x="67021" y="12081"/>
                  </a:lnTo>
                  <a:lnTo>
                    <a:pt x="7966" y="21468"/>
                  </a:lnTo>
                  <a:lnTo>
                    <a:pt x="0" y="26708"/>
                  </a:lnTo>
                  <a:lnTo>
                    <a:pt x="7986" y="31914"/>
                  </a:lnTo>
                  <a:lnTo>
                    <a:pt x="67079" y="41059"/>
                  </a:lnTo>
                  <a:lnTo>
                    <a:pt x="115028" y="44796"/>
                  </a:lnTo>
                  <a:lnTo>
                    <a:pt x="173140" y="47840"/>
                  </a:lnTo>
                  <a:lnTo>
                    <a:pt x="239835" y="50093"/>
                  </a:lnTo>
                  <a:lnTo>
                    <a:pt x="313534" y="51451"/>
                  </a:lnTo>
                  <a:lnTo>
                    <a:pt x="392658" y="51816"/>
                  </a:lnTo>
                  <a:lnTo>
                    <a:pt x="471779" y="51127"/>
                  </a:lnTo>
                  <a:lnTo>
                    <a:pt x="545471" y="49468"/>
                  </a:lnTo>
                  <a:lnTo>
                    <a:pt x="612154" y="46943"/>
                  </a:lnTo>
                  <a:lnTo>
                    <a:pt x="670250" y="43662"/>
                  </a:lnTo>
                  <a:lnTo>
                    <a:pt x="718181" y="39731"/>
                  </a:lnTo>
                  <a:lnTo>
                    <a:pt x="777236" y="30346"/>
                  </a:lnTo>
                  <a:lnTo>
                    <a:pt x="785202" y="25107"/>
                  </a:lnTo>
                  <a:lnTo>
                    <a:pt x="777216" y="19901"/>
                  </a:lnTo>
                  <a:lnTo>
                    <a:pt x="718123" y="10756"/>
                  </a:lnTo>
                  <a:lnTo>
                    <a:pt x="670174" y="7019"/>
                  </a:lnTo>
                  <a:lnTo>
                    <a:pt x="612062" y="3975"/>
                  </a:lnTo>
                  <a:lnTo>
                    <a:pt x="545367" y="1722"/>
                  </a:lnTo>
                  <a:lnTo>
                    <a:pt x="471668" y="364"/>
                  </a:lnTo>
                  <a:lnTo>
                    <a:pt x="392544" y="0"/>
                  </a:lnTo>
                  <a:close/>
                </a:path>
              </a:pathLst>
            </a:custGeom>
            <a:solidFill>
              <a:srgbClr val="DADADA">
                <a:alpha val="3031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7" name="object 95">
              <a:extLst>
                <a:ext uri="{FF2B5EF4-FFF2-40B4-BE49-F238E27FC236}">
                  <a16:creationId xmlns:a16="http://schemas.microsoft.com/office/drawing/2014/main" xmlns="" id="{2A0DA968-0330-4699-8F49-64A88ED72236}"/>
                </a:ext>
              </a:extLst>
            </p:cNvPr>
            <p:cNvSpPr/>
            <p:nvPr/>
          </p:nvSpPr>
          <p:spPr>
            <a:xfrm>
              <a:off x="7879761" y="7032066"/>
              <a:ext cx="781050" cy="52069"/>
            </a:xfrm>
            <a:custGeom>
              <a:avLst/>
              <a:gdLst/>
              <a:ahLst/>
              <a:cxnLst/>
              <a:rect l="l" t="t" r="r" b="b"/>
              <a:pathLst>
                <a:path w="781050" h="52070">
                  <a:moveTo>
                    <a:pt x="390182" y="0"/>
                  </a:moveTo>
                  <a:lnTo>
                    <a:pt x="311537" y="681"/>
                  </a:lnTo>
                  <a:lnTo>
                    <a:pt x="238290" y="2329"/>
                  </a:lnTo>
                  <a:lnTo>
                    <a:pt x="172008" y="4837"/>
                  </a:lnTo>
                  <a:lnTo>
                    <a:pt x="114261" y="8099"/>
                  </a:lnTo>
                  <a:lnTo>
                    <a:pt x="66618" y="12007"/>
                  </a:lnTo>
                  <a:lnTo>
                    <a:pt x="7918" y="21336"/>
                  </a:lnTo>
                  <a:lnTo>
                    <a:pt x="0" y="26542"/>
                  </a:lnTo>
                  <a:lnTo>
                    <a:pt x="7941" y="31717"/>
                  </a:lnTo>
                  <a:lnTo>
                    <a:pt x="66678" y="40807"/>
                  </a:lnTo>
                  <a:lnTo>
                    <a:pt x="114336" y="44523"/>
                  </a:lnTo>
                  <a:lnTo>
                    <a:pt x="172095" y="47551"/>
                  </a:lnTo>
                  <a:lnTo>
                    <a:pt x="238385" y="49792"/>
                  </a:lnTo>
                  <a:lnTo>
                    <a:pt x="311637" y="51145"/>
                  </a:lnTo>
                  <a:lnTo>
                    <a:pt x="390283" y="51511"/>
                  </a:lnTo>
                  <a:lnTo>
                    <a:pt x="468927" y="50825"/>
                  </a:lnTo>
                  <a:lnTo>
                    <a:pt x="542175" y="49174"/>
                  </a:lnTo>
                  <a:lnTo>
                    <a:pt x="608456" y="46663"/>
                  </a:lnTo>
                  <a:lnTo>
                    <a:pt x="666203" y="43400"/>
                  </a:lnTo>
                  <a:lnTo>
                    <a:pt x="713847" y="39491"/>
                  </a:lnTo>
                  <a:lnTo>
                    <a:pt x="772547" y="30162"/>
                  </a:lnTo>
                  <a:lnTo>
                    <a:pt x="780465" y="24955"/>
                  </a:lnTo>
                  <a:lnTo>
                    <a:pt x="772528" y="19781"/>
                  </a:lnTo>
                  <a:lnTo>
                    <a:pt x="713792" y="10691"/>
                  </a:lnTo>
                  <a:lnTo>
                    <a:pt x="666134" y="6977"/>
                  </a:lnTo>
                  <a:lnTo>
                    <a:pt x="608374" y="3950"/>
                  </a:lnTo>
                  <a:lnTo>
                    <a:pt x="542082" y="1711"/>
                  </a:lnTo>
                  <a:lnTo>
                    <a:pt x="468828" y="361"/>
                  </a:lnTo>
                  <a:lnTo>
                    <a:pt x="390182" y="0"/>
                  </a:lnTo>
                  <a:close/>
                </a:path>
              </a:pathLst>
            </a:custGeom>
            <a:solidFill>
              <a:srgbClr val="D9D9D9">
                <a:alpha val="3076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8" name="object 96">
              <a:extLst>
                <a:ext uri="{FF2B5EF4-FFF2-40B4-BE49-F238E27FC236}">
                  <a16:creationId xmlns:a16="http://schemas.microsoft.com/office/drawing/2014/main" xmlns="" id="{3C542DD0-6202-4307-963A-7526D9EB4E0E}"/>
                </a:ext>
              </a:extLst>
            </p:cNvPr>
            <p:cNvSpPr/>
            <p:nvPr/>
          </p:nvSpPr>
          <p:spPr>
            <a:xfrm>
              <a:off x="7882129" y="7032223"/>
              <a:ext cx="775970" cy="51435"/>
            </a:xfrm>
            <a:custGeom>
              <a:avLst/>
              <a:gdLst/>
              <a:ahLst/>
              <a:cxnLst/>
              <a:rect l="l" t="t" r="r" b="b"/>
              <a:pathLst>
                <a:path w="775970" h="51434">
                  <a:moveTo>
                    <a:pt x="387819" y="0"/>
                  </a:moveTo>
                  <a:lnTo>
                    <a:pt x="309652" y="677"/>
                  </a:lnTo>
                  <a:lnTo>
                    <a:pt x="236849" y="2315"/>
                  </a:lnTo>
                  <a:lnTo>
                    <a:pt x="170968" y="4808"/>
                  </a:lnTo>
                  <a:lnTo>
                    <a:pt x="113571" y="8050"/>
                  </a:lnTo>
                  <a:lnTo>
                    <a:pt x="66216" y="11933"/>
                  </a:lnTo>
                  <a:lnTo>
                    <a:pt x="7870" y="21203"/>
                  </a:lnTo>
                  <a:lnTo>
                    <a:pt x="0" y="26377"/>
                  </a:lnTo>
                  <a:lnTo>
                    <a:pt x="7893" y="31523"/>
                  </a:lnTo>
                  <a:lnTo>
                    <a:pt x="66276" y="40560"/>
                  </a:lnTo>
                  <a:lnTo>
                    <a:pt x="113645" y="44253"/>
                  </a:lnTo>
                  <a:lnTo>
                    <a:pt x="171055" y="47261"/>
                  </a:lnTo>
                  <a:lnTo>
                    <a:pt x="236943" y="49487"/>
                  </a:lnTo>
                  <a:lnTo>
                    <a:pt x="309752" y="50831"/>
                  </a:lnTo>
                  <a:lnTo>
                    <a:pt x="387921" y="51193"/>
                  </a:lnTo>
                  <a:lnTo>
                    <a:pt x="466088" y="50515"/>
                  </a:lnTo>
                  <a:lnTo>
                    <a:pt x="538890" y="48875"/>
                  </a:lnTo>
                  <a:lnTo>
                    <a:pt x="604768" y="46380"/>
                  </a:lnTo>
                  <a:lnTo>
                    <a:pt x="662163" y="43137"/>
                  </a:lnTo>
                  <a:lnTo>
                    <a:pt x="709516" y="39251"/>
                  </a:lnTo>
                  <a:lnTo>
                    <a:pt x="767858" y="29977"/>
                  </a:lnTo>
                  <a:lnTo>
                    <a:pt x="775728" y="24803"/>
                  </a:lnTo>
                  <a:lnTo>
                    <a:pt x="767839" y="19660"/>
                  </a:lnTo>
                  <a:lnTo>
                    <a:pt x="709462" y="10626"/>
                  </a:lnTo>
                  <a:lnTo>
                    <a:pt x="662093" y="6934"/>
                  </a:lnTo>
                  <a:lnTo>
                    <a:pt x="604685" y="3925"/>
                  </a:lnTo>
                  <a:lnTo>
                    <a:pt x="538797" y="1700"/>
                  </a:lnTo>
                  <a:lnTo>
                    <a:pt x="465988" y="358"/>
                  </a:lnTo>
                  <a:lnTo>
                    <a:pt x="387819" y="0"/>
                  </a:lnTo>
                  <a:close/>
                </a:path>
              </a:pathLst>
            </a:custGeom>
            <a:solidFill>
              <a:srgbClr val="D9D9D9">
                <a:alpha val="3121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9" name="object 97">
              <a:extLst>
                <a:ext uri="{FF2B5EF4-FFF2-40B4-BE49-F238E27FC236}">
                  <a16:creationId xmlns:a16="http://schemas.microsoft.com/office/drawing/2014/main" xmlns="" id="{E1246A22-1962-4028-B50A-35556DE6D376}"/>
                </a:ext>
              </a:extLst>
            </p:cNvPr>
            <p:cNvSpPr/>
            <p:nvPr/>
          </p:nvSpPr>
          <p:spPr>
            <a:xfrm>
              <a:off x="7884507" y="7032368"/>
              <a:ext cx="771525" cy="51435"/>
            </a:xfrm>
            <a:custGeom>
              <a:avLst/>
              <a:gdLst/>
              <a:ahLst/>
              <a:cxnLst/>
              <a:rect l="l" t="t" r="r" b="b"/>
              <a:pathLst>
                <a:path w="771525" h="51434">
                  <a:moveTo>
                    <a:pt x="385432" y="0"/>
                  </a:moveTo>
                  <a:lnTo>
                    <a:pt x="307743" y="678"/>
                  </a:lnTo>
                  <a:lnTo>
                    <a:pt x="235386" y="2310"/>
                  </a:lnTo>
                  <a:lnTo>
                    <a:pt x="169911" y="4790"/>
                  </a:lnTo>
                  <a:lnTo>
                    <a:pt x="112868" y="8013"/>
                  </a:lnTo>
                  <a:lnTo>
                    <a:pt x="65805" y="11875"/>
                  </a:lnTo>
                  <a:lnTo>
                    <a:pt x="7821" y="21092"/>
                  </a:lnTo>
                  <a:lnTo>
                    <a:pt x="0" y="26238"/>
                  </a:lnTo>
                  <a:lnTo>
                    <a:pt x="7841" y="31347"/>
                  </a:lnTo>
                  <a:lnTo>
                    <a:pt x="65863" y="40324"/>
                  </a:lnTo>
                  <a:lnTo>
                    <a:pt x="112942" y="43992"/>
                  </a:lnTo>
                  <a:lnTo>
                    <a:pt x="170000" y="46982"/>
                  </a:lnTo>
                  <a:lnTo>
                    <a:pt x="235484" y="49194"/>
                  </a:lnTo>
                  <a:lnTo>
                    <a:pt x="307846" y="50529"/>
                  </a:lnTo>
                  <a:lnTo>
                    <a:pt x="385533" y="50888"/>
                  </a:lnTo>
                  <a:lnTo>
                    <a:pt x="463223" y="50214"/>
                  </a:lnTo>
                  <a:lnTo>
                    <a:pt x="535581" y="48584"/>
                  </a:lnTo>
                  <a:lnTo>
                    <a:pt x="601058" y="46104"/>
                  </a:lnTo>
                  <a:lnTo>
                    <a:pt x="658104" y="42881"/>
                  </a:lnTo>
                  <a:lnTo>
                    <a:pt x="705169" y="39020"/>
                  </a:lnTo>
                  <a:lnTo>
                    <a:pt x="763156" y="29805"/>
                  </a:lnTo>
                  <a:lnTo>
                    <a:pt x="770978" y="24663"/>
                  </a:lnTo>
                  <a:lnTo>
                    <a:pt x="763137" y="19553"/>
                  </a:lnTo>
                  <a:lnTo>
                    <a:pt x="705114" y="10573"/>
                  </a:lnTo>
                  <a:lnTo>
                    <a:pt x="658034" y="6902"/>
                  </a:lnTo>
                  <a:lnTo>
                    <a:pt x="600975" y="3910"/>
                  </a:lnTo>
                  <a:lnTo>
                    <a:pt x="535488" y="1696"/>
                  </a:lnTo>
                  <a:lnTo>
                    <a:pt x="463124" y="359"/>
                  </a:lnTo>
                  <a:lnTo>
                    <a:pt x="385432" y="0"/>
                  </a:lnTo>
                  <a:close/>
                </a:path>
              </a:pathLst>
            </a:custGeom>
            <a:solidFill>
              <a:srgbClr val="D7D7D7">
                <a:alpha val="3167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0" name="object 98">
              <a:extLst>
                <a:ext uri="{FF2B5EF4-FFF2-40B4-BE49-F238E27FC236}">
                  <a16:creationId xmlns:a16="http://schemas.microsoft.com/office/drawing/2014/main" xmlns="" id="{87A1EC47-0250-4BE3-95FA-6EF4301D6239}"/>
                </a:ext>
              </a:extLst>
            </p:cNvPr>
            <p:cNvSpPr/>
            <p:nvPr/>
          </p:nvSpPr>
          <p:spPr>
            <a:xfrm>
              <a:off x="7886875" y="7032525"/>
              <a:ext cx="766445" cy="50800"/>
            </a:xfrm>
            <a:custGeom>
              <a:avLst/>
              <a:gdLst/>
              <a:ahLst/>
              <a:cxnLst/>
              <a:rect l="l" t="t" r="r" b="b"/>
              <a:pathLst>
                <a:path w="766445" h="50800">
                  <a:moveTo>
                    <a:pt x="383070" y="0"/>
                  </a:moveTo>
                  <a:lnTo>
                    <a:pt x="305858" y="671"/>
                  </a:lnTo>
                  <a:lnTo>
                    <a:pt x="233945" y="2291"/>
                  </a:lnTo>
                  <a:lnTo>
                    <a:pt x="168871" y="4755"/>
                  </a:lnTo>
                  <a:lnTo>
                    <a:pt x="112177" y="7959"/>
                  </a:lnTo>
                  <a:lnTo>
                    <a:pt x="65403" y="11798"/>
                  </a:lnTo>
                  <a:lnTo>
                    <a:pt x="7774" y="20959"/>
                  </a:lnTo>
                  <a:lnTo>
                    <a:pt x="0" y="26073"/>
                  </a:lnTo>
                  <a:lnTo>
                    <a:pt x="7793" y="31150"/>
                  </a:lnTo>
                  <a:lnTo>
                    <a:pt x="65457" y="40071"/>
                  </a:lnTo>
                  <a:lnTo>
                    <a:pt x="112247" y="43718"/>
                  </a:lnTo>
                  <a:lnTo>
                    <a:pt x="168954" y="46689"/>
                  </a:lnTo>
                  <a:lnTo>
                    <a:pt x="234038" y="48888"/>
                  </a:lnTo>
                  <a:lnTo>
                    <a:pt x="305957" y="50215"/>
                  </a:lnTo>
                  <a:lnTo>
                    <a:pt x="383171" y="50571"/>
                  </a:lnTo>
                  <a:lnTo>
                    <a:pt x="460383" y="49904"/>
                  </a:lnTo>
                  <a:lnTo>
                    <a:pt x="532296" y="48287"/>
                  </a:lnTo>
                  <a:lnTo>
                    <a:pt x="597370" y="45825"/>
                  </a:lnTo>
                  <a:lnTo>
                    <a:pt x="654064" y="42622"/>
                  </a:lnTo>
                  <a:lnTo>
                    <a:pt x="700838" y="38785"/>
                  </a:lnTo>
                  <a:lnTo>
                    <a:pt x="758467" y="29624"/>
                  </a:lnTo>
                  <a:lnTo>
                    <a:pt x="766241" y="24511"/>
                  </a:lnTo>
                  <a:lnTo>
                    <a:pt x="758448" y="19429"/>
                  </a:lnTo>
                  <a:lnTo>
                    <a:pt x="700784" y="10502"/>
                  </a:lnTo>
                  <a:lnTo>
                    <a:pt x="653994" y="6854"/>
                  </a:lnTo>
                  <a:lnTo>
                    <a:pt x="597287" y="3882"/>
                  </a:lnTo>
                  <a:lnTo>
                    <a:pt x="532203" y="1683"/>
                  </a:lnTo>
                  <a:lnTo>
                    <a:pt x="460284" y="356"/>
                  </a:lnTo>
                  <a:lnTo>
                    <a:pt x="383070" y="0"/>
                  </a:lnTo>
                  <a:close/>
                </a:path>
              </a:pathLst>
            </a:custGeom>
            <a:solidFill>
              <a:srgbClr val="D6D6D6">
                <a:alpha val="3212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1" name="object 99">
              <a:extLst>
                <a:ext uri="{FF2B5EF4-FFF2-40B4-BE49-F238E27FC236}">
                  <a16:creationId xmlns:a16="http://schemas.microsoft.com/office/drawing/2014/main" xmlns="" id="{6C84FDFF-D53C-41A9-A087-AE0845D12FE2}"/>
                </a:ext>
              </a:extLst>
            </p:cNvPr>
            <p:cNvSpPr/>
            <p:nvPr/>
          </p:nvSpPr>
          <p:spPr>
            <a:xfrm>
              <a:off x="7889241" y="7032683"/>
              <a:ext cx="762000" cy="50800"/>
            </a:xfrm>
            <a:custGeom>
              <a:avLst/>
              <a:gdLst/>
              <a:ahLst/>
              <a:cxnLst/>
              <a:rect l="l" t="t" r="r" b="b"/>
              <a:pathLst>
                <a:path w="762000" h="50800">
                  <a:moveTo>
                    <a:pt x="380707" y="0"/>
                  </a:moveTo>
                  <a:lnTo>
                    <a:pt x="303973" y="667"/>
                  </a:lnTo>
                  <a:lnTo>
                    <a:pt x="232504" y="2278"/>
                  </a:lnTo>
                  <a:lnTo>
                    <a:pt x="167831" y="4727"/>
                  </a:lnTo>
                  <a:lnTo>
                    <a:pt x="111486" y="7910"/>
                  </a:lnTo>
                  <a:lnTo>
                    <a:pt x="65000" y="11724"/>
                  </a:lnTo>
                  <a:lnTo>
                    <a:pt x="7726" y="20827"/>
                  </a:lnTo>
                  <a:lnTo>
                    <a:pt x="0" y="25907"/>
                  </a:lnTo>
                  <a:lnTo>
                    <a:pt x="7748" y="30957"/>
                  </a:lnTo>
                  <a:lnTo>
                    <a:pt x="65060" y="39825"/>
                  </a:lnTo>
                  <a:lnTo>
                    <a:pt x="111561" y="43449"/>
                  </a:lnTo>
                  <a:lnTo>
                    <a:pt x="167917" y="46403"/>
                  </a:lnTo>
                  <a:lnTo>
                    <a:pt x="232598" y="48589"/>
                  </a:lnTo>
                  <a:lnTo>
                    <a:pt x="304072" y="49909"/>
                  </a:lnTo>
                  <a:lnTo>
                    <a:pt x="380809" y="50266"/>
                  </a:lnTo>
                  <a:lnTo>
                    <a:pt x="457540" y="49598"/>
                  </a:lnTo>
                  <a:lnTo>
                    <a:pt x="529005" y="47988"/>
                  </a:lnTo>
                  <a:lnTo>
                    <a:pt x="593676" y="45539"/>
                  </a:lnTo>
                  <a:lnTo>
                    <a:pt x="650019" y="42356"/>
                  </a:lnTo>
                  <a:lnTo>
                    <a:pt x="696504" y="38542"/>
                  </a:lnTo>
                  <a:lnTo>
                    <a:pt x="753778" y="29439"/>
                  </a:lnTo>
                  <a:lnTo>
                    <a:pt x="761504" y="24358"/>
                  </a:lnTo>
                  <a:lnTo>
                    <a:pt x="753759" y="19309"/>
                  </a:lnTo>
                  <a:lnTo>
                    <a:pt x="696450" y="10440"/>
                  </a:lnTo>
                  <a:lnTo>
                    <a:pt x="649949" y="6816"/>
                  </a:lnTo>
                  <a:lnTo>
                    <a:pt x="593593" y="3862"/>
                  </a:lnTo>
                  <a:lnTo>
                    <a:pt x="528913" y="1677"/>
                  </a:lnTo>
                  <a:lnTo>
                    <a:pt x="457440" y="356"/>
                  </a:lnTo>
                  <a:lnTo>
                    <a:pt x="380707" y="0"/>
                  </a:lnTo>
                  <a:close/>
                </a:path>
              </a:pathLst>
            </a:custGeom>
            <a:solidFill>
              <a:srgbClr val="D6D6D6">
                <a:alpha val="3257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2" name="object 100">
              <a:extLst>
                <a:ext uri="{FF2B5EF4-FFF2-40B4-BE49-F238E27FC236}">
                  <a16:creationId xmlns:a16="http://schemas.microsoft.com/office/drawing/2014/main" xmlns="" id="{11AFB066-7FAA-43D7-81EE-CBCEB460D58A}"/>
                </a:ext>
              </a:extLst>
            </p:cNvPr>
            <p:cNvSpPr/>
            <p:nvPr/>
          </p:nvSpPr>
          <p:spPr>
            <a:xfrm>
              <a:off x="7891621" y="7032839"/>
              <a:ext cx="756920" cy="50165"/>
            </a:xfrm>
            <a:custGeom>
              <a:avLst/>
              <a:gdLst/>
              <a:ahLst/>
              <a:cxnLst/>
              <a:rect l="l" t="t" r="r" b="b"/>
              <a:pathLst>
                <a:path w="756920" h="50165">
                  <a:moveTo>
                    <a:pt x="378320" y="0"/>
                  </a:moveTo>
                  <a:lnTo>
                    <a:pt x="302066" y="664"/>
                  </a:lnTo>
                  <a:lnTo>
                    <a:pt x="231044" y="2264"/>
                  </a:lnTo>
                  <a:lnTo>
                    <a:pt x="166776" y="4698"/>
                  </a:lnTo>
                  <a:lnTo>
                    <a:pt x="110783" y="7861"/>
                  </a:lnTo>
                  <a:lnTo>
                    <a:pt x="64587" y="11650"/>
                  </a:lnTo>
                  <a:lnTo>
                    <a:pt x="7674" y="20694"/>
                  </a:lnTo>
                  <a:lnTo>
                    <a:pt x="0" y="25742"/>
                  </a:lnTo>
                  <a:lnTo>
                    <a:pt x="7696" y="30760"/>
                  </a:lnTo>
                  <a:lnTo>
                    <a:pt x="64647" y="39576"/>
                  </a:lnTo>
                  <a:lnTo>
                    <a:pt x="110858" y="43179"/>
                  </a:lnTo>
                  <a:lnTo>
                    <a:pt x="166862" y="46116"/>
                  </a:lnTo>
                  <a:lnTo>
                    <a:pt x="231139" y="48288"/>
                  </a:lnTo>
                  <a:lnTo>
                    <a:pt x="302166" y="49598"/>
                  </a:lnTo>
                  <a:lnTo>
                    <a:pt x="378421" y="49949"/>
                  </a:lnTo>
                  <a:lnTo>
                    <a:pt x="454679" y="49288"/>
                  </a:lnTo>
                  <a:lnTo>
                    <a:pt x="525702" y="47689"/>
                  </a:lnTo>
                  <a:lnTo>
                    <a:pt x="589971" y="45256"/>
                  </a:lnTo>
                  <a:lnTo>
                    <a:pt x="645964" y="42092"/>
                  </a:lnTo>
                  <a:lnTo>
                    <a:pt x="692160" y="38301"/>
                  </a:lnTo>
                  <a:lnTo>
                    <a:pt x="749077" y="29255"/>
                  </a:lnTo>
                  <a:lnTo>
                    <a:pt x="756754" y="24206"/>
                  </a:lnTo>
                  <a:lnTo>
                    <a:pt x="749058" y="19189"/>
                  </a:lnTo>
                  <a:lnTo>
                    <a:pt x="692106" y="10375"/>
                  </a:lnTo>
                  <a:lnTo>
                    <a:pt x="645895" y="6773"/>
                  </a:lnTo>
                  <a:lnTo>
                    <a:pt x="589888" y="3838"/>
                  </a:lnTo>
                  <a:lnTo>
                    <a:pt x="525609" y="1665"/>
                  </a:lnTo>
                  <a:lnTo>
                    <a:pt x="454579" y="354"/>
                  </a:lnTo>
                  <a:lnTo>
                    <a:pt x="378320" y="0"/>
                  </a:lnTo>
                  <a:close/>
                </a:path>
              </a:pathLst>
            </a:custGeom>
            <a:solidFill>
              <a:srgbClr val="D5D5D5">
                <a:alpha val="3303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3" name="object 101">
              <a:extLst>
                <a:ext uri="{FF2B5EF4-FFF2-40B4-BE49-F238E27FC236}">
                  <a16:creationId xmlns:a16="http://schemas.microsoft.com/office/drawing/2014/main" xmlns="" id="{F44C863E-A578-4136-A16B-4B9A0CFEF888}"/>
                </a:ext>
              </a:extLst>
            </p:cNvPr>
            <p:cNvSpPr/>
            <p:nvPr/>
          </p:nvSpPr>
          <p:spPr>
            <a:xfrm>
              <a:off x="7893988" y="7032997"/>
              <a:ext cx="752475" cy="50165"/>
            </a:xfrm>
            <a:custGeom>
              <a:avLst/>
              <a:gdLst/>
              <a:ahLst/>
              <a:cxnLst/>
              <a:rect l="l" t="t" r="r" b="b"/>
              <a:pathLst>
                <a:path w="752475" h="50165">
                  <a:moveTo>
                    <a:pt x="375958" y="0"/>
                  </a:moveTo>
                  <a:lnTo>
                    <a:pt x="300178" y="660"/>
                  </a:lnTo>
                  <a:lnTo>
                    <a:pt x="229600" y="2251"/>
                  </a:lnTo>
                  <a:lnTo>
                    <a:pt x="165734" y="4670"/>
                  </a:lnTo>
                  <a:lnTo>
                    <a:pt x="110093" y="7813"/>
                  </a:lnTo>
                  <a:lnTo>
                    <a:pt x="64187" y="11579"/>
                  </a:lnTo>
                  <a:lnTo>
                    <a:pt x="7629" y="20570"/>
                  </a:lnTo>
                  <a:lnTo>
                    <a:pt x="0" y="25590"/>
                  </a:lnTo>
                  <a:lnTo>
                    <a:pt x="7648" y="30575"/>
                  </a:lnTo>
                  <a:lnTo>
                    <a:pt x="64241" y="39333"/>
                  </a:lnTo>
                  <a:lnTo>
                    <a:pt x="110162" y="42911"/>
                  </a:lnTo>
                  <a:lnTo>
                    <a:pt x="165817" y="45827"/>
                  </a:lnTo>
                  <a:lnTo>
                    <a:pt x="229692" y="47984"/>
                  </a:lnTo>
                  <a:lnTo>
                    <a:pt x="300277" y="49284"/>
                  </a:lnTo>
                  <a:lnTo>
                    <a:pt x="376059" y="49631"/>
                  </a:lnTo>
                  <a:lnTo>
                    <a:pt x="451835" y="48974"/>
                  </a:lnTo>
                  <a:lnTo>
                    <a:pt x="522412" y="47385"/>
                  </a:lnTo>
                  <a:lnTo>
                    <a:pt x="586277" y="44967"/>
                  </a:lnTo>
                  <a:lnTo>
                    <a:pt x="641919" y="41824"/>
                  </a:lnTo>
                  <a:lnTo>
                    <a:pt x="687826" y="38058"/>
                  </a:lnTo>
                  <a:lnTo>
                    <a:pt x="744387" y="29070"/>
                  </a:lnTo>
                  <a:lnTo>
                    <a:pt x="752017" y="24053"/>
                  </a:lnTo>
                  <a:lnTo>
                    <a:pt x="744368" y="19068"/>
                  </a:lnTo>
                  <a:lnTo>
                    <a:pt x="687772" y="10310"/>
                  </a:lnTo>
                  <a:lnTo>
                    <a:pt x="641850" y="6731"/>
                  </a:lnTo>
                  <a:lnTo>
                    <a:pt x="586194" y="3813"/>
                  </a:lnTo>
                  <a:lnTo>
                    <a:pt x="522319" y="1654"/>
                  </a:lnTo>
                  <a:lnTo>
                    <a:pt x="451736" y="351"/>
                  </a:lnTo>
                  <a:lnTo>
                    <a:pt x="375958" y="0"/>
                  </a:lnTo>
                  <a:close/>
                </a:path>
              </a:pathLst>
            </a:custGeom>
            <a:solidFill>
              <a:srgbClr val="D5D5D5">
                <a:alpha val="3348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4" name="object 102">
              <a:extLst>
                <a:ext uri="{FF2B5EF4-FFF2-40B4-BE49-F238E27FC236}">
                  <a16:creationId xmlns:a16="http://schemas.microsoft.com/office/drawing/2014/main" xmlns="" id="{8DCD2C19-B54F-4732-ADB3-0C06D5F4A6FE}"/>
                </a:ext>
              </a:extLst>
            </p:cNvPr>
            <p:cNvSpPr/>
            <p:nvPr/>
          </p:nvSpPr>
          <p:spPr>
            <a:xfrm>
              <a:off x="7896355" y="7033154"/>
              <a:ext cx="747395" cy="49530"/>
            </a:xfrm>
            <a:custGeom>
              <a:avLst/>
              <a:gdLst/>
              <a:ahLst/>
              <a:cxnLst/>
              <a:rect l="l" t="t" r="r" b="b"/>
              <a:pathLst>
                <a:path w="747395" h="49529">
                  <a:moveTo>
                    <a:pt x="373595" y="0"/>
                  </a:moveTo>
                  <a:lnTo>
                    <a:pt x="298293" y="653"/>
                  </a:lnTo>
                  <a:lnTo>
                    <a:pt x="228158" y="2233"/>
                  </a:lnTo>
                  <a:lnTo>
                    <a:pt x="164694" y="4635"/>
                  </a:lnTo>
                  <a:lnTo>
                    <a:pt x="109402" y="7759"/>
                  </a:lnTo>
                  <a:lnTo>
                    <a:pt x="63784" y="11502"/>
                  </a:lnTo>
                  <a:lnTo>
                    <a:pt x="7581" y="20437"/>
                  </a:lnTo>
                  <a:lnTo>
                    <a:pt x="0" y="25425"/>
                  </a:lnTo>
                  <a:lnTo>
                    <a:pt x="7600" y="30378"/>
                  </a:lnTo>
                  <a:lnTo>
                    <a:pt x="63838" y="39081"/>
                  </a:lnTo>
                  <a:lnTo>
                    <a:pt x="109470" y="42638"/>
                  </a:lnTo>
                  <a:lnTo>
                    <a:pt x="164774" y="45538"/>
                  </a:lnTo>
                  <a:lnTo>
                    <a:pt x="228246" y="47683"/>
                  </a:lnTo>
                  <a:lnTo>
                    <a:pt x="298384" y="48978"/>
                  </a:lnTo>
                  <a:lnTo>
                    <a:pt x="373684" y="49326"/>
                  </a:lnTo>
                  <a:lnTo>
                    <a:pt x="448987" y="48672"/>
                  </a:lnTo>
                  <a:lnTo>
                    <a:pt x="519121" y="47091"/>
                  </a:lnTo>
                  <a:lnTo>
                    <a:pt x="582586" y="44687"/>
                  </a:lnTo>
                  <a:lnTo>
                    <a:pt x="637878" y="41562"/>
                  </a:lnTo>
                  <a:lnTo>
                    <a:pt x="683495" y="37818"/>
                  </a:lnTo>
                  <a:lnTo>
                    <a:pt x="739699" y="28885"/>
                  </a:lnTo>
                  <a:lnTo>
                    <a:pt x="747280" y="23901"/>
                  </a:lnTo>
                  <a:lnTo>
                    <a:pt x="739680" y="18948"/>
                  </a:lnTo>
                  <a:lnTo>
                    <a:pt x="683441" y="10245"/>
                  </a:lnTo>
                  <a:lnTo>
                    <a:pt x="637809" y="6688"/>
                  </a:lnTo>
                  <a:lnTo>
                    <a:pt x="582506" y="3788"/>
                  </a:lnTo>
                  <a:lnTo>
                    <a:pt x="519034" y="1643"/>
                  </a:lnTo>
                  <a:lnTo>
                    <a:pt x="448896" y="348"/>
                  </a:lnTo>
                  <a:lnTo>
                    <a:pt x="373595" y="0"/>
                  </a:lnTo>
                  <a:close/>
                </a:path>
              </a:pathLst>
            </a:custGeom>
            <a:solidFill>
              <a:srgbClr val="D4D4D4">
                <a:alpha val="3393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5" name="object 103">
              <a:extLst>
                <a:ext uri="{FF2B5EF4-FFF2-40B4-BE49-F238E27FC236}">
                  <a16:creationId xmlns:a16="http://schemas.microsoft.com/office/drawing/2014/main" xmlns="" id="{2E4C5537-C7F7-4DFB-8182-2F3B2D74700D}"/>
                </a:ext>
              </a:extLst>
            </p:cNvPr>
            <p:cNvSpPr/>
            <p:nvPr/>
          </p:nvSpPr>
          <p:spPr>
            <a:xfrm>
              <a:off x="7898721" y="7033311"/>
              <a:ext cx="742950" cy="49530"/>
            </a:xfrm>
            <a:custGeom>
              <a:avLst/>
              <a:gdLst/>
              <a:ahLst/>
              <a:cxnLst/>
              <a:rect l="l" t="t" r="r" b="b"/>
              <a:pathLst>
                <a:path w="742950" h="49529">
                  <a:moveTo>
                    <a:pt x="371220" y="0"/>
                  </a:moveTo>
                  <a:lnTo>
                    <a:pt x="296399" y="650"/>
                  </a:lnTo>
                  <a:lnTo>
                    <a:pt x="226712" y="2219"/>
                  </a:lnTo>
                  <a:lnTo>
                    <a:pt x="163651" y="4607"/>
                  </a:lnTo>
                  <a:lnTo>
                    <a:pt x="108710" y="7710"/>
                  </a:lnTo>
                  <a:lnTo>
                    <a:pt x="63381" y="11428"/>
                  </a:lnTo>
                  <a:lnTo>
                    <a:pt x="7533" y="20305"/>
                  </a:lnTo>
                  <a:lnTo>
                    <a:pt x="0" y="25260"/>
                  </a:lnTo>
                  <a:lnTo>
                    <a:pt x="7556" y="30184"/>
                  </a:lnTo>
                  <a:lnTo>
                    <a:pt x="63441" y="38834"/>
                  </a:lnTo>
                  <a:lnTo>
                    <a:pt x="108785" y="42368"/>
                  </a:lnTo>
                  <a:lnTo>
                    <a:pt x="163737" y="45248"/>
                  </a:lnTo>
                  <a:lnTo>
                    <a:pt x="226806" y="47379"/>
                  </a:lnTo>
                  <a:lnTo>
                    <a:pt x="296499" y="48664"/>
                  </a:lnTo>
                  <a:lnTo>
                    <a:pt x="371322" y="49009"/>
                  </a:lnTo>
                  <a:lnTo>
                    <a:pt x="446147" y="48358"/>
                  </a:lnTo>
                  <a:lnTo>
                    <a:pt x="515836" y="46789"/>
                  </a:lnTo>
                  <a:lnTo>
                    <a:pt x="578897" y="44402"/>
                  </a:lnTo>
                  <a:lnTo>
                    <a:pt x="633837" y="41298"/>
                  </a:lnTo>
                  <a:lnTo>
                    <a:pt x="679165" y="37580"/>
                  </a:lnTo>
                  <a:lnTo>
                    <a:pt x="735010" y="28704"/>
                  </a:lnTo>
                  <a:lnTo>
                    <a:pt x="742543" y="23749"/>
                  </a:lnTo>
                  <a:lnTo>
                    <a:pt x="734991" y="18824"/>
                  </a:lnTo>
                  <a:lnTo>
                    <a:pt x="679110" y="10174"/>
                  </a:lnTo>
                  <a:lnTo>
                    <a:pt x="633768" y="6640"/>
                  </a:lnTo>
                  <a:lnTo>
                    <a:pt x="578814" y="3760"/>
                  </a:lnTo>
                  <a:lnTo>
                    <a:pt x="515743" y="1630"/>
                  </a:lnTo>
                  <a:lnTo>
                    <a:pt x="446048" y="344"/>
                  </a:lnTo>
                  <a:lnTo>
                    <a:pt x="371220" y="0"/>
                  </a:lnTo>
                  <a:close/>
                </a:path>
              </a:pathLst>
            </a:custGeom>
            <a:solidFill>
              <a:srgbClr val="D4D4D4">
                <a:alpha val="3438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6" name="object 104">
              <a:extLst>
                <a:ext uri="{FF2B5EF4-FFF2-40B4-BE49-F238E27FC236}">
                  <a16:creationId xmlns:a16="http://schemas.microsoft.com/office/drawing/2014/main" xmlns="" id="{A7FB5A3E-287E-4A27-9B52-94858165BD74}"/>
                </a:ext>
              </a:extLst>
            </p:cNvPr>
            <p:cNvSpPr/>
            <p:nvPr/>
          </p:nvSpPr>
          <p:spPr>
            <a:xfrm>
              <a:off x="7901101" y="7033469"/>
              <a:ext cx="737870" cy="48895"/>
            </a:xfrm>
            <a:custGeom>
              <a:avLst/>
              <a:gdLst/>
              <a:ahLst/>
              <a:cxnLst/>
              <a:rect l="l" t="t" r="r" b="b"/>
              <a:pathLst>
                <a:path w="737870" h="48895">
                  <a:moveTo>
                    <a:pt x="368846" y="0"/>
                  </a:moveTo>
                  <a:lnTo>
                    <a:pt x="294502" y="647"/>
                  </a:lnTo>
                  <a:lnTo>
                    <a:pt x="225260" y="2206"/>
                  </a:lnTo>
                  <a:lnTo>
                    <a:pt x="162602" y="4578"/>
                  </a:lnTo>
                  <a:lnTo>
                    <a:pt x="108013" y="7661"/>
                  </a:lnTo>
                  <a:lnTo>
                    <a:pt x="62975" y="11355"/>
                  </a:lnTo>
                  <a:lnTo>
                    <a:pt x="7485" y="20172"/>
                  </a:lnTo>
                  <a:lnTo>
                    <a:pt x="0" y="25095"/>
                  </a:lnTo>
                  <a:lnTo>
                    <a:pt x="7503" y="29987"/>
                  </a:lnTo>
                  <a:lnTo>
                    <a:pt x="63026" y="38582"/>
                  </a:lnTo>
                  <a:lnTo>
                    <a:pt x="108078" y="42094"/>
                  </a:lnTo>
                  <a:lnTo>
                    <a:pt x="162680" y="44956"/>
                  </a:lnTo>
                  <a:lnTo>
                    <a:pt x="225347" y="47072"/>
                  </a:lnTo>
                  <a:lnTo>
                    <a:pt x="294598" y="48349"/>
                  </a:lnTo>
                  <a:lnTo>
                    <a:pt x="368947" y="48691"/>
                  </a:lnTo>
                  <a:lnTo>
                    <a:pt x="443291" y="48048"/>
                  </a:lnTo>
                  <a:lnTo>
                    <a:pt x="512533" y="46490"/>
                  </a:lnTo>
                  <a:lnTo>
                    <a:pt x="575190" y="44119"/>
                  </a:lnTo>
                  <a:lnTo>
                    <a:pt x="629780" y="41035"/>
                  </a:lnTo>
                  <a:lnTo>
                    <a:pt x="674818" y="37340"/>
                  </a:lnTo>
                  <a:lnTo>
                    <a:pt x="730308" y="28519"/>
                  </a:lnTo>
                  <a:lnTo>
                    <a:pt x="737793" y="23596"/>
                  </a:lnTo>
                  <a:lnTo>
                    <a:pt x="730289" y="18704"/>
                  </a:lnTo>
                  <a:lnTo>
                    <a:pt x="674764" y="10109"/>
                  </a:lnTo>
                  <a:lnTo>
                    <a:pt x="629710" y="6597"/>
                  </a:lnTo>
                  <a:lnTo>
                    <a:pt x="575108" y="3735"/>
                  </a:lnTo>
                  <a:lnTo>
                    <a:pt x="512440" y="1618"/>
                  </a:lnTo>
                  <a:lnTo>
                    <a:pt x="443192" y="341"/>
                  </a:lnTo>
                  <a:lnTo>
                    <a:pt x="368846" y="0"/>
                  </a:lnTo>
                  <a:close/>
                </a:path>
              </a:pathLst>
            </a:custGeom>
            <a:solidFill>
              <a:srgbClr val="D3D3D3">
                <a:alpha val="3484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7" name="object 105">
              <a:extLst>
                <a:ext uri="{FF2B5EF4-FFF2-40B4-BE49-F238E27FC236}">
                  <a16:creationId xmlns:a16="http://schemas.microsoft.com/office/drawing/2014/main" xmlns="" id="{176A8C54-9261-4188-B344-C93166617C14}"/>
                </a:ext>
              </a:extLst>
            </p:cNvPr>
            <p:cNvSpPr/>
            <p:nvPr/>
          </p:nvSpPr>
          <p:spPr>
            <a:xfrm>
              <a:off x="7903467" y="7033625"/>
              <a:ext cx="733425" cy="48895"/>
            </a:xfrm>
            <a:custGeom>
              <a:avLst/>
              <a:gdLst/>
              <a:ahLst/>
              <a:cxnLst/>
              <a:rect l="l" t="t" r="r" b="b"/>
              <a:pathLst>
                <a:path w="733425" h="48895">
                  <a:moveTo>
                    <a:pt x="366483" y="0"/>
                  </a:moveTo>
                  <a:lnTo>
                    <a:pt x="282440" y="808"/>
                  </a:lnTo>
                  <a:lnTo>
                    <a:pt x="205294" y="2785"/>
                  </a:lnTo>
                  <a:lnTo>
                    <a:pt x="137244" y="5780"/>
                  </a:lnTo>
                  <a:lnTo>
                    <a:pt x="80490" y="9644"/>
                  </a:lnTo>
                  <a:lnTo>
                    <a:pt x="37232" y="14226"/>
                  </a:lnTo>
                  <a:lnTo>
                    <a:pt x="0" y="24942"/>
                  </a:lnTo>
                  <a:lnTo>
                    <a:pt x="9690" y="30469"/>
                  </a:lnTo>
                  <a:lnTo>
                    <a:pt x="80551" y="39907"/>
                  </a:lnTo>
                  <a:lnTo>
                    <a:pt x="137319" y="43537"/>
                  </a:lnTo>
                  <a:lnTo>
                    <a:pt x="205379" y="46253"/>
                  </a:lnTo>
                  <a:lnTo>
                    <a:pt x="282530" y="47917"/>
                  </a:lnTo>
                  <a:lnTo>
                    <a:pt x="366572" y="48386"/>
                  </a:lnTo>
                  <a:lnTo>
                    <a:pt x="450616" y="47574"/>
                  </a:lnTo>
                  <a:lnTo>
                    <a:pt x="527762" y="45595"/>
                  </a:lnTo>
                  <a:lnTo>
                    <a:pt x="595812" y="42600"/>
                  </a:lnTo>
                  <a:lnTo>
                    <a:pt x="652565" y="38738"/>
                  </a:lnTo>
                  <a:lnTo>
                    <a:pt x="695824" y="34158"/>
                  </a:lnTo>
                  <a:lnTo>
                    <a:pt x="733056" y="23444"/>
                  </a:lnTo>
                  <a:lnTo>
                    <a:pt x="723365" y="17917"/>
                  </a:lnTo>
                  <a:lnTo>
                    <a:pt x="652505" y="8479"/>
                  </a:lnTo>
                  <a:lnTo>
                    <a:pt x="595737" y="4849"/>
                  </a:lnTo>
                  <a:lnTo>
                    <a:pt x="527676" y="2133"/>
                  </a:lnTo>
                  <a:lnTo>
                    <a:pt x="450525" y="469"/>
                  </a:lnTo>
                  <a:lnTo>
                    <a:pt x="366483" y="0"/>
                  </a:lnTo>
                  <a:close/>
                </a:path>
              </a:pathLst>
            </a:custGeom>
            <a:solidFill>
              <a:srgbClr val="D3D3D3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8" name="object 106">
              <a:extLst>
                <a:ext uri="{FF2B5EF4-FFF2-40B4-BE49-F238E27FC236}">
                  <a16:creationId xmlns:a16="http://schemas.microsoft.com/office/drawing/2014/main" xmlns="" id="{60DE4089-D153-4C6B-AA24-250306424E36}"/>
                </a:ext>
              </a:extLst>
            </p:cNvPr>
            <p:cNvSpPr/>
            <p:nvPr/>
          </p:nvSpPr>
          <p:spPr>
            <a:xfrm>
              <a:off x="7905834" y="7033783"/>
              <a:ext cx="728345" cy="48260"/>
            </a:xfrm>
            <a:custGeom>
              <a:avLst/>
              <a:gdLst/>
              <a:ahLst/>
              <a:cxnLst/>
              <a:rect l="l" t="t" r="r" b="b"/>
              <a:pathLst>
                <a:path w="728345" h="48259">
                  <a:moveTo>
                    <a:pt x="364108" y="0"/>
                  </a:moveTo>
                  <a:lnTo>
                    <a:pt x="280612" y="804"/>
                  </a:lnTo>
                  <a:lnTo>
                    <a:pt x="203967" y="2768"/>
                  </a:lnTo>
                  <a:lnTo>
                    <a:pt x="136358" y="5743"/>
                  </a:lnTo>
                  <a:lnTo>
                    <a:pt x="79972" y="9581"/>
                  </a:lnTo>
                  <a:lnTo>
                    <a:pt x="36992" y="14132"/>
                  </a:lnTo>
                  <a:lnTo>
                    <a:pt x="0" y="24777"/>
                  </a:lnTo>
                  <a:lnTo>
                    <a:pt x="9628" y="30268"/>
                  </a:lnTo>
                  <a:lnTo>
                    <a:pt x="80033" y="39644"/>
                  </a:lnTo>
                  <a:lnTo>
                    <a:pt x="136436" y="43251"/>
                  </a:lnTo>
                  <a:lnTo>
                    <a:pt x="204057" y="45951"/>
                  </a:lnTo>
                  <a:lnTo>
                    <a:pt x="280711" y="47603"/>
                  </a:lnTo>
                  <a:lnTo>
                    <a:pt x="364210" y="48069"/>
                  </a:lnTo>
                  <a:lnTo>
                    <a:pt x="447706" y="47265"/>
                  </a:lnTo>
                  <a:lnTo>
                    <a:pt x="524352" y="45301"/>
                  </a:lnTo>
                  <a:lnTo>
                    <a:pt x="591960" y="42325"/>
                  </a:lnTo>
                  <a:lnTo>
                    <a:pt x="648347" y="38487"/>
                  </a:lnTo>
                  <a:lnTo>
                    <a:pt x="691326" y="33936"/>
                  </a:lnTo>
                  <a:lnTo>
                    <a:pt x="728319" y="23291"/>
                  </a:lnTo>
                  <a:lnTo>
                    <a:pt x="718690" y="17801"/>
                  </a:lnTo>
                  <a:lnTo>
                    <a:pt x="648286" y="8424"/>
                  </a:lnTo>
                  <a:lnTo>
                    <a:pt x="591883" y="4817"/>
                  </a:lnTo>
                  <a:lnTo>
                    <a:pt x="524261" y="2118"/>
                  </a:lnTo>
                  <a:lnTo>
                    <a:pt x="447608" y="465"/>
                  </a:lnTo>
                  <a:lnTo>
                    <a:pt x="364108" y="0"/>
                  </a:lnTo>
                  <a:close/>
                </a:path>
              </a:pathLst>
            </a:custGeom>
            <a:solidFill>
              <a:srgbClr val="D2D2D2">
                <a:alpha val="3574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9" name="object 107">
              <a:extLst>
                <a:ext uri="{FF2B5EF4-FFF2-40B4-BE49-F238E27FC236}">
                  <a16:creationId xmlns:a16="http://schemas.microsoft.com/office/drawing/2014/main" xmlns="" id="{FD03A476-B6E2-49F6-B7A5-462B5B0663B5}"/>
                </a:ext>
              </a:extLst>
            </p:cNvPr>
            <p:cNvSpPr/>
            <p:nvPr/>
          </p:nvSpPr>
          <p:spPr>
            <a:xfrm>
              <a:off x="7908213" y="7033940"/>
              <a:ext cx="723900" cy="48260"/>
            </a:xfrm>
            <a:custGeom>
              <a:avLst/>
              <a:gdLst/>
              <a:ahLst/>
              <a:cxnLst/>
              <a:rect l="l" t="t" r="r" b="b"/>
              <a:pathLst>
                <a:path w="723900" h="48259">
                  <a:moveTo>
                    <a:pt x="361734" y="0"/>
                  </a:moveTo>
                  <a:lnTo>
                    <a:pt x="278780" y="799"/>
                  </a:lnTo>
                  <a:lnTo>
                    <a:pt x="202633" y="2751"/>
                  </a:lnTo>
                  <a:lnTo>
                    <a:pt x="135463" y="5707"/>
                  </a:lnTo>
                  <a:lnTo>
                    <a:pt x="79443" y="9519"/>
                  </a:lnTo>
                  <a:lnTo>
                    <a:pt x="36745" y="14039"/>
                  </a:lnTo>
                  <a:lnTo>
                    <a:pt x="0" y="24612"/>
                  </a:lnTo>
                  <a:lnTo>
                    <a:pt x="9565" y="30066"/>
                  </a:lnTo>
                  <a:lnTo>
                    <a:pt x="79510" y="39382"/>
                  </a:lnTo>
                  <a:lnTo>
                    <a:pt x="135545" y="42966"/>
                  </a:lnTo>
                  <a:lnTo>
                    <a:pt x="202725" y="45648"/>
                  </a:lnTo>
                  <a:lnTo>
                    <a:pt x="278880" y="47289"/>
                  </a:lnTo>
                  <a:lnTo>
                    <a:pt x="361835" y="47752"/>
                  </a:lnTo>
                  <a:lnTo>
                    <a:pt x="444788" y="46952"/>
                  </a:lnTo>
                  <a:lnTo>
                    <a:pt x="520934" y="45000"/>
                  </a:lnTo>
                  <a:lnTo>
                    <a:pt x="588102" y="42044"/>
                  </a:lnTo>
                  <a:lnTo>
                    <a:pt x="644120" y="38232"/>
                  </a:lnTo>
                  <a:lnTo>
                    <a:pt x="686818" y="33712"/>
                  </a:lnTo>
                  <a:lnTo>
                    <a:pt x="723569" y="23139"/>
                  </a:lnTo>
                  <a:lnTo>
                    <a:pt x="714004" y="17685"/>
                  </a:lnTo>
                  <a:lnTo>
                    <a:pt x="644059" y="8369"/>
                  </a:lnTo>
                  <a:lnTo>
                    <a:pt x="588024" y="4785"/>
                  </a:lnTo>
                  <a:lnTo>
                    <a:pt x="520843" y="2103"/>
                  </a:lnTo>
                  <a:lnTo>
                    <a:pt x="444689" y="462"/>
                  </a:lnTo>
                  <a:lnTo>
                    <a:pt x="361734" y="0"/>
                  </a:lnTo>
                  <a:close/>
                </a:path>
              </a:pathLst>
            </a:custGeom>
            <a:solidFill>
              <a:srgbClr val="D2D2D2">
                <a:alpha val="3619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0" name="object 108">
              <a:extLst>
                <a:ext uri="{FF2B5EF4-FFF2-40B4-BE49-F238E27FC236}">
                  <a16:creationId xmlns:a16="http://schemas.microsoft.com/office/drawing/2014/main" xmlns="" id="{71287C9B-4704-4A8D-B532-F210D3AB8CF5}"/>
                </a:ext>
              </a:extLst>
            </p:cNvPr>
            <p:cNvSpPr/>
            <p:nvPr/>
          </p:nvSpPr>
          <p:spPr>
            <a:xfrm>
              <a:off x="7910580" y="7034098"/>
              <a:ext cx="719455" cy="47625"/>
            </a:xfrm>
            <a:custGeom>
              <a:avLst/>
              <a:gdLst/>
              <a:ahLst/>
              <a:cxnLst/>
              <a:rect l="l" t="t" r="r" b="b"/>
              <a:pathLst>
                <a:path w="719454" h="47625">
                  <a:moveTo>
                    <a:pt x="359371" y="0"/>
                  </a:moveTo>
                  <a:lnTo>
                    <a:pt x="276961" y="795"/>
                  </a:lnTo>
                  <a:lnTo>
                    <a:pt x="201313" y="2734"/>
                  </a:lnTo>
                  <a:lnTo>
                    <a:pt x="134584" y="5670"/>
                  </a:lnTo>
                  <a:lnTo>
                    <a:pt x="78931" y="9456"/>
                  </a:lnTo>
                  <a:lnTo>
                    <a:pt x="36511" y="13945"/>
                  </a:lnTo>
                  <a:lnTo>
                    <a:pt x="0" y="24447"/>
                  </a:lnTo>
                  <a:lnTo>
                    <a:pt x="9502" y="29868"/>
                  </a:lnTo>
                  <a:lnTo>
                    <a:pt x="78987" y="39125"/>
                  </a:lnTo>
                  <a:lnTo>
                    <a:pt x="134654" y="42684"/>
                  </a:lnTo>
                  <a:lnTo>
                    <a:pt x="201393" y="45347"/>
                  </a:lnTo>
                  <a:lnTo>
                    <a:pt x="277048" y="46976"/>
                  </a:lnTo>
                  <a:lnTo>
                    <a:pt x="359460" y="47434"/>
                  </a:lnTo>
                  <a:lnTo>
                    <a:pt x="441870" y="46644"/>
                  </a:lnTo>
                  <a:lnTo>
                    <a:pt x="517519" y="44708"/>
                  </a:lnTo>
                  <a:lnTo>
                    <a:pt x="584248" y="41773"/>
                  </a:lnTo>
                  <a:lnTo>
                    <a:pt x="639901" y="37987"/>
                  </a:lnTo>
                  <a:lnTo>
                    <a:pt x="682321" y="33496"/>
                  </a:lnTo>
                  <a:lnTo>
                    <a:pt x="718832" y="22986"/>
                  </a:lnTo>
                  <a:lnTo>
                    <a:pt x="709329" y="17565"/>
                  </a:lnTo>
                  <a:lnTo>
                    <a:pt x="639845" y="8309"/>
                  </a:lnTo>
                  <a:lnTo>
                    <a:pt x="584178" y="4749"/>
                  </a:lnTo>
                  <a:lnTo>
                    <a:pt x="517438" y="2086"/>
                  </a:lnTo>
                  <a:lnTo>
                    <a:pt x="441784" y="457"/>
                  </a:lnTo>
                  <a:lnTo>
                    <a:pt x="359371" y="0"/>
                  </a:lnTo>
                  <a:close/>
                </a:path>
              </a:pathLst>
            </a:custGeom>
            <a:solidFill>
              <a:srgbClr val="D2D2D2">
                <a:alpha val="3665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1" name="object 109">
              <a:extLst>
                <a:ext uri="{FF2B5EF4-FFF2-40B4-BE49-F238E27FC236}">
                  <a16:creationId xmlns:a16="http://schemas.microsoft.com/office/drawing/2014/main" xmlns="" id="{97C4E3AB-D840-4B25-8518-7DF1615F856E}"/>
                </a:ext>
              </a:extLst>
            </p:cNvPr>
            <p:cNvSpPr/>
            <p:nvPr/>
          </p:nvSpPr>
          <p:spPr>
            <a:xfrm>
              <a:off x="7912946" y="7034255"/>
              <a:ext cx="714375" cy="47625"/>
            </a:xfrm>
            <a:custGeom>
              <a:avLst/>
              <a:gdLst/>
              <a:ahLst/>
              <a:cxnLst/>
              <a:rect l="l" t="t" r="r" b="b"/>
              <a:pathLst>
                <a:path w="714375" h="47625">
                  <a:moveTo>
                    <a:pt x="356996" y="0"/>
                  </a:moveTo>
                  <a:lnTo>
                    <a:pt x="275130" y="786"/>
                  </a:lnTo>
                  <a:lnTo>
                    <a:pt x="199981" y="2711"/>
                  </a:lnTo>
                  <a:lnTo>
                    <a:pt x="133693" y="5627"/>
                  </a:lnTo>
                  <a:lnTo>
                    <a:pt x="78408" y="9389"/>
                  </a:lnTo>
                  <a:lnTo>
                    <a:pt x="36269" y="13850"/>
                  </a:lnTo>
                  <a:lnTo>
                    <a:pt x="0" y="24282"/>
                  </a:lnTo>
                  <a:lnTo>
                    <a:pt x="9440" y="29667"/>
                  </a:lnTo>
                  <a:lnTo>
                    <a:pt x="78469" y="38863"/>
                  </a:lnTo>
                  <a:lnTo>
                    <a:pt x="133771" y="42401"/>
                  </a:lnTo>
                  <a:lnTo>
                    <a:pt x="200072" y="45049"/>
                  </a:lnTo>
                  <a:lnTo>
                    <a:pt x="275229" y="46671"/>
                  </a:lnTo>
                  <a:lnTo>
                    <a:pt x="357098" y="47129"/>
                  </a:lnTo>
                  <a:lnTo>
                    <a:pt x="438965" y="46339"/>
                  </a:lnTo>
                  <a:lnTo>
                    <a:pt x="514113" y="44412"/>
                  </a:lnTo>
                  <a:lnTo>
                    <a:pt x="580402" y="41495"/>
                  </a:lnTo>
                  <a:lnTo>
                    <a:pt x="635687" y="37733"/>
                  </a:lnTo>
                  <a:lnTo>
                    <a:pt x="677826" y="33272"/>
                  </a:lnTo>
                  <a:lnTo>
                    <a:pt x="714095" y="22834"/>
                  </a:lnTo>
                  <a:lnTo>
                    <a:pt x="704654" y="17449"/>
                  </a:lnTo>
                  <a:lnTo>
                    <a:pt x="635625" y="8254"/>
                  </a:lnTo>
                  <a:lnTo>
                    <a:pt x="580324" y="4717"/>
                  </a:lnTo>
                  <a:lnTo>
                    <a:pt x="514023" y="2072"/>
                  </a:lnTo>
                  <a:lnTo>
                    <a:pt x="438866" y="453"/>
                  </a:lnTo>
                  <a:lnTo>
                    <a:pt x="356996" y="0"/>
                  </a:lnTo>
                  <a:close/>
                </a:path>
              </a:pathLst>
            </a:custGeom>
            <a:solidFill>
              <a:srgbClr val="D1D1D1">
                <a:alpha val="3710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2" name="object 110">
              <a:extLst>
                <a:ext uri="{FF2B5EF4-FFF2-40B4-BE49-F238E27FC236}">
                  <a16:creationId xmlns:a16="http://schemas.microsoft.com/office/drawing/2014/main" xmlns="" id="{330D6ED4-E05B-46E2-8EF5-8B87BD006E0E}"/>
                </a:ext>
              </a:extLst>
            </p:cNvPr>
            <p:cNvSpPr/>
            <p:nvPr/>
          </p:nvSpPr>
          <p:spPr>
            <a:xfrm>
              <a:off x="7915314" y="7034411"/>
              <a:ext cx="709930" cy="46990"/>
            </a:xfrm>
            <a:custGeom>
              <a:avLst/>
              <a:gdLst/>
              <a:ahLst/>
              <a:cxnLst/>
              <a:rect l="l" t="t" r="r" b="b"/>
              <a:pathLst>
                <a:path w="709929" h="46990">
                  <a:moveTo>
                    <a:pt x="354634" y="0"/>
                  </a:moveTo>
                  <a:lnTo>
                    <a:pt x="273310" y="782"/>
                  </a:lnTo>
                  <a:lnTo>
                    <a:pt x="198659" y="2694"/>
                  </a:lnTo>
                  <a:lnTo>
                    <a:pt x="132810" y="5591"/>
                  </a:lnTo>
                  <a:lnTo>
                    <a:pt x="77890" y="9328"/>
                  </a:lnTo>
                  <a:lnTo>
                    <a:pt x="36029" y="13761"/>
                  </a:lnTo>
                  <a:lnTo>
                    <a:pt x="0" y="24130"/>
                  </a:lnTo>
                  <a:lnTo>
                    <a:pt x="9382" y="29477"/>
                  </a:lnTo>
                  <a:lnTo>
                    <a:pt x="77956" y="38609"/>
                  </a:lnTo>
                  <a:lnTo>
                    <a:pt x="132889" y="42120"/>
                  </a:lnTo>
                  <a:lnTo>
                    <a:pt x="198747" y="44749"/>
                  </a:lnTo>
                  <a:lnTo>
                    <a:pt x="273402" y="46358"/>
                  </a:lnTo>
                  <a:lnTo>
                    <a:pt x="354723" y="46812"/>
                  </a:lnTo>
                  <a:lnTo>
                    <a:pt x="436047" y="46030"/>
                  </a:lnTo>
                  <a:lnTo>
                    <a:pt x="510698" y="44117"/>
                  </a:lnTo>
                  <a:lnTo>
                    <a:pt x="576548" y="41220"/>
                  </a:lnTo>
                  <a:lnTo>
                    <a:pt x="631467" y="37483"/>
                  </a:lnTo>
                  <a:lnTo>
                    <a:pt x="673328" y="33051"/>
                  </a:lnTo>
                  <a:lnTo>
                    <a:pt x="709358" y="22682"/>
                  </a:lnTo>
                  <a:lnTo>
                    <a:pt x="699980" y="17333"/>
                  </a:lnTo>
                  <a:lnTo>
                    <a:pt x="631411" y="8199"/>
                  </a:lnTo>
                  <a:lnTo>
                    <a:pt x="576478" y="4685"/>
                  </a:lnTo>
                  <a:lnTo>
                    <a:pt x="510618" y="2057"/>
                  </a:lnTo>
                  <a:lnTo>
                    <a:pt x="435960" y="450"/>
                  </a:lnTo>
                  <a:lnTo>
                    <a:pt x="354634" y="0"/>
                  </a:lnTo>
                  <a:close/>
                </a:path>
              </a:pathLst>
            </a:custGeom>
            <a:solidFill>
              <a:srgbClr val="D1D1D1">
                <a:alpha val="3755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3" name="object 111">
              <a:extLst>
                <a:ext uri="{FF2B5EF4-FFF2-40B4-BE49-F238E27FC236}">
                  <a16:creationId xmlns:a16="http://schemas.microsoft.com/office/drawing/2014/main" xmlns="" id="{7CEA20C6-DF0B-4E49-849D-8F1C146BD083}"/>
                </a:ext>
              </a:extLst>
            </p:cNvPr>
            <p:cNvSpPr/>
            <p:nvPr/>
          </p:nvSpPr>
          <p:spPr>
            <a:xfrm>
              <a:off x="7917692" y="7034569"/>
              <a:ext cx="704850" cy="46990"/>
            </a:xfrm>
            <a:custGeom>
              <a:avLst/>
              <a:gdLst/>
              <a:ahLst/>
              <a:cxnLst/>
              <a:rect l="l" t="t" r="r" b="b"/>
              <a:pathLst>
                <a:path w="704850" h="46990">
                  <a:moveTo>
                    <a:pt x="352259" y="0"/>
                  </a:moveTo>
                  <a:lnTo>
                    <a:pt x="271479" y="777"/>
                  </a:lnTo>
                  <a:lnTo>
                    <a:pt x="197327" y="2677"/>
                  </a:lnTo>
                  <a:lnTo>
                    <a:pt x="131919" y="5554"/>
                  </a:lnTo>
                  <a:lnTo>
                    <a:pt x="77367" y="9266"/>
                  </a:lnTo>
                  <a:lnTo>
                    <a:pt x="35787" y="13667"/>
                  </a:lnTo>
                  <a:lnTo>
                    <a:pt x="0" y="23964"/>
                  </a:lnTo>
                  <a:lnTo>
                    <a:pt x="9314" y="29277"/>
                  </a:lnTo>
                  <a:lnTo>
                    <a:pt x="77424" y="38350"/>
                  </a:lnTo>
                  <a:lnTo>
                    <a:pt x="131989" y="41840"/>
                  </a:lnTo>
                  <a:lnTo>
                    <a:pt x="197407" y="44451"/>
                  </a:lnTo>
                  <a:lnTo>
                    <a:pt x="271566" y="46048"/>
                  </a:lnTo>
                  <a:lnTo>
                    <a:pt x="352348" y="46494"/>
                  </a:lnTo>
                  <a:lnTo>
                    <a:pt x="433129" y="45717"/>
                  </a:lnTo>
                  <a:lnTo>
                    <a:pt x="507280" y="43817"/>
                  </a:lnTo>
                  <a:lnTo>
                    <a:pt x="572689" y="40939"/>
                  </a:lnTo>
                  <a:lnTo>
                    <a:pt x="627240" y="37228"/>
                  </a:lnTo>
                  <a:lnTo>
                    <a:pt x="668820" y="32827"/>
                  </a:lnTo>
                  <a:lnTo>
                    <a:pt x="704608" y="22529"/>
                  </a:lnTo>
                  <a:lnTo>
                    <a:pt x="695293" y="17217"/>
                  </a:lnTo>
                  <a:lnTo>
                    <a:pt x="627180" y="8143"/>
                  </a:lnTo>
                  <a:lnTo>
                    <a:pt x="572614" y="4653"/>
                  </a:lnTo>
                  <a:lnTo>
                    <a:pt x="507195" y="2042"/>
                  </a:lnTo>
                  <a:lnTo>
                    <a:pt x="433038" y="446"/>
                  </a:lnTo>
                  <a:lnTo>
                    <a:pt x="352259" y="0"/>
                  </a:lnTo>
                  <a:close/>
                </a:path>
              </a:pathLst>
            </a:custGeom>
            <a:solidFill>
              <a:srgbClr val="D0D0D0">
                <a:alpha val="3800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4" name="object 112">
              <a:extLst>
                <a:ext uri="{FF2B5EF4-FFF2-40B4-BE49-F238E27FC236}">
                  <a16:creationId xmlns:a16="http://schemas.microsoft.com/office/drawing/2014/main" xmlns="" id="{AF9B13EF-3AA5-446F-A645-32B7BCBC0F8D}"/>
                </a:ext>
              </a:extLst>
            </p:cNvPr>
            <p:cNvSpPr/>
            <p:nvPr/>
          </p:nvSpPr>
          <p:spPr>
            <a:xfrm>
              <a:off x="7920060" y="7034726"/>
              <a:ext cx="700405" cy="46355"/>
            </a:xfrm>
            <a:custGeom>
              <a:avLst/>
              <a:gdLst/>
              <a:ahLst/>
              <a:cxnLst/>
              <a:rect l="l" t="t" r="r" b="b"/>
              <a:pathLst>
                <a:path w="700404" h="46354">
                  <a:moveTo>
                    <a:pt x="349884" y="0"/>
                  </a:moveTo>
                  <a:lnTo>
                    <a:pt x="269652" y="773"/>
                  </a:lnTo>
                  <a:lnTo>
                    <a:pt x="196001" y="2660"/>
                  </a:lnTo>
                  <a:lnTo>
                    <a:pt x="131033" y="5517"/>
                  </a:lnTo>
                  <a:lnTo>
                    <a:pt x="76848" y="9203"/>
                  </a:lnTo>
                  <a:lnTo>
                    <a:pt x="35548" y="13574"/>
                  </a:lnTo>
                  <a:lnTo>
                    <a:pt x="0" y="23799"/>
                  </a:lnTo>
                  <a:lnTo>
                    <a:pt x="9252" y="29079"/>
                  </a:lnTo>
                  <a:lnTo>
                    <a:pt x="76906" y="38094"/>
                  </a:lnTo>
                  <a:lnTo>
                    <a:pt x="131105" y="41561"/>
                  </a:lnTo>
                  <a:lnTo>
                    <a:pt x="196086" y="44155"/>
                  </a:lnTo>
                  <a:lnTo>
                    <a:pt x="269746" y="45743"/>
                  </a:lnTo>
                  <a:lnTo>
                    <a:pt x="349986" y="46189"/>
                  </a:lnTo>
                  <a:lnTo>
                    <a:pt x="430219" y="45416"/>
                  </a:lnTo>
                  <a:lnTo>
                    <a:pt x="503870" y="43527"/>
                  </a:lnTo>
                  <a:lnTo>
                    <a:pt x="568838" y="40667"/>
                  </a:lnTo>
                  <a:lnTo>
                    <a:pt x="623022" y="36978"/>
                  </a:lnTo>
                  <a:lnTo>
                    <a:pt x="664323" y="32605"/>
                  </a:lnTo>
                  <a:lnTo>
                    <a:pt x="699871" y="22377"/>
                  </a:lnTo>
                  <a:lnTo>
                    <a:pt x="690618" y="17102"/>
                  </a:lnTo>
                  <a:lnTo>
                    <a:pt x="622965" y="8092"/>
                  </a:lnTo>
                  <a:lnTo>
                    <a:pt x="568765" y="4627"/>
                  </a:lnTo>
                  <a:lnTo>
                    <a:pt x="503785" y="2033"/>
                  </a:lnTo>
                  <a:lnTo>
                    <a:pt x="430124" y="446"/>
                  </a:lnTo>
                  <a:lnTo>
                    <a:pt x="349884" y="0"/>
                  </a:lnTo>
                  <a:close/>
                </a:path>
              </a:pathLst>
            </a:custGeom>
            <a:solidFill>
              <a:srgbClr val="D0D0D0">
                <a:alpha val="3845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5" name="object 113">
              <a:extLst>
                <a:ext uri="{FF2B5EF4-FFF2-40B4-BE49-F238E27FC236}">
                  <a16:creationId xmlns:a16="http://schemas.microsoft.com/office/drawing/2014/main" xmlns="" id="{AE916CAE-8D98-4DE5-8DDF-1A7D44FC3E81}"/>
                </a:ext>
              </a:extLst>
            </p:cNvPr>
            <p:cNvSpPr/>
            <p:nvPr/>
          </p:nvSpPr>
          <p:spPr>
            <a:xfrm>
              <a:off x="7922427" y="7034871"/>
              <a:ext cx="695325" cy="46355"/>
            </a:xfrm>
            <a:custGeom>
              <a:avLst/>
              <a:gdLst/>
              <a:ahLst/>
              <a:cxnLst/>
              <a:rect l="l" t="t" r="r" b="b"/>
              <a:pathLst>
                <a:path w="695325" h="46354">
                  <a:moveTo>
                    <a:pt x="347522" y="0"/>
                  </a:moveTo>
                  <a:lnTo>
                    <a:pt x="267828" y="769"/>
                  </a:lnTo>
                  <a:lnTo>
                    <a:pt x="194673" y="2645"/>
                  </a:lnTo>
                  <a:lnTo>
                    <a:pt x="130144" y="5485"/>
                  </a:lnTo>
                  <a:lnTo>
                    <a:pt x="76327" y="9148"/>
                  </a:lnTo>
                  <a:lnTo>
                    <a:pt x="35306" y="13490"/>
                  </a:lnTo>
                  <a:lnTo>
                    <a:pt x="0" y="23647"/>
                  </a:lnTo>
                  <a:lnTo>
                    <a:pt x="9190" y="28890"/>
                  </a:lnTo>
                  <a:lnTo>
                    <a:pt x="76387" y="37844"/>
                  </a:lnTo>
                  <a:lnTo>
                    <a:pt x="130220" y="41288"/>
                  </a:lnTo>
                  <a:lnTo>
                    <a:pt x="194759" y="43865"/>
                  </a:lnTo>
                  <a:lnTo>
                    <a:pt x="267919" y="45442"/>
                  </a:lnTo>
                  <a:lnTo>
                    <a:pt x="347611" y="45885"/>
                  </a:lnTo>
                  <a:lnTo>
                    <a:pt x="427305" y="45116"/>
                  </a:lnTo>
                  <a:lnTo>
                    <a:pt x="500460" y="43241"/>
                  </a:lnTo>
                  <a:lnTo>
                    <a:pt x="564989" y="40403"/>
                  </a:lnTo>
                  <a:lnTo>
                    <a:pt x="618807" y="36742"/>
                  </a:lnTo>
                  <a:lnTo>
                    <a:pt x="659828" y="32399"/>
                  </a:lnTo>
                  <a:lnTo>
                    <a:pt x="695134" y="22237"/>
                  </a:lnTo>
                  <a:lnTo>
                    <a:pt x="685944" y="16995"/>
                  </a:lnTo>
                  <a:lnTo>
                    <a:pt x="618751" y="8044"/>
                  </a:lnTo>
                  <a:lnTo>
                    <a:pt x="564919" y="4601"/>
                  </a:lnTo>
                  <a:lnTo>
                    <a:pt x="500380" y="2024"/>
                  </a:lnTo>
                  <a:lnTo>
                    <a:pt x="427219" y="446"/>
                  </a:lnTo>
                  <a:lnTo>
                    <a:pt x="347522" y="0"/>
                  </a:lnTo>
                  <a:close/>
                </a:path>
              </a:pathLst>
            </a:custGeom>
            <a:solidFill>
              <a:srgbClr val="CFCFCF">
                <a:alpha val="3891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6" name="object 114">
              <a:extLst>
                <a:ext uri="{FF2B5EF4-FFF2-40B4-BE49-F238E27FC236}">
                  <a16:creationId xmlns:a16="http://schemas.microsoft.com/office/drawing/2014/main" xmlns="" id="{0A66F3B8-1A55-4CDE-8B81-E9F98B9774FE}"/>
                </a:ext>
              </a:extLst>
            </p:cNvPr>
            <p:cNvSpPr/>
            <p:nvPr/>
          </p:nvSpPr>
          <p:spPr>
            <a:xfrm>
              <a:off x="7924807" y="7035029"/>
              <a:ext cx="690880" cy="45720"/>
            </a:xfrm>
            <a:custGeom>
              <a:avLst/>
              <a:gdLst/>
              <a:ahLst/>
              <a:cxnLst/>
              <a:rect l="l" t="t" r="r" b="b"/>
              <a:pathLst>
                <a:path w="690879" h="45720">
                  <a:moveTo>
                    <a:pt x="345147" y="0"/>
                  </a:moveTo>
                  <a:lnTo>
                    <a:pt x="265996" y="764"/>
                  </a:lnTo>
                  <a:lnTo>
                    <a:pt x="193339" y="2628"/>
                  </a:lnTo>
                  <a:lnTo>
                    <a:pt x="129249" y="5449"/>
                  </a:lnTo>
                  <a:lnTo>
                    <a:pt x="75798" y="9087"/>
                  </a:lnTo>
                  <a:lnTo>
                    <a:pt x="35058" y="13402"/>
                  </a:lnTo>
                  <a:lnTo>
                    <a:pt x="0" y="23494"/>
                  </a:lnTo>
                  <a:lnTo>
                    <a:pt x="9126" y="28697"/>
                  </a:lnTo>
                  <a:lnTo>
                    <a:pt x="75860" y="37584"/>
                  </a:lnTo>
                  <a:lnTo>
                    <a:pt x="129323" y="41004"/>
                  </a:lnTo>
                  <a:lnTo>
                    <a:pt x="193422" y="43563"/>
                  </a:lnTo>
                  <a:lnTo>
                    <a:pt x="266083" y="45128"/>
                  </a:lnTo>
                  <a:lnTo>
                    <a:pt x="345236" y="45567"/>
                  </a:lnTo>
                  <a:lnTo>
                    <a:pt x="424383" y="44807"/>
                  </a:lnTo>
                  <a:lnTo>
                    <a:pt x="497037" y="42947"/>
                  </a:lnTo>
                  <a:lnTo>
                    <a:pt x="561125" y="40128"/>
                  </a:lnTo>
                  <a:lnTo>
                    <a:pt x="614576" y="36491"/>
                  </a:lnTo>
                  <a:lnTo>
                    <a:pt x="655318" y="32177"/>
                  </a:lnTo>
                  <a:lnTo>
                    <a:pt x="690384" y="22085"/>
                  </a:lnTo>
                  <a:lnTo>
                    <a:pt x="681257" y="16879"/>
                  </a:lnTo>
                  <a:lnTo>
                    <a:pt x="614520" y="7989"/>
                  </a:lnTo>
                  <a:lnTo>
                    <a:pt x="561055" y="4569"/>
                  </a:lnTo>
                  <a:lnTo>
                    <a:pt x="496957" y="2010"/>
                  </a:lnTo>
                  <a:lnTo>
                    <a:pt x="424296" y="442"/>
                  </a:lnTo>
                  <a:lnTo>
                    <a:pt x="345147" y="0"/>
                  </a:lnTo>
                  <a:close/>
                </a:path>
              </a:pathLst>
            </a:custGeom>
            <a:solidFill>
              <a:srgbClr val="CFCFCF">
                <a:alpha val="3936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7" name="object 115">
              <a:extLst>
                <a:ext uri="{FF2B5EF4-FFF2-40B4-BE49-F238E27FC236}">
                  <a16:creationId xmlns:a16="http://schemas.microsoft.com/office/drawing/2014/main" xmlns="" id="{9DBC02C5-786E-45B4-B64D-C78CC511901F}"/>
                </a:ext>
              </a:extLst>
            </p:cNvPr>
            <p:cNvSpPr/>
            <p:nvPr/>
          </p:nvSpPr>
          <p:spPr>
            <a:xfrm>
              <a:off x="7927173" y="7035185"/>
              <a:ext cx="685800" cy="45720"/>
            </a:xfrm>
            <a:custGeom>
              <a:avLst/>
              <a:gdLst/>
              <a:ahLst/>
              <a:cxnLst/>
              <a:rect l="l" t="t" r="r" b="b"/>
              <a:pathLst>
                <a:path w="685800" h="45720">
                  <a:moveTo>
                    <a:pt x="342773" y="0"/>
                  </a:moveTo>
                  <a:lnTo>
                    <a:pt x="264169" y="760"/>
                  </a:lnTo>
                  <a:lnTo>
                    <a:pt x="192015" y="2611"/>
                  </a:lnTo>
                  <a:lnTo>
                    <a:pt x="128368" y="5412"/>
                  </a:lnTo>
                  <a:lnTo>
                    <a:pt x="75285" y="9025"/>
                  </a:lnTo>
                  <a:lnTo>
                    <a:pt x="34824" y="13308"/>
                  </a:lnTo>
                  <a:lnTo>
                    <a:pt x="0" y="23329"/>
                  </a:lnTo>
                  <a:lnTo>
                    <a:pt x="9064" y="28499"/>
                  </a:lnTo>
                  <a:lnTo>
                    <a:pt x="75342" y="37328"/>
                  </a:lnTo>
                  <a:lnTo>
                    <a:pt x="128440" y="40725"/>
                  </a:lnTo>
                  <a:lnTo>
                    <a:pt x="192100" y="43267"/>
                  </a:lnTo>
                  <a:lnTo>
                    <a:pt x="264264" y="44823"/>
                  </a:lnTo>
                  <a:lnTo>
                    <a:pt x="342874" y="45262"/>
                  </a:lnTo>
                  <a:lnTo>
                    <a:pt x="421477" y="44502"/>
                  </a:lnTo>
                  <a:lnTo>
                    <a:pt x="493632" y="42651"/>
                  </a:lnTo>
                  <a:lnTo>
                    <a:pt x="557279" y="39850"/>
                  </a:lnTo>
                  <a:lnTo>
                    <a:pt x="610362" y="36237"/>
                  </a:lnTo>
                  <a:lnTo>
                    <a:pt x="650822" y="31954"/>
                  </a:lnTo>
                  <a:lnTo>
                    <a:pt x="685647" y="21932"/>
                  </a:lnTo>
                  <a:lnTo>
                    <a:pt x="676582" y="16763"/>
                  </a:lnTo>
                  <a:lnTo>
                    <a:pt x="610304" y="7933"/>
                  </a:lnTo>
                  <a:lnTo>
                    <a:pt x="557207" y="4537"/>
                  </a:lnTo>
                  <a:lnTo>
                    <a:pt x="493547" y="1995"/>
                  </a:lnTo>
                  <a:lnTo>
                    <a:pt x="421383" y="439"/>
                  </a:lnTo>
                  <a:lnTo>
                    <a:pt x="342773" y="0"/>
                  </a:lnTo>
                  <a:close/>
                </a:path>
              </a:pathLst>
            </a:custGeom>
            <a:solidFill>
              <a:srgbClr val="CECECE">
                <a:alpha val="3981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8" name="object 116">
              <a:extLst>
                <a:ext uri="{FF2B5EF4-FFF2-40B4-BE49-F238E27FC236}">
                  <a16:creationId xmlns:a16="http://schemas.microsoft.com/office/drawing/2014/main" xmlns="" id="{42021C3B-45BE-4A4A-8408-03491BF94663}"/>
                </a:ext>
              </a:extLst>
            </p:cNvPr>
            <p:cNvSpPr/>
            <p:nvPr/>
          </p:nvSpPr>
          <p:spPr>
            <a:xfrm>
              <a:off x="7929540" y="7035342"/>
              <a:ext cx="681355" cy="45085"/>
            </a:xfrm>
            <a:custGeom>
              <a:avLst/>
              <a:gdLst/>
              <a:ahLst/>
              <a:cxnLst/>
              <a:rect l="l" t="t" r="r" b="b"/>
              <a:pathLst>
                <a:path w="681354" h="45084">
                  <a:moveTo>
                    <a:pt x="340410" y="0"/>
                  </a:moveTo>
                  <a:lnTo>
                    <a:pt x="262350" y="752"/>
                  </a:lnTo>
                  <a:lnTo>
                    <a:pt x="190693" y="2588"/>
                  </a:lnTo>
                  <a:lnTo>
                    <a:pt x="127484" y="5370"/>
                  </a:lnTo>
                  <a:lnTo>
                    <a:pt x="74767" y="8958"/>
                  </a:lnTo>
                  <a:lnTo>
                    <a:pt x="34585" y="13212"/>
                  </a:lnTo>
                  <a:lnTo>
                    <a:pt x="0" y="23164"/>
                  </a:lnTo>
                  <a:lnTo>
                    <a:pt x="9002" y="28298"/>
                  </a:lnTo>
                  <a:lnTo>
                    <a:pt x="74823" y="37066"/>
                  </a:lnTo>
                  <a:lnTo>
                    <a:pt x="127554" y="40439"/>
                  </a:lnTo>
                  <a:lnTo>
                    <a:pt x="190773" y="42964"/>
                  </a:lnTo>
                  <a:lnTo>
                    <a:pt x="262436" y="44509"/>
                  </a:lnTo>
                  <a:lnTo>
                    <a:pt x="340499" y="44945"/>
                  </a:lnTo>
                  <a:lnTo>
                    <a:pt x="418560" y="44193"/>
                  </a:lnTo>
                  <a:lnTo>
                    <a:pt x="490216" y="42356"/>
                  </a:lnTo>
                  <a:lnTo>
                    <a:pt x="553425" y="39574"/>
                  </a:lnTo>
                  <a:lnTo>
                    <a:pt x="606142" y="35987"/>
                  </a:lnTo>
                  <a:lnTo>
                    <a:pt x="646325" y="31732"/>
                  </a:lnTo>
                  <a:lnTo>
                    <a:pt x="680910" y="21780"/>
                  </a:lnTo>
                  <a:lnTo>
                    <a:pt x="671908" y="16647"/>
                  </a:lnTo>
                  <a:lnTo>
                    <a:pt x="606086" y="7878"/>
                  </a:lnTo>
                  <a:lnTo>
                    <a:pt x="553355" y="4505"/>
                  </a:lnTo>
                  <a:lnTo>
                    <a:pt x="490136" y="1980"/>
                  </a:lnTo>
                  <a:lnTo>
                    <a:pt x="418473" y="435"/>
                  </a:lnTo>
                  <a:lnTo>
                    <a:pt x="340410" y="0"/>
                  </a:lnTo>
                  <a:close/>
                </a:path>
              </a:pathLst>
            </a:custGeom>
            <a:solidFill>
              <a:srgbClr val="CDCDCD">
                <a:alpha val="4027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9" name="object 117">
              <a:extLst>
                <a:ext uri="{FF2B5EF4-FFF2-40B4-BE49-F238E27FC236}">
                  <a16:creationId xmlns:a16="http://schemas.microsoft.com/office/drawing/2014/main" xmlns="" id="{2FA94331-D6DC-4491-9691-B5C4A7C56B89}"/>
                </a:ext>
              </a:extLst>
            </p:cNvPr>
            <p:cNvSpPr/>
            <p:nvPr/>
          </p:nvSpPr>
          <p:spPr>
            <a:xfrm>
              <a:off x="7931906" y="7035500"/>
              <a:ext cx="676275" cy="45085"/>
            </a:xfrm>
            <a:custGeom>
              <a:avLst/>
              <a:gdLst/>
              <a:ahLst/>
              <a:cxnLst/>
              <a:rect l="l" t="t" r="r" b="b"/>
              <a:pathLst>
                <a:path w="676275" h="45084">
                  <a:moveTo>
                    <a:pt x="338048" y="0"/>
                  </a:moveTo>
                  <a:lnTo>
                    <a:pt x="260526" y="747"/>
                  </a:lnTo>
                  <a:lnTo>
                    <a:pt x="189366" y="2571"/>
                  </a:lnTo>
                  <a:lnTo>
                    <a:pt x="126596" y="5333"/>
                  </a:lnTo>
                  <a:lnTo>
                    <a:pt x="74245" y="8895"/>
                  </a:lnTo>
                  <a:lnTo>
                    <a:pt x="34343" y="13119"/>
                  </a:lnTo>
                  <a:lnTo>
                    <a:pt x="0" y="22999"/>
                  </a:lnTo>
                  <a:lnTo>
                    <a:pt x="8939" y="28100"/>
                  </a:lnTo>
                  <a:lnTo>
                    <a:pt x="74301" y="36809"/>
                  </a:lnTo>
                  <a:lnTo>
                    <a:pt x="126666" y="40158"/>
                  </a:lnTo>
                  <a:lnTo>
                    <a:pt x="189446" y="42663"/>
                  </a:lnTo>
                  <a:lnTo>
                    <a:pt x="260613" y="44196"/>
                  </a:lnTo>
                  <a:lnTo>
                    <a:pt x="338137" y="44627"/>
                  </a:lnTo>
                  <a:lnTo>
                    <a:pt x="415654" y="43880"/>
                  </a:lnTo>
                  <a:lnTo>
                    <a:pt x="486811" y="42056"/>
                  </a:lnTo>
                  <a:lnTo>
                    <a:pt x="549579" y="39294"/>
                  </a:lnTo>
                  <a:lnTo>
                    <a:pt x="601928" y="35732"/>
                  </a:lnTo>
                  <a:lnTo>
                    <a:pt x="641830" y="31508"/>
                  </a:lnTo>
                  <a:lnTo>
                    <a:pt x="676173" y="21628"/>
                  </a:lnTo>
                  <a:lnTo>
                    <a:pt x="667233" y="16531"/>
                  </a:lnTo>
                  <a:lnTo>
                    <a:pt x="601872" y="7823"/>
                  </a:lnTo>
                  <a:lnTo>
                    <a:pt x="549509" y="4473"/>
                  </a:lnTo>
                  <a:lnTo>
                    <a:pt x="486731" y="1966"/>
                  </a:lnTo>
                  <a:lnTo>
                    <a:pt x="415568" y="431"/>
                  </a:lnTo>
                  <a:lnTo>
                    <a:pt x="338048" y="0"/>
                  </a:lnTo>
                  <a:close/>
                </a:path>
              </a:pathLst>
            </a:custGeom>
            <a:solidFill>
              <a:srgbClr val="CDCDCD">
                <a:alpha val="4072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0" name="object 118">
              <a:extLst>
                <a:ext uri="{FF2B5EF4-FFF2-40B4-BE49-F238E27FC236}">
                  <a16:creationId xmlns:a16="http://schemas.microsoft.com/office/drawing/2014/main" xmlns="" id="{8BF1CE90-3ADB-4BE5-8ECE-CA630F2D116B}"/>
                </a:ext>
              </a:extLst>
            </p:cNvPr>
            <p:cNvSpPr/>
            <p:nvPr/>
          </p:nvSpPr>
          <p:spPr>
            <a:xfrm>
              <a:off x="7934286" y="7035657"/>
              <a:ext cx="671830" cy="44450"/>
            </a:xfrm>
            <a:custGeom>
              <a:avLst/>
              <a:gdLst/>
              <a:ahLst/>
              <a:cxnLst/>
              <a:rect l="l" t="t" r="r" b="b"/>
              <a:pathLst>
                <a:path w="671829" h="44450">
                  <a:moveTo>
                    <a:pt x="335661" y="0"/>
                  </a:moveTo>
                  <a:lnTo>
                    <a:pt x="258687" y="743"/>
                  </a:lnTo>
                  <a:lnTo>
                    <a:pt x="188029" y="2554"/>
                  </a:lnTo>
                  <a:lnTo>
                    <a:pt x="125702" y="5297"/>
                  </a:lnTo>
                  <a:lnTo>
                    <a:pt x="73721" y="8835"/>
                  </a:lnTo>
                  <a:lnTo>
                    <a:pt x="34101" y="13030"/>
                  </a:lnTo>
                  <a:lnTo>
                    <a:pt x="0" y="22847"/>
                  </a:lnTo>
                  <a:lnTo>
                    <a:pt x="8876" y="27907"/>
                  </a:lnTo>
                  <a:lnTo>
                    <a:pt x="73778" y="36549"/>
                  </a:lnTo>
                  <a:lnTo>
                    <a:pt x="125772" y="39873"/>
                  </a:lnTo>
                  <a:lnTo>
                    <a:pt x="188109" y="42361"/>
                  </a:lnTo>
                  <a:lnTo>
                    <a:pt x="258773" y="43883"/>
                  </a:lnTo>
                  <a:lnTo>
                    <a:pt x="335749" y="44310"/>
                  </a:lnTo>
                  <a:lnTo>
                    <a:pt x="412728" y="43571"/>
                  </a:lnTo>
                  <a:lnTo>
                    <a:pt x="483389" y="41763"/>
                  </a:lnTo>
                  <a:lnTo>
                    <a:pt x="545718" y="39023"/>
                  </a:lnTo>
                  <a:lnTo>
                    <a:pt x="597700" y="35486"/>
                  </a:lnTo>
                  <a:lnTo>
                    <a:pt x="637322" y="31292"/>
                  </a:lnTo>
                  <a:lnTo>
                    <a:pt x="671423" y="21475"/>
                  </a:lnTo>
                  <a:lnTo>
                    <a:pt x="662546" y="16411"/>
                  </a:lnTo>
                  <a:lnTo>
                    <a:pt x="597640" y="7763"/>
                  </a:lnTo>
                  <a:lnTo>
                    <a:pt x="545643" y="4437"/>
                  </a:lnTo>
                  <a:lnTo>
                    <a:pt x="483303" y="1949"/>
                  </a:lnTo>
                  <a:lnTo>
                    <a:pt x="412637" y="427"/>
                  </a:lnTo>
                  <a:lnTo>
                    <a:pt x="335661" y="0"/>
                  </a:lnTo>
                  <a:close/>
                </a:path>
              </a:pathLst>
            </a:custGeom>
            <a:solidFill>
              <a:srgbClr val="CCCCCC">
                <a:alpha val="4117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1" name="object 119">
              <a:extLst>
                <a:ext uri="{FF2B5EF4-FFF2-40B4-BE49-F238E27FC236}">
                  <a16:creationId xmlns:a16="http://schemas.microsoft.com/office/drawing/2014/main" xmlns="" id="{E971DCDC-1465-49E2-95ED-C38753AB0D3D}"/>
                </a:ext>
              </a:extLst>
            </p:cNvPr>
            <p:cNvSpPr/>
            <p:nvPr/>
          </p:nvSpPr>
          <p:spPr>
            <a:xfrm>
              <a:off x="7936652" y="7035815"/>
              <a:ext cx="666750" cy="44450"/>
            </a:xfrm>
            <a:custGeom>
              <a:avLst/>
              <a:gdLst/>
              <a:ahLst/>
              <a:cxnLst/>
              <a:rect l="l" t="t" r="r" b="b"/>
              <a:pathLst>
                <a:path w="666750" h="44450">
                  <a:moveTo>
                    <a:pt x="333298" y="0"/>
                  </a:moveTo>
                  <a:lnTo>
                    <a:pt x="256867" y="738"/>
                  </a:lnTo>
                  <a:lnTo>
                    <a:pt x="186707" y="2537"/>
                  </a:lnTo>
                  <a:lnTo>
                    <a:pt x="124819" y="5260"/>
                  </a:lnTo>
                  <a:lnTo>
                    <a:pt x="73203" y="8772"/>
                  </a:lnTo>
                  <a:lnTo>
                    <a:pt x="33861" y="12936"/>
                  </a:lnTo>
                  <a:lnTo>
                    <a:pt x="0" y="22682"/>
                  </a:lnTo>
                  <a:lnTo>
                    <a:pt x="8814" y="27709"/>
                  </a:lnTo>
                  <a:lnTo>
                    <a:pt x="73260" y="36293"/>
                  </a:lnTo>
                  <a:lnTo>
                    <a:pt x="124889" y="39594"/>
                  </a:lnTo>
                  <a:lnTo>
                    <a:pt x="186787" y="42065"/>
                  </a:lnTo>
                  <a:lnTo>
                    <a:pt x="256954" y="43578"/>
                  </a:lnTo>
                  <a:lnTo>
                    <a:pt x="333387" y="44005"/>
                  </a:lnTo>
                  <a:lnTo>
                    <a:pt x="409818" y="43266"/>
                  </a:lnTo>
                  <a:lnTo>
                    <a:pt x="479978" y="41468"/>
                  </a:lnTo>
                  <a:lnTo>
                    <a:pt x="541866" y="38745"/>
                  </a:lnTo>
                  <a:lnTo>
                    <a:pt x="593482" y="35233"/>
                  </a:lnTo>
                  <a:lnTo>
                    <a:pt x="632824" y="31068"/>
                  </a:lnTo>
                  <a:lnTo>
                    <a:pt x="666686" y="21323"/>
                  </a:lnTo>
                  <a:lnTo>
                    <a:pt x="657872" y="16295"/>
                  </a:lnTo>
                  <a:lnTo>
                    <a:pt x="593426" y="7712"/>
                  </a:lnTo>
                  <a:lnTo>
                    <a:pt x="541796" y="4411"/>
                  </a:lnTo>
                  <a:lnTo>
                    <a:pt x="479898" y="1940"/>
                  </a:lnTo>
                  <a:lnTo>
                    <a:pt x="409732" y="427"/>
                  </a:lnTo>
                  <a:lnTo>
                    <a:pt x="333298" y="0"/>
                  </a:lnTo>
                  <a:close/>
                </a:path>
              </a:pathLst>
            </a:custGeom>
            <a:solidFill>
              <a:srgbClr val="CCCCCC">
                <a:alpha val="4162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2" name="object 120">
              <a:extLst>
                <a:ext uri="{FF2B5EF4-FFF2-40B4-BE49-F238E27FC236}">
                  <a16:creationId xmlns:a16="http://schemas.microsoft.com/office/drawing/2014/main" xmlns="" id="{C1D86759-8610-43F5-AFB3-544E67924645}"/>
                </a:ext>
              </a:extLst>
            </p:cNvPr>
            <p:cNvSpPr/>
            <p:nvPr/>
          </p:nvSpPr>
          <p:spPr>
            <a:xfrm>
              <a:off x="7939020" y="7035971"/>
              <a:ext cx="662305" cy="43815"/>
            </a:xfrm>
            <a:custGeom>
              <a:avLst/>
              <a:gdLst/>
              <a:ahLst/>
              <a:cxnLst/>
              <a:rect l="l" t="t" r="r" b="b"/>
              <a:pathLst>
                <a:path w="662304" h="43815">
                  <a:moveTo>
                    <a:pt x="330936" y="0"/>
                  </a:moveTo>
                  <a:lnTo>
                    <a:pt x="255048" y="730"/>
                  </a:lnTo>
                  <a:lnTo>
                    <a:pt x="185385" y="2514"/>
                  </a:lnTo>
                  <a:lnTo>
                    <a:pt x="123936" y="5218"/>
                  </a:lnTo>
                  <a:lnTo>
                    <a:pt x="72686" y="8705"/>
                  </a:lnTo>
                  <a:lnTo>
                    <a:pt x="33622" y="12841"/>
                  </a:lnTo>
                  <a:lnTo>
                    <a:pt x="0" y="22517"/>
                  </a:lnTo>
                  <a:lnTo>
                    <a:pt x="8752" y="27508"/>
                  </a:lnTo>
                  <a:lnTo>
                    <a:pt x="72742" y="36030"/>
                  </a:lnTo>
                  <a:lnTo>
                    <a:pt x="124006" y="39308"/>
                  </a:lnTo>
                  <a:lnTo>
                    <a:pt x="185466" y="41762"/>
                  </a:lnTo>
                  <a:lnTo>
                    <a:pt x="255134" y="43264"/>
                  </a:lnTo>
                  <a:lnTo>
                    <a:pt x="331025" y="43688"/>
                  </a:lnTo>
                  <a:lnTo>
                    <a:pt x="406913" y="42957"/>
                  </a:lnTo>
                  <a:lnTo>
                    <a:pt x="476573" y="41173"/>
                  </a:lnTo>
                  <a:lnTo>
                    <a:pt x="538020" y="38469"/>
                  </a:lnTo>
                  <a:lnTo>
                    <a:pt x="589268" y="34982"/>
                  </a:lnTo>
                  <a:lnTo>
                    <a:pt x="628329" y="30846"/>
                  </a:lnTo>
                  <a:lnTo>
                    <a:pt x="661949" y="21170"/>
                  </a:lnTo>
                  <a:lnTo>
                    <a:pt x="653197" y="16179"/>
                  </a:lnTo>
                  <a:lnTo>
                    <a:pt x="589211" y="7657"/>
                  </a:lnTo>
                  <a:lnTo>
                    <a:pt x="537950" y="4379"/>
                  </a:lnTo>
                  <a:lnTo>
                    <a:pt x="476493" y="1925"/>
                  </a:lnTo>
                  <a:lnTo>
                    <a:pt x="406826" y="423"/>
                  </a:lnTo>
                  <a:lnTo>
                    <a:pt x="330936" y="0"/>
                  </a:lnTo>
                  <a:close/>
                </a:path>
              </a:pathLst>
            </a:custGeom>
            <a:solidFill>
              <a:srgbClr val="CACACA">
                <a:alpha val="4208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3" name="object 121">
              <a:extLst>
                <a:ext uri="{FF2B5EF4-FFF2-40B4-BE49-F238E27FC236}">
                  <a16:creationId xmlns:a16="http://schemas.microsoft.com/office/drawing/2014/main" xmlns="" id="{715DCCD1-8981-41E5-ABC4-ED9E645DA04B}"/>
                </a:ext>
              </a:extLst>
            </p:cNvPr>
            <p:cNvSpPr/>
            <p:nvPr/>
          </p:nvSpPr>
          <p:spPr>
            <a:xfrm>
              <a:off x="7941399" y="7036128"/>
              <a:ext cx="657225" cy="43815"/>
            </a:xfrm>
            <a:custGeom>
              <a:avLst/>
              <a:gdLst/>
              <a:ahLst/>
              <a:cxnLst/>
              <a:rect l="l" t="t" r="r" b="b"/>
              <a:pathLst>
                <a:path w="657225" h="43815">
                  <a:moveTo>
                    <a:pt x="328549" y="0"/>
                  </a:moveTo>
                  <a:lnTo>
                    <a:pt x="253204" y="725"/>
                  </a:lnTo>
                  <a:lnTo>
                    <a:pt x="184043" y="2497"/>
                  </a:lnTo>
                  <a:lnTo>
                    <a:pt x="123037" y="5181"/>
                  </a:lnTo>
                  <a:lnTo>
                    <a:pt x="72158" y="8642"/>
                  </a:lnTo>
                  <a:lnTo>
                    <a:pt x="33377" y="12747"/>
                  </a:lnTo>
                  <a:lnTo>
                    <a:pt x="0" y="22351"/>
                  </a:lnTo>
                  <a:lnTo>
                    <a:pt x="8684" y="27310"/>
                  </a:lnTo>
                  <a:lnTo>
                    <a:pt x="72209" y="35773"/>
                  </a:lnTo>
                  <a:lnTo>
                    <a:pt x="123103" y="39027"/>
                  </a:lnTo>
                  <a:lnTo>
                    <a:pt x="184121" y="41461"/>
                  </a:lnTo>
                  <a:lnTo>
                    <a:pt x="253290" y="42951"/>
                  </a:lnTo>
                  <a:lnTo>
                    <a:pt x="328637" y="43370"/>
                  </a:lnTo>
                  <a:lnTo>
                    <a:pt x="403982" y="42644"/>
                  </a:lnTo>
                  <a:lnTo>
                    <a:pt x="473145" y="40873"/>
                  </a:lnTo>
                  <a:lnTo>
                    <a:pt x="534154" y="38189"/>
                  </a:lnTo>
                  <a:lnTo>
                    <a:pt x="585036" y="34727"/>
                  </a:lnTo>
                  <a:lnTo>
                    <a:pt x="623819" y="30622"/>
                  </a:lnTo>
                  <a:lnTo>
                    <a:pt x="657199" y="21018"/>
                  </a:lnTo>
                  <a:lnTo>
                    <a:pt x="648510" y="16063"/>
                  </a:lnTo>
                  <a:lnTo>
                    <a:pt x="584979" y="7602"/>
                  </a:lnTo>
                  <a:lnTo>
                    <a:pt x="534084" y="4347"/>
                  </a:lnTo>
                  <a:lnTo>
                    <a:pt x="473065" y="1910"/>
                  </a:lnTo>
                  <a:lnTo>
                    <a:pt x="403896" y="419"/>
                  </a:lnTo>
                  <a:lnTo>
                    <a:pt x="328549" y="0"/>
                  </a:lnTo>
                  <a:close/>
                </a:path>
              </a:pathLst>
            </a:custGeom>
            <a:solidFill>
              <a:srgbClr val="CACACA">
                <a:alpha val="4253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4" name="object 122">
              <a:extLst>
                <a:ext uri="{FF2B5EF4-FFF2-40B4-BE49-F238E27FC236}">
                  <a16:creationId xmlns:a16="http://schemas.microsoft.com/office/drawing/2014/main" xmlns="" id="{E37F35F0-8C05-4537-A5DD-BADE58744D22}"/>
                </a:ext>
              </a:extLst>
            </p:cNvPr>
            <p:cNvSpPr/>
            <p:nvPr/>
          </p:nvSpPr>
          <p:spPr>
            <a:xfrm>
              <a:off x="7943766" y="7036286"/>
              <a:ext cx="652780" cy="43180"/>
            </a:xfrm>
            <a:custGeom>
              <a:avLst/>
              <a:gdLst/>
              <a:ahLst/>
              <a:cxnLst/>
              <a:rect l="l" t="t" r="r" b="b"/>
              <a:pathLst>
                <a:path w="652779" h="43179">
                  <a:moveTo>
                    <a:pt x="326186" y="0"/>
                  </a:moveTo>
                  <a:lnTo>
                    <a:pt x="251385" y="721"/>
                  </a:lnTo>
                  <a:lnTo>
                    <a:pt x="182721" y="2480"/>
                  </a:lnTo>
                  <a:lnTo>
                    <a:pt x="122154" y="5145"/>
                  </a:lnTo>
                  <a:lnTo>
                    <a:pt x="71640" y="8582"/>
                  </a:lnTo>
                  <a:lnTo>
                    <a:pt x="33138" y="12658"/>
                  </a:lnTo>
                  <a:lnTo>
                    <a:pt x="0" y="22199"/>
                  </a:lnTo>
                  <a:lnTo>
                    <a:pt x="8626" y="27117"/>
                  </a:lnTo>
                  <a:lnTo>
                    <a:pt x="71696" y="35518"/>
                  </a:lnTo>
                  <a:lnTo>
                    <a:pt x="122224" y="38750"/>
                  </a:lnTo>
                  <a:lnTo>
                    <a:pt x="182802" y="41169"/>
                  </a:lnTo>
                  <a:lnTo>
                    <a:pt x="251471" y="42649"/>
                  </a:lnTo>
                  <a:lnTo>
                    <a:pt x="326275" y="43065"/>
                  </a:lnTo>
                  <a:lnTo>
                    <a:pt x="401077" y="42343"/>
                  </a:lnTo>
                  <a:lnTo>
                    <a:pt x="469740" y="40582"/>
                  </a:lnTo>
                  <a:lnTo>
                    <a:pt x="530308" y="37916"/>
                  </a:lnTo>
                  <a:lnTo>
                    <a:pt x="580822" y="34478"/>
                  </a:lnTo>
                  <a:lnTo>
                    <a:pt x="619324" y="30401"/>
                  </a:lnTo>
                  <a:lnTo>
                    <a:pt x="652462" y="20866"/>
                  </a:lnTo>
                  <a:lnTo>
                    <a:pt x="643836" y="15948"/>
                  </a:lnTo>
                  <a:lnTo>
                    <a:pt x="580765" y="7546"/>
                  </a:lnTo>
                  <a:lnTo>
                    <a:pt x="530238" y="4315"/>
                  </a:lnTo>
                  <a:lnTo>
                    <a:pt x="469660" y="1896"/>
                  </a:lnTo>
                  <a:lnTo>
                    <a:pt x="400990" y="416"/>
                  </a:lnTo>
                  <a:lnTo>
                    <a:pt x="326186" y="0"/>
                  </a:lnTo>
                  <a:close/>
                </a:path>
              </a:pathLst>
            </a:custGeom>
            <a:solidFill>
              <a:srgbClr val="C9C9C9">
                <a:alpha val="4298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5" name="object 123">
              <a:extLst>
                <a:ext uri="{FF2B5EF4-FFF2-40B4-BE49-F238E27FC236}">
                  <a16:creationId xmlns:a16="http://schemas.microsoft.com/office/drawing/2014/main" xmlns="" id="{4D9E6704-28B5-4F66-BBB7-338715691592}"/>
                </a:ext>
              </a:extLst>
            </p:cNvPr>
            <p:cNvSpPr/>
            <p:nvPr/>
          </p:nvSpPr>
          <p:spPr>
            <a:xfrm>
              <a:off x="7946133" y="7036443"/>
              <a:ext cx="648335" cy="43180"/>
            </a:xfrm>
            <a:custGeom>
              <a:avLst/>
              <a:gdLst/>
              <a:ahLst/>
              <a:cxnLst/>
              <a:rect l="l" t="t" r="r" b="b"/>
              <a:pathLst>
                <a:path w="648334" h="43179">
                  <a:moveTo>
                    <a:pt x="323824" y="0"/>
                  </a:moveTo>
                  <a:lnTo>
                    <a:pt x="249565" y="716"/>
                  </a:lnTo>
                  <a:lnTo>
                    <a:pt x="181400" y="2463"/>
                  </a:lnTo>
                  <a:lnTo>
                    <a:pt x="121271" y="5108"/>
                  </a:lnTo>
                  <a:lnTo>
                    <a:pt x="71122" y="8519"/>
                  </a:lnTo>
                  <a:lnTo>
                    <a:pt x="32898" y="12565"/>
                  </a:lnTo>
                  <a:lnTo>
                    <a:pt x="0" y="22034"/>
                  </a:lnTo>
                  <a:lnTo>
                    <a:pt x="8564" y="26916"/>
                  </a:lnTo>
                  <a:lnTo>
                    <a:pt x="71178" y="35256"/>
                  </a:lnTo>
                  <a:lnTo>
                    <a:pt x="121340" y="38465"/>
                  </a:lnTo>
                  <a:lnTo>
                    <a:pt x="181480" y="40866"/>
                  </a:lnTo>
                  <a:lnTo>
                    <a:pt x="249652" y="42335"/>
                  </a:lnTo>
                  <a:lnTo>
                    <a:pt x="323913" y="42748"/>
                  </a:lnTo>
                  <a:lnTo>
                    <a:pt x="398167" y="42031"/>
                  </a:lnTo>
                  <a:lnTo>
                    <a:pt x="466329" y="40284"/>
                  </a:lnTo>
                  <a:lnTo>
                    <a:pt x="526456" y="37640"/>
                  </a:lnTo>
                  <a:lnTo>
                    <a:pt x="576603" y="34228"/>
                  </a:lnTo>
                  <a:lnTo>
                    <a:pt x="614826" y="30182"/>
                  </a:lnTo>
                  <a:lnTo>
                    <a:pt x="647725" y="20713"/>
                  </a:lnTo>
                  <a:lnTo>
                    <a:pt x="639161" y="15828"/>
                  </a:lnTo>
                  <a:lnTo>
                    <a:pt x="576547" y="7486"/>
                  </a:lnTo>
                  <a:lnTo>
                    <a:pt x="526386" y="4279"/>
                  </a:lnTo>
                  <a:lnTo>
                    <a:pt x="466249" y="1879"/>
                  </a:lnTo>
                  <a:lnTo>
                    <a:pt x="398080" y="411"/>
                  </a:lnTo>
                  <a:lnTo>
                    <a:pt x="323824" y="0"/>
                  </a:lnTo>
                  <a:close/>
                </a:path>
              </a:pathLst>
            </a:custGeom>
            <a:solidFill>
              <a:srgbClr val="C9C9C9">
                <a:alpha val="4343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6" name="object 124">
              <a:extLst>
                <a:ext uri="{FF2B5EF4-FFF2-40B4-BE49-F238E27FC236}">
                  <a16:creationId xmlns:a16="http://schemas.microsoft.com/office/drawing/2014/main" xmlns="" id="{72D51098-F8D6-46A4-903E-507BC872564E}"/>
                </a:ext>
              </a:extLst>
            </p:cNvPr>
            <p:cNvSpPr/>
            <p:nvPr/>
          </p:nvSpPr>
          <p:spPr>
            <a:xfrm>
              <a:off x="7948499" y="7036601"/>
              <a:ext cx="643255" cy="42545"/>
            </a:xfrm>
            <a:custGeom>
              <a:avLst/>
              <a:gdLst/>
              <a:ahLst/>
              <a:cxnLst/>
              <a:rect l="l" t="t" r="r" b="b"/>
              <a:pathLst>
                <a:path w="643254" h="42545">
                  <a:moveTo>
                    <a:pt x="321449" y="0"/>
                  </a:moveTo>
                  <a:lnTo>
                    <a:pt x="247739" y="708"/>
                  </a:lnTo>
                  <a:lnTo>
                    <a:pt x="180075" y="2440"/>
                  </a:lnTo>
                  <a:lnTo>
                    <a:pt x="120389" y="5065"/>
                  </a:lnTo>
                  <a:lnTo>
                    <a:pt x="70609" y="8452"/>
                  </a:lnTo>
                  <a:lnTo>
                    <a:pt x="32664" y="12469"/>
                  </a:lnTo>
                  <a:lnTo>
                    <a:pt x="0" y="21869"/>
                  </a:lnTo>
                  <a:lnTo>
                    <a:pt x="8501" y="26718"/>
                  </a:lnTo>
                  <a:lnTo>
                    <a:pt x="70656" y="34999"/>
                  </a:lnTo>
                  <a:lnTo>
                    <a:pt x="120449" y="38183"/>
                  </a:lnTo>
                  <a:lnTo>
                    <a:pt x="180148" y="40565"/>
                  </a:lnTo>
                  <a:lnTo>
                    <a:pt x="247821" y="42022"/>
                  </a:lnTo>
                  <a:lnTo>
                    <a:pt x="321538" y="42430"/>
                  </a:lnTo>
                  <a:lnTo>
                    <a:pt x="395253" y="41722"/>
                  </a:lnTo>
                  <a:lnTo>
                    <a:pt x="462920" y="39990"/>
                  </a:lnTo>
                  <a:lnTo>
                    <a:pt x="522608" y="37364"/>
                  </a:lnTo>
                  <a:lnTo>
                    <a:pt x="572388" y="33978"/>
                  </a:lnTo>
                  <a:lnTo>
                    <a:pt x="610331" y="29961"/>
                  </a:lnTo>
                  <a:lnTo>
                    <a:pt x="642988" y="20561"/>
                  </a:lnTo>
                  <a:lnTo>
                    <a:pt x="634487" y="15712"/>
                  </a:lnTo>
                  <a:lnTo>
                    <a:pt x="572332" y="7431"/>
                  </a:lnTo>
                  <a:lnTo>
                    <a:pt x="522538" y="4247"/>
                  </a:lnTo>
                  <a:lnTo>
                    <a:pt x="462840" y="1864"/>
                  </a:lnTo>
                  <a:lnTo>
                    <a:pt x="395167" y="407"/>
                  </a:lnTo>
                  <a:lnTo>
                    <a:pt x="321449" y="0"/>
                  </a:lnTo>
                  <a:close/>
                </a:path>
              </a:pathLst>
            </a:custGeom>
            <a:solidFill>
              <a:srgbClr val="C8C8C8">
                <a:alpha val="4389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7" name="object 125">
              <a:extLst>
                <a:ext uri="{FF2B5EF4-FFF2-40B4-BE49-F238E27FC236}">
                  <a16:creationId xmlns:a16="http://schemas.microsoft.com/office/drawing/2014/main" xmlns="" id="{8EDB8053-5BDB-4E7F-A173-2011DED438C6}"/>
                </a:ext>
              </a:extLst>
            </p:cNvPr>
            <p:cNvSpPr/>
            <p:nvPr/>
          </p:nvSpPr>
          <p:spPr>
            <a:xfrm>
              <a:off x="7950879" y="7036757"/>
              <a:ext cx="638810" cy="42545"/>
            </a:xfrm>
            <a:custGeom>
              <a:avLst/>
              <a:gdLst/>
              <a:ahLst/>
              <a:cxnLst/>
              <a:rect l="l" t="t" r="r" b="b"/>
              <a:pathLst>
                <a:path w="638809" h="42545">
                  <a:moveTo>
                    <a:pt x="319074" y="0"/>
                  </a:moveTo>
                  <a:lnTo>
                    <a:pt x="245902" y="703"/>
                  </a:lnTo>
                  <a:lnTo>
                    <a:pt x="178736" y="2423"/>
                  </a:lnTo>
                  <a:lnTo>
                    <a:pt x="119489" y="5028"/>
                  </a:lnTo>
                  <a:lnTo>
                    <a:pt x="70076" y="8389"/>
                  </a:lnTo>
                  <a:lnTo>
                    <a:pt x="8417" y="16857"/>
                  </a:lnTo>
                  <a:lnTo>
                    <a:pt x="0" y="21704"/>
                  </a:lnTo>
                  <a:lnTo>
                    <a:pt x="8434" y="26517"/>
                  </a:lnTo>
                  <a:lnTo>
                    <a:pt x="70127" y="34737"/>
                  </a:lnTo>
                  <a:lnTo>
                    <a:pt x="119554" y="37900"/>
                  </a:lnTo>
                  <a:lnTo>
                    <a:pt x="178813" y="40267"/>
                  </a:lnTo>
                  <a:lnTo>
                    <a:pt x="245988" y="41717"/>
                  </a:lnTo>
                  <a:lnTo>
                    <a:pt x="319163" y="42125"/>
                  </a:lnTo>
                  <a:lnTo>
                    <a:pt x="392331" y="41417"/>
                  </a:lnTo>
                  <a:lnTo>
                    <a:pt x="459496" y="39694"/>
                  </a:lnTo>
                  <a:lnTo>
                    <a:pt x="518744" y="37086"/>
                  </a:lnTo>
                  <a:lnTo>
                    <a:pt x="568157" y="33724"/>
                  </a:lnTo>
                  <a:lnTo>
                    <a:pt x="629820" y="25255"/>
                  </a:lnTo>
                  <a:lnTo>
                    <a:pt x="638238" y="20408"/>
                  </a:lnTo>
                  <a:lnTo>
                    <a:pt x="629800" y="15596"/>
                  </a:lnTo>
                  <a:lnTo>
                    <a:pt x="568105" y="7376"/>
                  </a:lnTo>
                  <a:lnTo>
                    <a:pt x="518679" y="4215"/>
                  </a:lnTo>
                  <a:lnTo>
                    <a:pt x="459422" y="1850"/>
                  </a:lnTo>
                  <a:lnTo>
                    <a:pt x="392248" y="404"/>
                  </a:lnTo>
                  <a:lnTo>
                    <a:pt x="319074" y="0"/>
                  </a:lnTo>
                  <a:close/>
                </a:path>
              </a:pathLst>
            </a:custGeom>
            <a:solidFill>
              <a:srgbClr val="C7C7C7">
                <a:alpha val="4434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8" name="object 126">
              <a:extLst>
                <a:ext uri="{FF2B5EF4-FFF2-40B4-BE49-F238E27FC236}">
                  <a16:creationId xmlns:a16="http://schemas.microsoft.com/office/drawing/2014/main" xmlns="" id="{7B58F8E3-D34C-437E-9B07-CA68F53801B0}"/>
                </a:ext>
              </a:extLst>
            </p:cNvPr>
            <p:cNvSpPr/>
            <p:nvPr/>
          </p:nvSpPr>
          <p:spPr>
            <a:xfrm>
              <a:off x="7953246" y="7036915"/>
              <a:ext cx="633730" cy="41910"/>
            </a:xfrm>
            <a:custGeom>
              <a:avLst/>
              <a:gdLst/>
              <a:ahLst/>
              <a:cxnLst/>
              <a:rect l="l" t="t" r="r" b="b"/>
              <a:pathLst>
                <a:path w="633729" h="41909">
                  <a:moveTo>
                    <a:pt x="316712" y="0"/>
                  </a:moveTo>
                  <a:lnTo>
                    <a:pt x="232506" y="917"/>
                  </a:lnTo>
                  <a:lnTo>
                    <a:pt x="156844" y="3177"/>
                  </a:lnTo>
                  <a:lnTo>
                    <a:pt x="92743" y="6575"/>
                  </a:lnTo>
                  <a:lnTo>
                    <a:pt x="43223" y="10906"/>
                  </a:lnTo>
                  <a:lnTo>
                    <a:pt x="0" y="21551"/>
                  </a:lnTo>
                  <a:lnTo>
                    <a:pt x="11326" y="27085"/>
                  </a:lnTo>
                  <a:lnTo>
                    <a:pt x="92805" y="36142"/>
                  </a:lnTo>
                  <a:lnTo>
                    <a:pt x="156917" y="39280"/>
                  </a:lnTo>
                  <a:lnTo>
                    <a:pt x="232585" y="41233"/>
                  </a:lnTo>
                  <a:lnTo>
                    <a:pt x="316788" y="41808"/>
                  </a:lnTo>
                  <a:lnTo>
                    <a:pt x="400994" y="40890"/>
                  </a:lnTo>
                  <a:lnTo>
                    <a:pt x="476657" y="38628"/>
                  </a:lnTo>
                  <a:lnTo>
                    <a:pt x="540758" y="35228"/>
                  </a:lnTo>
                  <a:lnTo>
                    <a:pt x="590278" y="30895"/>
                  </a:lnTo>
                  <a:lnTo>
                    <a:pt x="633501" y="20256"/>
                  </a:lnTo>
                  <a:lnTo>
                    <a:pt x="622174" y="14722"/>
                  </a:lnTo>
                  <a:lnTo>
                    <a:pt x="540696" y="5665"/>
                  </a:lnTo>
                  <a:lnTo>
                    <a:pt x="476583" y="2528"/>
                  </a:lnTo>
                  <a:lnTo>
                    <a:pt x="400916" y="575"/>
                  </a:lnTo>
                  <a:lnTo>
                    <a:pt x="316712" y="0"/>
                  </a:lnTo>
                  <a:close/>
                </a:path>
              </a:pathLst>
            </a:custGeom>
            <a:solidFill>
              <a:srgbClr val="C7C7C7">
                <a:alpha val="4479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9" name="object 127">
              <a:extLst>
                <a:ext uri="{FF2B5EF4-FFF2-40B4-BE49-F238E27FC236}">
                  <a16:creationId xmlns:a16="http://schemas.microsoft.com/office/drawing/2014/main" xmlns="" id="{3580371E-C376-4EA6-80AC-0DB19CF9E9D3}"/>
                </a:ext>
              </a:extLst>
            </p:cNvPr>
            <p:cNvSpPr/>
            <p:nvPr/>
          </p:nvSpPr>
          <p:spPr>
            <a:xfrm>
              <a:off x="7955612" y="7037072"/>
              <a:ext cx="629285" cy="41910"/>
            </a:xfrm>
            <a:custGeom>
              <a:avLst/>
              <a:gdLst/>
              <a:ahLst/>
              <a:cxnLst/>
              <a:rect l="l" t="t" r="r" b="b"/>
              <a:pathLst>
                <a:path w="629284" h="41909">
                  <a:moveTo>
                    <a:pt x="314337" y="0"/>
                  </a:moveTo>
                  <a:lnTo>
                    <a:pt x="230766" y="906"/>
                  </a:lnTo>
                  <a:lnTo>
                    <a:pt x="155671" y="3148"/>
                  </a:lnTo>
                  <a:lnTo>
                    <a:pt x="92051" y="6521"/>
                  </a:lnTo>
                  <a:lnTo>
                    <a:pt x="42901" y="10821"/>
                  </a:lnTo>
                  <a:lnTo>
                    <a:pt x="0" y="21386"/>
                  </a:lnTo>
                  <a:lnTo>
                    <a:pt x="11241" y="26878"/>
                  </a:lnTo>
                  <a:lnTo>
                    <a:pt x="92109" y="35867"/>
                  </a:lnTo>
                  <a:lnTo>
                    <a:pt x="155743" y="38982"/>
                  </a:lnTo>
                  <a:lnTo>
                    <a:pt x="230847" y="40920"/>
                  </a:lnTo>
                  <a:lnTo>
                    <a:pt x="314426" y="41490"/>
                  </a:lnTo>
                  <a:lnTo>
                    <a:pt x="397997" y="40578"/>
                  </a:lnTo>
                  <a:lnTo>
                    <a:pt x="473092" y="38333"/>
                  </a:lnTo>
                  <a:lnTo>
                    <a:pt x="536713" y="34959"/>
                  </a:lnTo>
                  <a:lnTo>
                    <a:pt x="585863" y="30661"/>
                  </a:lnTo>
                  <a:lnTo>
                    <a:pt x="628764" y="20104"/>
                  </a:lnTo>
                  <a:lnTo>
                    <a:pt x="617522" y="14612"/>
                  </a:lnTo>
                  <a:lnTo>
                    <a:pt x="536654" y="5622"/>
                  </a:lnTo>
                  <a:lnTo>
                    <a:pt x="473020" y="2508"/>
                  </a:lnTo>
                  <a:lnTo>
                    <a:pt x="397916" y="570"/>
                  </a:lnTo>
                  <a:lnTo>
                    <a:pt x="314337" y="0"/>
                  </a:lnTo>
                  <a:close/>
                </a:path>
              </a:pathLst>
            </a:custGeom>
            <a:solidFill>
              <a:srgbClr val="C6C6C6">
                <a:alpha val="4524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0" name="object 128">
              <a:extLst>
                <a:ext uri="{FF2B5EF4-FFF2-40B4-BE49-F238E27FC236}">
                  <a16:creationId xmlns:a16="http://schemas.microsoft.com/office/drawing/2014/main" xmlns="" id="{D9B7FAF9-DA4C-4553-824B-BE5D6184CEFA}"/>
                </a:ext>
              </a:extLst>
            </p:cNvPr>
            <p:cNvSpPr/>
            <p:nvPr/>
          </p:nvSpPr>
          <p:spPr>
            <a:xfrm>
              <a:off x="7957979" y="7037229"/>
              <a:ext cx="624205" cy="41275"/>
            </a:xfrm>
            <a:custGeom>
              <a:avLst/>
              <a:gdLst/>
              <a:ahLst/>
              <a:cxnLst/>
              <a:rect l="l" t="t" r="r" b="b"/>
              <a:pathLst>
                <a:path w="624204" h="41275">
                  <a:moveTo>
                    <a:pt x="311975" y="0"/>
                  </a:moveTo>
                  <a:lnTo>
                    <a:pt x="229034" y="901"/>
                  </a:lnTo>
                  <a:lnTo>
                    <a:pt x="154506" y="3128"/>
                  </a:lnTo>
                  <a:lnTo>
                    <a:pt x="91365" y="6477"/>
                  </a:lnTo>
                  <a:lnTo>
                    <a:pt x="42584" y="10744"/>
                  </a:lnTo>
                  <a:lnTo>
                    <a:pt x="0" y="21221"/>
                  </a:lnTo>
                  <a:lnTo>
                    <a:pt x="11157" y="26675"/>
                  </a:lnTo>
                  <a:lnTo>
                    <a:pt x="91419" y="35598"/>
                  </a:lnTo>
                  <a:lnTo>
                    <a:pt x="154574" y="38687"/>
                  </a:lnTo>
                  <a:lnTo>
                    <a:pt x="229114" y="40609"/>
                  </a:lnTo>
                  <a:lnTo>
                    <a:pt x="312064" y="41173"/>
                  </a:lnTo>
                  <a:lnTo>
                    <a:pt x="395005" y="40272"/>
                  </a:lnTo>
                  <a:lnTo>
                    <a:pt x="469533" y="38047"/>
                  </a:lnTo>
                  <a:lnTo>
                    <a:pt x="532672" y="34701"/>
                  </a:lnTo>
                  <a:lnTo>
                    <a:pt x="581451" y="30434"/>
                  </a:lnTo>
                  <a:lnTo>
                    <a:pt x="624027" y="19951"/>
                  </a:lnTo>
                  <a:lnTo>
                    <a:pt x="612869" y="14502"/>
                  </a:lnTo>
                  <a:lnTo>
                    <a:pt x="532609" y="5580"/>
                  </a:lnTo>
                  <a:lnTo>
                    <a:pt x="469455" y="2488"/>
                  </a:lnTo>
                  <a:lnTo>
                    <a:pt x="394919" y="565"/>
                  </a:lnTo>
                  <a:lnTo>
                    <a:pt x="311975" y="0"/>
                  </a:lnTo>
                  <a:close/>
                </a:path>
              </a:pathLst>
            </a:custGeom>
            <a:solidFill>
              <a:srgbClr val="C6C6C6">
                <a:alpha val="4570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1" name="object 129">
              <a:extLst>
                <a:ext uri="{FF2B5EF4-FFF2-40B4-BE49-F238E27FC236}">
                  <a16:creationId xmlns:a16="http://schemas.microsoft.com/office/drawing/2014/main" xmlns="" id="{AA3BF836-AE56-483A-8622-7C94125EB8D5}"/>
                </a:ext>
              </a:extLst>
            </p:cNvPr>
            <p:cNvSpPr/>
            <p:nvPr/>
          </p:nvSpPr>
          <p:spPr>
            <a:xfrm>
              <a:off x="7960359" y="7037374"/>
              <a:ext cx="619760" cy="41275"/>
            </a:xfrm>
            <a:custGeom>
              <a:avLst/>
              <a:gdLst/>
              <a:ahLst/>
              <a:cxnLst/>
              <a:rect l="l" t="t" r="r" b="b"/>
              <a:pathLst>
                <a:path w="619759" h="41275">
                  <a:moveTo>
                    <a:pt x="309600" y="0"/>
                  </a:moveTo>
                  <a:lnTo>
                    <a:pt x="227284" y="900"/>
                  </a:lnTo>
                  <a:lnTo>
                    <a:pt x="153320" y="3114"/>
                  </a:lnTo>
                  <a:lnTo>
                    <a:pt x="90658" y="6438"/>
                  </a:lnTo>
                  <a:lnTo>
                    <a:pt x="42251" y="10673"/>
                  </a:lnTo>
                  <a:lnTo>
                    <a:pt x="0" y="21069"/>
                  </a:lnTo>
                  <a:lnTo>
                    <a:pt x="11072" y="26480"/>
                  </a:lnTo>
                  <a:lnTo>
                    <a:pt x="90720" y="35337"/>
                  </a:lnTo>
                  <a:lnTo>
                    <a:pt x="153393" y="38406"/>
                  </a:lnTo>
                  <a:lnTo>
                    <a:pt x="227362" y="40316"/>
                  </a:lnTo>
                  <a:lnTo>
                    <a:pt x="309676" y="40881"/>
                  </a:lnTo>
                  <a:lnTo>
                    <a:pt x="391988" y="39981"/>
                  </a:lnTo>
                  <a:lnTo>
                    <a:pt x="465951" y="37769"/>
                  </a:lnTo>
                  <a:lnTo>
                    <a:pt x="528613" y="34447"/>
                  </a:lnTo>
                  <a:lnTo>
                    <a:pt x="577023" y="30213"/>
                  </a:lnTo>
                  <a:lnTo>
                    <a:pt x="619277" y="19812"/>
                  </a:lnTo>
                  <a:lnTo>
                    <a:pt x="608204" y="14400"/>
                  </a:lnTo>
                  <a:lnTo>
                    <a:pt x="528556" y="5543"/>
                  </a:lnTo>
                  <a:lnTo>
                    <a:pt x="465883" y="2475"/>
                  </a:lnTo>
                  <a:lnTo>
                    <a:pt x="391914" y="564"/>
                  </a:lnTo>
                  <a:lnTo>
                    <a:pt x="309600" y="0"/>
                  </a:lnTo>
                  <a:close/>
                </a:path>
              </a:pathLst>
            </a:custGeom>
            <a:solidFill>
              <a:srgbClr val="C5C5C5">
                <a:alpha val="4615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2" name="object 130">
              <a:extLst>
                <a:ext uri="{FF2B5EF4-FFF2-40B4-BE49-F238E27FC236}">
                  <a16:creationId xmlns:a16="http://schemas.microsoft.com/office/drawing/2014/main" xmlns="" id="{58C056E9-A400-40D9-A99C-651B6E87ADE8}"/>
                </a:ext>
              </a:extLst>
            </p:cNvPr>
            <p:cNvSpPr/>
            <p:nvPr/>
          </p:nvSpPr>
          <p:spPr>
            <a:xfrm>
              <a:off x="7962725" y="7037531"/>
              <a:ext cx="614680" cy="40640"/>
            </a:xfrm>
            <a:custGeom>
              <a:avLst/>
              <a:gdLst/>
              <a:ahLst/>
              <a:cxnLst/>
              <a:rect l="l" t="t" r="r" b="b"/>
              <a:pathLst>
                <a:path w="614679" h="40640">
                  <a:moveTo>
                    <a:pt x="307225" y="0"/>
                  </a:moveTo>
                  <a:lnTo>
                    <a:pt x="225543" y="894"/>
                  </a:lnTo>
                  <a:lnTo>
                    <a:pt x="152147" y="3091"/>
                  </a:lnTo>
                  <a:lnTo>
                    <a:pt x="89966" y="6389"/>
                  </a:lnTo>
                  <a:lnTo>
                    <a:pt x="41929" y="10590"/>
                  </a:lnTo>
                  <a:lnTo>
                    <a:pt x="0" y="20904"/>
                  </a:lnTo>
                  <a:lnTo>
                    <a:pt x="10988" y="26273"/>
                  </a:lnTo>
                  <a:lnTo>
                    <a:pt x="90030" y="35063"/>
                  </a:lnTo>
                  <a:lnTo>
                    <a:pt x="152225" y="38108"/>
                  </a:lnTo>
                  <a:lnTo>
                    <a:pt x="225629" y="40004"/>
                  </a:lnTo>
                  <a:lnTo>
                    <a:pt x="307314" y="40563"/>
                  </a:lnTo>
                  <a:lnTo>
                    <a:pt x="388996" y="39674"/>
                  </a:lnTo>
                  <a:lnTo>
                    <a:pt x="462392" y="37480"/>
                  </a:lnTo>
                  <a:lnTo>
                    <a:pt x="524573" y="34183"/>
                  </a:lnTo>
                  <a:lnTo>
                    <a:pt x="572611" y="29981"/>
                  </a:lnTo>
                  <a:lnTo>
                    <a:pt x="614540" y="19659"/>
                  </a:lnTo>
                  <a:lnTo>
                    <a:pt x="603551" y="14290"/>
                  </a:lnTo>
                  <a:lnTo>
                    <a:pt x="524510" y="5500"/>
                  </a:lnTo>
                  <a:lnTo>
                    <a:pt x="462315" y="2455"/>
                  </a:lnTo>
                  <a:lnTo>
                    <a:pt x="388910" y="559"/>
                  </a:lnTo>
                  <a:lnTo>
                    <a:pt x="307225" y="0"/>
                  </a:lnTo>
                  <a:close/>
                </a:path>
              </a:pathLst>
            </a:custGeom>
            <a:solidFill>
              <a:srgbClr val="C5C5C5">
                <a:alpha val="4660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3" name="object 131">
              <a:extLst>
                <a:ext uri="{FF2B5EF4-FFF2-40B4-BE49-F238E27FC236}">
                  <a16:creationId xmlns:a16="http://schemas.microsoft.com/office/drawing/2014/main" xmlns="" id="{87CF1AA4-0D6F-443C-9D3E-E7F6C00ABDD1}"/>
                </a:ext>
              </a:extLst>
            </p:cNvPr>
            <p:cNvSpPr/>
            <p:nvPr/>
          </p:nvSpPr>
          <p:spPr>
            <a:xfrm>
              <a:off x="7965093" y="7037688"/>
              <a:ext cx="610235" cy="40640"/>
            </a:xfrm>
            <a:custGeom>
              <a:avLst/>
              <a:gdLst/>
              <a:ahLst/>
              <a:cxnLst/>
              <a:rect l="l" t="t" r="r" b="b"/>
              <a:pathLst>
                <a:path w="610234" h="40640">
                  <a:moveTo>
                    <a:pt x="304863" y="0"/>
                  </a:moveTo>
                  <a:lnTo>
                    <a:pt x="223811" y="884"/>
                  </a:lnTo>
                  <a:lnTo>
                    <a:pt x="150982" y="3063"/>
                  </a:lnTo>
                  <a:lnTo>
                    <a:pt x="89280" y="6337"/>
                  </a:lnTo>
                  <a:lnTo>
                    <a:pt x="41613" y="10509"/>
                  </a:lnTo>
                  <a:lnTo>
                    <a:pt x="0" y="20751"/>
                  </a:lnTo>
                  <a:lnTo>
                    <a:pt x="10903" y="26078"/>
                  </a:lnTo>
                  <a:lnTo>
                    <a:pt x="89333" y="34794"/>
                  </a:lnTo>
                  <a:lnTo>
                    <a:pt x="151047" y="37814"/>
                  </a:lnTo>
                  <a:lnTo>
                    <a:pt x="223884" y="39693"/>
                  </a:lnTo>
                  <a:lnTo>
                    <a:pt x="304939" y="40246"/>
                  </a:lnTo>
                  <a:lnTo>
                    <a:pt x="385996" y="39362"/>
                  </a:lnTo>
                  <a:lnTo>
                    <a:pt x="458829" y="37186"/>
                  </a:lnTo>
                  <a:lnTo>
                    <a:pt x="520531" y="33915"/>
                  </a:lnTo>
                  <a:lnTo>
                    <a:pt x="568198" y="29746"/>
                  </a:lnTo>
                  <a:lnTo>
                    <a:pt x="609803" y="19507"/>
                  </a:lnTo>
                  <a:lnTo>
                    <a:pt x="598899" y="14179"/>
                  </a:lnTo>
                  <a:lnTo>
                    <a:pt x="520469" y="5457"/>
                  </a:lnTo>
                  <a:lnTo>
                    <a:pt x="458755" y="2435"/>
                  </a:lnTo>
                  <a:lnTo>
                    <a:pt x="385918" y="554"/>
                  </a:lnTo>
                  <a:lnTo>
                    <a:pt x="304863" y="0"/>
                  </a:lnTo>
                  <a:close/>
                </a:path>
              </a:pathLst>
            </a:custGeom>
            <a:solidFill>
              <a:srgbClr val="C5C5C5">
                <a:alpha val="4705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4" name="object 132">
              <a:extLst>
                <a:ext uri="{FF2B5EF4-FFF2-40B4-BE49-F238E27FC236}">
                  <a16:creationId xmlns:a16="http://schemas.microsoft.com/office/drawing/2014/main" xmlns="" id="{024A5F1E-C49D-4200-814B-4A3E51FEB236}"/>
                </a:ext>
              </a:extLst>
            </p:cNvPr>
            <p:cNvSpPr/>
            <p:nvPr/>
          </p:nvSpPr>
          <p:spPr>
            <a:xfrm>
              <a:off x="7967471" y="7037845"/>
              <a:ext cx="605155" cy="40005"/>
            </a:xfrm>
            <a:custGeom>
              <a:avLst/>
              <a:gdLst/>
              <a:ahLst/>
              <a:cxnLst/>
              <a:rect l="l" t="t" r="r" b="b"/>
              <a:pathLst>
                <a:path w="605154" h="40004">
                  <a:moveTo>
                    <a:pt x="302488" y="0"/>
                  </a:moveTo>
                  <a:lnTo>
                    <a:pt x="222065" y="878"/>
                  </a:lnTo>
                  <a:lnTo>
                    <a:pt x="149801" y="3040"/>
                  </a:lnTo>
                  <a:lnTo>
                    <a:pt x="88579" y="6288"/>
                  </a:lnTo>
                  <a:lnTo>
                    <a:pt x="41282" y="10426"/>
                  </a:lnTo>
                  <a:lnTo>
                    <a:pt x="0" y="20586"/>
                  </a:lnTo>
                  <a:lnTo>
                    <a:pt x="10813" y="25870"/>
                  </a:lnTo>
                  <a:lnTo>
                    <a:pt x="88631" y="34521"/>
                  </a:lnTo>
                  <a:lnTo>
                    <a:pt x="149866" y="37520"/>
                  </a:lnTo>
                  <a:lnTo>
                    <a:pt x="222139" y="39387"/>
                  </a:lnTo>
                  <a:lnTo>
                    <a:pt x="302564" y="39941"/>
                  </a:lnTo>
                  <a:lnTo>
                    <a:pt x="382987" y="39063"/>
                  </a:lnTo>
                  <a:lnTo>
                    <a:pt x="455251" y="36901"/>
                  </a:lnTo>
                  <a:lnTo>
                    <a:pt x="516474" y="33653"/>
                  </a:lnTo>
                  <a:lnTo>
                    <a:pt x="563770" y="29515"/>
                  </a:lnTo>
                  <a:lnTo>
                    <a:pt x="605053" y="19354"/>
                  </a:lnTo>
                  <a:lnTo>
                    <a:pt x="594235" y="14070"/>
                  </a:lnTo>
                  <a:lnTo>
                    <a:pt x="516416" y="5419"/>
                  </a:lnTo>
                  <a:lnTo>
                    <a:pt x="455183" y="2421"/>
                  </a:lnTo>
                  <a:lnTo>
                    <a:pt x="382913" y="553"/>
                  </a:lnTo>
                  <a:lnTo>
                    <a:pt x="302488" y="0"/>
                  </a:lnTo>
                  <a:close/>
                </a:path>
              </a:pathLst>
            </a:custGeom>
            <a:solidFill>
              <a:srgbClr val="C5C5C5">
                <a:alpha val="4751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5" name="object 133">
              <a:extLst>
                <a:ext uri="{FF2B5EF4-FFF2-40B4-BE49-F238E27FC236}">
                  <a16:creationId xmlns:a16="http://schemas.microsoft.com/office/drawing/2014/main" xmlns="" id="{F69303F8-4EB5-4C3D-A99B-515126CEF5B2}"/>
                </a:ext>
              </a:extLst>
            </p:cNvPr>
            <p:cNvSpPr/>
            <p:nvPr/>
          </p:nvSpPr>
          <p:spPr>
            <a:xfrm>
              <a:off x="7969839" y="7038003"/>
              <a:ext cx="600710" cy="40005"/>
            </a:xfrm>
            <a:custGeom>
              <a:avLst/>
              <a:gdLst/>
              <a:ahLst/>
              <a:cxnLst/>
              <a:rect l="l" t="t" r="r" b="b"/>
              <a:pathLst>
                <a:path w="600709" h="40004">
                  <a:moveTo>
                    <a:pt x="300113" y="0"/>
                  </a:moveTo>
                  <a:lnTo>
                    <a:pt x="220321" y="872"/>
                  </a:lnTo>
                  <a:lnTo>
                    <a:pt x="148623" y="3016"/>
                  </a:lnTo>
                  <a:lnTo>
                    <a:pt x="87882" y="6238"/>
                  </a:lnTo>
                  <a:lnTo>
                    <a:pt x="40957" y="10343"/>
                  </a:lnTo>
                  <a:lnTo>
                    <a:pt x="0" y="20421"/>
                  </a:lnTo>
                  <a:lnTo>
                    <a:pt x="10734" y="25668"/>
                  </a:lnTo>
                  <a:lnTo>
                    <a:pt x="87945" y="34256"/>
                  </a:lnTo>
                  <a:lnTo>
                    <a:pt x="148701" y="37230"/>
                  </a:lnTo>
                  <a:lnTo>
                    <a:pt x="220407" y="39080"/>
                  </a:lnTo>
                  <a:lnTo>
                    <a:pt x="300202" y="39623"/>
                  </a:lnTo>
                  <a:lnTo>
                    <a:pt x="379995" y="38752"/>
                  </a:lnTo>
                  <a:lnTo>
                    <a:pt x="451692" y="36609"/>
                  </a:lnTo>
                  <a:lnTo>
                    <a:pt x="512433" y="33389"/>
                  </a:lnTo>
                  <a:lnTo>
                    <a:pt x="559358" y="29286"/>
                  </a:lnTo>
                  <a:lnTo>
                    <a:pt x="600316" y="19202"/>
                  </a:lnTo>
                  <a:lnTo>
                    <a:pt x="589582" y="13960"/>
                  </a:lnTo>
                  <a:lnTo>
                    <a:pt x="512370" y="5376"/>
                  </a:lnTo>
                  <a:lnTo>
                    <a:pt x="451615" y="2401"/>
                  </a:lnTo>
                  <a:lnTo>
                    <a:pt x="379909" y="548"/>
                  </a:lnTo>
                  <a:lnTo>
                    <a:pt x="300113" y="0"/>
                  </a:lnTo>
                  <a:close/>
                </a:path>
              </a:pathLst>
            </a:custGeom>
            <a:solidFill>
              <a:srgbClr val="C4C4C4">
                <a:alpha val="4796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6" name="object 134">
              <a:extLst>
                <a:ext uri="{FF2B5EF4-FFF2-40B4-BE49-F238E27FC236}">
                  <a16:creationId xmlns:a16="http://schemas.microsoft.com/office/drawing/2014/main" xmlns="" id="{3606CE98-A4B5-43E5-962F-1E4FE3782ED9}"/>
                </a:ext>
              </a:extLst>
            </p:cNvPr>
            <p:cNvSpPr/>
            <p:nvPr/>
          </p:nvSpPr>
          <p:spPr>
            <a:xfrm>
              <a:off x="7972205" y="7038160"/>
              <a:ext cx="595630" cy="39370"/>
            </a:xfrm>
            <a:custGeom>
              <a:avLst/>
              <a:gdLst/>
              <a:ahLst/>
              <a:cxnLst/>
              <a:rect l="l" t="t" r="r" b="b"/>
              <a:pathLst>
                <a:path w="595629" h="39370">
                  <a:moveTo>
                    <a:pt x="297751" y="0"/>
                  </a:moveTo>
                  <a:lnTo>
                    <a:pt x="218588" y="866"/>
                  </a:lnTo>
                  <a:lnTo>
                    <a:pt x="147455" y="2993"/>
                  </a:lnTo>
                  <a:lnTo>
                    <a:pt x="87191" y="6189"/>
                  </a:lnTo>
                  <a:lnTo>
                    <a:pt x="40635" y="10260"/>
                  </a:lnTo>
                  <a:lnTo>
                    <a:pt x="0" y="20256"/>
                  </a:lnTo>
                  <a:lnTo>
                    <a:pt x="10648" y="25461"/>
                  </a:lnTo>
                  <a:lnTo>
                    <a:pt x="87248" y="33982"/>
                  </a:lnTo>
                  <a:lnTo>
                    <a:pt x="147523" y="36933"/>
                  </a:lnTo>
                  <a:lnTo>
                    <a:pt x="218662" y="38768"/>
                  </a:lnTo>
                  <a:lnTo>
                    <a:pt x="297827" y="39306"/>
                  </a:lnTo>
                  <a:lnTo>
                    <a:pt x="376991" y="38445"/>
                  </a:lnTo>
                  <a:lnTo>
                    <a:pt x="448123" y="36321"/>
                  </a:lnTo>
                  <a:lnTo>
                    <a:pt x="508387" y="33126"/>
                  </a:lnTo>
                  <a:lnTo>
                    <a:pt x="554943" y="29054"/>
                  </a:lnTo>
                  <a:lnTo>
                    <a:pt x="595579" y="19050"/>
                  </a:lnTo>
                  <a:lnTo>
                    <a:pt x="584930" y="13845"/>
                  </a:lnTo>
                  <a:lnTo>
                    <a:pt x="508330" y="5329"/>
                  </a:lnTo>
                  <a:lnTo>
                    <a:pt x="448055" y="2379"/>
                  </a:lnTo>
                  <a:lnTo>
                    <a:pt x="376916" y="542"/>
                  </a:lnTo>
                  <a:lnTo>
                    <a:pt x="297751" y="0"/>
                  </a:lnTo>
                  <a:close/>
                </a:path>
              </a:pathLst>
            </a:custGeom>
            <a:solidFill>
              <a:srgbClr val="C3C3C3">
                <a:alpha val="4841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7" name="object 135">
              <a:extLst>
                <a:ext uri="{FF2B5EF4-FFF2-40B4-BE49-F238E27FC236}">
                  <a16:creationId xmlns:a16="http://schemas.microsoft.com/office/drawing/2014/main" xmlns="" id="{627690D9-B61A-417A-AEDE-C9C5350DAC8F}"/>
                </a:ext>
              </a:extLst>
            </p:cNvPr>
            <p:cNvSpPr/>
            <p:nvPr/>
          </p:nvSpPr>
          <p:spPr>
            <a:xfrm>
              <a:off x="7974572" y="7038317"/>
              <a:ext cx="591185" cy="39370"/>
            </a:xfrm>
            <a:custGeom>
              <a:avLst/>
              <a:gdLst/>
              <a:ahLst/>
              <a:cxnLst/>
              <a:rect l="l" t="t" r="r" b="b"/>
              <a:pathLst>
                <a:path w="591184" h="39370">
                  <a:moveTo>
                    <a:pt x="295389" y="0"/>
                  </a:moveTo>
                  <a:lnTo>
                    <a:pt x="216856" y="855"/>
                  </a:lnTo>
                  <a:lnTo>
                    <a:pt x="146289" y="2965"/>
                  </a:lnTo>
                  <a:lnTo>
                    <a:pt x="86506" y="6137"/>
                  </a:lnTo>
                  <a:lnTo>
                    <a:pt x="40319" y="10178"/>
                  </a:lnTo>
                  <a:lnTo>
                    <a:pt x="0" y="20104"/>
                  </a:lnTo>
                  <a:lnTo>
                    <a:pt x="10564" y="25266"/>
                  </a:lnTo>
                  <a:lnTo>
                    <a:pt x="86558" y="33715"/>
                  </a:lnTo>
                  <a:lnTo>
                    <a:pt x="146354" y="36642"/>
                  </a:lnTo>
                  <a:lnTo>
                    <a:pt x="216929" y="38464"/>
                  </a:lnTo>
                  <a:lnTo>
                    <a:pt x="295465" y="39001"/>
                  </a:lnTo>
                  <a:lnTo>
                    <a:pt x="373998" y="38141"/>
                  </a:lnTo>
                  <a:lnTo>
                    <a:pt x="444564" y="36030"/>
                  </a:lnTo>
                  <a:lnTo>
                    <a:pt x="504347" y="32859"/>
                  </a:lnTo>
                  <a:lnTo>
                    <a:pt x="550531" y="28820"/>
                  </a:lnTo>
                  <a:lnTo>
                    <a:pt x="590842" y="18897"/>
                  </a:lnTo>
                  <a:lnTo>
                    <a:pt x="580277" y="13735"/>
                  </a:lnTo>
                  <a:lnTo>
                    <a:pt x="504285" y="5286"/>
                  </a:lnTo>
                  <a:lnTo>
                    <a:pt x="444491" y="2359"/>
                  </a:lnTo>
                  <a:lnTo>
                    <a:pt x="373920" y="537"/>
                  </a:lnTo>
                  <a:lnTo>
                    <a:pt x="295389" y="0"/>
                  </a:lnTo>
                  <a:close/>
                </a:path>
              </a:pathLst>
            </a:custGeom>
            <a:solidFill>
              <a:srgbClr val="C3C3C3">
                <a:alpha val="4886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8" name="object 136">
              <a:extLst>
                <a:ext uri="{FF2B5EF4-FFF2-40B4-BE49-F238E27FC236}">
                  <a16:creationId xmlns:a16="http://schemas.microsoft.com/office/drawing/2014/main" xmlns="" id="{BFF9F9FC-BF27-4877-A84B-AA474F161522}"/>
                </a:ext>
              </a:extLst>
            </p:cNvPr>
            <p:cNvSpPr/>
            <p:nvPr/>
          </p:nvSpPr>
          <p:spPr>
            <a:xfrm>
              <a:off x="7976952" y="7038474"/>
              <a:ext cx="586105" cy="38735"/>
            </a:xfrm>
            <a:custGeom>
              <a:avLst/>
              <a:gdLst/>
              <a:ahLst/>
              <a:cxnLst/>
              <a:rect l="l" t="t" r="r" b="b"/>
              <a:pathLst>
                <a:path w="586104" h="38734">
                  <a:moveTo>
                    <a:pt x="293001" y="0"/>
                  </a:moveTo>
                  <a:lnTo>
                    <a:pt x="215098" y="849"/>
                  </a:lnTo>
                  <a:lnTo>
                    <a:pt x="145099" y="2942"/>
                  </a:lnTo>
                  <a:lnTo>
                    <a:pt x="85798" y="6088"/>
                  </a:lnTo>
                  <a:lnTo>
                    <a:pt x="39985" y="10096"/>
                  </a:lnTo>
                  <a:lnTo>
                    <a:pt x="0" y="19938"/>
                  </a:lnTo>
                  <a:lnTo>
                    <a:pt x="10475" y="25059"/>
                  </a:lnTo>
                  <a:lnTo>
                    <a:pt x="85855" y="33440"/>
                  </a:lnTo>
                  <a:lnTo>
                    <a:pt x="145170" y="36344"/>
                  </a:lnTo>
                  <a:lnTo>
                    <a:pt x="215176" y="38152"/>
                  </a:lnTo>
                  <a:lnTo>
                    <a:pt x="293077" y="38684"/>
                  </a:lnTo>
                  <a:lnTo>
                    <a:pt x="370981" y="37834"/>
                  </a:lnTo>
                  <a:lnTo>
                    <a:pt x="440983" y="35741"/>
                  </a:lnTo>
                  <a:lnTo>
                    <a:pt x="500287" y="32596"/>
                  </a:lnTo>
                  <a:lnTo>
                    <a:pt x="546103" y="28588"/>
                  </a:lnTo>
                  <a:lnTo>
                    <a:pt x="586092" y="18745"/>
                  </a:lnTo>
                  <a:lnTo>
                    <a:pt x="575612" y="13625"/>
                  </a:lnTo>
                  <a:lnTo>
                    <a:pt x="500230" y="5243"/>
                  </a:lnTo>
                  <a:lnTo>
                    <a:pt x="440915" y="2339"/>
                  </a:lnTo>
                  <a:lnTo>
                    <a:pt x="370907" y="532"/>
                  </a:lnTo>
                  <a:lnTo>
                    <a:pt x="293001" y="0"/>
                  </a:lnTo>
                  <a:close/>
                </a:path>
              </a:pathLst>
            </a:custGeom>
            <a:solidFill>
              <a:srgbClr val="C2C2C2">
                <a:alpha val="4932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9" name="object 137">
              <a:extLst>
                <a:ext uri="{FF2B5EF4-FFF2-40B4-BE49-F238E27FC236}">
                  <a16:creationId xmlns:a16="http://schemas.microsoft.com/office/drawing/2014/main" xmlns="" id="{6F0C2BC2-CD64-4BB7-8E1A-CB2A2BEB8838}"/>
                </a:ext>
              </a:extLst>
            </p:cNvPr>
            <p:cNvSpPr/>
            <p:nvPr/>
          </p:nvSpPr>
          <p:spPr>
            <a:xfrm>
              <a:off x="7979318" y="7038632"/>
              <a:ext cx="581660" cy="38735"/>
            </a:xfrm>
            <a:custGeom>
              <a:avLst/>
              <a:gdLst/>
              <a:ahLst/>
              <a:cxnLst/>
              <a:rect l="l" t="t" r="r" b="b"/>
              <a:pathLst>
                <a:path w="581659" h="38734">
                  <a:moveTo>
                    <a:pt x="290639" y="0"/>
                  </a:moveTo>
                  <a:lnTo>
                    <a:pt x="213365" y="843"/>
                  </a:lnTo>
                  <a:lnTo>
                    <a:pt x="143931" y="2919"/>
                  </a:lnTo>
                  <a:lnTo>
                    <a:pt x="85107" y="6038"/>
                  </a:lnTo>
                  <a:lnTo>
                    <a:pt x="39663" y="10013"/>
                  </a:lnTo>
                  <a:lnTo>
                    <a:pt x="0" y="19773"/>
                  </a:lnTo>
                  <a:lnTo>
                    <a:pt x="10394" y="24851"/>
                  </a:lnTo>
                  <a:lnTo>
                    <a:pt x="85164" y="33166"/>
                  </a:lnTo>
                  <a:lnTo>
                    <a:pt x="143999" y="36046"/>
                  </a:lnTo>
                  <a:lnTo>
                    <a:pt x="213439" y="37839"/>
                  </a:lnTo>
                  <a:lnTo>
                    <a:pt x="290715" y="38366"/>
                  </a:lnTo>
                  <a:lnTo>
                    <a:pt x="367989" y="37522"/>
                  </a:lnTo>
                  <a:lnTo>
                    <a:pt x="437423" y="35447"/>
                  </a:lnTo>
                  <a:lnTo>
                    <a:pt x="496247" y="32327"/>
                  </a:lnTo>
                  <a:lnTo>
                    <a:pt x="541691" y="28353"/>
                  </a:lnTo>
                  <a:lnTo>
                    <a:pt x="581355" y="18592"/>
                  </a:lnTo>
                  <a:lnTo>
                    <a:pt x="570960" y="13514"/>
                  </a:lnTo>
                  <a:lnTo>
                    <a:pt x="496190" y="5200"/>
                  </a:lnTo>
                  <a:lnTo>
                    <a:pt x="437356" y="2319"/>
                  </a:lnTo>
                  <a:lnTo>
                    <a:pt x="367915" y="527"/>
                  </a:lnTo>
                  <a:lnTo>
                    <a:pt x="290639" y="0"/>
                  </a:lnTo>
                  <a:close/>
                </a:path>
              </a:pathLst>
            </a:custGeom>
            <a:solidFill>
              <a:srgbClr val="C2C2C2">
                <a:alpha val="4977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0" name="object 138">
              <a:extLst>
                <a:ext uri="{FF2B5EF4-FFF2-40B4-BE49-F238E27FC236}">
                  <a16:creationId xmlns:a16="http://schemas.microsoft.com/office/drawing/2014/main" xmlns="" id="{5FBB0FD8-06DF-452E-B441-D8B6A2BD3C59}"/>
                </a:ext>
              </a:extLst>
            </p:cNvPr>
            <p:cNvSpPr/>
            <p:nvPr/>
          </p:nvSpPr>
          <p:spPr>
            <a:xfrm>
              <a:off x="7981685" y="7038789"/>
              <a:ext cx="577215" cy="38100"/>
            </a:xfrm>
            <a:custGeom>
              <a:avLst/>
              <a:gdLst/>
              <a:ahLst/>
              <a:cxnLst/>
              <a:rect l="l" t="t" r="r" b="b"/>
              <a:pathLst>
                <a:path w="577215" h="38100">
                  <a:moveTo>
                    <a:pt x="288277" y="0"/>
                  </a:moveTo>
                  <a:lnTo>
                    <a:pt x="211633" y="833"/>
                  </a:lnTo>
                  <a:lnTo>
                    <a:pt x="142765" y="2890"/>
                  </a:lnTo>
                  <a:lnTo>
                    <a:pt x="84421" y="5984"/>
                  </a:lnTo>
                  <a:lnTo>
                    <a:pt x="39347" y="9927"/>
                  </a:lnTo>
                  <a:lnTo>
                    <a:pt x="0" y="19608"/>
                  </a:lnTo>
                  <a:lnTo>
                    <a:pt x="10310" y="24648"/>
                  </a:lnTo>
                  <a:lnTo>
                    <a:pt x="84474" y="32897"/>
                  </a:lnTo>
                  <a:lnTo>
                    <a:pt x="142830" y="35755"/>
                  </a:lnTo>
                  <a:lnTo>
                    <a:pt x="211706" y="37535"/>
                  </a:lnTo>
                  <a:lnTo>
                    <a:pt x="288353" y="38061"/>
                  </a:lnTo>
                  <a:lnTo>
                    <a:pt x="364992" y="37223"/>
                  </a:lnTo>
                  <a:lnTo>
                    <a:pt x="433858" y="35162"/>
                  </a:lnTo>
                  <a:lnTo>
                    <a:pt x="492202" y="32065"/>
                  </a:lnTo>
                  <a:lnTo>
                    <a:pt x="537276" y="28122"/>
                  </a:lnTo>
                  <a:lnTo>
                    <a:pt x="576618" y="18440"/>
                  </a:lnTo>
                  <a:lnTo>
                    <a:pt x="566307" y="13404"/>
                  </a:lnTo>
                  <a:lnTo>
                    <a:pt x="492145" y="5157"/>
                  </a:lnTo>
                  <a:lnTo>
                    <a:pt x="433791" y="2300"/>
                  </a:lnTo>
                  <a:lnTo>
                    <a:pt x="364918" y="521"/>
                  </a:lnTo>
                  <a:lnTo>
                    <a:pt x="288277" y="0"/>
                  </a:lnTo>
                  <a:close/>
                </a:path>
              </a:pathLst>
            </a:custGeom>
            <a:solidFill>
              <a:srgbClr val="C1C1C1">
                <a:alpha val="5022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1" name="object 139">
              <a:extLst>
                <a:ext uri="{FF2B5EF4-FFF2-40B4-BE49-F238E27FC236}">
                  <a16:creationId xmlns:a16="http://schemas.microsoft.com/office/drawing/2014/main" xmlns="" id="{266E7B25-DE1D-4F2E-B72C-7B045EF67005}"/>
                </a:ext>
              </a:extLst>
            </p:cNvPr>
            <p:cNvSpPr/>
            <p:nvPr/>
          </p:nvSpPr>
          <p:spPr>
            <a:xfrm>
              <a:off x="7984065" y="7038947"/>
              <a:ext cx="572135" cy="38100"/>
            </a:xfrm>
            <a:custGeom>
              <a:avLst/>
              <a:gdLst/>
              <a:ahLst/>
              <a:cxnLst/>
              <a:rect l="l" t="t" r="r" b="b"/>
              <a:pathLst>
                <a:path w="572134" h="38100">
                  <a:moveTo>
                    <a:pt x="285889" y="0"/>
                  </a:moveTo>
                  <a:lnTo>
                    <a:pt x="209880" y="827"/>
                  </a:lnTo>
                  <a:lnTo>
                    <a:pt x="141581" y="2868"/>
                  </a:lnTo>
                  <a:lnTo>
                    <a:pt x="83718" y="5937"/>
                  </a:lnTo>
                  <a:lnTo>
                    <a:pt x="39016" y="9848"/>
                  </a:lnTo>
                  <a:lnTo>
                    <a:pt x="0" y="19456"/>
                  </a:lnTo>
                  <a:lnTo>
                    <a:pt x="10220" y="24449"/>
                  </a:lnTo>
                  <a:lnTo>
                    <a:pt x="83770" y="32624"/>
                  </a:lnTo>
                  <a:lnTo>
                    <a:pt x="141646" y="35458"/>
                  </a:lnTo>
                  <a:lnTo>
                    <a:pt x="209953" y="37223"/>
                  </a:lnTo>
                  <a:lnTo>
                    <a:pt x="285965" y="37744"/>
                  </a:lnTo>
                  <a:lnTo>
                    <a:pt x="361980" y="36917"/>
                  </a:lnTo>
                  <a:lnTo>
                    <a:pt x="430283" y="34876"/>
                  </a:lnTo>
                  <a:lnTo>
                    <a:pt x="488148" y="31807"/>
                  </a:lnTo>
                  <a:lnTo>
                    <a:pt x="532851" y="27895"/>
                  </a:lnTo>
                  <a:lnTo>
                    <a:pt x="571868" y="18287"/>
                  </a:lnTo>
                  <a:lnTo>
                    <a:pt x="561642" y="13290"/>
                  </a:lnTo>
                  <a:lnTo>
                    <a:pt x="488091" y="5114"/>
                  </a:lnTo>
                  <a:lnTo>
                    <a:pt x="430215" y="2283"/>
                  </a:lnTo>
                  <a:lnTo>
                    <a:pt x="361906" y="520"/>
                  </a:lnTo>
                  <a:lnTo>
                    <a:pt x="285889" y="0"/>
                  </a:lnTo>
                  <a:close/>
                </a:path>
              </a:pathLst>
            </a:custGeom>
            <a:solidFill>
              <a:srgbClr val="C1C1C1">
                <a:alpha val="5067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2" name="object 140">
              <a:extLst>
                <a:ext uri="{FF2B5EF4-FFF2-40B4-BE49-F238E27FC236}">
                  <a16:creationId xmlns:a16="http://schemas.microsoft.com/office/drawing/2014/main" xmlns="" id="{8D2C8928-A7A5-42F2-BAF2-9D4180549CB0}"/>
                </a:ext>
              </a:extLst>
            </p:cNvPr>
            <p:cNvSpPr/>
            <p:nvPr/>
          </p:nvSpPr>
          <p:spPr>
            <a:xfrm>
              <a:off x="7986431" y="7039103"/>
              <a:ext cx="567690" cy="37465"/>
            </a:xfrm>
            <a:custGeom>
              <a:avLst/>
              <a:gdLst/>
              <a:ahLst/>
              <a:cxnLst/>
              <a:rect l="l" t="t" r="r" b="b"/>
              <a:pathLst>
                <a:path w="567690" h="37465">
                  <a:moveTo>
                    <a:pt x="283527" y="0"/>
                  </a:moveTo>
                  <a:lnTo>
                    <a:pt x="208143" y="821"/>
                  </a:lnTo>
                  <a:lnTo>
                    <a:pt x="140407" y="2845"/>
                  </a:lnTo>
                  <a:lnTo>
                    <a:pt x="83023" y="5888"/>
                  </a:lnTo>
                  <a:lnTo>
                    <a:pt x="38692" y="9765"/>
                  </a:lnTo>
                  <a:lnTo>
                    <a:pt x="0" y="19291"/>
                  </a:lnTo>
                  <a:lnTo>
                    <a:pt x="10135" y="24246"/>
                  </a:lnTo>
                  <a:lnTo>
                    <a:pt x="83075" y="32354"/>
                  </a:lnTo>
                  <a:lnTo>
                    <a:pt x="140472" y="35163"/>
                  </a:lnTo>
                  <a:lnTo>
                    <a:pt x="208216" y="36911"/>
                  </a:lnTo>
                  <a:lnTo>
                    <a:pt x="283603" y="37426"/>
                  </a:lnTo>
                  <a:lnTo>
                    <a:pt x="358983" y="36605"/>
                  </a:lnTo>
                  <a:lnTo>
                    <a:pt x="426718" y="34581"/>
                  </a:lnTo>
                  <a:lnTo>
                    <a:pt x="484103" y="31538"/>
                  </a:lnTo>
                  <a:lnTo>
                    <a:pt x="528436" y="27661"/>
                  </a:lnTo>
                  <a:lnTo>
                    <a:pt x="567131" y="18135"/>
                  </a:lnTo>
                  <a:lnTo>
                    <a:pt x="556989" y="13180"/>
                  </a:lnTo>
                  <a:lnTo>
                    <a:pt x="484046" y="5072"/>
                  </a:lnTo>
                  <a:lnTo>
                    <a:pt x="426650" y="2263"/>
                  </a:lnTo>
                  <a:lnTo>
                    <a:pt x="358909" y="515"/>
                  </a:lnTo>
                  <a:lnTo>
                    <a:pt x="283527" y="0"/>
                  </a:lnTo>
                  <a:close/>
                </a:path>
              </a:pathLst>
            </a:custGeom>
            <a:solidFill>
              <a:srgbClr val="C0C0C0">
                <a:alpha val="5113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3" name="object 141">
              <a:extLst>
                <a:ext uri="{FF2B5EF4-FFF2-40B4-BE49-F238E27FC236}">
                  <a16:creationId xmlns:a16="http://schemas.microsoft.com/office/drawing/2014/main" xmlns="" id="{E72E405B-1AD3-494A-9C93-A298625DB4E8}"/>
                </a:ext>
              </a:extLst>
            </p:cNvPr>
            <p:cNvSpPr/>
            <p:nvPr/>
          </p:nvSpPr>
          <p:spPr>
            <a:xfrm>
              <a:off x="7988799" y="7039260"/>
              <a:ext cx="562610" cy="37465"/>
            </a:xfrm>
            <a:custGeom>
              <a:avLst/>
              <a:gdLst/>
              <a:ahLst/>
              <a:cxnLst/>
              <a:rect l="l" t="t" r="r" b="b"/>
              <a:pathLst>
                <a:path w="562609" h="37465">
                  <a:moveTo>
                    <a:pt x="281165" y="0"/>
                  </a:moveTo>
                  <a:lnTo>
                    <a:pt x="206409" y="815"/>
                  </a:lnTo>
                  <a:lnTo>
                    <a:pt x="139239" y="2822"/>
                  </a:lnTo>
                  <a:lnTo>
                    <a:pt x="82332" y="5838"/>
                  </a:lnTo>
                  <a:lnTo>
                    <a:pt x="38370" y="9683"/>
                  </a:lnTo>
                  <a:lnTo>
                    <a:pt x="0" y="19126"/>
                  </a:lnTo>
                  <a:lnTo>
                    <a:pt x="10056" y="24038"/>
                  </a:lnTo>
                  <a:lnTo>
                    <a:pt x="82389" y="32080"/>
                  </a:lnTo>
                  <a:lnTo>
                    <a:pt x="139306" y="34865"/>
                  </a:lnTo>
                  <a:lnTo>
                    <a:pt x="206484" y="36599"/>
                  </a:lnTo>
                  <a:lnTo>
                    <a:pt x="281241" y="37109"/>
                  </a:lnTo>
                  <a:lnTo>
                    <a:pt x="355991" y="36298"/>
                  </a:lnTo>
                  <a:lnTo>
                    <a:pt x="423158" y="34292"/>
                  </a:lnTo>
                  <a:lnTo>
                    <a:pt x="480063" y="31275"/>
                  </a:lnTo>
                  <a:lnTo>
                    <a:pt x="524024" y="27429"/>
                  </a:lnTo>
                  <a:lnTo>
                    <a:pt x="562394" y="17983"/>
                  </a:lnTo>
                  <a:lnTo>
                    <a:pt x="552337" y="13070"/>
                  </a:lnTo>
                  <a:lnTo>
                    <a:pt x="480006" y="5029"/>
                  </a:lnTo>
                  <a:lnTo>
                    <a:pt x="423091" y="2243"/>
                  </a:lnTo>
                  <a:lnTo>
                    <a:pt x="355917" y="510"/>
                  </a:lnTo>
                  <a:lnTo>
                    <a:pt x="281165" y="0"/>
                  </a:lnTo>
                  <a:close/>
                </a:path>
              </a:pathLst>
            </a:custGeom>
            <a:solidFill>
              <a:srgbClr val="C0C0C0">
                <a:alpha val="5158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4" name="object 142">
              <a:extLst>
                <a:ext uri="{FF2B5EF4-FFF2-40B4-BE49-F238E27FC236}">
                  <a16:creationId xmlns:a16="http://schemas.microsoft.com/office/drawing/2014/main" xmlns="" id="{553CDEBC-5DDB-4F88-B336-0A6D47E50973}"/>
                </a:ext>
              </a:extLst>
            </p:cNvPr>
            <p:cNvSpPr/>
            <p:nvPr/>
          </p:nvSpPr>
          <p:spPr>
            <a:xfrm>
              <a:off x="7991164" y="7039418"/>
              <a:ext cx="558165" cy="36830"/>
            </a:xfrm>
            <a:custGeom>
              <a:avLst/>
              <a:gdLst/>
              <a:ahLst/>
              <a:cxnLst/>
              <a:rect l="l" t="t" r="r" b="b"/>
              <a:pathLst>
                <a:path w="558165" h="36829">
                  <a:moveTo>
                    <a:pt x="278790" y="0"/>
                  </a:moveTo>
                  <a:lnTo>
                    <a:pt x="204670" y="804"/>
                  </a:lnTo>
                  <a:lnTo>
                    <a:pt x="138069" y="2793"/>
                  </a:lnTo>
                  <a:lnTo>
                    <a:pt x="81645" y="5784"/>
                  </a:lnTo>
                  <a:lnTo>
                    <a:pt x="38053" y="9597"/>
                  </a:lnTo>
                  <a:lnTo>
                    <a:pt x="0" y="18961"/>
                  </a:lnTo>
                  <a:lnTo>
                    <a:pt x="9972" y="23836"/>
                  </a:lnTo>
                  <a:lnTo>
                    <a:pt x="81697" y="31811"/>
                  </a:lnTo>
                  <a:lnTo>
                    <a:pt x="138134" y="34574"/>
                  </a:lnTo>
                  <a:lnTo>
                    <a:pt x="204743" y="36295"/>
                  </a:lnTo>
                  <a:lnTo>
                    <a:pt x="278866" y="36804"/>
                  </a:lnTo>
                  <a:lnTo>
                    <a:pt x="352987" y="35994"/>
                  </a:lnTo>
                  <a:lnTo>
                    <a:pt x="419590" y="34002"/>
                  </a:lnTo>
                  <a:lnTo>
                    <a:pt x="476016" y="31008"/>
                  </a:lnTo>
                  <a:lnTo>
                    <a:pt x="519608" y="27194"/>
                  </a:lnTo>
                  <a:lnTo>
                    <a:pt x="557656" y="17830"/>
                  </a:lnTo>
                  <a:lnTo>
                    <a:pt x="547685" y="12960"/>
                  </a:lnTo>
                  <a:lnTo>
                    <a:pt x="475964" y="4986"/>
                  </a:lnTo>
                  <a:lnTo>
                    <a:pt x="419528" y="2223"/>
                  </a:lnTo>
                  <a:lnTo>
                    <a:pt x="352917" y="505"/>
                  </a:lnTo>
                  <a:lnTo>
                    <a:pt x="278790" y="0"/>
                  </a:lnTo>
                  <a:close/>
                </a:path>
              </a:pathLst>
            </a:custGeom>
            <a:solidFill>
              <a:srgbClr val="BEBEBE">
                <a:alpha val="5203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5" name="object 143">
              <a:extLst>
                <a:ext uri="{FF2B5EF4-FFF2-40B4-BE49-F238E27FC236}">
                  <a16:creationId xmlns:a16="http://schemas.microsoft.com/office/drawing/2014/main" xmlns="" id="{E07EC039-A70E-4297-ABBC-F5E6D8FC6C4E}"/>
                </a:ext>
              </a:extLst>
            </p:cNvPr>
            <p:cNvSpPr/>
            <p:nvPr/>
          </p:nvSpPr>
          <p:spPr>
            <a:xfrm>
              <a:off x="7993545" y="7039575"/>
              <a:ext cx="553085" cy="36830"/>
            </a:xfrm>
            <a:custGeom>
              <a:avLst/>
              <a:gdLst/>
              <a:ahLst/>
              <a:cxnLst/>
              <a:rect l="l" t="t" r="r" b="b"/>
              <a:pathLst>
                <a:path w="553084" h="36829">
                  <a:moveTo>
                    <a:pt x="276415" y="0"/>
                  </a:moveTo>
                  <a:lnTo>
                    <a:pt x="202924" y="798"/>
                  </a:lnTo>
                  <a:lnTo>
                    <a:pt x="136889" y="2770"/>
                  </a:lnTo>
                  <a:lnTo>
                    <a:pt x="80943" y="5737"/>
                  </a:lnTo>
                  <a:lnTo>
                    <a:pt x="37723" y="9518"/>
                  </a:lnTo>
                  <a:lnTo>
                    <a:pt x="0" y="18808"/>
                  </a:lnTo>
                  <a:lnTo>
                    <a:pt x="9882" y="23636"/>
                  </a:lnTo>
                  <a:lnTo>
                    <a:pt x="80995" y="31538"/>
                  </a:lnTo>
                  <a:lnTo>
                    <a:pt x="136953" y="34277"/>
                  </a:lnTo>
                  <a:lnTo>
                    <a:pt x="202998" y="35982"/>
                  </a:lnTo>
                  <a:lnTo>
                    <a:pt x="276491" y="36487"/>
                  </a:lnTo>
                  <a:lnTo>
                    <a:pt x="349982" y="35687"/>
                  </a:lnTo>
                  <a:lnTo>
                    <a:pt x="416018" y="33713"/>
                  </a:lnTo>
                  <a:lnTo>
                    <a:pt x="471963" y="30745"/>
                  </a:lnTo>
                  <a:lnTo>
                    <a:pt x="515183" y="26963"/>
                  </a:lnTo>
                  <a:lnTo>
                    <a:pt x="552907" y="17678"/>
                  </a:lnTo>
                  <a:lnTo>
                    <a:pt x="543020" y="12849"/>
                  </a:lnTo>
                  <a:lnTo>
                    <a:pt x="471906" y="4943"/>
                  </a:lnTo>
                  <a:lnTo>
                    <a:pt x="415950" y="2204"/>
                  </a:lnTo>
                  <a:lnTo>
                    <a:pt x="349908" y="499"/>
                  </a:lnTo>
                  <a:lnTo>
                    <a:pt x="276415" y="0"/>
                  </a:lnTo>
                  <a:close/>
                </a:path>
              </a:pathLst>
            </a:custGeom>
            <a:solidFill>
              <a:srgbClr val="BDBDBD">
                <a:alpha val="5248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6" name="object 144">
              <a:extLst>
                <a:ext uri="{FF2B5EF4-FFF2-40B4-BE49-F238E27FC236}">
                  <a16:creationId xmlns:a16="http://schemas.microsoft.com/office/drawing/2014/main" xmlns="" id="{44471F38-70F7-4475-9853-3B24D599923F}"/>
                </a:ext>
              </a:extLst>
            </p:cNvPr>
            <p:cNvSpPr/>
            <p:nvPr/>
          </p:nvSpPr>
          <p:spPr>
            <a:xfrm>
              <a:off x="7995910" y="7039733"/>
              <a:ext cx="548640" cy="36195"/>
            </a:xfrm>
            <a:custGeom>
              <a:avLst/>
              <a:gdLst/>
              <a:ahLst/>
              <a:cxnLst/>
              <a:rect l="l" t="t" r="r" b="b"/>
              <a:pathLst>
                <a:path w="548640" h="36195">
                  <a:moveTo>
                    <a:pt x="274053" y="0"/>
                  </a:moveTo>
                  <a:lnTo>
                    <a:pt x="201187" y="792"/>
                  </a:lnTo>
                  <a:lnTo>
                    <a:pt x="135715" y="2747"/>
                  </a:lnTo>
                  <a:lnTo>
                    <a:pt x="80248" y="5688"/>
                  </a:lnTo>
                  <a:lnTo>
                    <a:pt x="37398" y="9435"/>
                  </a:lnTo>
                  <a:lnTo>
                    <a:pt x="0" y="18643"/>
                  </a:lnTo>
                  <a:lnTo>
                    <a:pt x="9801" y="23434"/>
                  </a:lnTo>
                  <a:lnTo>
                    <a:pt x="80303" y="31273"/>
                  </a:lnTo>
                  <a:lnTo>
                    <a:pt x="135778" y="33988"/>
                  </a:lnTo>
                  <a:lnTo>
                    <a:pt x="201254" y="35675"/>
                  </a:lnTo>
                  <a:lnTo>
                    <a:pt x="274116" y="36169"/>
                  </a:lnTo>
                  <a:lnTo>
                    <a:pt x="346982" y="35376"/>
                  </a:lnTo>
                  <a:lnTo>
                    <a:pt x="412455" y="33421"/>
                  </a:lnTo>
                  <a:lnTo>
                    <a:pt x="467921" y="30481"/>
                  </a:lnTo>
                  <a:lnTo>
                    <a:pt x="510771" y="26733"/>
                  </a:lnTo>
                  <a:lnTo>
                    <a:pt x="548170" y="17526"/>
                  </a:lnTo>
                  <a:lnTo>
                    <a:pt x="538368" y="12735"/>
                  </a:lnTo>
                  <a:lnTo>
                    <a:pt x="467866" y="4895"/>
                  </a:lnTo>
                  <a:lnTo>
                    <a:pt x="412391" y="2181"/>
                  </a:lnTo>
                  <a:lnTo>
                    <a:pt x="346915" y="493"/>
                  </a:lnTo>
                  <a:lnTo>
                    <a:pt x="274053" y="0"/>
                  </a:lnTo>
                  <a:close/>
                </a:path>
              </a:pathLst>
            </a:custGeom>
            <a:solidFill>
              <a:srgbClr val="BDBDBD">
                <a:alpha val="5294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7" name="object 145">
              <a:extLst>
                <a:ext uri="{FF2B5EF4-FFF2-40B4-BE49-F238E27FC236}">
                  <a16:creationId xmlns:a16="http://schemas.microsoft.com/office/drawing/2014/main" xmlns="" id="{CE215929-C279-4A60-B1E4-13E9705DC389}"/>
                </a:ext>
              </a:extLst>
            </p:cNvPr>
            <p:cNvSpPr/>
            <p:nvPr/>
          </p:nvSpPr>
          <p:spPr>
            <a:xfrm>
              <a:off x="7998278" y="7039889"/>
              <a:ext cx="543560" cy="36195"/>
            </a:xfrm>
            <a:custGeom>
              <a:avLst/>
              <a:gdLst/>
              <a:ahLst/>
              <a:cxnLst/>
              <a:rect l="l" t="t" r="r" b="b"/>
              <a:pathLst>
                <a:path w="543559" h="36195">
                  <a:moveTo>
                    <a:pt x="271678" y="0"/>
                  </a:moveTo>
                  <a:lnTo>
                    <a:pt x="199447" y="786"/>
                  </a:lnTo>
                  <a:lnTo>
                    <a:pt x="134545" y="2724"/>
                  </a:lnTo>
                  <a:lnTo>
                    <a:pt x="79560" y="5638"/>
                  </a:lnTo>
                  <a:lnTo>
                    <a:pt x="37082" y="9352"/>
                  </a:lnTo>
                  <a:lnTo>
                    <a:pt x="0" y="18478"/>
                  </a:lnTo>
                  <a:lnTo>
                    <a:pt x="9717" y="23227"/>
                  </a:lnTo>
                  <a:lnTo>
                    <a:pt x="79613" y="31000"/>
                  </a:lnTo>
                  <a:lnTo>
                    <a:pt x="134610" y="33694"/>
                  </a:lnTo>
                  <a:lnTo>
                    <a:pt x="199521" y="35370"/>
                  </a:lnTo>
                  <a:lnTo>
                    <a:pt x="271754" y="35864"/>
                  </a:lnTo>
                  <a:lnTo>
                    <a:pt x="343985" y="35077"/>
                  </a:lnTo>
                  <a:lnTo>
                    <a:pt x="408890" y="33136"/>
                  </a:lnTo>
                  <a:lnTo>
                    <a:pt x="463877" y="30219"/>
                  </a:lnTo>
                  <a:lnTo>
                    <a:pt x="506356" y="26502"/>
                  </a:lnTo>
                  <a:lnTo>
                    <a:pt x="543432" y="17373"/>
                  </a:lnTo>
                  <a:lnTo>
                    <a:pt x="533715" y="12625"/>
                  </a:lnTo>
                  <a:lnTo>
                    <a:pt x="463819" y="4852"/>
                  </a:lnTo>
                  <a:lnTo>
                    <a:pt x="408822" y="2161"/>
                  </a:lnTo>
                  <a:lnTo>
                    <a:pt x="343911" y="488"/>
                  </a:lnTo>
                  <a:lnTo>
                    <a:pt x="271678" y="0"/>
                  </a:lnTo>
                  <a:close/>
                </a:path>
              </a:pathLst>
            </a:custGeom>
            <a:solidFill>
              <a:srgbClr val="BCBCBC">
                <a:alpha val="5339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8" name="object 146">
              <a:extLst>
                <a:ext uri="{FF2B5EF4-FFF2-40B4-BE49-F238E27FC236}">
                  <a16:creationId xmlns:a16="http://schemas.microsoft.com/office/drawing/2014/main" xmlns="" id="{1834AE51-5ECB-435F-AE08-5C4C62EFE6F5}"/>
                </a:ext>
              </a:extLst>
            </p:cNvPr>
            <p:cNvSpPr/>
            <p:nvPr/>
          </p:nvSpPr>
          <p:spPr>
            <a:xfrm>
              <a:off x="8000656" y="7040034"/>
              <a:ext cx="539115" cy="35560"/>
            </a:xfrm>
            <a:custGeom>
              <a:avLst/>
              <a:gdLst/>
              <a:ahLst/>
              <a:cxnLst/>
              <a:rect l="l" t="t" r="r" b="b"/>
              <a:pathLst>
                <a:path w="539115" h="35559">
                  <a:moveTo>
                    <a:pt x="269303" y="0"/>
                  </a:moveTo>
                  <a:lnTo>
                    <a:pt x="197702" y="781"/>
                  </a:lnTo>
                  <a:lnTo>
                    <a:pt x="133365" y="2705"/>
                  </a:lnTo>
                  <a:lnTo>
                    <a:pt x="78859" y="5595"/>
                  </a:lnTo>
                  <a:lnTo>
                    <a:pt x="36751" y="9279"/>
                  </a:lnTo>
                  <a:lnTo>
                    <a:pt x="0" y="18326"/>
                  </a:lnTo>
                  <a:lnTo>
                    <a:pt x="9628" y="23032"/>
                  </a:lnTo>
                  <a:lnTo>
                    <a:pt x="78911" y="30738"/>
                  </a:lnTo>
                  <a:lnTo>
                    <a:pt x="133429" y="33408"/>
                  </a:lnTo>
                  <a:lnTo>
                    <a:pt x="197775" y="35070"/>
                  </a:lnTo>
                  <a:lnTo>
                    <a:pt x="269379" y="35559"/>
                  </a:lnTo>
                  <a:lnTo>
                    <a:pt x="340980" y="34778"/>
                  </a:lnTo>
                  <a:lnTo>
                    <a:pt x="405318" y="32854"/>
                  </a:lnTo>
                  <a:lnTo>
                    <a:pt x="459824" y="29964"/>
                  </a:lnTo>
                  <a:lnTo>
                    <a:pt x="501931" y="26280"/>
                  </a:lnTo>
                  <a:lnTo>
                    <a:pt x="538683" y="17233"/>
                  </a:lnTo>
                  <a:lnTo>
                    <a:pt x="529050" y="12528"/>
                  </a:lnTo>
                  <a:lnTo>
                    <a:pt x="459766" y="4825"/>
                  </a:lnTo>
                  <a:lnTo>
                    <a:pt x="405250" y="2156"/>
                  </a:lnTo>
                  <a:lnTo>
                    <a:pt x="340906" y="493"/>
                  </a:lnTo>
                  <a:lnTo>
                    <a:pt x="269303" y="0"/>
                  </a:lnTo>
                  <a:close/>
                </a:path>
              </a:pathLst>
            </a:custGeom>
            <a:solidFill>
              <a:srgbClr val="BCBCBC">
                <a:alpha val="5384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9" name="object 147">
              <a:extLst>
                <a:ext uri="{FF2B5EF4-FFF2-40B4-BE49-F238E27FC236}">
                  <a16:creationId xmlns:a16="http://schemas.microsoft.com/office/drawing/2014/main" xmlns="" id="{D81544A7-B59B-4F18-87C0-21EC0DFF96BB}"/>
                </a:ext>
              </a:extLst>
            </p:cNvPr>
            <p:cNvSpPr/>
            <p:nvPr/>
          </p:nvSpPr>
          <p:spPr>
            <a:xfrm>
              <a:off x="8003024" y="7040191"/>
              <a:ext cx="534035" cy="35560"/>
            </a:xfrm>
            <a:custGeom>
              <a:avLst/>
              <a:gdLst/>
              <a:ahLst/>
              <a:cxnLst/>
              <a:rect l="l" t="t" r="r" b="b"/>
              <a:pathLst>
                <a:path w="534034" h="35559">
                  <a:moveTo>
                    <a:pt x="266941" y="0"/>
                  </a:moveTo>
                  <a:lnTo>
                    <a:pt x="182557" y="1071"/>
                  </a:lnTo>
                  <a:lnTo>
                    <a:pt x="109273" y="3723"/>
                  </a:lnTo>
                  <a:lnTo>
                    <a:pt x="51487" y="7656"/>
                  </a:lnTo>
                  <a:lnTo>
                    <a:pt x="13597" y="12572"/>
                  </a:lnTo>
                  <a:lnTo>
                    <a:pt x="0" y="18173"/>
                  </a:lnTo>
                  <a:lnTo>
                    <a:pt x="13618" y="23713"/>
                  </a:lnTo>
                  <a:lnTo>
                    <a:pt x="51526" y="28472"/>
                  </a:lnTo>
                  <a:lnTo>
                    <a:pt x="109325" y="32167"/>
                  </a:lnTo>
                  <a:lnTo>
                    <a:pt x="182617" y="34518"/>
                  </a:lnTo>
                  <a:lnTo>
                    <a:pt x="267004" y="35242"/>
                  </a:lnTo>
                  <a:lnTo>
                    <a:pt x="351388" y="34175"/>
                  </a:lnTo>
                  <a:lnTo>
                    <a:pt x="424672" y="31525"/>
                  </a:lnTo>
                  <a:lnTo>
                    <a:pt x="482458" y="27592"/>
                  </a:lnTo>
                  <a:lnTo>
                    <a:pt x="520348" y="22677"/>
                  </a:lnTo>
                  <a:lnTo>
                    <a:pt x="533946" y="17081"/>
                  </a:lnTo>
                  <a:lnTo>
                    <a:pt x="520322" y="11541"/>
                  </a:lnTo>
                  <a:lnTo>
                    <a:pt x="482414" y="6782"/>
                  </a:lnTo>
                  <a:lnTo>
                    <a:pt x="424616" y="3084"/>
                  </a:lnTo>
                  <a:lnTo>
                    <a:pt x="351327" y="730"/>
                  </a:lnTo>
                  <a:lnTo>
                    <a:pt x="266941" y="0"/>
                  </a:lnTo>
                  <a:close/>
                </a:path>
              </a:pathLst>
            </a:custGeom>
            <a:solidFill>
              <a:srgbClr val="BBBBBB">
                <a:alpha val="5429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0" name="object 148">
              <a:extLst>
                <a:ext uri="{FF2B5EF4-FFF2-40B4-BE49-F238E27FC236}">
                  <a16:creationId xmlns:a16="http://schemas.microsoft.com/office/drawing/2014/main" xmlns="" id="{4279225C-2BEE-4E0B-BEB2-CE65DB62EE38}"/>
                </a:ext>
              </a:extLst>
            </p:cNvPr>
            <p:cNvSpPr/>
            <p:nvPr/>
          </p:nvSpPr>
          <p:spPr>
            <a:xfrm>
              <a:off x="8005391" y="7040349"/>
              <a:ext cx="529590" cy="35560"/>
            </a:xfrm>
            <a:custGeom>
              <a:avLst/>
              <a:gdLst/>
              <a:ahLst/>
              <a:cxnLst/>
              <a:rect l="l" t="t" r="r" b="b"/>
              <a:pathLst>
                <a:path w="529590" h="35559">
                  <a:moveTo>
                    <a:pt x="264566" y="0"/>
                  </a:moveTo>
                  <a:lnTo>
                    <a:pt x="180931" y="1063"/>
                  </a:lnTo>
                  <a:lnTo>
                    <a:pt x="108299" y="3690"/>
                  </a:lnTo>
                  <a:lnTo>
                    <a:pt x="51028" y="7587"/>
                  </a:lnTo>
                  <a:lnTo>
                    <a:pt x="0" y="18008"/>
                  </a:lnTo>
                  <a:lnTo>
                    <a:pt x="13503" y="23498"/>
                  </a:lnTo>
                  <a:lnTo>
                    <a:pt x="51077" y="28215"/>
                  </a:lnTo>
                  <a:lnTo>
                    <a:pt x="108363" y="31880"/>
                  </a:lnTo>
                  <a:lnTo>
                    <a:pt x="181004" y="34214"/>
                  </a:lnTo>
                  <a:lnTo>
                    <a:pt x="264642" y="34937"/>
                  </a:lnTo>
                  <a:lnTo>
                    <a:pt x="348277" y="33873"/>
                  </a:lnTo>
                  <a:lnTo>
                    <a:pt x="420909" y="31243"/>
                  </a:lnTo>
                  <a:lnTo>
                    <a:pt x="478180" y="27344"/>
                  </a:lnTo>
                  <a:lnTo>
                    <a:pt x="515733" y="22474"/>
                  </a:lnTo>
                  <a:lnTo>
                    <a:pt x="529208" y="16929"/>
                  </a:lnTo>
                  <a:lnTo>
                    <a:pt x="515705" y="11438"/>
                  </a:lnTo>
                  <a:lnTo>
                    <a:pt x="478131" y="6721"/>
                  </a:lnTo>
                  <a:lnTo>
                    <a:pt x="420845" y="3056"/>
                  </a:lnTo>
                  <a:lnTo>
                    <a:pt x="348204" y="723"/>
                  </a:lnTo>
                  <a:lnTo>
                    <a:pt x="264566" y="0"/>
                  </a:lnTo>
                  <a:close/>
                </a:path>
              </a:pathLst>
            </a:custGeom>
            <a:solidFill>
              <a:srgbClr val="BBBBBB">
                <a:alpha val="5475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1" name="object 149">
              <a:extLst>
                <a:ext uri="{FF2B5EF4-FFF2-40B4-BE49-F238E27FC236}">
                  <a16:creationId xmlns:a16="http://schemas.microsoft.com/office/drawing/2014/main" xmlns="" id="{26E5BAA3-2127-455A-892E-46C8CBADD571}"/>
                </a:ext>
              </a:extLst>
            </p:cNvPr>
            <p:cNvSpPr/>
            <p:nvPr/>
          </p:nvSpPr>
          <p:spPr>
            <a:xfrm>
              <a:off x="8007758" y="7040506"/>
              <a:ext cx="524510" cy="34925"/>
            </a:xfrm>
            <a:custGeom>
              <a:avLst/>
              <a:gdLst/>
              <a:ahLst/>
              <a:cxnLst/>
              <a:rect l="l" t="t" r="r" b="b"/>
              <a:pathLst>
                <a:path w="524509" h="34925">
                  <a:moveTo>
                    <a:pt x="262204" y="0"/>
                  </a:moveTo>
                  <a:lnTo>
                    <a:pt x="179318" y="1049"/>
                  </a:lnTo>
                  <a:lnTo>
                    <a:pt x="107337" y="3652"/>
                  </a:lnTo>
                  <a:lnTo>
                    <a:pt x="50579" y="7515"/>
                  </a:lnTo>
                  <a:lnTo>
                    <a:pt x="0" y="17843"/>
                  </a:lnTo>
                  <a:lnTo>
                    <a:pt x="13383" y="23288"/>
                  </a:lnTo>
                  <a:lnTo>
                    <a:pt x="50621" y="27964"/>
                  </a:lnTo>
                  <a:lnTo>
                    <a:pt x="107395" y="31595"/>
                  </a:lnTo>
                  <a:lnTo>
                    <a:pt x="179384" y="33905"/>
                  </a:lnTo>
                  <a:lnTo>
                    <a:pt x="262267" y="34620"/>
                  </a:lnTo>
                  <a:lnTo>
                    <a:pt x="345154" y="33570"/>
                  </a:lnTo>
                  <a:lnTo>
                    <a:pt x="417137" y="30967"/>
                  </a:lnTo>
                  <a:lnTo>
                    <a:pt x="473898" y="27104"/>
                  </a:lnTo>
                  <a:lnTo>
                    <a:pt x="511116" y="22276"/>
                  </a:lnTo>
                  <a:lnTo>
                    <a:pt x="524471" y="16776"/>
                  </a:lnTo>
                  <a:lnTo>
                    <a:pt x="511090" y="11331"/>
                  </a:lnTo>
                  <a:lnTo>
                    <a:pt x="473853" y="6655"/>
                  </a:lnTo>
                  <a:lnTo>
                    <a:pt x="417082" y="3025"/>
                  </a:lnTo>
                  <a:lnTo>
                    <a:pt x="345092" y="714"/>
                  </a:lnTo>
                  <a:lnTo>
                    <a:pt x="262204" y="0"/>
                  </a:lnTo>
                  <a:close/>
                </a:path>
              </a:pathLst>
            </a:custGeom>
            <a:solidFill>
              <a:srgbClr val="BABABA">
                <a:alpha val="5520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2" name="object 150">
              <a:extLst>
                <a:ext uri="{FF2B5EF4-FFF2-40B4-BE49-F238E27FC236}">
                  <a16:creationId xmlns:a16="http://schemas.microsoft.com/office/drawing/2014/main" xmlns="" id="{AE5688D0-F4A4-4407-835A-581D1DBCEEEF}"/>
                </a:ext>
              </a:extLst>
            </p:cNvPr>
            <p:cNvSpPr/>
            <p:nvPr/>
          </p:nvSpPr>
          <p:spPr>
            <a:xfrm>
              <a:off x="8010137" y="7040662"/>
              <a:ext cx="520065" cy="34925"/>
            </a:xfrm>
            <a:custGeom>
              <a:avLst/>
              <a:gdLst/>
              <a:ahLst/>
              <a:cxnLst/>
              <a:rect l="l" t="t" r="r" b="b"/>
              <a:pathLst>
                <a:path w="520065" h="34925">
                  <a:moveTo>
                    <a:pt x="259829" y="0"/>
                  </a:moveTo>
                  <a:lnTo>
                    <a:pt x="177691" y="1041"/>
                  </a:lnTo>
                  <a:lnTo>
                    <a:pt x="106360" y="3620"/>
                  </a:lnTo>
                  <a:lnTo>
                    <a:pt x="50114" y="7446"/>
                  </a:lnTo>
                  <a:lnTo>
                    <a:pt x="0" y="17678"/>
                  </a:lnTo>
                  <a:lnTo>
                    <a:pt x="13255" y="23073"/>
                  </a:lnTo>
                  <a:lnTo>
                    <a:pt x="50153" y="27707"/>
                  </a:lnTo>
                  <a:lnTo>
                    <a:pt x="106412" y="31305"/>
                  </a:lnTo>
                  <a:lnTo>
                    <a:pt x="177752" y="33595"/>
                  </a:lnTo>
                  <a:lnTo>
                    <a:pt x="259892" y="34302"/>
                  </a:lnTo>
                  <a:lnTo>
                    <a:pt x="342030" y="33261"/>
                  </a:lnTo>
                  <a:lnTo>
                    <a:pt x="413361" y="30682"/>
                  </a:lnTo>
                  <a:lnTo>
                    <a:pt x="469607" y="26855"/>
                  </a:lnTo>
                  <a:lnTo>
                    <a:pt x="506487" y="22072"/>
                  </a:lnTo>
                  <a:lnTo>
                    <a:pt x="519722" y="16624"/>
                  </a:lnTo>
                  <a:lnTo>
                    <a:pt x="506460" y="11229"/>
                  </a:lnTo>
                  <a:lnTo>
                    <a:pt x="469559" y="6595"/>
                  </a:lnTo>
                  <a:lnTo>
                    <a:pt x="413300" y="2996"/>
                  </a:lnTo>
                  <a:lnTo>
                    <a:pt x="341963" y="707"/>
                  </a:lnTo>
                  <a:lnTo>
                    <a:pt x="259829" y="0"/>
                  </a:lnTo>
                  <a:close/>
                </a:path>
              </a:pathLst>
            </a:custGeom>
            <a:solidFill>
              <a:srgbClr val="BABABA">
                <a:alpha val="5565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3" name="object 151">
              <a:extLst>
                <a:ext uri="{FF2B5EF4-FFF2-40B4-BE49-F238E27FC236}">
                  <a16:creationId xmlns:a16="http://schemas.microsoft.com/office/drawing/2014/main" xmlns="" id="{909383E8-6CB0-4F3A-BF56-F6E4937011ED}"/>
                </a:ext>
              </a:extLst>
            </p:cNvPr>
            <p:cNvSpPr/>
            <p:nvPr/>
          </p:nvSpPr>
          <p:spPr>
            <a:xfrm>
              <a:off x="8012504" y="7040820"/>
              <a:ext cx="514984" cy="34290"/>
            </a:xfrm>
            <a:custGeom>
              <a:avLst/>
              <a:gdLst/>
              <a:ahLst/>
              <a:cxnLst/>
              <a:rect l="l" t="t" r="r" b="b"/>
              <a:pathLst>
                <a:path w="514984" h="34290">
                  <a:moveTo>
                    <a:pt x="257454" y="0"/>
                  </a:moveTo>
                  <a:lnTo>
                    <a:pt x="176071" y="1033"/>
                  </a:lnTo>
                  <a:lnTo>
                    <a:pt x="105391" y="3592"/>
                  </a:lnTo>
                  <a:lnTo>
                    <a:pt x="49658" y="7386"/>
                  </a:lnTo>
                  <a:lnTo>
                    <a:pt x="0" y="17526"/>
                  </a:lnTo>
                  <a:lnTo>
                    <a:pt x="13135" y="22869"/>
                  </a:lnTo>
                  <a:lnTo>
                    <a:pt x="49698" y="27458"/>
                  </a:lnTo>
                  <a:lnTo>
                    <a:pt x="105446" y="31020"/>
                  </a:lnTo>
                  <a:lnTo>
                    <a:pt x="176138" y="33286"/>
                  </a:lnTo>
                  <a:lnTo>
                    <a:pt x="257530" y="33985"/>
                  </a:lnTo>
                  <a:lnTo>
                    <a:pt x="338912" y="32957"/>
                  </a:lnTo>
                  <a:lnTo>
                    <a:pt x="409589" y="30402"/>
                  </a:lnTo>
                  <a:lnTo>
                    <a:pt x="465320" y="26610"/>
                  </a:lnTo>
                  <a:lnTo>
                    <a:pt x="501866" y="21870"/>
                  </a:lnTo>
                  <a:lnTo>
                    <a:pt x="514984" y="16471"/>
                  </a:lnTo>
                  <a:lnTo>
                    <a:pt x="501844" y="11126"/>
                  </a:lnTo>
                  <a:lnTo>
                    <a:pt x="465281" y="6535"/>
                  </a:lnTo>
                  <a:lnTo>
                    <a:pt x="409534" y="2968"/>
                  </a:lnTo>
                  <a:lnTo>
                    <a:pt x="338845" y="699"/>
                  </a:lnTo>
                  <a:lnTo>
                    <a:pt x="257454" y="0"/>
                  </a:lnTo>
                  <a:close/>
                </a:path>
              </a:pathLst>
            </a:custGeom>
            <a:solidFill>
              <a:srgbClr val="B9B9B9">
                <a:alpha val="5610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4" name="object 152">
              <a:extLst>
                <a:ext uri="{FF2B5EF4-FFF2-40B4-BE49-F238E27FC236}">
                  <a16:creationId xmlns:a16="http://schemas.microsoft.com/office/drawing/2014/main" xmlns="" id="{6EF4494A-F04D-41D8-8CDF-BC2CA9CEE4ED}"/>
                </a:ext>
              </a:extLst>
            </p:cNvPr>
            <p:cNvSpPr/>
            <p:nvPr/>
          </p:nvSpPr>
          <p:spPr>
            <a:xfrm>
              <a:off x="8014870" y="7040977"/>
              <a:ext cx="510540" cy="34290"/>
            </a:xfrm>
            <a:custGeom>
              <a:avLst/>
              <a:gdLst/>
              <a:ahLst/>
              <a:cxnLst/>
              <a:rect l="l" t="t" r="r" b="b"/>
              <a:pathLst>
                <a:path w="510540" h="34290">
                  <a:moveTo>
                    <a:pt x="255092" y="0"/>
                  </a:moveTo>
                  <a:lnTo>
                    <a:pt x="174453" y="1025"/>
                  </a:lnTo>
                  <a:lnTo>
                    <a:pt x="104424" y="3559"/>
                  </a:lnTo>
                  <a:lnTo>
                    <a:pt x="49205" y="7317"/>
                  </a:lnTo>
                  <a:lnTo>
                    <a:pt x="0" y="17360"/>
                  </a:lnTo>
                  <a:lnTo>
                    <a:pt x="13020" y="22654"/>
                  </a:lnTo>
                  <a:lnTo>
                    <a:pt x="49248" y="27201"/>
                  </a:lnTo>
                  <a:lnTo>
                    <a:pt x="104482" y="30733"/>
                  </a:lnTo>
                  <a:lnTo>
                    <a:pt x="174518" y="32982"/>
                  </a:lnTo>
                  <a:lnTo>
                    <a:pt x="255155" y="33680"/>
                  </a:lnTo>
                  <a:lnTo>
                    <a:pt x="335794" y="32655"/>
                  </a:lnTo>
                  <a:lnTo>
                    <a:pt x="405823" y="30120"/>
                  </a:lnTo>
                  <a:lnTo>
                    <a:pt x="461042" y="26362"/>
                  </a:lnTo>
                  <a:lnTo>
                    <a:pt x="497250" y="21666"/>
                  </a:lnTo>
                  <a:lnTo>
                    <a:pt x="510247" y="16319"/>
                  </a:lnTo>
                  <a:lnTo>
                    <a:pt x="497227" y="11024"/>
                  </a:lnTo>
                  <a:lnTo>
                    <a:pt x="460999" y="6474"/>
                  </a:lnTo>
                  <a:lnTo>
                    <a:pt x="405765" y="2940"/>
                  </a:lnTo>
                  <a:lnTo>
                    <a:pt x="335729" y="692"/>
                  </a:lnTo>
                  <a:lnTo>
                    <a:pt x="255092" y="0"/>
                  </a:lnTo>
                  <a:close/>
                </a:path>
              </a:pathLst>
            </a:custGeom>
            <a:solidFill>
              <a:srgbClr val="B8B8B8">
                <a:alpha val="5656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5" name="object 153">
              <a:extLst>
                <a:ext uri="{FF2B5EF4-FFF2-40B4-BE49-F238E27FC236}">
                  <a16:creationId xmlns:a16="http://schemas.microsoft.com/office/drawing/2014/main" xmlns="" id="{7DCE2A27-91F7-49A7-87D4-908964E82244}"/>
                </a:ext>
              </a:extLst>
            </p:cNvPr>
            <p:cNvSpPr/>
            <p:nvPr/>
          </p:nvSpPr>
          <p:spPr>
            <a:xfrm>
              <a:off x="8017238" y="7041135"/>
              <a:ext cx="506095" cy="33655"/>
            </a:xfrm>
            <a:custGeom>
              <a:avLst/>
              <a:gdLst/>
              <a:ahLst/>
              <a:cxnLst/>
              <a:rect l="l" t="t" r="r" b="b"/>
              <a:pathLst>
                <a:path w="506095" h="33654">
                  <a:moveTo>
                    <a:pt x="252729" y="0"/>
                  </a:moveTo>
                  <a:lnTo>
                    <a:pt x="172839" y="1011"/>
                  </a:lnTo>
                  <a:lnTo>
                    <a:pt x="103458" y="3521"/>
                  </a:lnTo>
                  <a:lnTo>
                    <a:pt x="48751" y="7245"/>
                  </a:lnTo>
                  <a:lnTo>
                    <a:pt x="0" y="17195"/>
                  </a:lnTo>
                  <a:lnTo>
                    <a:pt x="12898" y="22439"/>
                  </a:lnTo>
                  <a:lnTo>
                    <a:pt x="48789" y="26944"/>
                  </a:lnTo>
                  <a:lnTo>
                    <a:pt x="103510" y="30444"/>
                  </a:lnTo>
                  <a:lnTo>
                    <a:pt x="172899" y="32672"/>
                  </a:lnTo>
                  <a:lnTo>
                    <a:pt x="252793" y="33362"/>
                  </a:lnTo>
                  <a:lnTo>
                    <a:pt x="332678" y="32351"/>
                  </a:lnTo>
                  <a:lnTo>
                    <a:pt x="402054" y="29841"/>
                  </a:lnTo>
                  <a:lnTo>
                    <a:pt x="456760" y="26117"/>
                  </a:lnTo>
                  <a:lnTo>
                    <a:pt x="492633" y="21464"/>
                  </a:lnTo>
                  <a:lnTo>
                    <a:pt x="505510" y="16167"/>
                  </a:lnTo>
                  <a:lnTo>
                    <a:pt x="492616" y="10923"/>
                  </a:lnTo>
                  <a:lnTo>
                    <a:pt x="456727" y="6418"/>
                  </a:lnTo>
                  <a:lnTo>
                    <a:pt x="402006" y="2918"/>
                  </a:lnTo>
                  <a:lnTo>
                    <a:pt x="332618" y="690"/>
                  </a:lnTo>
                  <a:lnTo>
                    <a:pt x="252729" y="0"/>
                  </a:lnTo>
                  <a:close/>
                </a:path>
              </a:pathLst>
            </a:custGeom>
            <a:solidFill>
              <a:srgbClr val="B8B8B8">
                <a:alpha val="5701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6" name="object 154">
              <a:extLst>
                <a:ext uri="{FF2B5EF4-FFF2-40B4-BE49-F238E27FC236}">
                  <a16:creationId xmlns:a16="http://schemas.microsoft.com/office/drawing/2014/main" xmlns="" id="{EBDC4298-3985-4CD6-8AF3-E9CE670EE90C}"/>
                </a:ext>
              </a:extLst>
            </p:cNvPr>
            <p:cNvSpPr/>
            <p:nvPr/>
          </p:nvSpPr>
          <p:spPr>
            <a:xfrm>
              <a:off x="8019616" y="7041291"/>
              <a:ext cx="501015" cy="33655"/>
            </a:xfrm>
            <a:custGeom>
              <a:avLst/>
              <a:gdLst/>
              <a:ahLst/>
              <a:cxnLst/>
              <a:rect l="l" t="t" r="r" b="b"/>
              <a:pathLst>
                <a:path w="501015" h="33654">
                  <a:moveTo>
                    <a:pt x="250342" y="0"/>
                  </a:moveTo>
                  <a:lnTo>
                    <a:pt x="171205" y="1003"/>
                  </a:lnTo>
                  <a:lnTo>
                    <a:pt x="102478" y="3489"/>
                  </a:lnTo>
                  <a:lnTo>
                    <a:pt x="48285" y="7177"/>
                  </a:lnTo>
                  <a:lnTo>
                    <a:pt x="0" y="17030"/>
                  </a:lnTo>
                  <a:lnTo>
                    <a:pt x="12772" y="22230"/>
                  </a:lnTo>
                  <a:lnTo>
                    <a:pt x="48325" y="26696"/>
                  </a:lnTo>
                  <a:lnTo>
                    <a:pt x="102533" y="30164"/>
                  </a:lnTo>
                  <a:lnTo>
                    <a:pt x="171272" y="32368"/>
                  </a:lnTo>
                  <a:lnTo>
                    <a:pt x="250418" y="33045"/>
                  </a:lnTo>
                  <a:lnTo>
                    <a:pt x="329554" y="32043"/>
                  </a:lnTo>
                  <a:lnTo>
                    <a:pt x="398278" y="29559"/>
                  </a:lnTo>
                  <a:lnTo>
                    <a:pt x="452469" y="25873"/>
                  </a:lnTo>
                  <a:lnTo>
                    <a:pt x="488004" y="21265"/>
                  </a:lnTo>
                  <a:lnTo>
                    <a:pt x="500760" y="16014"/>
                  </a:lnTo>
                  <a:lnTo>
                    <a:pt x="487988" y="10815"/>
                  </a:lnTo>
                  <a:lnTo>
                    <a:pt x="452435" y="6352"/>
                  </a:lnTo>
                  <a:lnTo>
                    <a:pt x="398227" y="2886"/>
                  </a:lnTo>
                  <a:lnTo>
                    <a:pt x="329488" y="681"/>
                  </a:lnTo>
                  <a:lnTo>
                    <a:pt x="250342" y="0"/>
                  </a:lnTo>
                  <a:close/>
                </a:path>
              </a:pathLst>
            </a:custGeom>
            <a:solidFill>
              <a:srgbClr val="B8B8B8">
                <a:alpha val="5746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7" name="object 155">
              <a:extLst>
                <a:ext uri="{FF2B5EF4-FFF2-40B4-BE49-F238E27FC236}">
                  <a16:creationId xmlns:a16="http://schemas.microsoft.com/office/drawing/2014/main" xmlns="" id="{8D632A66-E976-41A9-88BC-D4FA82585FCF}"/>
                </a:ext>
              </a:extLst>
            </p:cNvPr>
            <p:cNvSpPr/>
            <p:nvPr/>
          </p:nvSpPr>
          <p:spPr>
            <a:xfrm>
              <a:off x="8021983" y="7041448"/>
              <a:ext cx="496570" cy="33020"/>
            </a:xfrm>
            <a:custGeom>
              <a:avLst/>
              <a:gdLst/>
              <a:ahLst/>
              <a:cxnLst/>
              <a:rect l="l" t="t" r="r" b="b"/>
              <a:pathLst>
                <a:path w="496570" h="33020">
                  <a:moveTo>
                    <a:pt x="247980" y="0"/>
                  </a:moveTo>
                  <a:lnTo>
                    <a:pt x="169592" y="994"/>
                  </a:lnTo>
                  <a:lnTo>
                    <a:pt x="101516" y="3457"/>
                  </a:lnTo>
                  <a:lnTo>
                    <a:pt x="47836" y="7111"/>
                  </a:lnTo>
                  <a:lnTo>
                    <a:pt x="0" y="16878"/>
                  </a:lnTo>
                  <a:lnTo>
                    <a:pt x="12657" y="22022"/>
                  </a:lnTo>
                  <a:lnTo>
                    <a:pt x="47875" y="26443"/>
                  </a:lnTo>
                  <a:lnTo>
                    <a:pt x="101568" y="29878"/>
                  </a:lnTo>
                  <a:lnTo>
                    <a:pt x="169653" y="32065"/>
                  </a:lnTo>
                  <a:lnTo>
                    <a:pt x="248043" y="32740"/>
                  </a:lnTo>
                  <a:lnTo>
                    <a:pt x="326431" y="31746"/>
                  </a:lnTo>
                  <a:lnTo>
                    <a:pt x="394507" y="29282"/>
                  </a:lnTo>
                  <a:lnTo>
                    <a:pt x="448187" y="25629"/>
                  </a:lnTo>
                  <a:lnTo>
                    <a:pt x="483387" y="21063"/>
                  </a:lnTo>
                  <a:lnTo>
                    <a:pt x="496023" y="15862"/>
                  </a:lnTo>
                  <a:lnTo>
                    <a:pt x="483371" y="10713"/>
                  </a:lnTo>
                  <a:lnTo>
                    <a:pt x="448154" y="6291"/>
                  </a:lnTo>
                  <a:lnTo>
                    <a:pt x="394458" y="2858"/>
                  </a:lnTo>
                  <a:lnTo>
                    <a:pt x="326371" y="674"/>
                  </a:lnTo>
                  <a:lnTo>
                    <a:pt x="247980" y="0"/>
                  </a:lnTo>
                  <a:close/>
                </a:path>
              </a:pathLst>
            </a:custGeom>
            <a:solidFill>
              <a:srgbClr val="B8B8B8">
                <a:alpha val="5791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8" name="object 156">
              <a:extLst>
                <a:ext uri="{FF2B5EF4-FFF2-40B4-BE49-F238E27FC236}">
                  <a16:creationId xmlns:a16="http://schemas.microsoft.com/office/drawing/2014/main" xmlns="" id="{2471BF11-E8F3-4407-A493-CD2652EDB2D3}"/>
                </a:ext>
              </a:extLst>
            </p:cNvPr>
            <p:cNvSpPr/>
            <p:nvPr/>
          </p:nvSpPr>
          <p:spPr>
            <a:xfrm>
              <a:off x="8024350" y="7041606"/>
              <a:ext cx="491490" cy="33020"/>
            </a:xfrm>
            <a:custGeom>
              <a:avLst/>
              <a:gdLst/>
              <a:ahLst/>
              <a:cxnLst/>
              <a:rect l="l" t="t" r="r" b="b"/>
              <a:pathLst>
                <a:path w="491490" h="33020">
                  <a:moveTo>
                    <a:pt x="245617" y="0"/>
                  </a:moveTo>
                  <a:lnTo>
                    <a:pt x="167973" y="985"/>
                  </a:lnTo>
                  <a:lnTo>
                    <a:pt x="100545" y="3425"/>
                  </a:lnTo>
                  <a:lnTo>
                    <a:pt x="47377" y="7042"/>
                  </a:lnTo>
                  <a:lnTo>
                    <a:pt x="0" y="16713"/>
                  </a:lnTo>
                  <a:lnTo>
                    <a:pt x="12537" y="21811"/>
                  </a:lnTo>
                  <a:lnTo>
                    <a:pt x="47420" y="26191"/>
                  </a:lnTo>
                  <a:lnTo>
                    <a:pt x="100603" y="29592"/>
                  </a:lnTo>
                  <a:lnTo>
                    <a:pt x="168039" y="31756"/>
                  </a:lnTo>
                  <a:lnTo>
                    <a:pt x="245681" y="32423"/>
                  </a:lnTo>
                  <a:lnTo>
                    <a:pt x="323319" y="31437"/>
                  </a:lnTo>
                  <a:lnTo>
                    <a:pt x="390743" y="28997"/>
                  </a:lnTo>
                  <a:lnTo>
                    <a:pt x="443909" y="25380"/>
                  </a:lnTo>
                  <a:lnTo>
                    <a:pt x="478772" y="20859"/>
                  </a:lnTo>
                  <a:lnTo>
                    <a:pt x="491286" y="15709"/>
                  </a:lnTo>
                  <a:lnTo>
                    <a:pt x="478755" y="10611"/>
                  </a:lnTo>
                  <a:lnTo>
                    <a:pt x="443876" y="6231"/>
                  </a:lnTo>
                  <a:lnTo>
                    <a:pt x="390695" y="2830"/>
                  </a:lnTo>
                  <a:lnTo>
                    <a:pt x="323260" y="667"/>
                  </a:lnTo>
                  <a:lnTo>
                    <a:pt x="245617" y="0"/>
                  </a:lnTo>
                  <a:close/>
                </a:path>
              </a:pathLst>
            </a:custGeom>
            <a:solidFill>
              <a:srgbClr val="B7B7B7">
                <a:alpha val="5837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9" name="object 157">
              <a:extLst>
                <a:ext uri="{FF2B5EF4-FFF2-40B4-BE49-F238E27FC236}">
                  <a16:creationId xmlns:a16="http://schemas.microsoft.com/office/drawing/2014/main" xmlns="" id="{AB12E265-6F1C-47BB-AD73-85D3182B2866}"/>
                </a:ext>
              </a:extLst>
            </p:cNvPr>
            <p:cNvSpPr/>
            <p:nvPr/>
          </p:nvSpPr>
          <p:spPr>
            <a:xfrm>
              <a:off x="8026730" y="7041763"/>
              <a:ext cx="487045" cy="32384"/>
            </a:xfrm>
            <a:custGeom>
              <a:avLst/>
              <a:gdLst/>
              <a:ahLst/>
              <a:cxnLst/>
              <a:rect l="l" t="t" r="r" b="b"/>
              <a:pathLst>
                <a:path w="487045" h="32384">
                  <a:moveTo>
                    <a:pt x="243230" y="0"/>
                  </a:moveTo>
                  <a:lnTo>
                    <a:pt x="166340" y="972"/>
                  </a:lnTo>
                  <a:lnTo>
                    <a:pt x="99565" y="3387"/>
                  </a:lnTo>
                  <a:lnTo>
                    <a:pt x="46912" y="6970"/>
                  </a:lnTo>
                  <a:lnTo>
                    <a:pt x="0" y="16548"/>
                  </a:lnTo>
                  <a:lnTo>
                    <a:pt x="12409" y="21596"/>
                  </a:lnTo>
                  <a:lnTo>
                    <a:pt x="46951" y="25934"/>
                  </a:lnTo>
                  <a:lnTo>
                    <a:pt x="99617" y="29303"/>
                  </a:lnTo>
                  <a:lnTo>
                    <a:pt x="166400" y="31445"/>
                  </a:lnTo>
                  <a:lnTo>
                    <a:pt x="243293" y="32105"/>
                  </a:lnTo>
                  <a:lnTo>
                    <a:pt x="320188" y="31133"/>
                  </a:lnTo>
                  <a:lnTo>
                    <a:pt x="386965" y="28718"/>
                  </a:lnTo>
                  <a:lnTo>
                    <a:pt x="439618" y="25135"/>
                  </a:lnTo>
                  <a:lnTo>
                    <a:pt x="474143" y="20656"/>
                  </a:lnTo>
                  <a:lnTo>
                    <a:pt x="486536" y="15557"/>
                  </a:lnTo>
                  <a:lnTo>
                    <a:pt x="474126" y="10508"/>
                  </a:lnTo>
                  <a:lnTo>
                    <a:pt x="439581" y="6171"/>
                  </a:lnTo>
                  <a:lnTo>
                    <a:pt x="386911" y="2802"/>
                  </a:lnTo>
                  <a:lnTo>
                    <a:pt x="320124" y="659"/>
                  </a:lnTo>
                  <a:lnTo>
                    <a:pt x="243230" y="0"/>
                  </a:lnTo>
                  <a:close/>
                </a:path>
              </a:pathLst>
            </a:custGeom>
            <a:solidFill>
              <a:srgbClr val="B7B7B7">
                <a:alpha val="5882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0" name="object 158">
              <a:extLst>
                <a:ext uri="{FF2B5EF4-FFF2-40B4-BE49-F238E27FC236}">
                  <a16:creationId xmlns:a16="http://schemas.microsoft.com/office/drawing/2014/main" xmlns="" id="{4DC75A82-9895-44BE-A9F3-5425888523FA}"/>
                </a:ext>
              </a:extLst>
            </p:cNvPr>
            <p:cNvSpPr/>
            <p:nvPr/>
          </p:nvSpPr>
          <p:spPr>
            <a:xfrm>
              <a:off x="8029097" y="7041921"/>
              <a:ext cx="481965" cy="32384"/>
            </a:xfrm>
            <a:custGeom>
              <a:avLst/>
              <a:gdLst/>
              <a:ahLst/>
              <a:cxnLst/>
              <a:rect l="l" t="t" r="r" b="b"/>
              <a:pathLst>
                <a:path w="481965" h="32384">
                  <a:moveTo>
                    <a:pt x="240868" y="0"/>
                  </a:moveTo>
                  <a:lnTo>
                    <a:pt x="164727" y="963"/>
                  </a:lnTo>
                  <a:lnTo>
                    <a:pt x="98603" y="3354"/>
                  </a:lnTo>
                  <a:lnTo>
                    <a:pt x="46463" y="6901"/>
                  </a:lnTo>
                  <a:lnTo>
                    <a:pt x="0" y="16382"/>
                  </a:lnTo>
                  <a:lnTo>
                    <a:pt x="12289" y="21386"/>
                  </a:lnTo>
                  <a:lnTo>
                    <a:pt x="46496" y="25683"/>
                  </a:lnTo>
                  <a:lnTo>
                    <a:pt x="98651" y="29020"/>
                  </a:lnTo>
                  <a:lnTo>
                    <a:pt x="164786" y="31143"/>
                  </a:lnTo>
                  <a:lnTo>
                    <a:pt x="240931" y="31800"/>
                  </a:lnTo>
                  <a:lnTo>
                    <a:pt x="317072" y="30830"/>
                  </a:lnTo>
                  <a:lnTo>
                    <a:pt x="383196" y="28436"/>
                  </a:lnTo>
                  <a:lnTo>
                    <a:pt x="435336" y="24887"/>
                  </a:lnTo>
                  <a:lnTo>
                    <a:pt x="469526" y="20453"/>
                  </a:lnTo>
                  <a:lnTo>
                    <a:pt x="481799" y="15405"/>
                  </a:lnTo>
                  <a:lnTo>
                    <a:pt x="469510" y="10406"/>
                  </a:lnTo>
                  <a:lnTo>
                    <a:pt x="435303" y="6110"/>
                  </a:lnTo>
                  <a:lnTo>
                    <a:pt x="383148" y="2774"/>
                  </a:lnTo>
                  <a:lnTo>
                    <a:pt x="317013" y="652"/>
                  </a:lnTo>
                  <a:lnTo>
                    <a:pt x="240868" y="0"/>
                  </a:lnTo>
                  <a:close/>
                </a:path>
              </a:pathLst>
            </a:custGeom>
            <a:solidFill>
              <a:srgbClr val="B6B6B6">
                <a:alpha val="5927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1" name="object 159">
              <a:extLst>
                <a:ext uri="{FF2B5EF4-FFF2-40B4-BE49-F238E27FC236}">
                  <a16:creationId xmlns:a16="http://schemas.microsoft.com/office/drawing/2014/main" xmlns="" id="{1588ECEF-AA25-45B7-A346-1A5E87E35100}"/>
                </a:ext>
              </a:extLst>
            </p:cNvPr>
            <p:cNvSpPr/>
            <p:nvPr/>
          </p:nvSpPr>
          <p:spPr>
            <a:xfrm>
              <a:off x="8031463" y="7042078"/>
              <a:ext cx="477520" cy="31750"/>
            </a:xfrm>
            <a:custGeom>
              <a:avLst/>
              <a:gdLst/>
              <a:ahLst/>
              <a:cxnLst/>
              <a:rect l="l" t="t" r="r" b="b"/>
              <a:pathLst>
                <a:path w="477520" h="31750">
                  <a:moveTo>
                    <a:pt x="238505" y="0"/>
                  </a:moveTo>
                  <a:lnTo>
                    <a:pt x="163113" y="955"/>
                  </a:lnTo>
                  <a:lnTo>
                    <a:pt x="97637" y="3322"/>
                  </a:lnTo>
                  <a:lnTo>
                    <a:pt x="46008" y="6833"/>
                  </a:lnTo>
                  <a:lnTo>
                    <a:pt x="0" y="16217"/>
                  </a:lnTo>
                  <a:lnTo>
                    <a:pt x="12174" y="21171"/>
                  </a:lnTo>
                  <a:lnTo>
                    <a:pt x="46047" y="25426"/>
                  </a:lnTo>
                  <a:lnTo>
                    <a:pt x="97689" y="28730"/>
                  </a:lnTo>
                  <a:lnTo>
                    <a:pt x="163173" y="30833"/>
                  </a:lnTo>
                  <a:lnTo>
                    <a:pt x="238569" y="31483"/>
                  </a:lnTo>
                  <a:lnTo>
                    <a:pt x="313961" y="30528"/>
                  </a:lnTo>
                  <a:lnTo>
                    <a:pt x="379433" y="28160"/>
                  </a:lnTo>
                  <a:lnTo>
                    <a:pt x="431058" y="24647"/>
                  </a:lnTo>
                  <a:lnTo>
                    <a:pt x="464911" y="20255"/>
                  </a:lnTo>
                  <a:lnTo>
                    <a:pt x="477062" y="15252"/>
                  </a:lnTo>
                  <a:lnTo>
                    <a:pt x="464894" y="10300"/>
                  </a:lnTo>
                  <a:lnTo>
                    <a:pt x="431025" y="6048"/>
                  </a:lnTo>
                  <a:lnTo>
                    <a:pt x="379384" y="2748"/>
                  </a:lnTo>
                  <a:lnTo>
                    <a:pt x="313901" y="648"/>
                  </a:lnTo>
                  <a:lnTo>
                    <a:pt x="238505" y="0"/>
                  </a:lnTo>
                  <a:close/>
                </a:path>
              </a:pathLst>
            </a:custGeom>
            <a:solidFill>
              <a:srgbClr val="B6B6B6">
                <a:alpha val="5972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2" name="object 160">
              <a:extLst>
                <a:ext uri="{FF2B5EF4-FFF2-40B4-BE49-F238E27FC236}">
                  <a16:creationId xmlns:a16="http://schemas.microsoft.com/office/drawing/2014/main" xmlns="" id="{81AE0CA4-3355-4E72-A956-6B2822C36A09}"/>
                </a:ext>
              </a:extLst>
            </p:cNvPr>
            <p:cNvSpPr/>
            <p:nvPr/>
          </p:nvSpPr>
          <p:spPr>
            <a:xfrm>
              <a:off x="8033830" y="7042235"/>
              <a:ext cx="472440" cy="31750"/>
            </a:xfrm>
            <a:custGeom>
              <a:avLst/>
              <a:gdLst/>
              <a:ahLst/>
              <a:cxnLst/>
              <a:rect l="l" t="t" r="r" b="b"/>
              <a:pathLst>
                <a:path w="472440" h="31750">
                  <a:moveTo>
                    <a:pt x="236131" y="0"/>
                  </a:moveTo>
                  <a:lnTo>
                    <a:pt x="161487" y="941"/>
                  </a:lnTo>
                  <a:lnTo>
                    <a:pt x="96663" y="3284"/>
                  </a:lnTo>
                  <a:lnTo>
                    <a:pt x="45549" y="6763"/>
                  </a:lnTo>
                  <a:lnTo>
                    <a:pt x="0" y="16065"/>
                  </a:lnTo>
                  <a:lnTo>
                    <a:pt x="12052" y="20968"/>
                  </a:lnTo>
                  <a:lnTo>
                    <a:pt x="45587" y="25177"/>
                  </a:lnTo>
                  <a:lnTo>
                    <a:pt x="96716" y="28445"/>
                  </a:lnTo>
                  <a:lnTo>
                    <a:pt x="161548" y="30524"/>
                  </a:lnTo>
                  <a:lnTo>
                    <a:pt x="236194" y="31165"/>
                  </a:lnTo>
                  <a:lnTo>
                    <a:pt x="310838" y="30219"/>
                  </a:lnTo>
                  <a:lnTo>
                    <a:pt x="375661" y="27875"/>
                  </a:lnTo>
                  <a:lnTo>
                    <a:pt x="426776" y="24398"/>
                  </a:lnTo>
                  <a:lnTo>
                    <a:pt x="460294" y="20051"/>
                  </a:lnTo>
                  <a:lnTo>
                    <a:pt x="472325" y="15100"/>
                  </a:lnTo>
                  <a:lnTo>
                    <a:pt x="460277" y="10197"/>
                  </a:lnTo>
                  <a:lnTo>
                    <a:pt x="426743" y="5988"/>
                  </a:lnTo>
                  <a:lnTo>
                    <a:pt x="375613" y="2720"/>
                  </a:lnTo>
                  <a:lnTo>
                    <a:pt x="310778" y="641"/>
                  </a:lnTo>
                  <a:lnTo>
                    <a:pt x="236131" y="0"/>
                  </a:lnTo>
                  <a:close/>
                </a:path>
              </a:pathLst>
            </a:custGeom>
            <a:solidFill>
              <a:srgbClr val="B5B5B5">
                <a:alpha val="6018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3" name="object 161">
              <a:extLst>
                <a:ext uri="{FF2B5EF4-FFF2-40B4-BE49-F238E27FC236}">
                  <a16:creationId xmlns:a16="http://schemas.microsoft.com/office/drawing/2014/main" xmlns="" id="{D332A4FC-CADE-43B4-B848-AC1B4B4D344F}"/>
                </a:ext>
              </a:extLst>
            </p:cNvPr>
            <p:cNvSpPr/>
            <p:nvPr/>
          </p:nvSpPr>
          <p:spPr>
            <a:xfrm>
              <a:off x="8036210" y="7042392"/>
              <a:ext cx="467995" cy="31115"/>
            </a:xfrm>
            <a:custGeom>
              <a:avLst/>
              <a:gdLst/>
              <a:ahLst/>
              <a:cxnLst/>
              <a:rect l="l" t="t" r="r" b="b"/>
              <a:pathLst>
                <a:path w="467995" h="31115">
                  <a:moveTo>
                    <a:pt x="233756" y="0"/>
                  </a:moveTo>
                  <a:lnTo>
                    <a:pt x="159860" y="933"/>
                  </a:lnTo>
                  <a:lnTo>
                    <a:pt x="95686" y="3252"/>
                  </a:lnTo>
                  <a:lnTo>
                    <a:pt x="45084" y="6695"/>
                  </a:lnTo>
                  <a:lnTo>
                    <a:pt x="0" y="15900"/>
                  </a:lnTo>
                  <a:lnTo>
                    <a:pt x="11926" y="20752"/>
                  </a:lnTo>
                  <a:lnTo>
                    <a:pt x="45123" y="24920"/>
                  </a:lnTo>
                  <a:lnTo>
                    <a:pt x="95738" y="28156"/>
                  </a:lnTo>
                  <a:lnTo>
                    <a:pt x="159921" y="30214"/>
                  </a:lnTo>
                  <a:lnTo>
                    <a:pt x="233819" y="30848"/>
                  </a:lnTo>
                  <a:lnTo>
                    <a:pt x="307713" y="29915"/>
                  </a:lnTo>
                  <a:lnTo>
                    <a:pt x="371885" y="27595"/>
                  </a:lnTo>
                  <a:lnTo>
                    <a:pt x="422486" y="24153"/>
                  </a:lnTo>
                  <a:lnTo>
                    <a:pt x="455665" y="19849"/>
                  </a:lnTo>
                  <a:lnTo>
                    <a:pt x="467575" y="14947"/>
                  </a:lnTo>
                  <a:lnTo>
                    <a:pt x="455649" y="10095"/>
                  </a:lnTo>
                  <a:lnTo>
                    <a:pt x="422452" y="5928"/>
                  </a:lnTo>
                  <a:lnTo>
                    <a:pt x="371837" y="2692"/>
                  </a:lnTo>
                  <a:lnTo>
                    <a:pt x="307654" y="634"/>
                  </a:lnTo>
                  <a:lnTo>
                    <a:pt x="233756" y="0"/>
                  </a:lnTo>
                  <a:close/>
                </a:path>
              </a:pathLst>
            </a:custGeom>
            <a:solidFill>
              <a:srgbClr val="B4B4B4">
                <a:alpha val="6063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4" name="object 162">
              <a:extLst>
                <a:ext uri="{FF2B5EF4-FFF2-40B4-BE49-F238E27FC236}">
                  <a16:creationId xmlns:a16="http://schemas.microsoft.com/office/drawing/2014/main" xmlns="" id="{BB5153F4-A023-4A1B-A42B-FA98D490E14B}"/>
                </a:ext>
              </a:extLst>
            </p:cNvPr>
            <p:cNvSpPr/>
            <p:nvPr/>
          </p:nvSpPr>
          <p:spPr>
            <a:xfrm>
              <a:off x="8038576" y="7042537"/>
              <a:ext cx="462915" cy="31115"/>
            </a:xfrm>
            <a:custGeom>
              <a:avLst/>
              <a:gdLst/>
              <a:ahLst/>
              <a:cxnLst/>
              <a:rect l="l" t="t" r="r" b="b"/>
              <a:pathLst>
                <a:path w="462915" h="31115">
                  <a:moveTo>
                    <a:pt x="231393" y="0"/>
                  </a:moveTo>
                  <a:lnTo>
                    <a:pt x="158247" y="930"/>
                  </a:lnTo>
                  <a:lnTo>
                    <a:pt x="94724" y="3229"/>
                  </a:lnTo>
                  <a:lnTo>
                    <a:pt x="44635" y="6638"/>
                  </a:lnTo>
                  <a:lnTo>
                    <a:pt x="0" y="15747"/>
                  </a:lnTo>
                  <a:lnTo>
                    <a:pt x="11806" y="20550"/>
                  </a:lnTo>
                  <a:lnTo>
                    <a:pt x="44667" y="24676"/>
                  </a:lnTo>
                  <a:lnTo>
                    <a:pt x="94770" y="27882"/>
                  </a:lnTo>
                  <a:lnTo>
                    <a:pt x="158300" y="29923"/>
                  </a:lnTo>
                  <a:lnTo>
                    <a:pt x="231444" y="30556"/>
                  </a:lnTo>
                  <a:lnTo>
                    <a:pt x="304591" y="29625"/>
                  </a:lnTo>
                  <a:lnTo>
                    <a:pt x="368114" y="27326"/>
                  </a:lnTo>
                  <a:lnTo>
                    <a:pt x="418203" y="23917"/>
                  </a:lnTo>
                  <a:lnTo>
                    <a:pt x="451048" y="19658"/>
                  </a:lnTo>
                  <a:lnTo>
                    <a:pt x="462838" y="14808"/>
                  </a:lnTo>
                  <a:lnTo>
                    <a:pt x="451032" y="10005"/>
                  </a:lnTo>
                  <a:lnTo>
                    <a:pt x="418171" y="5879"/>
                  </a:lnTo>
                  <a:lnTo>
                    <a:pt x="368068" y="2674"/>
                  </a:lnTo>
                  <a:lnTo>
                    <a:pt x="304538" y="632"/>
                  </a:lnTo>
                  <a:lnTo>
                    <a:pt x="231393" y="0"/>
                  </a:lnTo>
                  <a:close/>
                </a:path>
              </a:pathLst>
            </a:custGeom>
            <a:solidFill>
              <a:srgbClr val="B4B4B4">
                <a:alpha val="6108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5" name="object 163">
              <a:extLst>
                <a:ext uri="{FF2B5EF4-FFF2-40B4-BE49-F238E27FC236}">
                  <a16:creationId xmlns:a16="http://schemas.microsoft.com/office/drawing/2014/main" xmlns="" id="{D18A2142-7084-41E3-9C9E-4701FFFAEEBC}"/>
                </a:ext>
              </a:extLst>
            </p:cNvPr>
            <p:cNvSpPr/>
            <p:nvPr/>
          </p:nvSpPr>
          <p:spPr>
            <a:xfrm>
              <a:off x="8040943" y="7042694"/>
              <a:ext cx="458470" cy="30480"/>
            </a:xfrm>
            <a:custGeom>
              <a:avLst/>
              <a:gdLst/>
              <a:ahLst/>
              <a:cxnLst/>
              <a:rect l="l" t="t" r="r" b="b"/>
              <a:pathLst>
                <a:path w="458470" h="30479">
                  <a:moveTo>
                    <a:pt x="229019" y="0"/>
                  </a:moveTo>
                  <a:lnTo>
                    <a:pt x="156626" y="922"/>
                  </a:lnTo>
                  <a:lnTo>
                    <a:pt x="93756" y="3197"/>
                  </a:lnTo>
                  <a:lnTo>
                    <a:pt x="44179" y="6569"/>
                  </a:lnTo>
                  <a:lnTo>
                    <a:pt x="0" y="15582"/>
                  </a:lnTo>
                  <a:lnTo>
                    <a:pt x="11689" y="20340"/>
                  </a:lnTo>
                  <a:lnTo>
                    <a:pt x="44214" y="24424"/>
                  </a:lnTo>
                  <a:lnTo>
                    <a:pt x="93802" y="27596"/>
                  </a:lnTo>
                  <a:lnTo>
                    <a:pt x="156682" y="29614"/>
                  </a:lnTo>
                  <a:lnTo>
                    <a:pt x="229082" y="30238"/>
                  </a:lnTo>
                  <a:lnTo>
                    <a:pt x="301479" y="29321"/>
                  </a:lnTo>
                  <a:lnTo>
                    <a:pt x="364351" y="27046"/>
                  </a:lnTo>
                  <a:lnTo>
                    <a:pt x="413925" y="23672"/>
                  </a:lnTo>
                  <a:lnTo>
                    <a:pt x="446433" y="19456"/>
                  </a:lnTo>
                  <a:lnTo>
                    <a:pt x="458101" y="14655"/>
                  </a:lnTo>
                  <a:lnTo>
                    <a:pt x="446416" y="9903"/>
                  </a:lnTo>
                  <a:lnTo>
                    <a:pt x="413892" y="5819"/>
                  </a:lnTo>
                  <a:lnTo>
                    <a:pt x="364302" y="2646"/>
                  </a:lnTo>
                  <a:lnTo>
                    <a:pt x="301420" y="625"/>
                  </a:lnTo>
                  <a:lnTo>
                    <a:pt x="229019" y="0"/>
                  </a:lnTo>
                  <a:close/>
                </a:path>
              </a:pathLst>
            </a:custGeom>
            <a:solidFill>
              <a:srgbClr val="B3B3B3">
                <a:alpha val="6153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6" name="object 164">
              <a:extLst>
                <a:ext uri="{FF2B5EF4-FFF2-40B4-BE49-F238E27FC236}">
                  <a16:creationId xmlns:a16="http://schemas.microsoft.com/office/drawing/2014/main" xmlns="" id="{5EA2113E-A1C8-4343-95D5-189C504EAD53}"/>
                </a:ext>
              </a:extLst>
            </p:cNvPr>
            <p:cNvSpPr/>
            <p:nvPr/>
          </p:nvSpPr>
          <p:spPr>
            <a:xfrm>
              <a:off x="8043322" y="7042851"/>
              <a:ext cx="453390" cy="30480"/>
            </a:xfrm>
            <a:custGeom>
              <a:avLst/>
              <a:gdLst/>
              <a:ahLst/>
              <a:cxnLst/>
              <a:rect l="l" t="t" r="r" b="b"/>
              <a:pathLst>
                <a:path w="453390" h="30479">
                  <a:moveTo>
                    <a:pt x="226644" y="0"/>
                  </a:moveTo>
                  <a:lnTo>
                    <a:pt x="154995" y="908"/>
                  </a:lnTo>
                  <a:lnTo>
                    <a:pt x="92773" y="3160"/>
                  </a:lnTo>
                  <a:lnTo>
                    <a:pt x="43711" y="6500"/>
                  </a:lnTo>
                  <a:lnTo>
                    <a:pt x="0" y="15430"/>
                  </a:lnTo>
                  <a:lnTo>
                    <a:pt x="11563" y="20131"/>
                  </a:lnTo>
                  <a:lnTo>
                    <a:pt x="43749" y="24170"/>
                  </a:lnTo>
                  <a:lnTo>
                    <a:pt x="92825" y="27307"/>
                  </a:lnTo>
                  <a:lnTo>
                    <a:pt x="155055" y="29304"/>
                  </a:lnTo>
                  <a:lnTo>
                    <a:pt x="226707" y="29921"/>
                  </a:lnTo>
                  <a:lnTo>
                    <a:pt x="298350" y="29013"/>
                  </a:lnTo>
                  <a:lnTo>
                    <a:pt x="360569" y="26765"/>
                  </a:lnTo>
                  <a:lnTo>
                    <a:pt x="409631" y="23428"/>
                  </a:lnTo>
                  <a:lnTo>
                    <a:pt x="441803" y="19257"/>
                  </a:lnTo>
                  <a:lnTo>
                    <a:pt x="453351" y="14503"/>
                  </a:lnTo>
                  <a:lnTo>
                    <a:pt x="441787" y="9795"/>
                  </a:lnTo>
                  <a:lnTo>
                    <a:pt x="409598" y="5753"/>
                  </a:lnTo>
                  <a:lnTo>
                    <a:pt x="360521" y="2614"/>
                  </a:lnTo>
                  <a:lnTo>
                    <a:pt x="298291" y="617"/>
                  </a:lnTo>
                  <a:lnTo>
                    <a:pt x="226644" y="0"/>
                  </a:lnTo>
                  <a:close/>
                </a:path>
              </a:pathLst>
            </a:custGeom>
            <a:solidFill>
              <a:srgbClr val="B3B3B3">
                <a:alpha val="6199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7" name="object 165">
              <a:extLst>
                <a:ext uri="{FF2B5EF4-FFF2-40B4-BE49-F238E27FC236}">
                  <a16:creationId xmlns:a16="http://schemas.microsoft.com/office/drawing/2014/main" xmlns="" id="{7F13742C-020F-4ECA-A82F-4C6C46D8742C}"/>
                </a:ext>
              </a:extLst>
            </p:cNvPr>
            <p:cNvSpPr/>
            <p:nvPr/>
          </p:nvSpPr>
          <p:spPr>
            <a:xfrm>
              <a:off x="8045689" y="7043008"/>
              <a:ext cx="448945" cy="29845"/>
            </a:xfrm>
            <a:custGeom>
              <a:avLst/>
              <a:gdLst/>
              <a:ahLst/>
              <a:cxnLst/>
              <a:rect l="l" t="t" r="r" b="b"/>
              <a:pathLst>
                <a:path w="448945" h="29845">
                  <a:moveTo>
                    <a:pt x="224281" y="0"/>
                  </a:moveTo>
                  <a:lnTo>
                    <a:pt x="153382" y="899"/>
                  </a:lnTo>
                  <a:lnTo>
                    <a:pt x="91811" y="3127"/>
                  </a:lnTo>
                  <a:lnTo>
                    <a:pt x="43261" y="6431"/>
                  </a:lnTo>
                  <a:lnTo>
                    <a:pt x="0" y="15265"/>
                  </a:lnTo>
                  <a:lnTo>
                    <a:pt x="11443" y="19922"/>
                  </a:lnTo>
                  <a:lnTo>
                    <a:pt x="43294" y="23923"/>
                  </a:lnTo>
                  <a:lnTo>
                    <a:pt x="91856" y="27030"/>
                  </a:lnTo>
                  <a:lnTo>
                    <a:pt x="153435" y="29006"/>
                  </a:lnTo>
                  <a:lnTo>
                    <a:pt x="224332" y="29616"/>
                  </a:lnTo>
                  <a:lnTo>
                    <a:pt x="295232" y="28716"/>
                  </a:lnTo>
                  <a:lnTo>
                    <a:pt x="356803" y="26488"/>
                  </a:lnTo>
                  <a:lnTo>
                    <a:pt x="405352" y="23184"/>
                  </a:lnTo>
                  <a:lnTo>
                    <a:pt x="437187" y="19054"/>
                  </a:lnTo>
                  <a:lnTo>
                    <a:pt x="448614" y="14350"/>
                  </a:lnTo>
                  <a:lnTo>
                    <a:pt x="437171" y="9693"/>
                  </a:lnTo>
                  <a:lnTo>
                    <a:pt x="405320" y="5693"/>
                  </a:lnTo>
                  <a:lnTo>
                    <a:pt x="356757" y="2586"/>
                  </a:lnTo>
                  <a:lnTo>
                    <a:pt x="295179" y="609"/>
                  </a:lnTo>
                  <a:lnTo>
                    <a:pt x="224281" y="0"/>
                  </a:lnTo>
                  <a:close/>
                </a:path>
              </a:pathLst>
            </a:custGeom>
            <a:solidFill>
              <a:srgbClr val="B1B1B1">
                <a:alpha val="6244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8" name="object 166">
              <a:extLst>
                <a:ext uri="{FF2B5EF4-FFF2-40B4-BE49-F238E27FC236}">
                  <a16:creationId xmlns:a16="http://schemas.microsoft.com/office/drawing/2014/main" xmlns="" id="{B1CA23D7-0643-4589-A3C3-F44A6A37464E}"/>
                </a:ext>
              </a:extLst>
            </p:cNvPr>
            <p:cNvSpPr/>
            <p:nvPr/>
          </p:nvSpPr>
          <p:spPr>
            <a:xfrm>
              <a:off x="8048055" y="7043166"/>
              <a:ext cx="444500" cy="29845"/>
            </a:xfrm>
            <a:custGeom>
              <a:avLst/>
              <a:gdLst/>
              <a:ahLst/>
              <a:cxnLst/>
              <a:rect l="l" t="t" r="r" b="b"/>
              <a:pathLst>
                <a:path w="444500" h="29845">
                  <a:moveTo>
                    <a:pt x="221907" y="0"/>
                  </a:moveTo>
                  <a:lnTo>
                    <a:pt x="151761" y="891"/>
                  </a:lnTo>
                  <a:lnTo>
                    <a:pt x="90842" y="3095"/>
                  </a:lnTo>
                  <a:lnTo>
                    <a:pt x="42806" y="6363"/>
                  </a:lnTo>
                  <a:lnTo>
                    <a:pt x="0" y="15100"/>
                  </a:lnTo>
                  <a:lnTo>
                    <a:pt x="11322" y="19707"/>
                  </a:lnTo>
                  <a:lnTo>
                    <a:pt x="42835" y="23666"/>
                  </a:lnTo>
                  <a:lnTo>
                    <a:pt x="90885" y="26740"/>
                  </a:lnTo>
                  <a:lnTo>
                    <a:pt x="151816" y="28696"/>
                  </a:lnTo>
                  <a:lnTo>
                    <a:pt x="221970" y="29298"/>
                  </a:lnTo>
                  <a:lnTo>
                    <a:pt x="292116" y="28407"/>
                  </a:lnTo>
                  <a:lnTo>
                    <a:pt x="353034" y="26203"/>
                  </a:lnTo>
                  <a:lnTo>
                    <a:pt x="401071" y="22935"/>
                  </a:lnTo>
                  <a:lnTo>
                    <a:pt x="432570" y="18851"/>
                  </a:lnTo>
                  <a:lnTo>
                    <a:pt x="443877" y="14198"/>
                  </a:lnTo>
                  <a:lnTo>
                    <a:pt x="432555" y="9592"/>
                  </a:lnTo>
                  <a:lnTo>
                    <a:pt x="401041" y="5636"/>
                  </a:lnTo>
                  <a:lnTo>
                    <a:pt x="352991" y="2563"/>
                  </a:lnTo>
                  <a:lnTo>
                    <a:pt x="292061" y="607"/>
                  </a:lnTo>
                  <a:lnTo>
                    <a:pt x="221907" y="0"/>
                  </a:lnTo>
                  <a:close/>
                </a:path>
              </a:pathLst>
            </a:custGeom>
            <a:solidFill>
              <a:srgbClr val="B1B1B1">
                <a:alpha val="6289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9" name="object 167">
              <a:extLst>
                <a:ext uri="{FF2B5EF4-FFF2-40B4-BE49-F238E27FC236}">
                  <a16:creationId xmlns:a16="http://schemas.microsoft.com/office/drawing/2014/main" xmlns="" id="{0B0D4FE4-55F7-4F17-95C3-219B5FCEF2FE}"/>
                </a:ext>
              </a:extLst>
            </p:cNvPr>
            <p:cNvSpPr/>
            <p:nvPr/>
          </p:nvSpPr>
          <p:spPr>
            <a:xfrm>
              <a:off x="8050423" y="7043323"/>
              <a:ext cx="439420" cy="29209"/>
            </a:xfrm>
            <a:custGeom>
              <a:avLst/>
              <a:gdLst/>
              <a:ahLst/>
              <a:cxnLst/>
              <a:rect l="l" t="t" r="r" b="b"/>
              <a:pathLst>
                <a:path w="439420" h="29209">
                  <a:moveTo>
                    <a:pt x="219544" y="0"/>
                  </a:moveTo>
                  <a:lnTo>
                    <a:pt x="134082" y="1315"/>
                  </a:lnTo>
                  <a:lnTo>
                    <a:pt x="64295" y="4562"/>
                  </a:lnTo>
                  <a:lnTo>
                    <a:pt x="17246" y="9261"/>
                  </a:lnTo>
                  <a:lnTo>
                    <a:pt x="0" y="14935"/>
                  </a:lnTo>
                  <a:lnTo>
                    <a:pt x="17270" y="20546"/>
                  </a:lnTo>
                  <a:lnTo>
                    <a:pt x="64336" y="25058"/>
                  </a:lnTo>
                  <a:lnTo>
                    <a:pt x="134136" y="28020"/>
                  </a:lnTo>
                  <a:lnTo>
                    <a:pt x="219608" y="28981"/>
                  </a:lnTo>
                  <a:lnTo>
                    <a:pt x="305068" y="27671"/>
                  </a:lnTo>
                  <a:lnTo>
                    <a:pt x="374851" y="24423"/>
                  </a:lnTo>
                  <a:lnTo>
                    <a:pt x="421896" y="19721"/>
                  </a:lnTo>
                  <a:lnTo>
                    <a:pt x="439140" y="14046"/>
                  </a:lnTo>
                  <a:lnTo>
                    <a:pt x="421875" y="8442"/>
                  </a:lnTo>
                  <a:lnTo>
                    <a:pt x="374810" y="3932"/>
                  </a:lnTo>
                  <a:lnTo>
                    <a:pt x="305011" y="967"/>
                  </a:lnTo>
                  <a:lnTo>
                    <a:pt x="219544" y="0"/>
                  </a:lnTo>
                  <a:close/>
                </a:path>
              </a:pathLst>
            </a:custGeom>
            <a:solidFill>
              <a:srgbClr val="B0B0B0">
                <a:alpha val="6334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0" name="object 168">
              <a:extLst>
                <a:ext uri="{FF2B5EF4-FFF2-40B4-BE49-F238E27FC236}">
                  <a16:creationId xmlns:a16="http://schemas.microsoft.com/office/drawing/2014/main" xmlns="" id="{C25A661D-6421-450A-816E-6784C390B3BA}"/>
                </a:ext>
              </a:extLst>
            </p:cNvPr>
            <p:cNvSpPr/>
            <p:nvPr/>
          </p:nvSpPr>
          <p:spPr>
            <a:xfrm>
              <a:off x="8052803" y="7043480"/>
              <a:ext cx="434975" cy="29209"/>
            </a:xfrm>
            <a:custGeom>
              <a:avLst/>
              <a:gdLst/>
              <a:ahLst/>
              <a:cxnLst/>
              <a:rect l="l" t="t" r="r" b="b"/>
              <a:pathLst>
                <a:path w="434975" h="29209">
                  <a:moveTo>
                    <a:pt x="217169" y="0"/>
                  </a:moveTo>
                  <a:lnTo>
                    <a:pt x="132623" y="1297"/>
                  </a:lnTo>
                  <a:lnTo>
                    <a:pt x="63588" y="4510"/>
                  </a:lnTo>
                  <a:lnTo>
                    <a:pt x="17052" y="9163"/>
                  </a:lnTo>
                  <a:lnTo>
                    <a:pt x="0" y="14782"/>
                  </a:lnTo>
                  <a:lnTo>
                    <a:pt x="17077" y="20325"/>
                  </a:lnTo>
                  <a:lnTo>
                    <a:pt x="63633" y="24787"/>
                  </a:lnTo>
                  <a:lnTo>
                    <a:pt x="132677" y="27720"/>
                  </a:lnTo>
                  <a:lnTo>
                    <a:pt x="217220" y="28676"/>
                  </a:lnTo>
                  <a:lnTo>
                    <a:pt x="301759" y="27372"/>
                  </a:lnTo>
                  <a:lnTo>
                    <a:pt x="370792" y="24156"/>
                  </a:lnTo>
                  <a:lnTo>
                    <a:pt x="417331" y="19505"/>
                  </a:lnTo>
                  <a:lnTo>
                    <a:pt x="434390" y="13893"/>
                  </a:lnTo>
                  <a:lnTo>
                    <a:pt x="417312" y="8351"/>
                  </a:lnTo>
                  <a:lnTo>
                    <a:pt x="370757" y="3889"/>
                  </a:lnTo>
                  <a:lnTo>
                    <a:pt x="301713" y="956"/>
                  </a:lnTo>
                  <a:lnTo>
                    <a:pt x="217169" y="0"/>
                  </a:lnTo>
                  <a:close/>
                </a:path>
              </a:pathLst>
            </a:custGeom>
            <a:solidFill>
              <a:srgbClr val="B0B0B0">
                <a:alpha val="6380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1" name="object 169">
              <a:extLst>
                <a:ext uri="{FF2B5EF4-FFF2-40B4-BE49-F238E27FC236}">
                  <a16:creationId xmlns:a16="http://schemas.microsoft.com/office/drawing/2014/main" xmlns="" id="{AC3201FA-F0E2-412D-B73E-BEF3CCE1A1C3}"/>
                </a:ext>
              </a:extLst>
            </p:cNvPr>
            <p:cNvSpPr/>
            <p:nvPr/>
          </p:nvSpPr>
          <p:spPr>
            <a:xfrm>
              <a:off x="8055169" y="7043638"/>
              <a:ext cx="429895" cy="28575"/>
            </a:xfrm>
            <a:custGeom>
              <a:avLst/>
              <a:gdLst/>
              <a:ahLst/>
              <a:cxnLst/>
              <a:rect l="l" t="t" r="r" b="b"/>
              <a:pathLst>
                <a:path w="429895" h="28575">
                  <a:moveTo>
                    <a:pt x="214795" y="0"/>
                  </a:moveTo>
                  <a:lnTo>
                    <a:pt x="131178" y="1283"/>
                  </a:lnTo>
                  <a:lnTo>
                    <a:pt x="62901" y="4460"/>
                  </a:lnTo>
                  <a:lnTo>
                    <a:pt x="16872" y="9061"/>
                  </a:lnTo>
                  <a:lnTo>
                    <a:pt x="0" y="14617"/>
                  </a:lnTo>
                  <a:lnTo>
                    <a:pt x="16892" y="20099"/>
                  </a:lnTo>
                  <a:lnTo>
                    <a:pt x="62942" y="24512"/>
                  </a:lnTo>
                  <a:lnTo>
                    <a:pt x="131236" y="27413"/>
                  </a:lnTo>
                  <a:lnTo>
                    <a:pt x="214858" y="28359"/>
                  </a:lnTo>
                  <a:lnTo>
                    <a:pt x="298474" y="27075"/>
                  </a:lnTo>
                  <a:lnTo>
                    <a:pt x="366752" y="23898"/>
                  </a:lnTo>
                  <a:lnTo>
                    <a:pt x="412781" y="19297"/>
                  </a:lnTo>
                  <a:lnTo>
                    <a:pt x="429653" y="13741"/>
                  </a:lnTo>
                  <a:lnTo>
                    <a:pt x="412760" y="8254"/>
                  </a:lnTo>
                  <a:lnTo>
                    <a:pt x="366710" y="3841"/>
                  </a:lnTo>
                  <a:lnTo>
                    <a:pt x="298417" y="943"/>
                  </a:lnTo>
                  <a:lnTo>
                    <a:pt x="214795" y="0"/>
                  </a:lnTo>
                  <a:close/>
                </a:path>
              </a:pathLst>
            </a:custGeom>
            <a:solidFill>
              <a:srgbClr val="AFAFAF">
                <a:alpha val="6425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2" name="object 170">
              <a:extLst>
                <a:ext uri="{FF2B5EF4-FFF2-40B4-BE49-F238E27FC236}">
                  <a16:creationId xmlns:a16="http://schemas.microsoft.com/office/drawing/2014/main" xmlns="" id="{E7FB736B-F877-4191-B4AF-DA0AA422FBA4}"/>
                </a:ext>
              </a:extLst>
            </p:cNvPr>
            <p:cNvSpPr/>
            <p:nvPr/>
          </p:nvSpPr>
          <p:spPr>
            <a:xfrm>
              <a:off x="8057536" y="7043794"/>
              <a:ext cx="425450" cy="28575"/>
            </a:xfrm>
            <a:custGeom>
              <a:avLst/>
              <a:gdLst/>
              <a:ahLst/>
              <a:cxnLst/>
              <a:rect l="l" t="t" r="r" b="b"/>
              <a:pathLst>
                <a:path w="425450" h="28575">
                  <a:moveTo>
                    <a:pt x="212432" y="0"/>
                  </a:moveTo>
                  <a:lnTo>
                    <a:pt x="129737" y="1270"/>
                  </a:lnTo>
                  <a:lnTo>
                    <a:pt x="62210" y="4411"/>
                  </a:lnTo>
                  <a:lnTo>
                    <a:pt x="16687" y="8960"/>
                  </a:lnTo>
                  <a:lnTo>
                    <a:pt x="0" y="14452"/>
                  </a:lnTo>
                  <a:lnTo>
                    <a:pt x="16711" y="19878"/>
                  </a:lnTo>
                  <a:lnTo>
                    <a:pt x="62250" y="24242"/>
                  </a:lnTo>
                  <a:lnTo>
                    <a:pt x="129785" y="27109"/>
                  </a:lnTo>
                  <a:lnTo>
                    <a:pt x="212483" y="28041"/>
                  </a:lnTo>
                  <a:lnTo>
                    <a:pt x="295184" y="26771"/>
                  </a:lnTo>
                  <a:lnTo>
                    <a:pt x="362710" y="23629"/>
                  </a:lnTo>
                  <a:lnTo>
                    <a:pt x="408231" y="19081"/>
                  </a:lnTo>
                  <a:lnTo>
                    <a:pt x="424916" y="13589"/>
                  </a:lnTo>
                  <a:lnTo>
                    <a:pt x="408210" y="8163"/>
                  </a:lnTo>
                  <a:lnTo>
                    <a:pt x="362670" y="3798"/>
                  </a:lnTo>
                  <a:lnTo>
                    <a:pt x="295132" y="932"/>
                  </a:lnTo>
                  <a:lnTo>
                    <a:pt x="212432" y="0"/>
                  </a:lnTo>
                  <a:close/>
                </a:path>
              </a:pathLst>
            </a:custGeom>
            <a:solidFill>
              <a:srgbClr val="AEAEAE">
                <a:alpha val="6470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3" name="object 171">
              <a:extLst>
                <a:ext uri="{FF2B5EF4-FFF2-40B4-BE49-F238E27FC236}">
                  <a16:creationId xmlns:a16="http://schemas.microsoft.com/office/drawing/2014/main" xmlns="" id="{EF1AC374-ACEA-48A0-888F-9893B54A0F5A}"/>
                </a:ext>
              </a:extLst>
            </p:cNvPr>
            <p:cNvSpPr/>
            <p:nvPr/>
          </p:nvSpPr>
          <p:spPr>
            <a:xfrm>
              <a:off x="8059916" y="7043952"/>
              <a:ext cx="420370" cy="27940"/>
            </a:xfrm>
            <a:custGeom>
              <a:avLst/>
              <a:gdLst/>
              <a:ahLst/>
              <a:cxnLst/>
              <a:rect l="l" t="t" r="r" b="b"/>
              <a:pathLst>
                <a:path w="420370" h="27940">
                  <a:moveTo>
                    <a:pt x="210057" y="0"/>
                  </a:moveTo>
                  <a:lnTo>
                    <a:pt x="128283" y="1251"/>
                  </a:lnTo>
                  <a:lnTo>
                    <a:pt x="61509" y="4357"/>
                  </a:lnTo>
                  <a:lnTo>
                    <a:pt x="16494" y="8856"/>
                  </a:lnTo>
                  <a:lnTo>
                    <a:pt x="0" y="14287"/>
                  </a:lnTo>
                  <a:lnTo>
                    <a:pt x="16518" y="19651"/>
                  </a:lnTo>
                  <a:lnTo>
                    <a:pt x="61548" y="23968"/>
                  </a:lnTo>
                  <a:lnTo>
                    <a:pt x="128332" y="26803"/>
                  </a:lnTo>
                  <a:lnTo>
                    <a:pt x="210108" y="27724"/>
                  </a:lnTo>
                  <a:lnTo>
                    <a:pt x="291881" y="26472"/>
                  </a:lnTo>
                  <a:lnTo>
                    <a:pt x="358652" y="23366"/>
                  </a:lnTo>
                  <a:lnTo>
                    <a:pt x="403666" y="18867"/>
                  </a:lnTo>
                  <a:lnTo>
                    <a:pt x="420166" y="13436"/>
                  </a:lnTo>
                  <a:lnTo>
                    <a:pt x="403648" y="8072"/>
                  </a:lnTo>
                  <a:lnTo>
                    <a:pt x="358617" y="3756"/>
                  </a:lnTo>
                  <a:lnTo>
                    <a:pt x="291834" y="920"/>
                  </a:lnTo>
                  <a:lnTo>
                    <a:pt x="210057" y="0"/>
                  </a:lnTo>
                  <a:close/>
                </a:path>
              </a:pathLst>
            </a:custGeom>
            <a:solidFill>
              <a:srgbClr val="AEAEAE">
                <a:alpha val="6515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4" name="object 172">
              <a:extLst>
                <a:ext uri="{FF2B5EF4-FFF2-40B4-BE49-F238E27FC236}">
                  <a16:creationId xmlns:a16="http://schemas.microsoft.com/office/drawing/2014/main" xmlns="" id="{03B2F2D1-53AD-47BC-BCA7-35668EEB2126}"/>
                </a:ext>
              </a:extLst>
            </p:cNvPr>
            <p:cNvSpPr/>
            <p:nvPr/>
          </p:nvSpPr>
          <p:spPr>
            <a:xfrm>
              <a:off x="8062282" y="7044109"/>
              <a:ext cx="415925" cy="27940"/>
            </a:xfrm>
            <a:custGeom>
              <a:avLst/>
              <a:gdLst/>
              <a:ahLst/>
              <a:cxnLst/>
              <a:rect l="l" t="t" r="r" b="b"/>
              <a:pathLst>
                <a:path w="415925" h="27940">
                  <a:moveTo>
                    <a:pt x="207683" y="0"/>
                  </a:moveTo>
                  <a:lnTo>
                    <a:pt x="126833" y="1238"/>
                  </a:lnTo>
                  <a:lnTo>
                    <a:pt x="60817" y="4310"/>
                  </a:lnTo>
                  <a:lnTo>
                    <a:pt x="16312" y="8760"/>
                  </a:lnTo>
                  <a:lnTo>
                    <a:pt x="0" y="14135"/>
                  </a:lnTo>
                  <a:lnTo>
                    <a:pt x="16333" y="19436"/>
                  </a:lnTo>
                  <a:lnTo>
                    <a:pt x="60858" y="23701"/>
                  </a:lnTo>
                  <a:lnTo>
                    <a:pt x="126890" y="26504"/>
                  </a:lnTo>
                  <a:lnTo>
                    <a:pt x="207746" y="27419"/>
                  </a:lnTo>
                  <a:lnTo>
                    <a:pt x="288595" y="26173"/>
                  </a:lnTo>
                  <a:lnTo>
                    <a:pt x="354612" y="23099"/>
                  </a:lnTo>
                  <a:lnTo>
                    <a:pt x="399116" y="18652"/>
                  </a:lnTo>
                  <a:lnTo>
                    <a:pt x="415429" y="13284"/>
                  </a:lnTo>
                  <a:lnTo>
                    <a:pt x="399096" y="7981"/>
                  </a:lnTo>
                  <a:lnTo>
                    <a:pt x="354571" y="3713"/>
                  </a:lnTo>
                  <a:lnTo>
                    <a:pt x="288538" y="909"/>
                  </a:lnTo>
                  <a:lnTo>
                    <a:pt x="207683" y="0"/>
                  </a:lnTo>
                  <a:close/>
                </a:path>
              </a:pathLst>
            </a:custGeom>
            <a:solidFill>
              <a:srgbClr val="ADADAD">
                <a:alpha val="6561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5" name="object 173">
              <a:extLst>
                <a:ext uri="{FF2B5EF4-FFF2-40B4-BE49-F238E27FC236}">
                  <a16:creationId xmlns:a16="http://schemas.microsoft.com/office/drawing/2014/main" xmlns="" id="{FFB939BC-C8A8-4F9D-8726-58073A4D6B25}"/>
                </a:ext>
              </a:extLst>
            </p:cNvPr>
            <p:cNvSpPr/>
            <p:nvPr/>
          </p:nvSpPr>
          <p:spPr>
            <a:xfrm>
              <a:off x="8064649" y="7044267"/>
              <a:ext cx="410845" cy="27305"/>
            </a:xfrm>
            <a:custGeom>
              <a:avLst/>
              <a:gdLst/>
              <a:ahLst/>
              <a:cxnLst/>
              <a:rect l="l" t="t" r="r" b="b"/>
              <a:pathLst>
                <a:path w="410845" h="27304">
                  <a:moveTo>
                    <a:pt x="205320" y="0"/>
                  </a:moveTo>
                  <a:lnTo>
                    <a:pt x="125392" y="1225"/>
                  </a:lnTo>
                  <a:lnTo>
                    <a:pt x="60126" y="4260"/>
                  </a:lnTo>
                  <a:lnTo>
                    <a:pt x="16127" y="8658"/>
                  </a:lnTo>
                  <a:lnTo>
                    <a:pt x="0" y="13969"/>
                  </a:lnTo>
                  <a:lnTo>
                    <a:pt x="16146" y="19209"/>
                  </a:lnTo>
                  <a:lnTo>
                    <a:pt x="60161" y="23426"/>
                  </a:lnTo>
                  <a:lnTo>
                    <a:pt x="125438" y="26198"/>
                  </a:lnTo>
                  <a:lnTo>
                    <a:pt x="205371" y="27101"/>
                  </a:lnTo>
                  <a:lnTo>
                    <a:pt x="285300" y="25874"/>
                  </a:lnTo>
                  <a:lnTo>
                    <a:pt x="350566" y="22836"/>
                  </a:lnTo>
                  <a:lnTo>
                    <a:pt x="394564" y="18438"/>
                  </a:lnTo>
                  <a:lnTo>
                    <a:pt x="410692" y="13131"/>
                  </a:lnTo>
                  <a:lnTo>
                    <a:pt x="394546" y="7892"/>
                  </a:lnTo>
                  <a:lnTo>
                    <a:pt x="350531" y="3675"/>
                  </a:lnTo>
                  <a:lnTo>
                    <a:pt x="285253" y="903"/>
                  </a:lnTo>
                  <a:lnTo>
                    <a:pt x="205320" y="0"/>
                  </a:lnTo>
                  <a:close/>
                </a:path>
              </a:pathLst>
            </a:custGeom>
            <a:solidFill>
              <a:srgbClr val="ADADAD">
                <a:alpha val="6606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6" name="object 174">
              <a:extLst>
                <a:ext uri="{FF2B5EF4-FFF2-40B4-BE49-F238E27FC236}">
                  <a16:creationId xmlns:a16="http://schemas.microsoft.com/office/drawing/2014/main" xmlns="" id="{574B7AAC-2528-4375-8CB2-CBBEB98F6F57}"/>
                </a:ext>
              </a:extLst>
            </p:cNvPr>
            <p:cNvSpPr/>
            <p:nvPr/>
          </p:nvSpPr>
          <p:spPr>
            <a:xfrm>
              <a:off x="8067015" y="7044423"/>
              <a:ext cx="406400" cy="27305"/>
            </a:xfrm>
            <a:custGeom>
              <a:avLst/>
              <a:gdLst/>
              <a:ahLst/>
              <a:cxnLst/>
              <a:rect l="l" t="t" r="r" b="b"/>
              <a:pathLst>
                <a:path w="406400" h="27304">
                  <a:moveTo>
                    <a:pt x="202958" y="0"/>
                  </a:moveTo>
                  <a:lnTo>
                    <a:pt x="123951" y="1214"/>
                  </a:lnTo>
                  <a:lnTo>
                    <a:pt x="59436" y="4216"/>
                  </a:lnTo>
                  <a:lnTo>
                    <a:pt x="15942" y="8561"/>
                  </a:lnTo>
                  <a:lnTo>
                    <a:pt x="0" y="13804"/>
                  </a:lnTo>
                  <a:lnTo>
                    <a:pt x="15966" y="18988"/>
                  </a:lnTo>
                  <a:lnTo>
                    <a:pt x="59475" y="23156"/>
                  </a:lnTo>
                  <a:lnTo>
                    <a:pt x="123999" y="25893"/>
                  </a:lnTo>
                  <a:lnTo>
                    <a:pt x="203009" y="26784"/>
                  </a:lnTo>
                  <a:lnTo>
                    <a:pt x="282015" y="25572"/>
                  </a:lnTo>
                  <a:lnTo>
                    <a:pt x="346525" y="22572"/>
                  </a:lnTo>
                  <a:lnTo>
                    <a:pt x="390015" y="18227"/>
                  </a:lnTo>
                  <a:lnTo>
                    <a:pt x="405955" y="12979"/>
                  </a:lnTo>
                  <a:lnTo>
                    <a:pt x="389994" y="7795"/>
                  </a:lnTo>
                  <a:lnTo>
                    <a:pt x="346486" y="3627"/>
                  </a:lnTo>
                  <a:lnTo>
                    <a:pt x="281963" y="890"/>
                  </a:lnTo>
                  <a:lnTo>
                    <a:pt x="202958" y="0"/>
                  </a:lnTo>
                  <a:close/>
                </a:path>
              </a:pathLst>
            </a:custGeom>
            <a:solidFill>
              <a:srgbClr val="ACACAC">
                <a:alpha val="6651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7" name="object 175">
              <a:extLst>
                <a:ext uri="{FF2B5EF4-FFF2-40B4-BE49-F238E27FC236}">
                  <a16:creationId xmlns:a16="http://schemas.microsoft.com/office/drawing/2014/main" xmlns="" id="{2BF7CFB5-7B74-44EC-8BD7-65DA03BFF3F0}"/>
                </a:ext>
              </a:extLst>
            </p:cNvPr>
            <p:cNvSpPr/>
            <p:nvPr/>
          </p:nvSpPr>
          <p:spPr>
            <a:xfrm>
              <a:off x="8069395" y="7044580"/>
              <a:ext cx="401320" cy="26670"/>
            </a:xfrm>
            <a:custGeom>
              <a:avLst/>
              <a:gdLst/>
              <a:ahLst/>
              <a:cxnLst/>
              <a:rect l="l" t="t" r="r" b="b"/>
              <a:pathLst>
                <a:path w="401320" h="26670">
                  <a:moveTo>
                    <a:pt x="200571" y="0"/>
                  </a:moveTo>
                  <a:lnTo>
                    <a:pt x="122492" y="1195"/>
                  </a:lnTo>
                  <a:lnTo>
                    <a:pt x="58732" y="4162"/>
                  </a:lnTo>
                  <a:lnTo>
                    <a:pt x="15749" y="8458"/>
                  </a:lnTo>
                  <a:lnTo>
                    <a:pt x="0" y="13639"/>
                  </a:lnTo>
                  <a:lnTo>
                    <a:pt x="15773" y="18762"/>
                  </a:lnTo>
                  <a:lnTo>
                    <a:pt x="58772" y="22883"/>
                  </a:lnTo>
                  <a:lnTo>
                    <a:pt x="122540" y="25593"/>
                  </a:lnTo>
                  <a:lnTo>
                    <a:pt x="200621" y="26479"/>
                  </a:lnTo>
                  <a:lnTo>
                    <a:pt x="278706" y="25278"/>
                  </a:lnTo>
                  <a:lnTo>
                    <a:pt x="342466" y="22310"/>
                  </a:lnTo>
                  <a:lnTo>
                    <a:pt x="385450" y="18014"/>
                  </a:lnTo>
                  <a:lnTo>
                    <a:pt x="401205" y="12827"/>
                  </a:lnTo>
                  <a:lnTo>
                    <a:pt x="385431" y="7704"/>
                  </a:lnTo>
                  <a:lnTo>
                    <a:pt x="342431" y="3584"/>
                  </a:lnTo>
                  <a:lnTo>
                    <a:pt x="278660" y="879"/>
                  </a:lnTo>
                  <a:lnTo>
                    <a:pt x="200571" y="0"/>
                  </a:lnTo>
                  <a:close/>
                </a:path>
              </a:pathLst>
            </a:custGeom>
            <a:solidFill>
              <a:srgbClr val="ACACAC">
                <a:alpha val="6696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8" name="object 176">
              <a:extLst>
                <a:ext uri="{FF2B5EF4-FFF2-40B4-BE49-F238E27FC236}">
                  <a16:creationId xmlns:a16="http://schemas.microsoft.com/office/drawing/2014/main" xmlns="" id="{247DE07D-6C18-4951-8CFD-C3499CACF9E0}"/>
                </a:ext>
              </a:extLst>
            </p:cNvPr>
            <p:cNvSpPr/>
            <p:nvPr/>
          </p:nvSpPr>
          <p:spPr>
            <a:xfrm>
              <a:off x="8071762" y="7044738"/>
              <a:ext cx="396875" cy="26670"/>
            </a:xfrm>
            <a:custGeom>
              <a:avLst/>
              <a:gdLst/>
              <a:ahLst/>
              <a:cxnLst/>
              <a:rect l="l" t="t" r="r" b="b"/>
              <a:pathLst>
                <a:path w="396875" h="26670">
                  <a:moveTo>
                    <a:pt x="198208" y="0"/>
                  </a:moveTo>
                  <a:lnTo>
                    <a:pt x="121047" y="1182"/>
                  </a:lnTo>
                  <a:lnTo>
                    <a:pt x="58042" y="4114"/>
                  </a:lnTo>
                  <a:lnTo>
                    <a:pt x="15568" y="8361"/>
                  </a:lnTo>
                  <a:lnTo>
                    <a:pt x="0" y="13487"/>
                  </a:lnTo>
                  <a:lnTo>
                    <a:pt x="15586" y="18548"/>
                  </a:lnTo>
                  <a:lnTo>
                    <a:pt x="58077" y="22620"/>
                  </a:lnTo>
                  <a:lnTo>
                    <a:pt x="121093" y="25294"/>
                  </a:lnTo>
                  <a:lnTo>
                    <a:pt x="198259" y="26161"/>
                  </a:lnTo>
                  <a:lnTo>
                    <a:pt x="275421" y="24974"/>
                  </a:lnTo>
                  <a:lnTo>
                    <a:pt x="338426" y="22042"/>
                  </a:lnTo>
                  <a:lnTo>
                    <a:pt x="380900" y="17798"/>
                  </a:lnTo>
                  <a:lnTo>
                    <a:pt x="396468" y="12674"/>
                  </a:lnTo>
                  <a:lnTo>
                    <a:pt x="380879" y="7613"/>
                  </a:lnTo>
                  <a:lnTo>
                    <a:pt x="338386" y="3541"/>
                  </a:lnTo>
                  <a:lnTo>
                    <a:pt x="275369" y="867"/>
                  </a:lnTo>
                  <a:lnTo>
                    <a:pt x="198208" y="0"/>
                  </a:lnTo>
                  <a:close/>
                </a:path>
              </a:pathLst>
            </a:custGeom>
            <a:solidFill>
              <a:srgbClr val="ACACAC">
                <a:alpha val="6742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9" name="object 177">
              <a:extLst>
                <a:ext uri="{FF2B5EF4-FFF2-40B4-BE49-F238E27FC236}">
                  <a16:creationId xmlns:a16="http://schemas.microsoft.com/office/drawing/2014/main" xmlns="" id="{2EA35791-156C-4858-B6C3-69647209FA9B}"/>
                </a:ext>
              </a:extLst>
            </p:cNvPr>
            <p:cNvSpPr/>
            <p:nvPr/>
          </p:nvSpPr>
          <p:spPr>
            <a:xfrm>
              <a:off x="8074129" y="7044895"/>
              <a:ext cx="391795" cy="26034"/>
            </a:xfrm>
            <a:custGeom>
              <a:avLst/>
              <a:gdLst/>
              <a:ahLst/>
              <a:cxnLst/>
              <a:rect l="l" t="t" r="r" b="b"/>
              <a:pathLst>
                <a:path w="391795" h="26034">
                  <a:moveTo>
                    <a:pt x="195846" y="0"/>
                  </a:moveTo>
                  <a:lnTo>
                    <a:pt x="119606" y="1168"/>
                  </a:lnTo>
                  <a:lnTo>
                    <a:pt x="57351" y="4065"/>
                  </a:lnTo>
                  <a:lnTo>
                    <a:pt x="15383" y="8259"/>
                  </a:lnTo>
                  <a:lnTo>
                    <a:pt x="0" y="13322"/>
                  </a:lnTo>
                  <a:lnTo>
                    <a:pt x="15401" y="18322"/>
                  </a:lnTo>
                  <a:lnTo>
                    <a:pt x="57386" y="22345"/>
                  </a:lnTo>
                  <a:lnTo>
                    <a:pt x="119652" y="24988"/>
                  </a:lnTo>
                  <a:lnTo>
                    <a:pt x="195897" y="25844"/>
                  </a:lnTo>
                  <a:lnTo>
                    <a:pt x="272130" y="24675"/>
                  </a:lnTo>
                  <a:lnTo>
                    <a:pt x="334381" y="21778"/>
                  </a:lnTo>
                  <a:lnTo>
                    <a:pt x="376348" y="17584"/>
                  </a:lnTo>
                  <a:lnTo>
                    <a:pt x="391731" y="12522"/>
                  </a:lnTo>
                  <a:lnTo>
                    <a:pt x="376329" y="7522"/>
                  </a:lnTo>
                  <a:lnTo>
                    <a:pt x="334346" y="3498"/>
                  </a:lnTo>
                  <a:lnTo>
                    <a:pt x="272084" y="856"/>
                  </a:lnTo>
                  <a:lnTo>
                    <a:pt x="195846" y="0"/>
                  </a:lnTo>
                  <a:close/>
                </a:path>
              </a:pathLst>
            </a:custGeom>
            <a:solidFill>
              <a:srgbClr val="ACACAC">
                <a:alpha val="6787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80" name="object 178">
              <a:extLst>
                <a:ext uri="{FF2B5EF4-FFF2-40B4-BE49-F238E27FC236}">
                  <a16:creationId xmlns:a16="http://schemas.microsoft.com/office/drawing/2014/main" xmlns="" id="{675BED49-9B6B-46CB-9CD6-485231876C09}"/>
                </a:ext>
              </a:extLst>
            </p:cNvPr>
            <p:cNvSpPr/>
            <p:nvPr/>
          </p:nvSpPr>
          <p:spPr>
            <a:xfrm>
              <a:off x="8076508" y="7045040"/>
              <a:ext cx="387350" cy="26034"/>
            </a:xfrm>
            <a:custGeom>
              <a:avLst/>
              <a:gdLst/>
              <a:ahLst/>
              <a:cxnLst/>
              <a:rect l="l" t="t" r="r" b="b"/>
              <a:pathLst>
                <a:path w="387350" h="26034">
                  <a:moveTo>
                    <a:pt x="193459" y="0"/>
                  </a:moveTo>
                  <a:lnTo>
                    <a:pt x="118146" y="1163"/>
                  </a:lnTo>
                  <a:lnTo>
                    <a:pt x="56648" y="4027"/>
                  </a:lnTo>
                  <a:lnTo>
                    <a:pt x="15190" y="8170"/>
                  </a:lnTo>
                  <a:lnTo>
                    <a:pt x="0" y="13169"/>
                  </a:lnTo>
                  <a:lnTo>
                    <a:pt x="15214" y="18108"/>
                  </a:lnTo>
                  <a:lnTo>
                    <a:pt x="56688" y="22085"/>
                  </a:lnTo>
                  <a:lnTo>
                    <a:pt x="118195" y="24699"/>
                  </a:lnTo>
                  <a:lnTo>
                    <a:pt x="193509" y="25552"/>
                  </a:lnTo>
                  <a:lnTo>
                    <a:pt x="268827" y="24389"/>
                  </a:lnTo>
                  <a:lnTo>
                    <a:pt x="330327" y="21524"/>
                  </a:lnTo>
                  <a:lnTo>
                    <a:pt x="371785" y="17381"/>
                  </a:lnTo>
                  <a:lnTo>
                    <a:pt x="386981" y="12382"/>
                  </a:lnTo>
                  <a:lnTo>
                    <a:pt x="371767" y="7443"/>
                  </a:lnTo>
                  <a:lnTo>
                    <a:pt x="330292" y="3467"/>
                  </a:lnTo>
                  <a:lnTo>
                    <a:pt x="268781" y="852"/>
                  </a:lnTo>
                  <a:lnTo>
                    <a:pt x="193459" y="0"/>
                  </a:lnTo>
                  <a:close/>
                </a:path>
              </a:pathLst>
            </a:custGeom>
            <a:solidFill>
              <a:srgbClr val="ABABAB">
                <a:alpha val="6832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81" name="object 179">
              <a:extLst>
                <a:ext uri="{FF2B5EF4-FFF2-40B4-BE49-F238E27FC236}">
                  <a16:creationId xmlns:a16="http://schemas.microsoft.com/office/drawing/2014/main" xmlns="" id="{AE73FBB9-A491-49A8-A5FC-E59299D88083}"/>
                </a:ext>
              </a:extLst>
            </p:cNvPr>
            <p:cNvSpPr/>
            <p:nvPr/>
          </p:nvSpPr>
          <p:spPr>
            <a:xfrm>
              <a:off x="8078875" y="7045198"/>
              <a:ext cx="382270" cy="25400"/>
            </a:xfrm>
            <a:custGeom>
              <a:avLst/>
              <a:gdLst/>
              <a:ahLst/>
              <a:cxnLst/>
              <a:rect l="l" t="t" r="r" b="b"/>
              <a:pathLst>
                <a:path w="382270" h="25400">
                  <a:moveTo>
                    <a:pt x="191096" y="0"/>
                  </a:moveTo>
                  <a:lnTo>
                    <a:pt x="116707" y="1144"/>
                  </a:lnTo>
                  <a:lnTo>
                    <a:pt x="55962" y="3973"/>
                  </a:lnTo>
                  <a:lnTo>
                    <a:pt x="15010" y="8067"/>
                  </a:lnTo>
                  <a:lnTo>
                    <a:pt x="0" y="13004"/>
                  </a:lnTo>
                  <a:lnTo>
                    <a:pt x="15029" y="17887"/>
                  </a:lnTo>
                  <a:lnTo>
                    <a:pt x="55997" y="21815"/>
                  </a:lnTo>
                  <a:lnTo>
                    <a:pt x="116753" y="24395"/>
                  </a:lnTo>
                  <a:lnTo>
                    <a:pt x="191147" y="25234"/>
                  </a:lnTo>
                  <a:lnTo>
                    <a:pt x="265537" y="24092"/>
                  </a:lnTo>
                  <a:lnTo>
                    <a:pt x="326282" y="21266"/>
                  </a:lnTo>
                  <a:lnTo>
                    <a:pt x="367233" y="17173"/>
                  </a:lnTo>
                  <a:lnTo>
                    <a:pt x="382244" y="12230"/>
                  </a:lnTo>
                  <a:lnTo>
                    <a:pt x="367215" y="7347"/>
                  </a:lnTo>
                  <a:lnTo>
                    <a:pt x="326247" y="3419"/>
                  </a:lnTo>
                  <a:lnTo>
                    <a:pt x="265490" y="839"/>
                  </a:lnTo>
                  <a:lnTo>
                    <a:pt x="191096" y="0"/>
                  </a:lnTo>
                  <a:close/>
                </a:path>
              </a:pathLst>
            </a:custGeom>
            <a:solidFill>
              <a:srgbClr val="AAAAAA">
                <a:alpha val="6877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82" name="object 180">
              <a:extLst>
                <a:ext uri="{FF2B5EF4-FFF2-40B4-BE49-F238E27FC236}">
                  <a16:creationId xmlns:a16="http://schemas.microsoft.com/office/drawing/2014/main" xmlns="" id="{7A7F8F6D-C067-4247-ADFA-C1434DF31F7F}"/>
                </a:ext>
              </a:extLst>
            </p:cNvPr>
            <p:cNvSpPr/>
            <p:nvPr/>
          </p:nvSpPr>
          <p:spPr>
            <a:xfrm>
              <a:off x="8081242" y="7045354"/>
              <a:ext cx="377825" cy="25400"/>
            </a:xfrm>
            <a:custGeom>
              <a:avLst/>
              <a:gdLst/>
              <a:ahLst/>
              <a:cxnLst/>
              <a:rect l="l" t="t" r="r" b="b"/>
              <a:pathLst>
                <a:path w="377825" h="25400">
                  <a:moveTo>
                    <a:pt x="188734" y="0"/>
                  </a:moveTo>
                  <a:lnTo>
                    <a:pt x="115260" y="1131"/>
                  </a:lnTo>
                  <a:lnTo>
                    <a:pt x="55267" y="3925"/>
                  </a:lnTo>
                  <a:lnTo>
                    <a:pt x="14823" y="7970"/>
                  </a:lnTo>
                  <a:lnTo>
                    <a:pt x="0" y="12852"/>
                  </a:lnTo>
                  <a:lnTo>
                    <a:pt x="14842" y="17666"/>
                  </a:lnTo>
                  <a:lnTo>
                    <a:pt x="55302" y="21542"/>
                  </a:lnTo>
                  <a:lnTo>
                    <a:pt x="115307" y="24089"/>
                  </a:lnTo>
                  <a:lnTo>
                    <a:pt x="188785" y="24917"/>
                  </a:lnTo>
                  <a:lnTo>
                    <a:pt x="262252" y="23788"/>
                  </a:lnTo>
                  <a:lnTo>
                    <a:pt x="322241" y="20997"/>
                  </a:lnTo>
                  <a:lnTo>
                    <a:pt x="362684" y="16957"/>
                  </a:lnTo>
                  <a:lnTo>
                    <a:pt x="377507" y="12077"/>
                  </a:lnTo>
                  <a:lnTo>
                    <a:pt x="362665" y="7258"/>
                  </a:lnTo>
                  <a:lnTo>
                    <a:pt x="322206" y="3381"/>
                  </a:lnTo>
                  <a:lnTo>
                    <a:pt x="262205" y="833"/>
                  </a:lnTo>
                  <a:lnTo>
                    <a:pt x="188734" y="0"/>
                  </a:lnTo>
                  <a:close/>
                </a:path>
              </a:pathLst>
            </a:custGeom>
            <a:solidFill>
              <a:srgbClr val="AAAAAA">
                <a:alpha val="6923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83" name="object 181">
              <a:extLst>
                <a:ext uri="{FF2B5EF4-FFF2-40B4-BE49-F238E27FC236}">
                  <a16:creationId xmlns:a16="http://schemas.microsoft.com/office/drawing/2014/main" xmlns="" id="{327077EA-2D1E-42C3-B54A-A5EA8DB71E90}"/>
                </a:ext>
              </a:extLst>
            </p:cNvPr>
            <p:cNvSpPr/>
            <p:nvPr/>
          </p:nvSpPr>
          <p:spPr>
            <a:xfrm>
              <a:off x="8083608" y="7045511"/>
              <a:ext cx="373380" cy="24765"/>
            </a:xfrm>
            <a:custGeom>
              <a:avLst/>
              <a:gdLst/>
              <a:ahLst/>
              <a:cxnLst/>
              <a:rect l="l" t="t" r="r" b="b"/>
              <a:pathLst>
                <a:path w="373379" h="24765">
                  <a:moveTo>
                    <a:pt x="186359" y="0"/>
                  </a:moveTo>
                  <a:lnTo>
                    <a:pt x="113814" y="1117"/>
                  </a:lnTo>
                  <a:lnTo>
                    <a:pt x="54575" y="3876"/>
                  </a:lnTo>
                  <a:lnTo>
                    <a:pt x="14638" y="7868"/>
                  </a:lnTo>
                  <a:lnTo>
                    <a:pt x="0" y="12687"/>
                  </a:lnTo>
                  <a:lnTo>
                    <a:pt x="14656" y="17445"/>
                  </a:lnTo>
                  <a:lnTo>
                    <a:pt x="54609" y="21272"/>
                  </a:lnTo>
                  <a:lnTo>
                    <a:pt x="113860" y="23785"/>
                  </a:lnTo>
                  <a:lnTo>
                    <a:pt x="186410" y="24599"/>
                  </a:lnTo>
                  <a:lnTo>
                    <a:pt x="258956" y="23489"/>
                  </a:lnTo>
                  <a:lnTo>
                    <a:pt x="318195" y="20734"/>
                  </a:lnTo>
                  <a:lnTo>
                    <a:pt x="358132" y="16743"/>
                  </a:lnTo>
                  <a:lnTo>
                    <a:pt x="372770" y="11925"/>
                  </a:lnTo>
                  <a:lnTo>
                    <a:pt x="358113" y="7166"/>
                  </a:lnTo>
                  <a:lnTo>
                    <a:pt x="318160" y="3338"/>
                  </a:lnTo>
                  <a:lnTo>
                    <a:pt x="258909" y="822"/>
                  </a:lnTo>
                  <a:lnTo>
                    <a:pt x="186359" y="0"/>
                  </a:lnTo>
                  <a:close/>
                </a:path>
              </a:pathLst>
            </a:custGeom>
            <a:solidFill>
              <a:srgbClr val="A9A9A9">
                <a:alpha val="6968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84" name="object 182">
              <a:extLst>
                <a:ext uri="{FF2B5EF4-FFF2-40B4-BE49-F238E27FC236}">
                  <a16:creationId xmlns:a16="http://schemas.microsoft.com/office/drawing/2014/main" xmlns="" id="{99C1B14A-6FAB-4FBE-92BD-E18C6F44C217}"/>
                </a:ext>
              </a:extLst>
            </p:cNvPr>
            <p:cNvSpPr/>
            <p:nvPr/>
          </p:nvSpPr>
          <p:spPr>
            <a:xfrm>
              <a:off x="8085988" y="7045669"/>
              <a:ext cx="368300" cy="24765"/>
            </a:xfrm>
            <a:custGeom>
              <a:avLst/>
              <a:gdLst/>
              <a:ahLst/>
              <a:cxnLst/>
              <a:rect l="l" t="t" r="r" b="b"/>
              <a:pathLst>
                <a:path w="368300" h="24765">
                  <a:moveTo>
                    <a:pt x="183984" y="0"/>
                  </a:moveTo>
                  <a:lnTo>
                    <a:pt x="112362" y="1104"/>
                  </a:lnTo>
                  <a:lnTo>
                    <a:pt x="53878" y="3827"/>
                  </a:lnTo>
                  <a:lnTo>
                    <a:pt x="14451" y="7767"/>
                  </a:lnTo>
                  <a:lnTo>
                    <a:pt x="0" y="12522"/>
                  </a:lnTo>
                  <a:lnTo>
                    <a:pt x="14469" y="17219"/>
                  </a:lnTo>
                  <a:lnTo>
                    <a:pt x="53913" y="20999"/>
                  </a:lnTo>
                  <a:lnTo>
                    <a:pt x="112408" y="23484"/>
                  </a:lnTo>
                  <a:lnTo>
                    <a:pt x="184035" y="24295"/>
                  </a:lnTo>
                  <a:lnTo>
                    <a:pt x="255658" y="23195"/>
                  </a:lnTo>
                  <a:lnTo>
                    <a:pt x="314142" y="20472"/>
                  </a:lnTo>
                  <a:lnTo>
                    <a:pt x="353569" y="16529"/>
                  </a:lnTo>
                  <a:lnTo>
                    <a:pt x="368020" y="11772"/>
                  </a:lnTo>
                  <a:lnTo>
                    <a:pt x="353550" y="7075"/>
                  </a:lnTo>
                  <a:lnTo>
                    <a:pt x="314107" y="3295"/>
                  </a:lnTo>
                  <a:lnTo>
                    <a:pt x="255611" y="810"/>
                  </a:lnTo>
                  <a:lnTo>
                    <a:pt x="183984" y="0"/>
                  </a:lnTo>
                  <a:close/>
                </a:path>
              </a:pathLst>
            </a:custGeom>
            <a:solidFill>
              <a:srgbClr val="A9A9A9">
                <a:alpha val="7013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85" name="object 183">
              <a:extLst>
                <a:ext uri="{FF2B5EF4-FFF2-40B4-BE49-F238E27FC236}">
                  <a16:creationId xmlns:a16="http://schemas.microsoft.com/office/drawing/2014/main" xmlns="" id="{0637CD2D-8670-4265-8EAD-CEA3A0E9CAFC}"/>
                </a:ext>
              </a:extLst>
            </p:cNvPr>
            <p:cNvSpPr/>
            <p:nvPr/>
          </p:nvSpPr>
          <p:spPr>
            <a:xfrm>
              <a:off x="8088355" y="7045826"/>
              <a:ext cx="363855" cy="24130"/>
            </a:xfrm>
            <a:custGeom>
              <a:avLst/>
              <a:gdLst/>
              <a:ahLst/>
              <a:cxnLst/>
              <a:rect l="l" t="t" r="r" b="b"/>
              <a:pathLst>
                <a:path w="363854" h="24129">
                  <a:moveTo>
                    <a:pt x="181610" y="0"/>
                  </a:moveTo>
                  <a:lnTo>
                    <a:pt x="110910" y="1086"/>
                  </a:lnTo>
                  <a:lnTo>
                    <a:pt x="53181" y="3773"/>
                  </a:lnTo>
                  <a:lnTo>
                    <a:pt x="14264" y="7663"/>
                  </a:lnTo>
                  <a:lnTo>
                    <a:pt x="0" y="12357"/>
                  </a:lnTo>
                  <a:lnTo>
                    <a:pt x="14282" y="16998"/>
                  </a:lnTo>
                  <a:lnTo>
                    <a:pt x="53216" y="20729"/>
                  </a:lnTo>
                  <a:lnTo>
                    <a:pt x="110956" y="23179"/>
                  </a:lnTo>
                  <a:lnTo>
                    <a:pt x="181660" y="23977"/>
                  </a:lnTo>
                  <a:lnTo>
                    <a:pt x="252362" y="22891"/>
                  </a:lnTo>
                  <a:lnTo>
                    <a:pt x="310095" y="20204"/>
                  </a:lnTo>
                  <a:lnTo>
                    <a:pt x="349017" y="16314"/>
                  </a:lnTo>
                  <a:lnTo>
                    <a:pt x="363283" y="11620"/>
                  </a:lnTo>
                  <a:lnTo>
                    <a:pt x="349000" y="6984"/>
                  </a:lnTo>
                  <a:lnTo>
                    <a:pt x="310065" y="3252"/>
                  </a:lnTo>
                  <a:lnTo>
                    <a:pt x="252321" y="799"/>
                  </a:lnTo>
                  <a:lnTo>
                    <a:pt x="181610" y="0"/>
                  </a:lnTo>
                  <a:close/>
                </a:path>
              </a:pathLst>
            </a:custGeom>
            <a:solidFill>
              <a:srgbClr val="A8A8A8">
                <a:alpha val="7058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86" name="object 184">
              <a:extLst>
                <a:ext uri="{FF2B5EF4-FFF2-40B4-BE49-F238E27FC236}">
                  <a16:creationId xmlns:a16="http://schemas.microsoft.com/office/drawing/2014/main" xmlns="" id="{52DB0E78-B1D5-4ECD-A5DA-CDEAC3E34E68}"/>
                </a:ext>
              </a:extLst>
            </p:cNvPr>
            <p:cNvSpPr/>
            <p:nvPr/>
          </p:nvSpPr>
          <p:spPr>
            <a:xfrm>
              <a:off x="8090722" y="7045982"/>
              <a:ext cx="358775" cy="24130"/>
            </a:xfrm>
            <a:custGeom>
              <a:avLst/>
              <a:gdLst/>
              <a:ahLst/>
              <a:cxnLst/>
              <a:rect l="l" t="t" r="r" b="b"/>
              <a:pathLst>
                <a:path w="358775" h="24129">
                  <a:moveTo>
                    <a:pt x="179247" y="0"/>
                  </a:moveTo>
                  <a:lnTo>
                    <a:pt x="109469" y="1072"/>
                  </a:lnTo>
                  <a:lnTo>
                    <a:pt x="52490" y="3724"/>
                  </a:lnTo>
                  <a:lnTo>
                    <a:pt x="14078" y="7561"/>
                  </a:lnTo>
                  <a:lnTo>
                    <a:pt x="0" y="12191"/>
                  </a:lnTo>
                  <a:lnTo>
                    <a:pt x="14097" y="16771"/>
                  </a:lnTo>
                  <a:lnTo>
                    <a:pt x="52525" y="20454"/>
                  </a:lnTo>
                  <a:lnTo>
                    <a:pt x="109515" y="22873"/>
                  </a:lnTo>
                  <a:lnTo>
                    <a:pt x="179298" y="23660"/>
                  </a:lnTo>
                  <a:lnTo>
                    <a:pt x="249077" y="22594"/>
                  </a:lnTo>
                  <a:lnTo>
                    <a:pt x="306055" y="19945"/>
                  </a:lnTo>
                  <a:lnTo>
                    <a:pt x="344467" y="16105"/>
                  </a:lnTo>
                  <a:lnTo>
                    <a:pt x="358546" y="11468"/>
                  </a:lnTo>
                  <a:lnTo>
                    <a:pt x="344448" y="6888"/>
                  </a:lnTo>
                  <a:lnTo>
                    <a:pt x="306020" y="3205"/>
                  </a:lnTo>
                  <a:lnTo>
                    <a:pt x="249030" y="786"/>
                  </a:lnTo>
                  <a:lnTo>
                    <a:pt x="179247" y="0"/>
                  </a:lnTo>
                  <a:close/>
                </a:path>
              </a:pathLst>
            </a:custGeom>
            <a:solidFill>
              <a:srgbClr val="A8A8A8">
                <a:alpha val="7103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87" name="object 185">
              <a:extLst>
                <a:ext uri="{FF2B5EF4-FFF2-40B4-BE49-F238E27FC236}">
                  <a16:creationId xmlns:a16="http://schemas.microsoft.com/office/drawing/2014/main" xmlns="" id="{136718D8-09F4-4F1B-96F7-887813985C31}"/>
                </a:ext>
              </a:extLst>
            </p:cNvPr>
            <p:cNvSpPr/>
            <p:nvPr/>
          </p:nvSpPr>
          <p:spPr>
            <a:xfrm>
              <a:off x="8093088" y="7046140"/>
              <a:ext cx="354330" cy="23495"/>
            </a:xfrm>
            <a:custGeom>
              <a:avLst/>
              <a:gdLst/>
              <a:ahLst/>
              <a:cxnLst/>
              <a:rect l="l" t="t" r="r" b="b"/>
              <a:pathLst>
                <a:path w="354329" h="23495">
                  <a:moveTo>
                    <a:pt x="176885" y="0"/>
                  </a:moveTo>
                  <a:lnTo>
                    <a:pt x="108027" y="1059"/>
                  </a:lnTo>
                  <a:lnTo>
                    <a:pt x="51800" y="3676"/>
                  </a:lnTo>
                  <a:lnTo>
                    <a:pt x="13893" y="7465"/>
                  </a:lnTo>
                  <a:lnTo>
                    <a:pt x="0" y="12039"/>
                  </a:lnTo>
                  <a:lnTo>
                    <a:pt x="13912" y="16550"/>
                  </a:lnTo>
                  <a:lnTo>
                    <a:pt x="51835" y="20183"/>
                  </a:lnTo>
                  <a:lnTo>
                    <a:pt x="108074" y="22573"/>
                  </a:lnTo>
                  <a:lnTo>
                    <a:pt x="176936" y="23355"/>
                  </a:lnTo>
                  <a:lnTo>
                    <a:pt x="245792" y="22295"/>
                  </a:lnTo>
                  <a:lnTo>
                    <a:pt x="302015" y="19678"/>
                  </a:lnTo>
                  <a:lnTo>
                    <a:pt x="339917" y="15890"/>
                  </a:lnTo>
                  <a:lnTo>
                    <a:pt x="353809" y="11315"/>
                  </a:lnTo>
                  <a:lnTo>
                    <a:pt x="339898" y="6797"/>
                  </a:lnTo>
                  <a:lnTo>
                    <a:pt x="301980" y="3162"/>
                  </a:lnTo>
                  <a:lnTo>
                    <a:pt x="245745" y="775"/>
                  </a:lnTo>
                  <a:lnTo>
                    <a:pt x="176885" y="0"/>
                  </a:lnTo>
                  <a:close/>
                </a:path>
              </a:pathLst>
            </a:custGeom>
            <a:solidFill>
              <a:srgbClr val="A7A7A7">
                <a:alpha val="7149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88" name="object 186">
              <a:extLst>
                <a:ext uri="{FF2B5EF4-FFF2-40B4-BE49-F238E27FC236}">
                  <a16:creationId xmlns:a16="http://schemas.microsoft.com/office/drawing/2014/main" xmlns="" id="{D012F4B6-3A17-4873-9D91-C273EA9BDA96}"/>
                </a:ext>
              </a:extLst>
            </p:cNvPr>
            <p:cNvSpPr/>
            <p:nvPr/>
          </p:nvSpPr>
          <p:spPr>
            <a:xfrm>
              <a:off x="8095468" y="7046297"/>
              <a:ext cx="349250" cy="23495"/>
            </a:xfrm>
            <a:custGeom>
              <a:avLst/>
              <a:gdLst/>
              <a:ahLst/>
              <a:cxnLst/>
              <a:rect l="l" t="t" r="r" b="b"/>
              <a:pathLst>
                <a:path w="349250" h="23495">
                  <a:moveTo>
                    <a:pt x="174498" y="0"/>
                  </a:moveTo>
                  <a:lnTo>
                    <a:pt x="106570" y="1041"/>
                  </a:lnTo>
                  <a:lnTo>
                    <a:pt x="51101" y="3622"/>
                  </a:lnTo>
                  <a:lnTo>
                    <a:pt x="13706" y="7361"/>
                  </a:lnTo>
                  <a:lnTo>
                    <a:pt x="0" y="11874"/>
                  </a:lnTo>
                  <a:lnTo>
                    <a:pt x="13723" y="16329"/>
                  </a:lnTo>
                  <a:lnTo>
                    <a:pt x="51131" y="19913"/>
                  </a:lnTo>
                  <a:lnTo>
                    <a:pt x="106611" y="22268"/>
                  </a:lnTo>
                  <a:lnTo>
                    <a:pt x="174548" y="23037"/>
                  </a:lnTo>
                  <a:lnTo>
                    <a:pt x="242483" y="21996"/>
                  </a:lnTo>
                  <a:lnTo>
                    <a:pt x="297956" y="19415"/>
                  </a:lnTo>
                  <a:lnTo>
                    <a:pt x="335352" y="15676"/>
                  </a:lnTo>
                  <a:lnTo>
                    <a:pt x="349059" y="11163"/>
                  </a:lnTo>
                  <a:lnTo>
                    <a:pt x="335334" y="6707"/>
                  </a:lnTo>
                  <a:lnTo>
                    <a:pt x="297921" y="3124"/>
                  </a:lnTo>
                  <a:lnTo>
                    <a:pt x="242437" y="769"/>
                  </a:lnTo>
                  <a:lnTo>
                    <a:pt x="174498" y="0"/>
                  </a:lnTo>
                  <a:close/>
                </a:path>
              </a:pathLst>
            </a:custGeom>
            <a:solidFill>
              <a:srgbClr val="A7A7A7">
                <a:alpha val="7194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89" name="object 187">
              <a:extLst>
                <a:ext uri="{FF2B5EF4-FFF2-40B4-BE49-F238E27FC236}">
                  <a16:creationId xmlns:a16="http://schemas.microsoft.com/office/drawing/2014/main" xmlns="" id="{37C9F630-F0EE-4842-9965-B357D6AACA14}"/>
                </a:ext>
              </a:extLst>
            </p:cNvPr>
            <p:cNvSpPr/>
            <p:nvPr/>
          </p:nvSpPr>
          <p:spPr>
            <a:xfrm>
              <a:off x="8097834" y="7046455"/>
              <a:ext cx="344805" cy="22860"/>
            </a:xfrm>
            <a:custGeom>
              <a:avLst/>
              <a:gdLst/>
              <a:ahLst/>
              <a:cxnLst/>
              <a:rect l="l" t="t" r="r" b="b"/>
              <a:pathLst>
                <a:path w="344804" h="22859">
                  <a:moveTo>
                    <a:pt x="172135" y="0"/>
                  </a:moveTo>
                  <a:lnTo>
                    <a:pt x="105123" y="1027"/>
                  </a:lnTo>
                  <a:lnTo>
                    <a:pt x="50406" y="3573"/>
                  </a:lnTo>
                  <a:lnTo>
                    <a:pt x="13519" y="7259"/>
                  </a:lnTo>
                  <a:lnTo>
                    <a:pt x="0" y="11709"/>
                  </a:lnTo>
                  <a:lnTo>
                    <a:pt x="13538" y="16105"/>
                  </a:lnTo>
                  <a:lnTo>
                    <a:pt x="50441" y="19643"/>
                  </a:lnTo>
                  <a:lnTo>
                    <a:pt x="105170" y="21967"/>
                  </a:lnTo>
                  <a:lnTo>
                    <a:pt x="172186" y="22720"/>
                  </a:lnTo>
                  <a:lnTo>
                    <a:pt x="239198" y="21692"/>
                  </a:lnTo>
                  <a:lnTo>
                    <a:pt x="293916" y="19146"/>
                  </a:lnTo>
                  <a:lnTo>
                    <a:pt x="330802" y="15460"/>
                  </a:lnTo>
                  <a:lnTo>
                    <a:pt x="344322" y="11010"/>
                  </a:lnTo>
                  <a:lnTo>
                    <a:pt x="330784" y="6616"/>
                  </a:lnTo>
                  <a:lnTo>
                    <a:pt x="293881" y="3081"/>
                  </a:lnTo>
                  <a:lnTo>
                    <a:pt x="239152" y="757"/>
                  </a:lnTo>
                  <a:lnTo>
                    <a:pt x="172135" y="0"/>
                  </a:lnTo>
                  <a:close/>
                </a:path>
              </a:pathLst>
            </a:custGeom>
            <a:solidFill>
              <a:srgbClr val="A6A6A6">
                <a:alpha val="7239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90" name="object 188">
              <a:extLst>
                <a:ext uri="{FF2B5EF4-FFF2-40B4-BE49-F238E27FC236}">
                  <a16:creationId xmlns:a16="http://schemas.microsoft.com/office/drawing/2014/main" xmlns="" id="{99A9821C-53D5-4A70-8AB5-787F9B26AFDB}"/>
                </a:ext>
              </a:extLst>
            </p:cNvPr>
            <p:cNvSpPr/>
            <p:nvPr/>
          </p:nvSpPr>
          <p:spPr>
            <a:xfrm>
              <a:off x="8100202" y="7046612"/>
              <a:ext cx="339725" cy="22860"/>
            </a:xfrm>
            <a:custGeom>
              <a:avLst/>
              <a:gdLst/>
              <a:ahLst/>
              <a:cxnLst/>
              <a:rect l="l" t="t" r="r" b="b"/>
              <a:pathLst>
                <a:path w="339725" h="22859">
                  <a:moveTo>
                    <a:pt x="169773" y="0"/>
                  </a:moveTo>
                  <a:lnTo>
                    <a:pt x="103682" y="1014"/>
                  </a:lnTo>
                  <a:lnTo>
                    <a:pt x="49715" y="3524"/>
                  </a:lnTo>
                  <a:lnTo>
                    <a:pt x="13334" y="7158"/>
                  </a:lnTo>
                  <a:lnTo>
                    <a:pt x="0" y="11544"/>
                  </a:lnTo>
                  <a:lnTo>
                    <a:pt x="13352" y="15884"/>
                  </a:lnTo>
                  <a:lnTo>
                    <a:pt x="49749" y="19375"/>
                  </a:lnTo>
                  <a:lnTo>
                    <a:pt x="103723" y="21668"/>
                  </a:lnTo>
                  <a:lnTo>
                    <a:pt x="169811" y="22415"/>
                  </a:lnTo>
                  <a:lnTo>
                    <a:pt x="235902" y="21399"/>
                  </a:lnTo>
                  <a:lnTo>
                    <a:pt x="289869" y="18884"/>
                  </a:lnTo>
                  <a:lnTo>
                    <a:pt x="326250" y="15246"/>
                  </a:lnTo>
                  <a:lnTo>
                    <a:pt x="339585" y="10858"/>
                  </a:lnTo>
                  <a:lnTo>
                    <a:pt x="326234" y="6525"/>
                  </a:lnTo>
                  <a:lnTo>
                    <a:pt x="289840" y="3038"/>
                  </a:lnTo>
                  <a:lnTo>
                    <a:pt x="235866" y="746"/>
                  </a:lnTo>
                  <a:lnTo>
                    <a:pt x="169773" y="0"/>
                  </a:lnTo>
                  <a:close/>
                </a:path>
              </a:pathLst>
            </a:custGeom>
            <a:solidFill>
              <a:srgbClr val="A4A4A4">
                <a:alpha val="7284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91" name="object 189">
              <a:extLst>
                <a:ext uri="{FF2B5EF4-FFF2-40B4-BE49-F238E27FC236}">
                  <a16:creationId xmlns:a16="http://schemas.microsoft.com/office/drawing/2014/main" xmlns="" id="{2197C774-62AC-48E3-857E-2266547E62AA}"/>
                </a:ext>
              </a:extLst>
            </p:cNvPr>
            <p:cNvSpPr/>
            <p:nvPr/>
          </p:nvSpPr>
          <p:spPr>
            <a:xfrm>
              <a:off x="8102580" y="7046770"/>
              <a:ext cx="335280" cy="22225"/>
            </a:xfrm>
            <a:custGeom>
              <a:avLst/>
              <a:gdLst/>
              <a:ahLst/>
              <a:cxnLst/>
              <a:rect l="l" t="t" r="r" b="b"/>
              <a:pathLst>
                <a:path w="335279" h="22225">
                  <a:moveTo>
                    <a:pt x="167398" y="0"/>
                  </a:moveTo>
                  <a:lnTo>
                    <a:pt x="102230" y="1001"/>
                  </a:lnTo>
                  <a:lnTo>
                    <a:pt x="49018" y="3476"/>
                  </a:lnTo>
                  <a:lnTo>
                    <a:pt x="13147" y="7061"/>
                  </a:lnTo>
                  <a:lnTo>
                    <a:pt x="0" y="11391"/>
                  </a:lnTo>
                  <a:lnTo>
                    <a:pt x="13163" y="15663"/>
                  </a:lnTo>
                  <a:lnTo>
                    <a:pt x="49047" y="19102"/>
                  </a:lnTo>
                  <a:lnTo>
                    <a:pt x="102266" y="21362"/>
                  </a:lnTo>
                  <a:lnTo>
                    <a:pt x="167436" y="22097"/>
                  </a:lnTo>
                  <a:lnTo>
                    <a:pt x="232604" y="21096"/>
                  </a:lnTo>
                  <a:lnTo>
                    <a:pt x="285816" y="18621"/>
                  </a:lnTo>
                  <a:lnTo>
                    <a:pt x="321688" y="15036"/>
                  </a:lnTo>
                  <a:lnTo>
                    <a:pt x="334835" y="10706"/>
                  </a:lnTo>
                  <a:lnTo>
                    <a:pt x="321669" y="6434"/>
                  </a:lnTo>
                  <a:lnTo>
                    <a:pt x="285783" y="2995"/>
                  </a:lnTo>
                  <a:lnTo>
                    <a:pt x="232563" y="735"/>
                  </a:lnTo>
                  <a:lnTo>
                    <a:pt x="167398" y="0"/>
                  </a:lnTo>
                  <a:close/>
                </a:path>
              </a:pathLst>
            </a:custGeom>
            <a:solidFill>
              <a:srgbClr val="A4A4A4">
                <a:alpha val="7330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92" name="object 190">
              <a:extLst>
                <a:ext uri="{FF2B5EF4-FFF2-40B4-BE49-F238E27FC236}">
                  <a16:creationId xmlns:a16="http://schemas.microsoft.com/office/drawing/2014/main" xmlns="" id="{E3E8A436-F8F0-4DF5-B98F-A78524D0070C}"/>
                </a:ext>
              </a:extLst>
            </p:cNvPr>
            <p:cNvSpPr/>
            <p:nvPr/>
          </p:nvSpPr>
          <p:spPr>
            <a:xfrm>
              <a:off x="8104948" y="7046926"/>
              <a:ext cx="330200" cy="22225"/>
            </a:xfrm>
            <a:custGeom>
              <a:avLst/>
              <a:gdLst/>
              <a:ahLst/>
              <a:cxnLst/>
              <a:rect l="l" t="t" r="r" b="b"/>
              <a:pathLst>
                <a:path w="330200" h="22225">
                  <a:moveTo>
                    <a:pt x="165023" y="0"/>
                  </a:moveTo>
                  <a:lnTo>
                    <a:pt x="100784" y="982"/>
                  </a:lnTo>
                  <a:lnTo>
                    <a:pt x="48326" y="3422"/>
                  </a:lnTo>
                  <a:lnTo>
                    <a:pt x="12961" y="6958"/>
                  </a:lnTo>
                  <a:lnTo>
                    <a:pt x="0" y="11226"/>
                  </a:lnTo>
                  <a:lnTo>
                    <a:pt x="12978" y="15442"/>
                  </a:lnTo>
                  <a:lnTo>
                    <a:pt x="48356" y="18832"/>
                  </a:lnTo>
                  <a:lnTo>
                    <a:pt x="100825" y="21058"/>
                  </a:lnTo>
                  <a:lnTo>
                    <a:pt x="165074" y="21780"/>
                  </a:lnTo>
                  <a:lnTo>
                    <a:pt x="229314" y="20797"/>
                  </a:lnTo>
                  <a:lnTo>
                    <a:pt x="281771" y="18357"/>
                  </a:lnTo>
                  <a:lnTo>
                    <a:pt x="317136" y="14822"/>
                  </a:lnTo>
                  <a:lnTo>
                    <a:pt x="330098" y="10553"/>
                  </a:lnTo>
                  <a:lnTo>
                    <a:pt x="317119" y="6338"/>
                  </a:lnTo>
                  <a:lnTo>
                    <a:pt x="281741" y="2947"/>
                  </a:lnTo>
                  <a:lnTo>
                    <a:pt x="229273" y="722"/>
                  </a:lnTo>
                  <a:lnTo>
                    <a:pt x="165023" y="0"/>
                  </a:lnTo>
                  <a:close/>
                </a:path>
              </a:pathLst>
            </a:custGeom>
            <a:solidFill>
              <a:srgbClr val="A3A3A3">
                <a:alpha val="7375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93" name="object 191">
              <a:extLst>
                <a:ext uri="{FF2B5EF4-FFF2-40B4-BE49-F238E27FC236}">
                  <a16:creationId xmlns:a16="http://schemas.microsoft.com/office/drawing/2014/main" xmlns="" id="{13221954-2590-4441-A336-FF761C0DA2E1}"/>
                </a:ext>
              </a:extLst>
            </p:cNvPr>
            <p:cNvSpPr/>
            <p:nvPr/>
          </p:nvSpPr>
          <p:spPr>
            <a:xfrm>
              <a:off x="8107314" y="7047084"/>
              <a:ext cx="325755" cy="21590"/>
            </a:xfrm>
            <a:custGeom>
              <a:avLst/>
              <a:gdLst/>
              <a:ahLst/>
              <a:cxnLst/>
              <a:rect l="l" t="t" r="r" b="b"/>
              <a:pathLst>
                <a:path w="325754" h="21590">
                  <a:moveTo>
                    <a:pt x="162661" y="0"/>
                  </a:moveTo>
                  <a:lnTo>
                    <a:pt x="99337" y="969"/>
                  </a:lnTo>
                  <a:lnTo>
                    <a:pt x="47631" y="3373"/>
                  </a:lnTo>
                  <a:lnTo>
                    <a:pt x="12775" y="6856"/>
                  </a:lnTo>
                  <a:lnTo>
                    <a:pt x="0" y="11061"/>
                  </a:lnTo>
                  <a:lnTo>
                    <a:pt x="12793" y="15215"/>
                  </a:lnTo>
                  <a:lnTo>
                    <a:pt x="47664" y="18559"/>
                  </a:lnTo>
                  <a:lnTo>
                    <a:pt x="99378" y="20757"/>
                  </a:lnTo>
                  <a:lnTo>
                    <a:pt x="162699" y="21475"/>
                  </a:lnTo>
                  <a:lnTo>
                    <a:pt x="226023" y="20498"/>
                  </a:lnTo>
                  <a:lnTo>
                    <a:pt x="277729" y="18091"/>
                  </a:lnTo>
                  <a:lnTo>
                    <a:pt x="312586" y="14606"/>
                  </a:lnTo>
                  <a:lnTo>
                    <a:pt x="325361" y="10401"/>
                  </a:lnTo>
                  <a:lnTo>
                    <a:pt x="312567" y="6247"/>
                  </a:lnTo>
                  <a:lnTo>
                    <a:pt x="277696" y="2905"/>
                  </a:lnTo>
                  <a:lnTo>
                    <a:pt x="225982" y="710"/>
                  </a:lnTo>
                  <a:lnTo>
                    <a:pt x="162661" y="0"/>
                  </a:lnTo>
                  <a:close/>
                </a:path>
              </a:pathLst>
            </a:custGeom>
            <a:solidFill>
              <a:srgbClr val="A3A3A3">
                <a:alpha val="7420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94" name="object 192">
              <a:extLst>
                <a:ext uri="{FF2B5EF4-FFF2-40B4-BE49-F238E27FC236}">
                  <a16:creationId xmlns:a16="http://schemas.microsoft.com/office/drawing/2014/main" xmlns="" id="{A3ADB05C-8A8A-4A9B-BE34-91C830054E14}"/>
                </a:ext>
              </a:extLst>
            </p:cNvPr>
            <p:cNvSpPr/>
            <p:nvPr/>
          </p:nvSpPr>
          <p:spPr>
            <a:xfrm>
              <a:off x="8109681" y="7047241"/>
              <a:ext cx="320675" cy="21590"/>
            </a:xfrm>
            <a:custGeom>
              <a:avLst/>
              <a:gdLst/>
              <a:ahLst/>
              <a:cxnLst/>
              <a:rect l="l" t="t" r="r" b="b"/>
              <a:pathLst>
                <a:path w="320675" h="21590">
                  <a:moveTo>
                    <a:pt x="160299" y="0"/>
                  </a:moveTo>
                  <a:lnTo>
                    <a:pt x="97897" y="956"/>
                  </a:lnTo>
                  <a:lnTo>
                    <a:pt x="46945" y="3324"/>
                  </a:lnTo>
                  <a:lnTo>
                    <a:pt x="12595" y="6754"/>
                  </a:lnTo>
                  <a:lnTo>
                    <a:pt x="0" y="10896"/>
                  </a:lnTo>
                  <a:lnTo>
                    <a:pt x="12608" y="14994"/>
                  </a:lnTo>
                  <a:lnTo>
                    <a:pt x="46974" y="18289"/>
                  </a:lnTo>
                  <a:lnTo>
                    <a:pt x="97937" y="20453"/>
                  </a:lnTo>
                  <a:lnTo>
                    <a:pt x="160337" y="21158"/>
                  </a:lnTo>
                  <a:lnTo>
                    <a:pt x="222733" y="20200"/>
                  </a:lnTo>
                  <a:lnTo>
                    <a:pt x="273684" y="17827"/>
                  </a:lnTo>
                  <a:lnTo>
                    <a:pt x="308034" y="14393"/>
                  </a:lnTo>
                  <a:lnTo>
                    <a:pt x="320624" y="10248"/>
                  </a:lnTo>
                  <a:lnTo>
                    <a:pt x="308017" y="6156"/>
                  </a:lnTo>
                  <a:lnTo>
                    <a:pt x="273656" y="2862"/>
                  </a:lnTo>
                  <a:lnTo>
                    <a:pt x="222697" y="699"/>
                  </a:lnTo>
                  <a:lnTo>
                    <a:pt x="160299" y="0"/>
                  </a:lnTo>
                  <a:close/>
                </a:path>
              </a:pathLst>
            </a:custGeom>
            <a:solidFill>
              <a:srgbClr val="A2A2A2">
                <a:alpha val="7466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95" name="object 193">
              <a:extLst>
                <a:ext uri="{FF2B5EF4-FFF2-40B4-BE49-F238E27FC236}">
                  <a16:creationId xmlns:a16="http://schemas.microsoft.com/office/drawing/2014/main" xmlns="" id="{63A303B9-3F1C-412A-8AD1-17612F358865}"/>
                </a:ext>
              </a:extLst>
            </p:cNvPr>
            <p:cNvSpPr/>
            <p:nvPr/>
          </p:nvSpPr>
          <p:spPr>
            <a:xfrm>
              <a:off x="8112060" y="7047398"/>
              <a:ext cx="316230" cy="20955"/>
            </a:xfrm>
            <a:custGeom>
              <a:avLst/>
              <a:gdLst/>
              <a:ahLst/>
              <a:cxnLst/>
              <a:rect l="l" t="t" r="r" b="b"/>
              <a:pathLst>
                <a:path w="316229" h="20954">
                  <a:moveTo>
                    <a:pt x="157911" y="0"/>
                  </a:moveTo>
                  <a:lnTo>
                    <a:pt x="96438" y="942"/>
                  </a:lnTo>
                  <a:lnTo>
                    <a:pt x="46242" y="3276"/>
                  </a:lnTo>
                  <a:lnTo>
                    <a:pt x="12402" y="6657"/>
                  </a:lnTo>
                  <a:lnTo>
                    <a:pt x="0" y="10744"/>
                  </a:lnTo>
                  <a:lnTo>
                    <a:pt x="12419" y="14773"/>
                  </a:lnTo>
                  <a:lnTo>
                    <a:pt x="46272" y="18016"/>
                  </a:lnTo>
                  <a:lnTo>
                    <a:pt x="96479" y="20147"/>
                  </a:lnTo>
                  <a:lnTo>
                    <a:pt x="157962" y="20840"/>
                  </a:lnTo>
                  <a:lnTo>
                    <a:pt x="219435" y="19895"/>
                  </a:lnTo>
                  <a:lnTo>
                    <a:pt x="269632" y="17559"/>
                  </a:lnTo>
                  <a:lnTo>
                    <a:pt x="303471" y="14177"/>
                  </a:lnTo>
                  <a:lnTo>
                    <a:pt x="315874" y="10096"/>
                  </a:lnTo>
                  <a:lnTo>
                    <a:pt x="303453" y="6066"/>
                  </a:lnTo>
                  <a:lnTo>
                    <a:pt x="269597" y="2824"/>
                  </a:lnTo>
                  <a:lnTo>
                    <a:pt x="219389" y="693"/>
                  </a:lnTo>
                  <a:lnTo>
                    <a:pt x="157911" y="0"/>
                  </a:lnTo>
                  <a:close/>
                </a:path>
              </a:pathLst>
            </a:custGeom>
            <a:solidFill>
              <a:srgbClr val="A2A2A2">
                <a:alpha val="7511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96" name="object 194">
              <a:extLst>
                <a:ext uri="{FF2B5EF4-FFF2-40B4-BE49-F238E27FC236}">
                  <a16:creationId xmlns:a16="http://schemas.microsoft.com/office/drawing/2014/main" xmlns="" id="{F8B72D0A-8FD0-4509-9056-EB79AF5511ED}"/>
                </a:ext>
              </a:extLst>
            </p:cNvPr>
            <p:cNvSpPr/>
            <p:nvPr/>
          </p:nvSpPr>
          <p:spPr>
            <a:xfrm>
              <a:off x="8114427" y="7047542"/>
              <a:ext cx="311150" cy="20955"/>
            </a:xfrm>
            <a:custGeom>
              <a:avLst/>
              <a:gdLst/>
              <a:ahLst/>
              <a:cxnLst/>
              <a:rect l="l" t="t" r="r" b="b"/>
              <a:pathLst>
                <a:path w="311150" h="20954">
                  <a:moveTo>
                    <a:pt x="155549" y="0"/>
                  </a:moveTo>
                  <a:lnTo>
                    <a:pt x="94997" y="931"/>
                  </a:lnTo>
                  <a:lnTo>
                    <a:pt x="45551" y="3233"/>
                  </a:lnTo>
                  <a:lnTo>
                    <a:pt x="12217" y="6566"/>
                  </a:lnTo>
                  <a:lnTo>
                    <a:pt x="0" y="10591"/>
                  </a:lnTo>
                  <a:lnTo>
                    <a:pt x="12234" y="14560"/>
                  </a:lnTo>
                  <a:lnTo>
                    <a:pt x="45580" y="17754"/>
                  </a:lnTo>
                  <a:lnTo>
                    <a:pt x="95033" y="19853"/>
                  </a:lnTo>
                  <a:lnTo>
                    <a:pt x="155587" y="20535"/>
                  </a:lnTo>
                  <a:lnTo>
                    <a:pt x="216139" y="19611"/>
                  </a:lnTo>
                  <a:lnTo>
                    <a:pt x="265585" y="17313"/>
                  </a:lnTo>
                  <a:lnTo>
                    <a:pt x="298919" y="13981"/>
                  </a:lnTo>
                  <a:lnTo>
                    <a:pt x="311137" y="9956"/>
                  </a:lnTo>
                  <a:lnTo>
                    <a:pt x="298903" y="5988"/>
                  </a:lnTo>
                  <a:lnTo>
                    <a:pt x="265557" y="2792"/>
                  </a:lnTo>
                  <a:lnTo>
                    <a:pt x="216103" y="689"/>
                  </a:lnTo>
                  <a:lnTo>
                    <a:pt x="155549" y="0"/>
                  </a:lnTo>
                  <a:close/>
                </a:path>
              </a:pathLst>
            </a:custGeom>
            <a:solidFill>
              <a:srgbClr val="A1A1A1">
                <a:alpha val="7556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97" name="object 195">
              <a:extLst>
                <a:ext uri="{FF2B5EF4-FFF2-40B4-BE49-F238E27FC236}">
                  <a16:creationId xmlns:a16="http://schemas.microsoft.com/office/drawing/2014/main" xmlns="" id="{E3FCB935-80F4-488E-BFAD-C530B2828BE2}"/>
                </a:ext>
              </a:extLst>
            </p:cNvPr>
            <p:cNvSpPr/>
            <p:nvPr/>
          </p:nvSpPr>
          <p:spPr>
            <a:xfrm>
              <a:off x="8116794" y="7047699"/>
              <a:ext cx="306705" cy="20320"/>
            </a:xfrm>
            <a:custGeom>
              <a:avLst/>
              <a:gdLst/>
              <a:ahLst/>
              <a:cxnLst/>
              <a:rect l="l" t="t" r="r" b="b"/>
              <a:pathLst>
                <a:path w="306704" h="20320">
                  <a:moveTo>
                    <a:pt x="153174" y="0"/>
                  </a:moveTo>
                  <a:lnTo>
                    <a:pt x="93545" y="918"/>
                  </a:lnTo>
                  <a:lnTo>
                    <a:pt x="44854" y="3184"/>
                  </a:lnTo>
                  <a:lnTo>
                    <a:pt x="12030" y="6465"/>
                  </a:lnTo>
                  <a:lnTo>
                    <a:pt x="0" y="10426"/>
                  </a:lnTo>
                  <a:lnTo>
                    <a:pt x="12048" y="14339"/>
                  </a:lnTo>
                  <a:lnTo>
                    <a:pt x="44889" y="17486"/>
                  </a:lnTo>
                  <a:lnTo>
                    <a:pt x="93592" y="19554"/>
                  </a:lnTo>
                  <a:lnTo>
                    <a:pt x="153225" y="20231"/>
                  </a:lnTo>
                  <a:lnTo>
                    <a:pt x="212854" y="19312"/>
                  </a:lnTo>
                  <a:lnTo>
                    <a:pt x="261545" y="17046"/>
                  </a:lnTo>
                  <a:lnTo>
                    <a:pt x="294369" y="13766"/>
                  </a:lnTo>
                  <a:lnTo>
                    <a:pt x="306400" y="9804"/>
                  </a:lnTo>
                  <a:lnTo>
                    <a:pt x="294353" y="5891"/>
                  </a:lnTo>
                  <a:lnTo>
                    <a:pt x="261515" y="2744"/>
                  </a:lnTo>
                  <a:lnTo>
                    <a:pt x="212813" y="676"/>
                  </a:lnTo>
                  <a:lnTo>
                    <a:pt x="153174" y="0"/>
                  </a:lnTo>
                  <a:close/>
                </a:path>
              </a:pathLst>
            </a:custGeom>
            <a:solidFill>
              <a:srgbClr val="A0A0A0">
                <a:alpha val="7601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98" name="object 196">
              <a:extLst>
                <a:ext uri="{FF2B5EF4-FFF2-40B4-BE49-F238E27FC236}">
                  <a16:creationId xmlns:a16="http://schemas.microsoft.com/office/drawing/2014/main" xmlns="" id="{33360C7D-405F-4F6A-9DD7-6DBF7791F362}"/>
                </a:ext>
              </a:extLst>
            </p:cNvPr>
            <p:cNvSpPr/>
            <p:nvPr/>
          </p:nvSpPr>
          <p:spPr>
            <a:xfrm>
              <a:off x="8119174" y="7047857"/>
              <a:ext cx="302260" cy="20320"/>
            </a:xfrm>
            <a:custGeom>
              <a:avLst/>
              <a:gdLst/>
              <a:ahLst/>
              <a:cxnLst/>
              <a:rect l="l" t="t" r="r" b="b"/>
              <a:pathLst>
                <a:path w="302259" h="20320">
                  <a:moveTo>
                    <a:pt x="150799" y="0"/>
                  </a:moveTo>
                  <a:lnTo>
                    <a:pt x="92093" y="905"/>
                  </a:lnTo>
                  <a:lnTo>
                    <a:pt x="44157" y="3135"/>
                  </a:lnTo>
                  <a:lnTo>
                    <a:pt x="11843" y="6363"/>
                  </a:lnTo>
                  <a:lnTo>
                    <a:pt x="0" y="10261"/>
                  </a:lnTo>
                  <a:lnTo>
                    <a:pt x="11854" y="14112"/>
                  </a:lnTo>
                  <a:lnTo>
                    <a:pt x="44181" y="17211"/>
                  </a:lnTo>
                  <a:lnTo>
                    <a:pt x="92127" y="19248"/>
                  </a:lnTo>
                  <a:lnTo>
                    <a:pt x="150837" y="19913"/>
                  </a:lnTo>
                  <a:lnTo>
                    <a:pt x="209546" y="19013"/>
                  </a:lnTo>
                  <a:lnTo>
                    <a:pt x="257486" y="16783"/>
                  </a:lnTo>
                  <a:lnTo>
                    <a:pt x="289805" y="13552"/>
                  </a:lnTo>
                  <a:lnTo>
                    <a:pt x="301650" y="9651"/>
                  </a:lnTo>
                  <a:lnTo>
                    <a:pt x="289788" y="5800"/>
                  </a:lnTo>
                  <a:lnTo>
                    <a:pt x="257457" y="2701"/>
                  </a:lnTo>
                  <a:lnTo>
                    <a:pt x="209510" y="665"/>
                  </a:lnTo>
                  <a:lnTo>
                    <a:pt x="150799" y="0"/>
                  </a:lnTo>
                  <a:close/>
                </a:path>
              </a:pathLst>
            </a:custGeom>
            <a:solidFill>
              <a:srgbClr val="A0A0A0">
                <a:alpha val="7646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99" name="object 197">
              <a:extLst>
                <a:ext uri="{FF2B5EF4-FFF2-40B4-BE49-F238E27FC236}">
                  <a16:creationId xmlns:a16="http://schemas.microsoft.com/office/drawing/2014/main" xmlns="" id="{CE112255-C649-4280-88EF-628FC728C03C}"/>
                </a:ext>
              </a:extLst>
            </p:cNvPr>
            <p:cNvSpPr/>
            <p:nvPr/>
          </p:nvSpPr>
          <p:spPr>
            <a:xfrm>
              <a:off x="8121540" y="7048014"/>
              <a:ext cx="297180" cy="19685"/>
            </a:xfrm>
            <a:custGeom>
              <a:avLst/>
              <a:gdLst/>
              <a:ahLst/>
              <a:cxnLst/>
              <a:rect l="l" t="t" r="r" b="b"/>
              <a:pathLst>
                <a:path w="297179" h="19684">
                  <a:moveTo>
                    <a:pt x="148437" y="0"/>
                  </a:moveTo>
                  <a:lnTo>
                    <a:pt x="90652" y="888"/>
                  </a:lnTo>
                  <a:lnTo>
                    <a:pt x="43467" y="3087"/>
                  </a:lnTo>
                  <a:lnTo>
                    <a:pt x="11658" y="6270"/>
                  </a:lnTo>
                  <a:lnTo>
                    <a:pt x="0" y="10109"/>
                  </a:lnTo>
                  <a:lnTo>
                    <a:pt x="11674" y="13897"/>
                  </a:lnTo>
                  <a:lnTo>
                    <a:pt x="43495" y="16943"/>
                  </a:lnTo>
                  <a:lnTo>
                    <a:pt x="90688" y="18944"/>
                  </a:lnTo>
                  <a:lnTo>
                    <a:pt x="148475" y="19596"/>
                  </a:lnTo>
                  <a:lnTo>
                    <a:pt x="206260" y="18709"/>
                  </a:lnTo>
                  <a:lnTo>
                    <a:pt x="253445" y="16514"/>
                  </a:lnTo>
                  <a:lnTo>
                    <a:pt x="285255" y="13336"/>
                  </a:lnTo>
                  <a:lnTo>
                    <a:pt x="296913" y="9499"/>
                  </a:lnTo>
                  <a:lnTo>
                    <a:pt x="285238" y="5709"/>
                  </a:lnTo>
                  <a:lnTo>
                    <a:pt x="253417" y="2659"/>
                  </a:lnTo>
                  <a:lnTo>
                    <a:pt x="206225" y="653"/>
                  </a:lnTo>
                  <a:lnTo>
                    <a:pt x="148437" y="0"/>
                  </a:lnTo>
                  <a:close/>
                </a:path>
              </a:pathLst>
            </a:custGeom>
            <a:solidFill>
              <a:srgbClr val="9F9F9F">
                <a:alpha val="7692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00" name="object 198">
              <a:extLst>
                <a:ext uri="{FF2B5EF4-FFF2-40B4-BE49-F238E27FC236}">
                  <a16:creationId xmlns:a16="http://schemas.microsoft.com/office/drawing/2014/main" xmlns="" id="{29E2BD3B-66F2-4C76-B44E-2BB43BC39209}"/>
                </a:ext>
              </a:extLst>
            </p:cNvPr>
            <p:cNvSpPr/>
            <p:nvPr/>
          </p:nvSpPr>
          <p:spPr>
            <a:xfrm>
              <a:off x="8123908" y="7048172"/>
              <a:ext cx="292735" cy="19685"/>
            </a:xfrm>
            <a:custGeom>
              <a:avLst/>
              <a:gdLst/>
              <a:ahLst/>
              <a:cxnLst/>
              <a:rect l="l" t="t" r="r" b="b"/>
              <a:pathLst>
                <a:path w="292734" h="19684">
                  <a:moveTo>
                    <a:pt x="146062" y="0"/>
                  </a:moveTo>
                  <a:lnTo>
                    <a:pt x="89205" y="875"/>
                  </a:lnTo>
                  <a:lnTo>
                    <a:pt x="42775" y="3038"/>
                  </a:lnTo>
                  <a:lnTo>
                    <a:pt x="11472" y="6168"/>
                  </a:lnTo>
                  <a:lnTo>
                    <a:pt x="0" y="9944"/>
                  </a:lnTo>
                  <a:lnTo>
                    <a:pt x="11489" y="13672"/>
                  </a:lnTo>
                  <a:lnTo>
                    <a:pt x="42805" y="16675"/>
                  </a:lnTo>
                  <a:lnTo>
                    <a:pt x="89246" y="18648"/>
                  </a:lnTo>
                  <a:lnTo>
                    <a:pt x="146113" y="19291"/>
                  </a:lnTo>
                  <a:lnTo>
                    <a:pt x="202975" y="18416"/>
                  </a:lnTo>
                  <a:lnTo>
                    <a:pt x="249405" y="16252"/>
                  </a:lnTo>
                  <a:lnTo>
                    <a:pt x="280705" y="13122"/>
                  </a:lnTo>
                  <a:lnTo>
                    <a:pt x="292176" y="9347"/>
                  </a:lnTo>
                  <a:lnTo>
                    <a:pt x="280686" y="5618"/>
                  </a:lnTo>
                  <a:lnTo>
                    <a:pt x="249370" y="2616"/>
                  </a:lnTo>
                  <a:lnTo>
                    <a:pt x="202929" y="642"/>
                  </a:lnTo>
                  <a:lnTo>
                    <a:pt x="146062" y="0"/>
                  </a:lnTo>
                  <a:close/>
                </a:path>
              </a:pathLst>
            </a:custGeom>
            <a:solidFill>
              <a:srgbClr val="9F9F9F">
                <a:alpha val="7737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01" name="object 199">
              <a:extLst>
                <a:ext uri="{FF2B5EF4-FFF2-40B4-BE49-F238E27FC236}">
                  <a16:creationId xmlns:a16="http://schemas.microsoft.com/office/drawing/2014/main" xmlns="" id="{5E720E33-274C-4988-96F7-4587FAE4554E}"/>
                </a:ext>
              </a:extLst>
            </p:cNvPr>
            <p:cNvSpPr/>
            <p:nvPr/>
          </p:nvSpPr>
          <p:spPr>
            <a:xfrm>
              <a:off x="8126273" y="7048329"/>
              <a:ext cx="287655" cy="19050"/>
            </a:xfrm>
            <a:custGeom>
              <a:avLst/>
              <a:gdLst/>
              <a:ahLst/>
              <a:cxnLst/>
              <a:rect l="l" t="t" r="r" b="b"/>
              <a:pathLst>
                <a:path w="287654" h="19050">
                  <a:moveTo>
                    <a:pt x="143700" y="0"/>
                  </a:moveTo>
                  <a:lnTo>
                    <a:pt x="87760" y="861"/>
                  </a:lnTo>
                  <a:lnTo>
                    <a:pt x="42084" y="2989"/>
                  </a:lnTo>
                  <a:lnTo>
                    <a:pt x="11291" y="6066"/>
                  </a:lnTo>
                  <a:lnTo>
                    <a:pt x="0" y="9779"/>
                  </a:lnTo>
                  <a:lnTo>
                    <a:pt x="11302" y="13451"/>
                  </a:lnTo>
                  <a:lnTo>
                    <a:pt x="42108" y="16405"/>
                  </a:lnTo>
                  <a:lnTo>
                    <a:pt x="87794" y="18344"/>
                  </a:lnTo>
                  <a:lnTo>
                    <a:pt x="143738" y="18973"/>
                  </a:lnTo>
                  <a:lnTo>
                    <a:pt x="199679" y="18111"/>
                  </a:lnTo>
                  <a:lnTo>
                    <a:pt x="245359" y="15984"/>
                  </a:lnTo>
                  <a:lnTo>
                    <a:pt x="276153" y="12906"/>
                  </a:lnTo>
                  <a:lnTo>
                    <a:pt x="287439" y="9194"/>
                  </a:lnTo>
                  <a:lnTo>
                    <a:pt x="276136" y="5527"/>
                  </a:lnTo>
                  <a:lnTo>
                    <a:pt x="245330" y="2573"/>
                  </a:lnTo>
                  <a:lnTo>
                    <a:pt x="199644" y="631"/>
                  </a:lnTo>
                  <a:lnTo>
                    <a:pt x="143700" y="0"/>
                  </a:lnTo>
                  <a:close/>
                </a:path>
              </a:pathLst>
            </a:custGeom>
            <a:solidFill>
              <a:srgbClr val="9F9F9F">
                <a:alpha val="7782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02" name="object 200">
              <a:extLst>
                <a:ext uri="{FF2B5EF4-FFF2-40B4-BE49-F238E27FC236}">
                  <a16:creationId xmlns:a16="http://schemas.microsoft.com/office/drawing/2014/main" xmlns="" id="{22CA4AA1-34F0-47C2-8CA0-B992F2E669BC}"/>
                </a:ext>
              </a:extLst>
            </p:cNvPr>
            <p:cNvSpPr/>
            <p:nvPr/>
          </p:nvSpPr>
          <p:spPr>
            <a:xfrm>
              <a:off x="8128653" y="7048486"/>
              <a:ext cx="283210" cy="19050"/>
            </a:xfrm>
            <a:custGeom>
              <a:avLst/>
              <a:gdLst/>
              <a:ahLst/>
              <a:cxnLst/>
              <a:rect l="l" t="t" r="r" b="b"/>
              <a:pathLst>
                <a:path w="283209" h="19050">
                  <a:moveTo>
                    <a:pt x="141325" y="0"/>
                  </a:moveTo>
                  <a:lnTo>
                    <a:pt x="86307" y="848"/>
                  </a:lnTo>
                  <a:lnTo>
                    <a:pt x="41382" y="2940"/>
                  </a:lnTo>
                  <a:lnTo>
                    <a:pt x="11098" y="5965"/>
                  </a:lnTo>
                  <a:lnTo>
                    <a:pt x="0" y="9613"/>
                  </a:lnTo>
                  <a:lnTo>
                    <a:pt x="11115" y="13225"/>
                  </a:lnTo>
                  <a:lnTo>
                    <a:pt x="41411" y="16130"/>
                  </a:lnTo>
                  <a:lnTo>
                    <a:pt x="86342" y="18038"/>
                  </a:lnTo>
                  <a:lnTo>
                    <a:pt x="141363" y="18656"/>
                  </a:lnTo>
                  <a:lnTo>
                    <a:pt x="196382" y="17814"/>
                  </a:lnTo>
                  <a:lnTo>
                    <a:pt x="241306" y="15725"/>
                  </a:lnTo>
                  <a:lnTo>
                    <a:pt x="271590" y="12698"/>
                  </a:lnTo>
                  <a:lnTo>
                    <a:pt x="282689" y="9042"/>
                  </a:lnTo>
                  <a:lnTo>
                    <a:pt x="271574" y="5432"/>
                  </a:lnTo>
                  <a:lnTo>
                    <a:pt x="241277" y="2530"/>
                  </a:lnTo>
                  <a:lnTo>
                    <a:pt x="196346" y="623"/>
                  </a:lnTo>
                  <a:lnTo>
                    <a:pt x="141325" y="0"/>
                  </a:lnTo>
                  <a:close/>
                </a:path>
              </a:pathLst>
            </a:custGeom>
            <a:solidFill>
              <a:srgbClr val="9F9F9F">
                <a:alpha val="7827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03" name="object 201">
              <a:extLst>
                <a:ext uri="{FF2B5EF4-FFF2-40B4-BE49-F238E27FC236}">
                  <a16:creationId xmlns:a16="http://schemas.microsoft.com/office/drawing/2014/main" xmlns="" id="{F6558D39-7403-4BD8-B64F-AF85E683B37E}"/>
                </a:ext>
              </a:extLst>
            </p:cNvPr>
            <p:cNvSpPr/>
            <p:nvPr/>
          </p:nvSpPr>
          <p:spPr>
            <a:xfrm>
              <a:off x="8131019" y="7048643"/>
              <a:ext cx="278130" cy="18415"/>
            </a:xfrm>
            <a:custGeom>
              <a:avLst/>
              <a:gdLst/>
              <a:ahLst/>
              <a:cxnLst/>
              <a:rect l="l" t="t" r="r" b="b"/>
              <a:pathLst>
                <a:path w="278129" h="18415">
                  <a:moveTo>
                    <a:pt x="138963" y="0"/>
                  </a:moveTo>
                  <a:lnTo>
                    <a:pt x="84865" y="830"/>
                  </a:lnTo>
                  <a:lnTo>
                    <a:pt x="40692" y="2887"/>
                  </a:lnTo>
                  <a:lnTo>
                    <a:pt x="10913" y="5866"/>
                  </a:lnTo>
                  <a:lnTo>
                    <a:pt x="0" y="9461"/>
                  </a:lnTo>
                  <a:lnTo>
                    <a:pt x="10929" y="13004"/>
                  </a:lnTo>
                  <a:lnTo>
                    <a:pt x="40719" y="15859"/>
                  </a:lnTo>
                  <a:lnTo>
                    <a:pt x="84896" y="17737"/>
                  </a:lnTo>
                  <a:lnTo>
                    <a:pt x="138988" y="18351"/>
                  </a:lnTo>
                  <a:lnTo>
                    <a:pt x="193086" y="17516"/>
                  </a:lnTo>
                  <a:lnTo>
                    <a:pt x="237259" y="15459"/>
                  </a:lnTo>
                  <a:lnTo>
                    <a:pt x="267038" y="12482"/>
                  </a:lnTo>
                  <a:lnTo>
                    <a:pt x="277952" y="8889"/>
                  </a:lnTo>
                  <a:lnTo>
                    <a:pt x="267022" y="5341"/>
                  </a:lnTo>
                  <a:lnTo>
                    <a:pt x="237232" y="2487"/>
                  </a:lnTo>
                  <a:lnTo>
                    <a:pt x="193055" y="612"/>
                  </a:lnTo>
                  <a:lnTo>
                    <a:pt x="138963" y="0"/>
                  </a:lnTo>
                  <a:close/>
                </a:path>
              </a:pathLst>
            </a:custGeom>
            <a:solidFill>
              <a:srgbClr val="9E9E9E">
                <a:alpha val="7873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04" name="object 202">
              <a:extLst>
                <a:ext uri="{FF2B5EF4-FFF2-40B4-BE49-F238E27FC236}">
                  <a16:creationId xmlns:a16="http://schemas.microsoft.com/office/drawing/2014/main" xmlns="" id="{6124339E-2A0E-43D9-8DD0-194D1A895ACA}"/>
                </a:ext>
              </a:extLst>
            </p:cNvPr>
            <p:cNvSpPr/>
            <p:nvPr/>
          </p:nvSpPr>
          <p:spPr>
            <a:xfrm>
              <a:off x="8133387" y="7048800"/>
              <a:ext cx="273685" cy="18415"/>
            </a:xfrm>
            <a:custGeom>
              <a:avLst/>
              <a:gdLst/>
              <a:ahLst/>
              <a:cxnLst/>
              <a:rect l="l" t="t" r="r" b="b"/>
              <a:pathLst>
                <a:path w="273684" h="18415">
                  <a:moveTo>
                    <a:pt x="136588" y="0"/>
                  </a:moveTo>
                  <a:lnTo>
                    <a:pt x="83419" y="816"/>
                  </a:lnTo>
                  <a:lnTo>
                    <a:pt x="40000" y="2838"/>
                  </a:lnTo>
                  <a:lnTo>
                    <a:pt x="10728" y="5765"/>
                  </a:lnTo>
                  <a:lnTo>
                    <a:pt x="0" y="9296"/>
                  </a:lnTo>
                  <a:lnTo>
                    <a:pt x="10744" y="12783"/>
                  </a:lnTo>
                  <a:lnTo>
                    <a:pt x="40028" y="15589"/>
                  </a:lnTo>
                  <a:lnTo>
                    <a:pt x="83455" y="17433"/>
                  </a:lnTo>
                  <a:lnTo>
                    <a:pt x="136626" y="18033"/>
                  </a:lnTo>
                  <a:lnTo>
                    <a:pt x="189801" y="17217"/>
                  </a:lnTo>
                  <a:lnTo>
                    <a:pt x="233219" y="15195"/>
                  </a:lnTo>
                  <a:lnTo>
                    <a:pt x="262488" y="12268"/>
                  </a:lnTo>
                  <a:lnTo>
                    <a:pt x="273215" y="8737"/>
                  </a:lnTo>
                  <a:lnTo>
                    <a:pt x="262472" y="5250"/>
                  </a:lnTo>
                  <a:lnTo>
                    <a:pt x="233191" y="2444"/>
                  </a:lnTo>
                  <a:lnTo>
                    <a:pt x="189765" y="600"/>
                  </a:lnTo>
                  <a:lnTo>
                    <a:pt x="136588" y="0"/>
                  </a:lnTo>
                  <a:close/>
                </a:path>
              </a:pathLst>
            </a:custGeom>
            <a:solidFill>
              <a:srgbClr val="9E9E9E">
                <a:alpha val="7918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05" name="object 203">
              <a:extLst>
                <a:ext uri="{FF2B5EF4-FFF2-40B4-BE49-F238E27FC236}">
                  <a16:creationId xmlns:a16="http://schemas.microsoft.com/office/drawing/2014/main" xmlns="" id="{A53018E1-85C5-43E4-AFB5-5F56B1DC24C6}"/>
                </a:ext>
              </a:extLst>
            </p:cNvPr>
            <p:cNvSpPr/>
            <p:nvPr/>
          </p:nvSpPr>
          <p:spPr>
            <a:xfrm>
              <a:off x="8135765" y="7048958"/>
              <a:ext cx="268605" cy="17780"/>
            </a:xfrm>
            <a:custGeom>
              <a:avLst/>
              <a:gdLst/>
              <a:ahLst/>
              <a:cxnLst/>
              <a:rect l="l" t="t" r="r" b="b"/>
              <a:pathLst>
                <a:path w="268604" h="17779">
                  <a:moveTo>
                    <a:pt x="134213" y="0"/>
                  </a:moveTo>
                  <a:lnTo>
                    <a:pt x="81962" y="803"/>
                  </a:lnTo>
                  <a:lnTo>
                    <a:pt x="39298" y="2789"/>
                  </a:lnTo>
                  <a:lnTo>
                    <a:pt x="10539" y="5663"/>
                  </a:lnTo>
                  <a:lnTo>
                    <a:pt x="0" y="9131"/>
                  </a:lnTo>
                  <a:lnTo>
                    <a:pt x="10550" y="12556"/>
                  </a:lnTo>
                  <a:lnTo>
                    <a:pt x="39322" y="15314"/>
                  </a:lnTo>
                  <a:lnTo>
                    <a:pt x="81995" y="17126"/>
                  </a:lnTo>
                  <a:lnTo>
                    <a:pt x="134251" y="17716"/>
                  </a:lnTo>
                  <a:lnTo>
                    <a:pt x="186497" y="16913"/>
                  </a:lnTo>
                  <a:lnTo>
                    <a:pt x="229161" y="14927"/>
                  </a:lnTo>
                  <a:lnTo>
                    <a:pt x="257924" y="12053"/>
                  </a:lnTo>
                  <a:lnTo>
                    <a:pt x="268465" y="8585"/>
                  </a:lnTo>
                  <a:lnTo>
                    <a:pt x="257907" y="5159"/>
                  </a:lnTo>
                  <a:lnTo>
                    <a:pt x="229133" y="2401"/>
                  </a:lnTo>
                  <a:lnTo>
                    <a:pt x="186462" y="589"/>
                  </a:lnTo>
                  <a:lnTo>
                    <a:pt x="134213" y="0"/>
                  </a:lnTo>
                  <a:close/>
                </a:path>
              </a:pathLst>
            </a:custGeom>
            <a:solidFill>
              <a:srgbClr val="9D9D9D">
                <a:alpha val="7963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06" name="object 204">
              <a:extLst>
                <a:ext uri="{FF2B5EF4-FFF2-40B4-BE49-F238E27FC236}">
                  <a16:creationId xmlns:a16="http://schemas.microsoft.com/office/drawing/2014/main" xmlns="" id="{7989922C-A332-4FE7-A30A-E9B042964E12}"/>
                </a:ext>
              </a:extLst>
            </p:cNvPr>
            <p:cNvSpPr/>
            <p:nvPr/>
          </p:nvSpPr>
          <p:spPr>
            <a:xfrm>
              <a:off x="8138133" y="7049114"/>
              <a:ext cx="264160" cy="17780"/>
            </a:xfrm>
            <a:custGeom>
              <a:avLst/>
              <a:gdLst/>
              <a:ahLst/>
              <a:cxnLst/>
              <a:rect l="l" t="t" r="r" b="b"/>
              <a:pathLst>
                <a:path w="264159" h="17779">
                  <a:moveTo>
                    <a:pt x="131851" y="0"/>
                  </a:moveTo>
                  <a:lnTo>
                    <a:pt x="80520" y="790"/>
                  </a:lnTo>
                  <a:lnTo>
                    <a:pt x="38607" y="2740"/>
                  </a:lnTo>
                  <a:lnTo>
                    <a:pt x="10354" y="5561"/>
                  </a:lnTo>
                  <a:lnTo>
                    <a:pt x="0" y="8966"/>
                  </a:lnTo>
                  <a:lnTo>
                    <a:pt x="10370" y="12335"/>
                  </a:lnTo>
                  <a:lnTo>
                    <a:pt x="38634" y="15044"/>
                  </a:lnTo>
                  <a:lnTo>
                    <a:pt x="80551" y="16822"/>
                  </a:lnTo>
                  <a:lnTo>
                    <a:pt x="131876" y="17399"/>
                  </a:lnTo>
                  <a:lnTo>
                    <a:pt x="183207" y="16614"/>
                  </a:lnTo>
                  <a:lnTo>
                    <a:pt x="225120" y="14663"/>
                  </a:lnTo>
                  <a:lnTo>
                    <a:pt x="253374" y="11839"/>
                  </a:lnTo>
                  <a:lnTo>
                    <a:pt x="263728" y="8432"/>
                  </a:lnTo>
                  <a:lnTo>
                    <a:pt x="253357" y="5068"/>
                  </a:lnTo>
                  <a:lnTo>
                    <a:pt x="225093" y="2359"/>
                  </a:lnTo>
                  <a:lnTo>
                    <a:pt x="183177" y="578"/>
                  </a:lnTo>
                  <a:lnTo>
                    <a:pt x="131851" y="0"/>
                  </a:lnTo>
                  <a:close/>
                </a:path>
              </a:pathLst>
            </a:custGeom>
            <a:solidFill>
              <a:srgbClr val="9C9C9C">
                <a:alpha val="8008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07" name="object 205">
              <a:extLst>
                <a:ext uri="{FF2B5EF4-FFF2-40B4-BE49-F238E27FC236}">
                  <a16:creationId xmlns:a16="http://schemas.microsoft.com/office/drawing/2014/main" xmlns="" id="{CC185FBD-714E-4DEE-9665-6908A475E725}"/>
                </a:ext>
              </a:extLst>
            </p:cNvPr>
            <p:cNvSpPr/>
            <p:nvPr/>
          </p:nvSpPr>
          <p:spPr>
            <a:xfrm>
              <a:off x="8140500" y="7049272"/>
              <a:ext cx="259079" cy="17145"/>
            </a:xfrm>
            <a:custGeom>
              <a:avLst/>
              <a:gdLst/>
              <a:ahLst/>
              <a:cxnLst/>
              <a:rect l="l" t="t" r="r" b="b"/>
              <a:pathLst>
                <a:path w="259079" h="17145">
                  <a:moveTo>
                    <a:pt x="129476" y="0"/>
                  </a:moveTo>
                  <a:lnTo>
                    <a:pt x="79074" y="771"/>
                  </a:lnTo>
                  <a:lnTo>
                    <a:pt x="37915" y="2687"/>
                  </a:lnTo>
                  <a:lnTo>
                    <a:pt x="10168" y="5463"/>
                  </a:lnTo>
                  <a:lnTo>
                    <a:pt x="0" y="8813"/>
                  </a:lnTo>
                  <a:lnTo>
                    <a:pt x="10185" y="12115"/>
                  </a:lnTo>
                  <a:lnTo>
                    <a:pt x="37944" y="14773"/>
                  </a:lnTo>
                  <a:lnTo>
                    <a:pt x="79109" y="16521"/>
                  </a:lnTo>
                  <a:lnTo>
                    <a:pt x="129514" y="17094"/>
                  </a:lnTo>
                  <a:lnTo>
                    <a:pt x="179916" y="16317"/>
                  </a:lnTo>
                  <a:lnTo>
                    <a:pt x="221075" y="14401"/>
                  </a:lnTo>
                  <a:lnTo>
                    <a:pt x="248822" y="11629"/>
                  </a:lnTo>
                  <a:lnTo>
                    <a:pt x="258991" y="8280"/>
                  </a:lnTo>
                  <a:lnTo>
                    <a:pt x="248807" y="4972"/>
                  </a:lnTo>
                  <a:lnTo>
                    <a:pt x="221051" y="2311"/>
                  </a:lnTo>
                  <a:lnTo>
                    <a:pt x="179886" y="565"/>
                  </a:lnTo>
                  <a:lnTo>
                    <a:pt x="129476" y="0"/>
                  </a:lnTo>
                  <a:close/>
                </a:path>
              </a:pathLst>
            </a:custGeom>
            <a:solidFill>
              <a:srgbClr val="9C9C9C">
                <a:alpha val="8054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08" name="object 206">
              <a:extLst>
                <a:ext uri="{FF2B5EF4-FFF2-40B4-BE49-F238E27FC236}">
                  <a16:creationId xmlns:a16="http://schemas.microsoft.com/office/drawing/2014/main" xmlns="" id="{33BBB99C-CD15-4481-AB69-BDDE3893DD93}"/>
                </a:ext>
              </a:extLst>
            </p:cNvPr>
            <p:cNvSpPr/>
            <p:nvPr/>
          </p:nvSpPr>
          <p:spPr>
            <a:xfrm>
              <a:off x="8142866" y="7049429"/>
              <a:ext cx="254635" cy="17145"/>
            </a:xfrm>
            <a:custGeom>
              <a:avLst/>
              <a:gdLst/>
              <a:ahLst/>
              <a:cxnLst/>
              <a:rect l="l" t="t" r="r" b="b"/>
              <a:pathLst>
                <a:path w="254634" h="17145">
                  <a:moveTo>
                    <a:pt x="127114" y="0"/>
                  </a:moveTo>
                  <a:lnTo>
                    <a:pt x="77634" y="758"/>
                  </a:lnTo>
                  <a:lnTo>
                    <a:pt x="37230" y="2638"/>
                  </a:lnTo>
                  <a:lnTo>
                    <a:pt x="9988" y="5361"/>
                  </a:lnTo>
                  <a:lnTo>
                    <a:pt x="0" y="8648"/>
                  </a:lnTo>
                  <a:lnTo>
                    <a:pt x="9998" y="11893"/>
                  </a:lnTo>
                  <a:lnTo>
                    <a:pt x="37249" y="14503"/>
                  </a:lnTo>
                  <a:lnTo>
                    <a:pt x="77663" y="16217"/>
                  </a:lnTo>
                  <a:lnTo>
                    <a:pt x="127152" y="16776"/>
                  </a:lnTo>
                  <a:lnTo>
                    <a:pt x="176631" y="16018"/>
                  </a:lnTo>
                  <a:lnTo>
                    <a:pt x="217035" y="14138"/>
                  </a:lnTo>
                  <a:lnTo>
                    <a:pt x="244272" y="11415"/>
                  </a:lnTo>
                  <a:lnTo>
                    <a:pt x="254253" y="8128"/>
                  </a:lnTo>
                  <a:lnTo>
                    <a:pt x="244255" y="4880"/>
                  </a:lnTo>
                  <a:lnTo>
                    <a:pt x="217006" y="2268"/>
                  </a:lnTo>
                  <a:lnTo>
                    <a:pt x="176596" y="553"/>
                  </a:lnTo>
                  <a:lnTo>
                    <a:pt x="127114" y="0"/>
                  </a:lnTo>
                  <a:close/>
                </a:path>
              </a:pathLst>
            </a:custGeom>
            <a:solidFill>
              <a:srgbClr val="9B9B9B">
                <a:alpha val="8099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09" name="object 207">
              <a:extLst>
                <a:ext uri="{FF2B5EF4-FFF2-40B4-BE49-F238E27FC236}">
                  <a16:creationId xmlns:a16="http://schemas.microsoft.com/office/drawing/2014/main" xmlns="" id="{AD3288F7-6566-4335-8202-D4C21E933C96}"/>
                </a:ext>
              </a:extLst>
            </p:cNvPr>
            <p:cNvSpPr/>
            <p:nvPr/>
          </p:nvSpPr>
          <p:spPr>
            <a:xfrm>
              <a:off x="8145246" y="7049587"/>
              <a:ext cx="249554" cy="16510"/>
            </a:xfrm>
            <a:custGeom>
              <a:avLst/>
              <a:gdLst/>
              <a:ahLst/>
              <a:cxnLst/>
              <a:rect l="l" t="t" r="r" b="b"/>
              <a:pathLst>
                <a:path w="249554" h="16509">
                  <a:moveTo>
                    <a:pt x="124726" y="0"/>
                  </a:moveTo>
                  <a:lnTo>
                    <a:pt x="76170" y="745"/>
                  </a:lnTo>
                  <a:lnTo>
                    <a:pt x="36522" y="2589"/>
                  </a:lnTo>
                  <a:lnTo>
                    <a:pt x="9794" y="5259"/>
                  </a:lnTo>
                  <a:lnTo>
                    <a:pt x="0" y="8483"/>
                  </a:lnTo>
                  <a:lnTo>
                    <a:pt x="9805" y="11667"/>
                  </a:lnTo>
                  <a:lnTo>
                    <a:pt x="36545" y="14228"/>
                  </a:lnTo>
                  <a:lnTo>
                    <a:pt x="76204" y="15911"/>
                  </a:lnTo>
                  <a:lnTo>
                    <a:pt x="124764" y="16459"/>
                  </a:lnTo>
                  <a:lnTo>
                    <a:pt x="173323" y="15714"/>
                  </a:lnTo>
                  <a:lnTo>
                    <a:pt x="212975" y="13869"/>
                  </a:lnTo>
                  <a:lnTo>
                    <a:pt x="239707" y="11199"/>
                  </a:lnTo>
                  <a:lnTo>
                    <a:pt x="249504" y="7975"/>
                  </a:lnTo>
                  <a:lnTo>
                    <a:pt x="239692" y="4791"/>
                  </a:lnTo>
                  <a:lnTo>
                    <a:pt x="212952" y="2230"/>
                  </a:lnTo>
                  <a:lnTo>
                    <a:pt x="173292" y="547"/>
                  </a:lnTo>
                  <a:lnTo>
                    <a:pt x="124726" y="0"/>
                  </a:lnTo>
                  <a:close/>
                </a:path>
              </a:pathLst>
            </a:custGeom>
            <a:solidFill>
              <a:srgbClr val="9B9B9B">
                <a:alpha val="8144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0" name="object 208">
              <a:extLst>
                <a:ext uri="{FF2B5EF4-FFF2-40B4-BE49-F238E27FC236}">
                  <a16:creationId xmlns:a16="http://schemas.microsoft.com/office/drawing/2014/main" xmlns="" id="{F9BD4B53-82DC-47A4-8BC6-F01C1C16EAAF}"/>
                </a:ext>
              </a:extLst>
            </p:cNvPr>
            <p:cNvSpPr/>
            <p:nvPr/>
          </p:nvSpPr>
          <p:spPr>
            <a:xfrm>
              <a:off x="8147613" y="7049744"/>
              <a:ext cx="245110" cy="16510"/>
            </a:xfrm>
            <a:custGeom>
              <a:avLst/>
              <a:gdLst/>
              <a:ahLst/>
              <a:cxnLst/>
              <a:rect l="l" t="t" r="r" b="b"/>
              <a:pathLst>
                <a:path w="245109" h="16509">
                  <a:moveTo>
                    <a:pt x="122364" y="0"/>
                  </a:moveTo>
                  <a:lnTo>
                    <a:pt x="74728" y="726"/>
                  </a:lnTo>
                  <a:lnTo>
                    <a:pt x="35831" y="2535"/>
                  </a:lnTo>
                  <a:lnTo>
                    <a:pt x="9609" y="5156"/>
                  </a:lnTo>
                  <a:lnTo>
                    <a:pt x="0" y="8318"/>
                  </a:lnTo>
                  <a:lnTo>
                    <a:pt x="9626" y="11446"/>
                  </a:lnTo>
                  <a:lnTo>
                    <a:pt x="35860" y="13960"/>
                  </a:lnTo>
                  <a:lnTo>
                    <a:pt x="74764" y="15612"/>
                  </a:lnTo>
                  <a:lnTo>
                    <a:pt x="122402" y="16154"/>
                  </a:lnTo>
                  <a:lnTo>
                    <a:pt x="170038" y="15420"/>
                  </a:lnTo>
                  <a:lnTo>
                    <a:pt x="208935" y="13608"/>
                  </a:lnTo>
                  <a:lnTo>
                    <a:pt x="235157" y="10985"/>
                  </a:lnTo>
                  <a:lnTo>
                    <a:pt x="244767" y="7823"/>
                  </a:lnTo>
                  <a:lnTo>
                    <a:pt x="235141" y="4700"/>
                  </a:lnTo>
                  <a:lnTo>
                    <a:pt x="208907" y="2187"/>
                  </a:lnTo>
                  <a:lnTo>
                    <a:pt x="170002" y="536"/>
                  </a:lnTo>
                  <a:lnTo>
                    <a:pt x="122364" y="0"/>
                  </a:lnTo>
                  <a:close/>
                </a:path>
              </a:pathLst>
            </a:custGeom>
            <a:solidFill>
              <a:srgbClr val="9A9A9A">
                <a:alpha val="8189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1" name="object 209">
              <a:extLst>
                <a:ext uri="{FF2B5EF4-FFF2-40B4-BE49-F238E27FC236}">
                  <a16:creationId xmlns:a16="http://schemas.microsoft.com/office/drawing/2014/main" xmlns="" id="{79A8999F-4CD3-4E45-B793-01A76D2B08D4}"/>
                </a:ext>
              </a:extLst>
            </p:cNvPr>
            <p:cNvSpPr/>
            <p:nvPr/>
          </p:nvSpPr>
          <p:spPr>
            <a:xfrm>
              <a:off x="8149979" y="7049902"/>
              <a:ext cx="240029" cy="15875"/>
            </a:xfrm>
            <a:custGeom>
              <a:avLst/>
              <a:gdLst/>
              <a:ahLst/>
              <a:cxnLst/>
              <a:rect l="l" t="t" r="r" b="b"/>
              <a:pathLst>
                <a:path w="240029" h="15875">
                  <a:moveTo>
                    <a:pt x="120002" y="0"/>
                  </a:moveTo>
                  <a:lnTo>
                    <a:pt x="73287" y="713"/>
                  </a:lnTo>
                  <a:lnTo>
                    <a:pt x="35140" y="2486"/>
                  </a:lnTo>
                  <a:lnTo>
                    <a:pt x="9424" y="5054"/>
                  </a:lnTo>
                  <a:lnTo>
                    <a:pt x="0" y="8153"/>
                  </a:lnTo>
                  <a:lnTo>
                    <a:pt x="9438" y="11222"/>
                  </a:lnTo>
                  <a:lnTo>
                    <a:pt x="35163" y="13690"/>
                  </a:lnTo>
                  <a:lnTo>
                    <a:pt x="73312" y="15311"/>
                  </a:lnTo>
                  <a:lnTo>
                    <a:pt x="120027" y="15836"/>
                  </a:lnTo>
                  <a:lnTo>
                    <a:pt x="166742" y="15116"/>
                  </a:lnTo>
                  <a:lnTo>
                    <a:pt x="204889" y="13339"/>
                  </a:lnTo>
                  <a:lnTo>
                    <a:pt x="230605" y="10770"/>
                  </a:lnTo>
                  <a:lnTo>
                    <a:pt x="240029" y="7670"/>
                  </a:lnTo>
                  <a:lnTo>
                    <a:pt x="230591" y="4609"/>
                  </a:lnTo>
                  <a:lnTo>
                    <a:pt x="204866" y="2144"/>
                  </a:lnTo>
                  <a:lnTo>
                    <a:pt x="166717" y="525"/>
                  </a:lnTo>
                  <a:lnTo>
                    <a:pt x="120002" y="0"/>
                  </a:lnTo>
                  <a:close/>
                </a:path>
              </a:pathLst>
            </a:custGeom>
            <a:solidFill>
              <a:srgbClr val="9A9A9A">
                <a:alpha val="8235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2" name="object 210">
              <a:extLst>
                <a:ext uri="{FF2B5EF4-FFF2-40B4-BE49-F238E27FC236}">
                  <a16:creationId xmlns:a16="http://schemas.microsoft.com/office/drawing/2014/main" xmlns="" id="{58251A06-77D2-4A5D-BA3E-AE54FA6B9660}"/>
                </a:ext>
              </a:extLst>
            </p:cNvPr>
            <p:cNvSpPr/>
            <p:nvPr/>
          </p:nvSpPr>
          <p:spPr>
            <a:xfrm>
              <a:off x="8152346" y="7050045"/>
              <a:ext cx="235585" cy="15875"/>
            </a:xfrm>
            <a:custGeom>
              <a:avLst/>
              <a:gdLst/>
              <a:ahLst/>
              <a:cxnLst/>
              <a:rect l="l" t="t" r="r" b="b"/>
              <a:pathLst>
                <a:path w="235584" h="15875">
                  <a:moveTo>
                    <a:pt x="117627" y="0"/>
                  </a:moveTo>
                  <a:lnTo>
                    <a:pt x="71842" y="707"/>
                  </a:lnTo>
                  <a:lnTo>
                    <a:pt x="34453" y="2449"/>
                  </a:lnTo>
                  <a:lnTo>
                    <a:pt x="9244" y="4970"/>
                  </a:lnTo>
                  <a:lnTo>
                    <a:pt x="0" y="8013"/>
                  </a:lnTo>
                  <a:lnTo>
                    <a:pt x="9253" y="11013"/>
                  </a:lnTo>
                  <a:lnTo>
                    <a:pt x="34472" y="13430"/>
                  </a:lnTo>
                  <a:lnTo>
                    <a:pt x="71871" y="15018"/>
                  </a:lnTo>
                  <a:lnTo>
                    <a:pt x="117665" y="15532"/>
                  </a:lnTo>
                  <a:lnTo>
                    <a:pt x="163457" y="14832"/>
                  </a:lnTo>
                  <a:lnTo>
                    <a:pt x="200848" y="13093"/>
                  </a:lnTo>
                  <a:lnTo>
                    <a:pt x="226055" y="10574"/>
                  </a:lnTo>
                  <a:lnTo>
                    <a:pt x="235292" y="7531"/>
                  </a:lnTo>
                  <a:lnTo>
                    <a:pt x="226039" y="4525"/>
                  </a:lnTo>
                  <a:lnTo>
                    <a:pt x="200820" y="2108"/>
                  </a:lnTo>
                  <a:lnTo>
                    <a:pt x="163421" y="519"/>
                  </a:lnTo>
                  <a:lnTo>
                    <a:pt x="117627" y="0"/>
                  </a:lnTo>
                  <a:close/>
                </a:path>
              </a:pathLst>
            </a:custGeom>
            <a:solidFill>
              <a:srgbClr val="999999">
                <a:alpha val="8280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3" name="object 211">
              <a:extLst>
                <a:ext uri="{FF2B5EF4-FFF2-40B4-BE49-F238E27FC236}">
                  <a16:creationId xmlns:a16="http://schemas.microsoft.com/office/drawing/2014/main" xmlns="" id="{130FCBDB-AD05-42F6-9340-298D6B589399}"/>
                </a:ext>
              </a:extLst>
            </p:cNvPr>
            <p:cNvSpPr/>
            <p:nvPr/>
          </p:nvSpPr>
          <p:spPr>
            <a:xfrm>
              <a:off x="8154725" y="7050202"/>
              <a:ext cx="231140" cy="15240"/>
            </a:xfrm>
            <a:custGeom>
              <a:avLst/>
              <a:gdLst/>
              <a:ahLst/>
              <a:cxnLst/>
              <a:rect l="l" t="t" r="r" b="b"/>
              <a:pathLst>
                <a:path w="231140" h="15240">
                  <a:moveTo>
                    <a:pt x="115252" y="0"/>
                  </a:moveTo>
                  <a:lnTo>
                    <a:pt x="70383" y="694"/>
                  </a:lnTo>
                  <a:lnTo>
                    <a:pt x="33747" y="2400"/>
                  </a:lnTo>
                  <a:lnTo>
                    <a:pt x="9049" y="4868"/>
                  </a:lnTo>
                  <a:lnTo>
                    <a:pt x="0" y="7848"/>
                  </a:lnTo>
                  <a:lnTo>
                    <a:pt x="9061" y="10792"/>
                  </a:lnTo>
                  <a:lnTo>
                    <a:pt x="33770" y="13161"/>
                  </a:lnTo>
                  <a:lnTo>
                    <a:pt x="70417" y="14719"/>
                  </a:lnTo>
                  <a:lnTo>
                    <a:pt x="115290" y="15227"/>
                  </a:lnTo>
                  <a:lnTo>
                    <a:pt x="160153" y="14533"/>
                  </a:lnTo>
                  <a:lnTo>
                    <a:pt x="196791" y="12826"/>
                  </a:lnTo>
                  <a:lnTo>
                    <a:pt x="221491" y="10358"/>
                  </a:lnTo>
                  <a:lnTo>
                    <a:pt x="230543" y="7378"/>
                  </a:lnTo>
                  <a:lnTo>
                    <a:pt x="221476" y="4434"/>
                  </a:lnTo>
                  <a:lnTo>
                    <a:pt x="196767" y="2065"/>
                  </a:lnTo>
                  <a:lnTo>
                    <a:pt x="160123" y="508"/>
                  </a:lnTo>
                  <a:lnTo>
                    <a:pt x="115252" y="0"/>
                  </a:lnTo>
                  <a:close/>
                </a:path>
              </a:pathLst>
            </a:custGeom>
            <a:solidFill>
              <a:srgbClr val="999999">
                <a:alpha val="8325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4" name="object 212">
              <a:extLst>
                <a:ext uri="{FF2B5EF4-FFF2-40B4-BE49-F238E27FC236}">
                  <a16:creationId xmlns:a16="http://schemas.microsoft.com/office/drawing/2014/main" xmlns="" id="{B4A2BE0E-9561-4A81-96E6-94EAA676A448}"/>
                </a:ext>
              </a:extLst>
            </p:cNvPr>
            <p:cNvSpPr/>
            <p:nvPr/>
          </p:nvSpPr>
          <p:spPr>
            <a:xfrm>
              <a:off x="8157092" y="7050360"/>
              <a:ext cx="226060" cy="15240"/>
            </a:xfrm>
            <a:custGeom>
              <a:avLst/>
              <a:gdLst/>
              <a:ahLst/>
              <a:cxnLst/>
              <a:rect l="l" t="t" r="r" b="b"/>
              <a:pathLst>
                <a:path w="226059" h="15240">
                  <a:moveTo>
                    <a:pt x="112890" y="0"/>
                  </a:moveTo>
                  <a:lnTo>
                    <a:pt x="68942" y="675"/>
                  </a:lnTo>
                  <a:lnTo>
                    <a:pt x="33056" y="2346"/>
                  </a:lnTo>
                  <a:lnTo>
                    <a:pt x="8864" y="4764"/>
                  </a:lnTo>
                  <a:lnTo>
                    <a:pt x="0" y="7683"/>
                  </a:lnTo>
                  <a:lnTo>
                    <a:pt x="8879" y="10566"/>
                  </a:lnTo>
                  <a:lnTo>
                    <a:pt x="33078" y="12887"/>
                  </a:lnTo>
                  <a:lnTo>
                    <a:pt x="68967" y="14412"/>
                  </a:lnTo>
                  <a:lnTo>
                    <a:pt x="112915" y="14909"/>
                  </a:lnTo>
                  <a:lnTo>
                    <a:pt x="156863" y="14234"/>
                  </a:lnTo>
                  <a:lnTo>
                    <a:pt x="192749" y="12563"/>
                  </a:lnTo>
                  <a:lnTo>
                    <a:pt x="216941" y="10144"/>
                  </a:lnTo>
                  <a:lnTo>
                    <a:pt x="225805" y="7226"/>
                  </a:lnTo>
                  <a:lnTo>
                    <a:pt x="216926" y="4343"/>
                  </a:lnTo>
                  <a:lnTo>
                    <a:pt x="192727" y="2022"/>
                  </a:lnTo>
                  <a:lnTo>
                    <a:pt x="156838" y="496"/>
                  </a:lnTo>
                  <a:lnTo>
                    <a:pt x="112890" y="0"/>
                  </a:lnTo>
                  <a:close/>
                </a:path>
              </a:pathLst>
            </a:custGeom>
            <a:solidFill>
              <a:srgbClr val="979797">
                <a:alpha val="8370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5" name="object 213">
              <a:extLst>
                <a:ext uri="{FF2B5EF4-FFF2-40B4-BE49-F238E27FC236}">
                  <a16:creationId xmlns:a16="http://schemas.microsoft.com/office/drawing/2014/main" xmlns="" id="{E3DA928B-ED73-41E0-8CCD-0A5867EAB0C4}"/>
                </a:ext>
              </a:extLst>
            </p:cNvPr>
            <p:cNvSpPr/>
            <p:nvPr/>
          </p:nvSpPr>
          <p:spPr>
            <a:xfrm>
              <a:off x="8159460" y="7050518"/>
              <a:ext cx="221615" cy="14604"/>
            </a:xfrm>
            <a:custGeom>
              <a:avLst/>
              <a:gdLst/>
              <a:ahLst/>
              <a:cxnLst/>
              <a:rect l="l" t="t" r="r" b="b"/>
              <a:pathLst>
                <a:path w="221615" h="14604">
                  <a:moveTo>
                    <a:pt x="110515" y="0"/>
                  </a:moveTo>
                  <a:lnTo>
                    <a:pt x="67497" y="662"/>
                  </a:lnTo>
                  <a:lnTo>
                    <a:pt x="32369" y="2297"/>
                  </a:lnTo>
                  <a:lnTo>
                    <a:pt x="8684" y="4663"/>
                  </a:lnTo>
                  <a:lnTo>
                    <a:pt x="0" y="7518"/>
                  </a:lnTo>
                  <a:lnTo>
                    <a:pt x="8694" y="10345"/>
                  </a:lnTo>
                  <a:lnTo>
                    <a:pt x="32388" y="12617"/>
                  </a:lnTo>
                  <a:lnTo>
                    <a:pt x="67526" y="14108"/>
                  </a:lnTo>
                  <a:lnTo>
                    <a:pt x="110553" y="14592"/>
                  </a:lnTo>
                  <a:lnTo>
                    <a:pt x="153578" y="13930"/>
                  </a:lnTo>
                  <a:lnTo>
                    <a:pt x="188709" y="12295"/>
                  </a:lnTo>
                  <a:lnTo>
                    <a:pt x="212391" y="9929"/>
                  </a:lnTo>
                  <a:lnTo>
                    <a:pt x="221068" y="7073"/>
                  </a:lnTo>
                  <a:lnTo>
                    <a:pt x="212374" y="4254"/>
                  </a:lnTo>
                  <a:lnTo>
                    <a:pt x="188680" y="1984"/>
                  </a:lnTo>
                  <a:lnTo>
                    <a:pt x="153542" y="490"/>
                  </a:lnTo>
                  <a:lnTo>
                    <a:pt x="110515" y="0"/>
                  </a:lnTo>
                  <a:close/>
                </a:path>
              </a:pathLst>
            </a:custGeom>
            <a:solidFill>
              <a:srgbClr val="969696">
                <a:alpha val="8416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6" name="object 214">
              <a:extLst>
                <a:ext uri="{FF2B5EF4-FFF2-40B4-BE49-F238E27FC236}">
                  <a16:creationId xmlns:a16="http://schemas.microsoft.com/office/drawing/2014/main" xmlns="" id="{F396BB51-6FCB-4269-946E-22A78CB625FF}"/>
                </a:ext>
              </a:extLst>
            </p:cNvPr>
            <p:cNvSpPr/>
            <p:nvPr/>
          </p:nvSpPr>
          <p:spPr>
            <a:xfrm>
              <a:off x="8161839" y="7050674"/>
              <a:ext cx="216535" cy="14604"/>
            </a:xfrm>
            <a:custGeom>
              <a:avLst/>
              <a:gdLst/>
              <a:ahLst/>
              <a:cxnLst/>
              <a:rect l="l" t="t" r="r" b="b"/>
              <a:pathLst>
                <a:path w="216534" h="14604">
                  <a:moveTo>
                    <a:pt x="108140" y="0"/>
                  </a:moveTo>
                  <a:lnTo>
                    <a:pt x="66043" y="649"/>
                  </a:lnTo>
                  <a:lnTo>
                    <a:pt x="31667" y="2249"/>
                  </a:lnTo>
                  <a:lnTo>
                    <a:pt x="8492" y="4566"/>
                  </a:lnTo>
                  <a:lnTo>
                    <a:pt x="0" y="7365"/>
                  </a:lnTo>
                  <a:lnTo>
                    <a:pt x="8501" y="10124"/>
                  </a:lnTo>
                  <a:lnTo>
                    <a:pt x="31684" y="12344"/>
                  </a:lnTo>
                  <a:lnTo>
                    <a:pt x="66067" y="13802"/>
                  </a:lnTo>
                  <a:lnTo>
                    <a:pt x="108165" y="14274"/>
                  </a:lnTo>
                  <a:lnTo>
                    <a:pt x="150269" y="13631"/>
                  </a:lnTo>
                  <a:lnTo>
                    <a:pt x="184650" y="12031"/>
                  </a:lnTo>
                  <a:lnTo>
                    <a:pt x="207826" y="9715"/>
                  </a:lnTo>
                  <a:lnTo>
                    <a:pt x="216319" y="6921"/>
                  </a:lnTo>
                  <a:lnTo>
                    <a:pt x="207811" y="4163"/>
                  </a:lnTo>
                  <a:lnTo>
                    <a:pt x="184627" y="1941"/>
                  </a:lnTo>
                  <a:lnTo>
                    <a:pt x="150244" y="479"/>
                  </a:lnTo>
                  <a:lnTo>
                    <a:pt x="108140" y="0"/>
                  </a:lnTo>
                  <a:close/>
                </a:path>
              </a:pathLst>
            </a:custGeom>
            <a:solidFill>
              <a:srgbClr val="969696">
                <a:alpha val="8461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7" name="object 215">
              <a:extLst>
                <a:ext uri="{FF2B5EF4-FFF2-40B4-BE49-F238E27FC236}">
                  <a16:creationId xmlns:a16="http://schemas.microsoft.com/office/drawing/2014/main" xmlns="" id="{F5C45F8F-3802-480A-9219-5FBEC3283196}"/>
                </a:ext>
              </a:extLst>
            </p:cNvPr>
            <p:cNvSpPr/>
            <p:nvPr/>
          </p:nvSpPr>
          <p:spPr>
            <a:xfrm>
              <a:off x="8164206" y="7050831"/>
              <a:ext cx="212090" cy="13970"/>
            </a:xfrm>
            <a:custGeom>
              <a:avLst/>
              <a:gdLst/>
              <a:ahLst/>
              <a:cxnLst/>
              <a:rect l="l" t="t" r="r" b="b"/>
              <a:pathLst>
                <a:path w="212090" h="13970">
                  <a:moveTo>
                    <a:pt x="105778" y="0"/>
                  </a:moveTo>
                  <a:lnTo>
                    <a:pt x="64597" y="635"/>
                  </a:lnTo>
                  <a:lnTo>
                    <a:pt x="30972" y="2200"/>
                  </a:lnTo>
                  <a:lnTo>
                    <a:pt x="8305" y="4464"/>
                  </a:lnTo>
                  <a:lnTo>
                    <a:pt x="0" y="7200"/>
                  </a:lnTo>
                  <a:lnTo>
                    <a:pt x="8320" y="9903"/>
                  </a:lnTo>
                  <a:lnTo>
                    <a:pt x="30994" y="12076"/>
                  </a:lnTo>
                  <a:lnTo>
                    <a:pt x="64622" y="13503"/>
                  </a:lnTo>
                  <a:lnTo>
                    <a:pt x="105803" y="13970"/>
                  </a:lnTo>
                  <a:lnTo>
                    <a:pt x="146984" y="13334"/>
                  </a:lnTo>
                  <a:lnTo>
                    <a:pt x="180609" y="11769"/>
                  </a:lnTo>
                  <a:lnTo>
                    <a:pt x="203276" y="9505"/>
                  </a:lnTo>
                  <a:lnTo>
                    <a:pt x="211581" y="6769"/>
                  </a:lnTo>
                  <a:lnTo>
                    <a:pt x="203260" y="4066"/>
                  </a:lnTo>
                  <a:lnTo>
                    <a:pt x="180582" y="1893"/>
                  </a:lnTo>
                  <a:lnTo>
                    <a:pt x="146954" y="466"/>
                  </a:lnTo>
                  <a:lnTo>
                    <a:pt x="105778" y="0"/>
                  </a:lnTo>
                  <a:close/>
                </a:path>
              </a:pathLst>
            </a:custGeom>
            <a:solidFill>
              <a:srgbClr val="959595">
                <a:alpha val="8506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8" name="object 216">
              <a:extLst>
                <a:ext uri="{FF2B5EF4-FFF2-40B4-BE49-F238E27FC236}">
                  <a16:creationId xmlns:a16="http://schemas.microsoft.com/office/drawing/2014/main" xmlns="" id="{9A65C4CF-79AD-4A18-A818-C929E10F6978}"/>
                </a:ext>
              </a:extLst>
            </p:cNvPr>
            <p:cNvSpPr/>
            <p:nvPr/>
          </p:nvSpPr>
          <p:spPr>
            <a:xfrm>
              <a:off x="8166572" y="7050989"/>
              <a:ext cx="207010" cy="13970"/>
            </a:xfrm>
            <a:custGeom>
              <a:avLst/>
              <a:gdLst/>
              <a:ahLst/>
              <a:cxnLst/>
              <a:rect l="l" t="t" r="r" b="b"/>
              <a:pathLst>
                <a:path w="207009" h="13970">
                  <a:moveTo>
                    <a:pt x="103416" y="0"/>
                  </a:moveTo>
                  <a:lnTo>
                    <a:pt x="63157" y="617"/>
                  </a:lnTo>
                  <a:lnTo>
                    <a:pt x="30286" y="2146"/>
                  </a:lnTo>
                  <a:lnTo>
                    <a:pt x="8125" y="4361"/>
                  </a:lnTo>
                  <a:lnTo>
                    <a:pt x="0" y="7035"/>
                  </a:lnTo>
                  <a:lnTo>
                    <a:pt x="8134" y="9677"/>
                  </a:lnTo>
                  <a:lnTo>
                    <a:pt x="30303" y="11801"/>
                  </a:lnTo>
                  <a:lnTo>
                    <a:pt x="63181" y="13197"/>
                  </a:lnTo>
                  <a:lnTo>
                    <a:pt x="103441" y="13652"/>
                  </a:lnTo>
                  <a:lnTo>
                    <a:pt x="143694" y="13035"/>
                  </a:lnTo>
                  <a:lnTo>
                    <a:pt x="176564" y="11506"/>
                  </a:lnTo>
                  <a:lnTo>
                    <a:pt x="198724" y="9291"/>
                  </a:lnTo>
                  <a:lnTo>
                    <a:pt x="206844" y="6616"/>
                  </a:lnTo>
                  <a:lnTo>
                    <a:pt x="198710" y="3975"/>
                  </a:lnTo>
                  <a:lnTo>
                    <a:pt x="176542" y="1851"/>
                  </a:lnTo>
                  <a:lnTo>
                    <a:pt x="143669" y="455"/>
                  </a:lnTo>
                  <a:lnTo>
                    <a:pt x="103416" y="0"/>
                  </a:lnTo>
                  <a:close/>
                </a:path>
              </a:pathLst>
            </a:custGeom>
            <a:solidFill>
              <a:srgbClr val="959595">
                <a:alpha val="8551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9" name="object 217">
              <a:extLst>
                <a:ext uri="{FF2B5EF4-FFF2-40B4-BE49-F238E27FC236}">
                  <a16:creationId xmlns:a16="http://schemas.microsoft.com/office/drawing/2014/main" xmlns="" id="{27976D39-68EC-492A-8396-3DE49B0CBA26}"/>
                </a:ext>
              </a:extLst>
            </p:cNvPr>
            <p:cNvSpPr/>
            <p:nvPr/>
          </p:nvSpPr>
          <p:spPr>
            <a:xfrm>
              <a:off x="8168939" y="7051146"/>
              <a:ext cx="202565" cy="13335"/>
            </a:xfrm>
            <a:custGeom>
              <a:avLst/>
              <a:gdLst/>
              <a:ahLst/>
              <a:cxnLst/>
              <a:rect l="l" t="t" r="r" b="b"/>
              <a:pathLst>
                <a:path w="202565" h="13334">
                  <a:moveTo>
                    <a:pt x="101041" y="0"/>
                  </a:moveTo>
                  <a:lnTo>
                    <a:pt x="61711" y="603"/>
                  </a:lnTo>
                  <a:lnTo>
                    <a:pt x="29594" y="2097"/>
                  </a:lnTo>
                  <a:lnTo>
                    <a:pt x="7940" y="4259"/>
                  </a:lnTo>
                  <a:lnTo>
                    <a:pt x="0" y="6870"/>
                  </a:lnTo>
                  <a:lnTo>
                    <a:pt x="7949" y="9450"/>
                  </a:lnTo>
                  <a:lnTo>
                    <a:pt x="29611" y="11526"/>
                  </a:lnTo>
                  <a:lnTo>
                    <a:pt x="61734" y="12891"/>
                  </a:lnTo>
                  <a:lnTo>
                    <a:pt x="101066" y="13334"/>
                  </a:lnTo>
                  <a:lnTo>
                    <a:pt x="140403" y="12731"/>
                  </a:lnTo>
                  <a:lnTo>
                    <a:pt x="172523" y="11237"/>
                  </a:lnTo>
                  <a:lnTo>
                    <a:pt x="194174" y="9075"/>
                  </a:lnTo>
                  <a:lnTo>
                    <a:pt x="202107" y="6464"/>
                  </a:lnTo>
                  <a:lnTo>
                    <a:pt x="194159" y="3884"/>
                  </a:lnTo>
                  <a:lnTo>
                    <a:pt x="172500" y="1808"/>
                  </a:lnTo>
                  <a:lnTo>
                    <a:pt x="140378" y="443"/>
                  </a:lnTo>
                  <a:lnTo>
                    <a:pt x="101041" y="0"/>
                  </a:lnTo>
                  <a:close/>
                </a:path>
              </a:pathLst>
            </a:custGeom>
            <a:solidFill>
              <a:srgbClr val="949494">
                <a:alpha val="8597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20" name="object 218">
              <a:extLst>
                <a:ext uri="{FF2B5EF4-FFF2-40B4-BE49-F238E27FC236}">
                  <a16:creationId xmlns:a16="http://schemas.microsoft.com/office/drawing/2014/main" xmlns="" id="{B7C358A7-9D26-4C39-B5B8-D022D70976A4}"/>
                </a:ext>
              </a:extLst>
            </p:cNvPr>
            <p:cNvSpPr/>
            <p:nvPr/>
          </p:nvSpPr>
          <p:spPr>
            <a:xfrm>
              <a:off x="8171319" y="7051304"/>
              <a:ext cx="197485" cy="13335"/>
            </a:xfrm>
            <a:custGeom>
              <a:avLst/>
              <a:gdLst/>
              <a:ahLst/>
              <a:cxnLst/>
              <a:rect l="l" t="t" r="r" b="b"/>
              <a:pathLst>
                <a:path w="197484" h="13334">
                  <a:moveTo>
                    <a:pt x="98666" y="0"/>
                  </a:moveTo>
                  <a:lnTo>
                    <a:pt x="60252" y="590"/>
                  </a:lnTo>
                  <a:lnTo>
                    <a:pt x="28887" y="2049"/>
                  </a:lnTo>
                  <a:lnTo>
                    <a:pt x="7746" y="4163"/>
                  </a:lnTo>
                  <a:lnTo>
                    <a:pt x="0" y="6718"/>
                  </a:lnTo>
                  <a:lnTo>
                    <a:pt x="7757" y="9235"/>
                  </a:lnTo>
                  <a:lnTo>
                    <a:pt x="28909" y="11260"/>
                  </a:lnTo>
                  <a:lnTo>
                    <a:pt x="60280" y="12592"/>
                  </a:lnTo>
                  <a:lnTo>
                    <a:pt x="98691" y="13030"/>
                  </a:lnTo>
                  <a:lnTo>
                    <a:pt x="137100" y="12437"/>
                  </a:lnTo>
                  <a:lnTo>
                    <a:pt x="168465" y="10975"/>
                  </a:lnTo>
                  <a:lnTo>
                    <a:pt x="189610" y="8861"/>
                  </a:lnTo>
                  <a:lnTo>
                    <a:pt x="197357" y="6311"/>
                  </a:lnTo>
                  <a:lnTo>
                    <a:pt x="189595" y="3793"/>
                  </a:lnTo>
                  <a:lnTo>
                    <a:pt x="168443" y="1765"/>
                  </a:lnTo>
                  <a:lnTo>
                    <a:pt x="137075" y="432"/>
                  </a:lnTo>
                  <a:lnTo>
                    <a:pt x="98666" y="0"/>
                  </a:lnTo>
                  <a:close/>
                </a:path>
              </a:pathLst>
            </a:custGeom>
            <a:solidFill>
              <a:srgbClr val="949494">
                <a:alpha val="8642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21" name="object 219">
              <a:extLst>
                <a:ext uri="{FF2B5EF4-FFF2-40B4-BE49-F238E27FC236}">
                  <a16:creationId xmlns:a16="http://schemas.microsoft.com/office/drawing/2014/main" xmlns="" id="{CFB04F43-0C85-444A-94E4-185216665444}"/>
                </a:ext>
              </a:extLst>
            </p:cNvPr>
            <p:cNvSpPr/>
            <p:nvPr/>
          </p:nvSpPr>
          <p:spPr>
            <a:xfrm>
              <a:off x="8173685" y="7051461"/>
              <a:ext cx="193040" cy="13335"/>
            </a:xfrm>
            <a:custGeom>
              <a:avLst/>
              <a:gdLst/>
              <a:ahLst/>
              <a:cxnLst/>
              <a:rect l="l" t="t" r="r" b="b"/>
              <a:pathLst>
                <a:path w="193040" h="13334">
                  <a:moveTo>
                    <a:pt x="96291" y="0"/>
                  </a:moveTo>
                  <a:lnTo>
                    <a:pt x="58805" y="572"/>
                  </a:lnTo>
                  <a:lnTo>
                    <a:pt x="28195" y="1995"/>
                  </a:lnTo>
                  <a:lnTo>
                    <a:pt x="7560" y="4059"/>
                  </a:lnTo>
                  <a:lnTo>
                    <a:pt x="0" y="6553"/>
                  </a:lnTo>
                  <a:lnTo>
                    <a:pt x="7575" y="9008"/>
                  </a:lnTo>
                  <a:lnTo>
                    <a:pt x="28217" y="10985"/>
                  </a:lnTo>
                  <a:lnTo>
                    <a:pt x="58830" y="12286"/>
                  </a:lnTo>
                  <a:lnTo>
                    <a:pt x="96316" y="12712"/>
                  </a:lnTo>
                  <a:lnTo>
                    <a:pt x="133809" y="12133"/>
                  </a:lnTo>
                  <a:lnTo>
                    <a:pt x="164423" y="10707"/>
                  </a:lnTo>
                  <a:lnTo>
                    <a:pt x="185060" y="8646"/>
                  </a:lnTo>
                  <a:lnTo>
                    <a:pt x="192620" y="6159"/>
                  </a:lnTo>
                  <a:lnTo>
                    <a:pt x="185045" y="3702"/>
                  </a:lnTo>
                  <a:lnTo>
                    <a:pt x="164401" y="1722"/>
                  </a:lnTo>
                  <a:lnTo>
                    <a:pt x="133784" y="421"/>
                  </a:lnTo>
                  <a:lnTo>
                    <a:pt x="96291" y="0"/>
                  </a:lnTo>
                  <a:close/>
                </a:path>
              </a:pathLst>
            </a:custGeom>
            <a:solidFill>
              <a:srgbClr val="939393">
                <a:alpha val="8687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22" name="object 220">
              <a:extLst>
                <a:ext uri="{FF2B5EF4-FFF2-40B4-BE49-F238E27FC236}">
                  <a16:creationId xmlns:a16="http://schemas.microsoft.com/office/drawing/2014/main" xmlns="" id="{A3AB127E-D713-4C4D-9700-732D16F7615B}"/>
                </a:ext>
              </a:extLst>
            </p:cNvPr>
            <p:cNvSpPr/>
            <p:nvPr/>
          </p:nvSpPr>
          <p:spPr>
            <a:xfrm>
              <a:off x="8176052" y="7051617"/>
              <a:ext cx="187960" cy="12700"/>
            </a:xfrm>
            <a:custGeom>
              <a:avLst/>
              <a:gdLst/>
              <a:ahLst/>
              <a:cxnLst/>
              <a:rect l="l" t="t" r="r" b="b"/>
              <a:pathLst>
                <a:path w="187959" h="12700">
                  <a:moveTo>
                    <a:pt x="93929" y="0"/>
                  </a:moveTo>
                  <a:lnTo>
                    <a:pt x="57366" y="560"/>
                  </a:lnTo>
                  <a:lnTo>
                    <a:pt x="27509" y="1951"/>
                  </a:lnTo>
                  <a:lnTo>
                    <a:pt x="7380" y="3962"/>
                  </a:lnTo>
                  <a:lnTo>
                    <a:pt x="0" y="6388"/>
                  </a:lnTo>
                  <a:lnTo>
                    <a:pt x="7390" y="8789"/>
                  </a:lnTo>
                  <a:lnTo>
                    <a:pt x="27527" y="10720"/>
                  </a:lnTo>
                  <a:lnTo>
                    <a:pt x="57389" y="11987"/>
                  </a:lnTo>
                  <a:lnTo>
                    <a:pt x="93954" y="12395"/>
                  </a:lnTo>
                  <a:lnTo>
                    <a:pt x="130519" y="11836"/>
                  </a:lnTo>
                  <a:lnTo>
                    <a:pt x="160378" y="10448"/>
                  </a:lnTo>
                  <a:lnTo>
                    <a:pt x="180508" y="8437"/>
                  </a:lnTo>
                  <a:lnTo>
                    <a:pt x="187883" y="6007"/>
                  </a:lnTo>
                  <a:lnTo>
                    <a:pt x="180493" y="3607"/>
                  </a:lnTo>
                  <a:lnTo>
                    <a:pt x="160356" y="1679"/>
                  </a:lnTo>
                  <a:lnTo>
                    <a:pt x="130494" y="413"/>
                  </a:lnTo>
                  <a:lnTo>
                    <a:pt x="93929" y="0"/>
                  </a:lnTo>
                  <a:close/>
                </a:path>
              </a:pathLst>
            </a:custGeom>
            <a:solidFill>
              <a:srgbClr val="939393">
                <a:alpha val="8732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23" name="object 221">
              <a:extLst>
                <a:ext uri="{FF2B5EF4-FFF2-40B4-BE49-F238E27FC236}">
                  <a16:creationId xmlns:a16="http://schemas.microsoft.com/office/drawing/2014/main" xmlns="" id="{C5323412-BD90-4216-A80C-ED774C235664}"/>
                </a:ext>
              </a:extLst>
            </p:cNvPr>
            <p:cNvSpPr/>
            <p:nvPr/>
          </p:nvSpPr>
          <p:spPr>
            <a:xfrm>
              <a:off x="8178432" y="7051775"/>
              <a:ext cx="183515" cy="12700"/>
            </a:xfrm>
            <a:custGeom>
              <a:avLst/>
              <a:gdLst/>
              <a:ahLst/>
              <a:cxnLst/>
              <a:rect l="l" t="t" r="r" b="b"/>
              <a:pathLst>
                <a:path w="183515" h="12700">
                  <a:moveTo>
                    <a:pt x="91554" y="0"/>
                  </a:moveTo>
                  <a:lnTo>
                    <a:pt x="55912" y="547"/>
                  </a:lnTo>
                  <a:lnTo>
                    <a:pt x="26808" y="1901"/>
                  </a:lnTo>
                  <a:lnTo>
                    <a:pt x="7188" y="3861"/>
                  </a:lnTo>
                  <a:lnTo>
                    <a:pt x="0" y="6223"/>
                  </a:lnTo>
                  <a:lnTo>
                    <a:pt x="7197" y="8563"/>
                  </a:lnTo>
                  <a:lnTo>
                    <a:pt x="26825" y="10447"/>
                  </a:lnTo>
                  <a:lnTo>
                    <a:pt x="55935" y="11686"/>
                  </a:lnTo>
                  <a:lnTo>
                    <a:pt x="91579" y="12090"/>
                  </a:lnTo>
                  <a:lnTo>
                    <a:pt x="127221" y="11537"/>
                  </a:lnTo>
                  <a:lnTo>
                    <a:pt x="156325" y="10182"/>
                  </a:lnTo>
                  <a:lnTo>
                    <a:pt x="175945" y="8222"/>
                  </a:lnTo>
                  <a:lnTo>
                    <a:pt x="183133" y="5854"/>
                  </a:lnTo>
                  <a:lnTo>
                    <a:pt x="175930" y="3516"/>
                  </a:lnTo>
                  <a:lnTo>
                    <a:pt x="156303" y="1636"/>
                  </a:lnTo>
                  <a:lnTo>
                    <a:pt x="127196" y="402"/>
                  </a:lnTo>
                  <a:lnTo>
                    <a:pt x="91554" y="0"/>
                  </a:lnTo>
                  <a:close/>
                </a:path>
              </a:pathLst>
            </a:custGeom>
            <a:solidFill>
              <a:srgbClr val="929292">
                <a:alpha val="8778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24" name="object 222">
              <a:extLst>
                <a:ext uri="{FF2B5EF4-FFF2-40B4-BE49-F238E27FC236}">
                  <a16:creationId xmlns:a16="http://schemas.microsoft.com/office/drawing/2014/main" xmlns="" id="{BA5DE353-2F30-4104-BFE3-CC1B52BCB514}"/>
                </a:ext>
              </a:extLst>
            </p:cNvPr>
            <p:cNvSpPr/>
            <p:nvPr/>
          </p:nvSpPr>
          <p:spPr>
            <a:xfrm>
              <a:off x="8180798" y="7051932"/>
              <a:ext cx="178435" cy="12065"/>
            </a:xfrm>
            <a:custGeom>
              <a:avLst/>
              <a:gdLst/>
              <a:ahLst/>
              <a:cxnLst/>
              <a:rect l="l" t="t" r="r" b="b"/>
              <a:pathLst>
                <a:path w="178434" h="12065">
                  <a:moveTo>
                    <a:pt x="89179" y="0"/>
                  </a:moveTo>
                  <a:lnTo>
                    <a:pt x="54460" y="534"/>
                  </a:lnTo>
                  <a:lnTo>
                    <a:pt x="26111" y="1854"/>
                  </a:lnTo>
                  <a:lnTo>
                    <a:pt x="7001" y="3764"/>
                  </a:lnTo>
                  <a:lnTo>
                    <a:pt x="0" y="6070"/>
                  </a:lnTo>
                  <a:lnTo>
                    <a:pt x="7010" y="8347"/>
                  </a:lnTo>
                  <a:lnTo>
                    <a:pt x="26128" y="10179"/>
                  </a:lnTo>
                  <a:lnTo>
                    <a:pt x="54483" y="11381"/>
                  </a:lnTo>
                  <a:lnTo>
                    <a:pt x="89204" y="11772"/>
                  </a:lnTo>
                  <a:lnTo>
                    <a:pt x="123924" y="11238"/>
                  </a:lnTo>
                  <a:lnTo>
                    <a:pt x="152274" y="9918"/>
                  </a:lnTo>
                  <a:lnTo>
                    <a:pt x="171388" y="8008"/>
                  </a:lnTo>
                  <a:lnTo>
                    <a:pt x="178396" y="5702"/>
                  </a:lnTo>
                  <a:lnTo>
                    <a:pt x="171378" y="3425"/>
                  </a:lnTo>
                  <a:lnTo>
                    <a:pt x="152257" y="1593"/>
                  </a:lnTo>
                  <a:lnTo>
                    <a:pt x="123900" y="390"/>
                  </a:lnTo>
                  <a:lnTo>
                    <a:pt x="89179" y="0"/>
                  </a:lnTo>
                  <a:close/>
                </a:path>
              </a:pathLst>
            </a:custGeom>
            <a:solidFill>
              <a:srgbClr val="929292">
                <a:alpha val="8823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25" name="object 223">
              <a:extLst>
                <a:ext uri="{FF2B5EF4-FFF2-40B4-BE49-F238E27FC236}">
                  <a16:creationId xmlns:a16="http://schemas.microsoft.com/office/drawing/2014/main" xmlns="" id="{F05F9516-22AD-4B68-ADE0-CDE4E3504334}"/>
                </a:ext>
              </a:extLst>
            </p:cNvPr>
            <p:cNvSpPr/>
            <p:nvPr/>
          </p:nvSpPr>
          <p:spPr>
            <a:xfrm>
              <a:off x="8183166" y="7052090"/>
              <a:ext cx="173990" cy="12065"/>
            </a:xfrm>
            <a:custGeom>
              <a:avLst/>
              <a:gdLst/>
              <a:ahLst/>
              <a:cxnLst/>
              <a:rect l="l" t="t" r="r" b="b"/>
              <a:pathLst>
                <a:path w="173990" h="12065">
                  <a:moveTo>
                    <a:pt x="86817" y="0"/>
                  </a:moveTo>
                  <a:lnTo>
                    <a:pt x="53020" y="515"/>
                  </a:lnTo>
                  <a:lnTo>
                    <a:pt x="25425" y="1800"/>
                  </a:lnTo>
                  <a:lnTo>
                    <a:pt x="6821" y="3661"/>
                  </a:lnTo>
                  <a:lnTo>
                    <a:pt x="0" y="5905"/>
                  </a:lnTo>
                  <a:lnTo>
                    <a:pt x="6830" y="8121"/>
                  </a:lnTo>
                  <a:lnTo>
                    <a:pt x="25442" y="9904"/>
                  </a:lnTo>
                  <a:lnTo>
                    <a:pt x="53044" y="11075"/>
                  </a:lnTo>
                  <a:lnTo>
                    <a:pt x="86842" y="11455"/>
                  </a:lnTo>
                  <a:lnTo>
                    <a:pt x="120638" y="10934"/>
                  </a:lnTo>
                  <a:lnTo>
                    <a:pt x="148234" y="9650"/>
                  </a:lnTo>
                  <a:lnTo>
                    <a:pt x="166838" y="7792"/>
                  </a:lnTo>
                  <a:lnTo>
                    <a:pt x="173659" y="5549"/>
                  </a:lnTo>
                  <a:lnTo>
                    <a:pt x="166834" y="3334"/>
                  </a:lnTo>
                  <a:lnTo>
                    <a:pt x="148221" y="1550"/>
                  </a:lnTo>
                  <a:lnTo>
                    <a:pt x="120617" y="379"/>
                  </a:lnTo>
                  <a:lnTo>
                    <a:pt x="86817" y="0"/>
                  </a:lnTo>
                  <a:close/>
                </a:path>
              </a:pathLst>
            </a:custGeom>
            <a:solidFill>
              <a:srgbClr val="929292">
                <a:alpha val="8868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26" name="object 224">
              <a:extLst>
                <a:ext uri="{FF2B5EF4-FFF2-40B4-BE49-F238E27FC236}">
                  <a16:creationId xmlns:a16="http://schemas.microsoft.com/office/drawing/2014/main" xmlns="" id="{35BC04F9-34B2-4315-832A-51D3F0EBC492}"/>
                </a:ext>
              </a:extLst>
            </p:cNvPr>
            <p:cNvSpPr/>
            <p:nvPr/>
          </p:nvSpPr>
          <p:spPr>
            <a:xfrm>
              <a:off x="8185532" y="7052246"/>
              <a:ext cx="169545" cy="11430"/>
            </a:xfrm>
            <a:custGeom>
              <a:avLst/>
              <a:gdLst/>
              <a:ahLst/>
              <a:cxnLst/>
              <a:rect l="l" t="t" r="r" b="b"/>
              <a:pathLst>
                <a:path w="169545" h="11429">
                  <a:moveTo>
                    <a:pt x="84455" y="0"/>
                  </a:moveTo>
                  <a:lnTo>
                    <a:pt x="51579" y="502"/>
                  </a:lnTo>
                  <a:lnTo>
                    <a:pt x="24734" y="1751"/>
                  </a:lnTo>
                  <a:lnTo>
                    <a:pt x="6636" y="3559"/>
                  </a:lnTo>
                  <a:lnTo>
                    <a:pt x="0" y="5740"/>
                  </a:lnTo>
                  <a:lnTo>
                    <a:pt x="6645" y="7899"/>
                  </a:lnTo>
                  <a:lnTo>
                    <a:pt x="24752" y="9634"/>
                  </a:lnTo>
                  <a:lnTo>
                    <a:pt x="51602" y="10771"/>
                  </a:lnTo>
                  <a:lnTo>
                    <a:pt x="84480" y="11137"/>
                  </a:lnTo>
                  <a:lnTo>
                    <a:pt x="117348" y="10635"/>
                  </a:lnTo>
                  <a:lnTo>
                    <a:pt x="144189" y="9386"/>
                  </a:lnTo>
                  <a:lnTo>
                    <a:pt x="162286" y="7578"/>
                  </a:lnTo>
                  <a:lnTo>
                    <a:pt x="168922" y="5397"/>
                  </a:lnTo>
                  <a:lnTo>
                    <a:pt x="162284" y="3243"/>
                  </a:lnTo>
                  <a:lnTo>
                    <a:pt x="144181" y="1508"/>
                  </a:lnTo>
                  <a:lnTo>
                    <a:pt x="117332" y="368"/>
                  </a:lnTo>
                  <a:lnTo>
                    <a:pt x="84455" y="0"/>
                  </a:lnTo>
                  <a:close/>
                </a:path>
              </a:pathLst>
            </a:custGeom>
            <a:solidFill>
              <a:srgbClr val="919191">
                <a:alpha val="8913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27" name="object 225">
              <a:extLst>
                <a:ext uri="{FF2B5EF4-FFF2-40B4-BE49-F238E27FC236}">
                  <a16:creationId xmlns:a16="http://schemas.microsoft.com/office/drawing/2014/main" xmlns="" id="{DB6D6958-7610-4DC7-B7A2-DA298D578C6F}"/>
                </a:ext>
              </a:extLst>
            </p:cNvPr>
            <p:cNvSpPr/>
            <p:nvPr/>
          </p:nvSpPr>
          <p:spPr>
            <a:xfrm>
              <a:off x="8187912" y="7052404"/>
              <a:ext cx="164465" cy="11430"/>
            </a:xfrm>
            <a:custGeom>
              <a:avLst/>
              <a:gdLst/>
              <a:ahLst/>
              <a:cxnLst/>
              <a:rect l="l" t="t" r="r" b="b"/>
              <a:pathLst>
                <a:path w="164465" h="11429">
                  <a:moveTo>
                    <a:pt x="82067" y="0"/>
                  </a:moveTo>
                  <a:lnTo>
                    <a:pt x="50120" y="488"/>
                  </a:lnTo>
                  <a:lnTo>
                    <a:pt x="24031" y="1701"/>
                  </a:lnTo>
                  <a:lnTo>
                    <a:pt x="6443" y="3457"/>
                  </a:lnTo>
                  <a:lnTo>
                    <a:pt x="0" y="5575"/>
                  </a:lnTo>
                  <a:lnTo>
                    <a:pt x="6451" y="7673"/>
                  </a:lnTo>
                  <a:lnTo>
                    <a:pt x="24044" y="9361"/>
                  </a:lnTo>
                  <a:lnTo>
                    <a:pt x="50138" y="10470"/>
                  </a:lnTo>
                  <a:lnTo>
                    <a:pt x="82092" y="10833"/>
                  </a:lnTo>
                  <a:lnTo>
                    <a:pt x="114045" y="10338"/>
                  </a:lnTo>
                  <a:lnTo>
                    <a:pt x="140134" y="9124"/>
                  </a:lnTo>
                  <a:lnTo>
                    <a:pt x="157723" y="7368"/>
                  </a:lnTo>
                  <a:lnTo>
                    <a:pt x="164172" y="5245"/>
                  </a:lnTo>
                  <a:lnTo>
                    <a:pt x="157719" y="3146"/>
                  </a:lnTo>
                  <a:lnTo>
                    <a:pt x="140122" y="1460"/>
                  </a:lnTo>
                  <a:lnTo>
                    <a:pt x="114023" y="355"/>
                  </a:lnTo>
                  <a:lnTo>
                    <a:pt x="82067" y="0"/>
                  </a:lnTo>
                  <a:close/>
                </a:path>
              </a:pathLst>
            </a:custGeom>
            <a:solidFill>
              <a:srgbClr val="919191">
                <a:alpha val="8959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28" name="object 226">
              <a:extLst>
                <a:ext uri="{FF2B5EF4-FFF2-40B4-BE49-F238E27FC236}">
                  <a16:creationId xmlns:a16="http://schemas.microsoft.com/office/drawing/2014/main" xmlns="" id="{2D3E1C6C-1B26-47FA-B828-F5CDE5496A8A}"/>
                </a:ext>
              </a:extLst>
            </p:cNvPr>
            <p:cNvSpPr/>
            <p:nvPr/>
          </p:nvSpPr>
          <p:spPr>
            <a:xfrm>
              <a:off x="8190278" y="7052548"/>
              <a:ext cx="160020" cy="10795"/>
            </a:xfrm>
            <a:custGeom>
              <a:avLst/>
              <a:gdLst/>
              <a:ahLst/>
              <a:cxnLst/>
              <a:rect l="l" t="t" r="r" b="b"/>
              <a:pathLst>
                <a:path w="160020" h="10795">
                  <a:moveTo>
                    <a:pt x="79705" y="0"/>
                  </a:moveTo>
                  <a:lnTo>
                    <a:pt x="48673" y="483"/>
                  </a:lnTo>
                  <a:lnTo>
                    <a:pt x="23336" y="1665"/>
                  </a:lnTo>
                  <a:lnTo>
                    <a:pt x="6256" y="3373"/>
                  </a:lnTo>
                  <a:lnTo>
                    <a:pt x="0" y="5435"/>
                  </a:lnTo>
                  <a:lnTo>
                    <a:pt x="6266" y="7465"/>
                  </a:lnTo>
                  <a:lnTo>
                    <a:pt x="23353" y="9101"/>
                  </a:lnTo>
                  <a:lnTo>
                    <a:pt x="48697" y="10177"/>
                  </a:lnTo>
                  <a:lnTo>
                    <a:pt x="79730" y="10528"/>
                  </a:lnTo>
                  <a:lnTo>
                    <a:pt x="110760" y="10052"/>
                  </a:lnTo>
                  <a:lnTo>
                    <a:pt x="136094" y="8874"/>
                  </a:lnTo>
                  <a:lnTo>
                    <a:pt x="153173" y="7167"/>
                  </a:lnTo>
                  <a:lnTo>
                    <a:pt x="159435" y="5105"/>
                  </a:lnTo>
                  <a:lnTo>
                    <a:pt x="153169" y="3068"/>
                  </a:lnTo>
                  <a:lnTo>
                    <a:pt x="136082" y="1428"/>
                  </a:lnTo>
                  <a:lnTo>
                    <a:pt x="110738" y="351"/>
                  </a:lnTo>
                  <a:lnTo>
                    <a:pt x="79705" y="0"/>
                  </a:lnTo>
                  <a:close/>
                </a:path>
              </a:pathLst>
            </a:custGeom>
            <a:solidFill>
              <a:srgbClr val="909090">
                <a:alpha val="9004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29" name="object 227">
              <a:extLst>
                <a:ext uri="{FF2B5EF4-FFF2-40B4-BE49-F238E27FC236}">
                  <a16:creationId xmlns:a16="http://schemas.microsoft.com/office/drawing/2014/main" xmlns="" id="{4FBFC730-E843-45E6-951B-5ABCFABA7C5A}"/>
                </a:ext>
              </a:extLst>
            </p:cNvPr>
            <p:cNvSpPr/>
            <p:nvPr/>
          </p:nvSpPr>
          <p:spPr>
            <a:xfrm>
              <a:off x="8192645" y="7052706"/>
              <a:ext cx="154940" cy="10795"/>
            </a:xfrm>
            <a:custGeom>
              <a:avLst/>
              <a:gdLst/>
              <a:ahLst/>
              <a:cxnLst/>
              <a:rect l="l" t="t" r="r" b="b"/>
              <a:pathLst>
                <a:path w="154940" h="10795">
                  <a:moveTo>
                    <a:pt x="77343" y="0"/>
                  </a:moveTo>
                  <a:lnTo>
                    <a:pt x="47234" y="464"/>
                  </a:lnTo>
                  <a:lnTo>
                    <a:pt x="22650" y="1611"/>
                  </a:lnTo>
                  <a:lnTo>
                    <a:pt x="6076" y="3270"/>
                  </a:lnTo>
                  <a:lnTo>
                    <a:pt x="0" y="5270"/>
                  </a:lnTo>
                  <a:lnTo>
                    <a:pt x="6086" y="7244"/>
                  </a:lnTo>
                  <a:lnTo>
                    <a:pt x="22666" y="8831"/>
                  </a:lnTo>
                  <a:lnTo>
                    <a:pt x="47252" y="9872"/>
                  </a:lnTo>
                  <a:lnTo>
                    <a:pt x="77355" y="10210"/>
                  </a:lnTo>
                  <a:lnTo>
                    <a:pt x="107464" y="9753"/>
                  </a:lnTo>
                  <a:lnTo>
                    <a:pt x="132048" y="8610"/>
                  </a:lnTo>
                  <a:lnTo>
                    <a:pt x="148621" y="6953"/>
                  </a:lnTo>
                  <a:lnTo>
                    <a:pt x="154698" y="4952"/>
                  </a:lnTo>
                  <a:lnTo>
                    <a:pt x="148617" y="2978"/>
                  </a:lnTo>
                  <a:lnTo>
                    <a:pt x="132037" y="1390"/>
                  </a:lnTo>
                  <a:lnTo>
                    <a:pt x="107448" y="345"/>
                  </a:lnTo>
                  <a:lnTo>
                    <a:pt x="77343" y="0"/>
                  </a:lnTo>
                  <a:close/>
                </a:path>
              </a:pathLst>
            </a:custGeom>
            <a:solidFill>
              <a:srgbClr val="909090">
                <a:alpha val="9049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30" name="object 228">
              <a:extLst>
                <a:ext uri="{FF2B5EF4-FFF2-40B4-BE49-F238E27FC236}">
                  <a16:creationId xmlns:a16="http://schemas.microsoft.com/office/drawing/2014/main" xmlns="" id="{11FEF338-E751-4F27-91C2-0091C3DD5986}"/>
                </a:ext>
              </a:extLst>
            </p:cNvPr>
            <p:cNvSpPr/>
            <p:nvPr/>
          </p:nvSpPr>
          <p:spPr>
            <a:xfrm>
              <a:off x="8195024" y="7052863"/>
              <a:ext cx="150495" cy="10160"/>
            </a:xfrm>
            <a:custGeom>
              <a:avLst/>
              <a:gdLst/>
              <a:ahLst/>
              <a:cxnLst/>
              <a:rect l="l" t="t" r="r" b="b"/>
              <a:pathLst>
                <a:path w="150495" h="10159">
                  <a:moveTo>
                    <a:pt x="74968" y="0"/>
                  </a:moveTo>
                  <a:lnTo>
                    <a:pt x="45780" y="451"/>
                  </a:lnTo>
                  <a:lnTo>
                    <a:pt x="21948" y="1562"/>
                  </a:lnTo>
                  <a:lnTo>
                    <a:pt x="5884" y="3168"/>
                  </a:lnTo>
                  <a:lnTo>
                    <a:pt x="0" y="5105"/>
                  </a:lnTo>
                  <a:lnTo>
                    <a:pt x="5893" y="7018"/>
                  </a:lnTo>
                  <a:lnTo>
                    <a:pt x="21964" y="8558"/>
                  </a:lnTo>
                  <a:lnTo>
                    <a:pt x="45798" y="9572"/>
                  </a:lnTo>
                  <a:lnTo>
                    <a:pt x="74980" y="9906"/>
                  </a:lnTo>
                  <a:lnTo>
                    <a:pt x="104166" y="9454"/>
                  </a:lnTo>
                  <a:lnTo>
                    <a:pt x="127995" y="8343"/>
                  </a:lnTo>
                  <a:lnTo>
                    <a:pt x="144059" y="6737"/>
                  </a:lnTo>
                  <a:lnTo>
                    <a:pt x="149948" y="4800"/>
                  </a:lnTo>
                  <a:lnTo>
                    <a:pt x="144055" y="2887"/>
                  </a:lnTo>
                  <a:lnTo>
                    <a:pt x="127984" y="1347"/>
                  </a:lnTo>
                  <a:lnTo>
                    <a:pt x="104150" y="333"/>
                  </a:lnTo>
                  <a:lnTo>
                    <a:pt x="74968" y="0"/>
                  </a:lnTo>
                  <a:close/>
                </a:path>
              </a:pathLst>
            </a:custGeom>
            <a:solidFill>
              <a:srgbClr val="8F8F8F">
                <a:alpha val="9094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31" name="object 229">
              <a:extLst>
                <a:ext uri="{FF2B5EF4-FFF2-40B4-BE49-F238E27FC236}">
                  <a16:creationId xmlns:a16="http://schemas.microsoft.com/office/drawing/2014/main" xmlns="" id="{81759475-DF2F-4793-9D08-09013C7B91F9}"/>
                </a:ext>
              </a:extLst>
            </p:cNvPr>
            <p:cNvSpPr/>
            <p:nvPr/>
          </p:nvSpPr>
          <p:spPr>
            <a:xfrm>
              <a:off x="8197391" y="7053021"/>
              <a:ext cx="145415" cy="10160"/>
            </a:xfrm>
            <a:custGeom>
              <a:avLst/>
              <a:gdLst/>
              <a:ahLst/>
              <a:cxnLst/>
              <a:rect l="l" t="t" r="r" b="b"/>
              <a:pathLst>
                <a:path w="145415" h="10159">
                  <a:moveTo>
                    <a:pt x="72593" y="0"/>
                  </a:moveTo>
                  <a:lnTo>
                    <a:pt x="44334" y="437"/>
                  </a:lnTo>
                  <a:lnTo>
                    <a:pt x="21256" y="1512"/>
                  </a:lnTo>
                  <a:lnTo>
                    <a:pt x="5699" y="3066"/>
                  </a:lnTo>
                  <a:lnTo>
                    <a:pt x="0" y="4940"/>
                  </a:lnTo>
                  <a:lnTo>
                    <a:pt x="5706" y="6797"/>
                  </a:lnTo>
                  <a:lnTo>
                    <a:pt x="21269" y="8288"/>
                  </a:lnTo>
                  <a:lnTo>
                    <a:pt x="44351" y="9267"/>
                  </a:lnTo>
                  <a:lnTo>
                    <a:pt x="72618" y="9588"/>
                  </a:lnTo>
                  <a:lnTo>
                    <a:pt x="100875" y="9155"/>
                  </a:lnTo>
                  <a:lnTo>
                    <a:pt x="123950" y="8080"/>
                  </a:lnTo>
                  <a:lnTo>
                    <a:pt x="139507" y="6523"/>
                  </a:lnTo>
                  <a:lnTo>
                    <a:pt x="145211" y="4648"/>
                  </a:lnTo>
                  <a:lnTo>
                    <a:pt x="139505" y="2796"/>
                  </a:lnTo>
                  <a:lnTo>
                    <a:pt x="123942" y="1304"/>
                  </a:lnTo>
                  <a:lnTo>
                    <a:pt x="100859" y="322"/>
                  </a:lnTo>
                  <a:lnTo>
                    <a:pt x="72593" y="0"/>
                  </a:lnTo>
                  <a:close/>
                </a:path>
              </a:pathLst>
            </a:custGeom>
            <a:solidFill>
              <a:srgbClr val="8F8F8F">
                <a:alpha val="9140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32" name="object 230">
              <a:extLst>
                <a:ext uri="{FF2B5EF4-FFF2-40B4-BE49-F238E27FC236}">
                  <a16:creationId xmlns:a16="http://schemas.microsoft.com/office/drawing/2014/main" xmlns="" id="{A50F6702-492A-456D-8657-CDE320BB65B2}"/>
                </a:ext>
              </a:extLst>
            </p:cNvPr>
            <p:cNvSpPr/>
            <p:nvPr/>
          </p:nvSpPr>
          <p:spPr>
            <a:xfrm>
              <a:off x="8199758" y="7053177"/>
              <a:ext cx="140970" cy="9525"/>
            </a:xfrm>
            <a:custGeom>
              <a:avLst/>
              <a:gdLst/>
              <a:ahLst/>
              <a:cxnLst/>
              <a:rect l="l" t="t" r="r" b="b"/>
              <a:pathLst>
                <a:path w="140970" h="9525">
                  <a:moveTo>
                    <a:pt x="70231" y="0"/>
                  </a:moveTo>
                  <a:lnTo>
                    <a:pt x="42889" y="419"/>
                  </a:lnTo>
                  <a:lnTo>
                    <a:pt x="20566" y="1460"/>
                  </a:lnTo>
                  <a:lnTo>
                    <a:pt x="5517" y="2968"/>
                  </a:lnTo>
                  <a:lnTo>
                    <a:pt x="0" y="4787"/>
                  </a:lnTo>
                  <a:lnTo>
                    <a:pt x="5521" y="6576"/>
                  </a:lnTo>
                  <a:lnTo>
                    <a:pt x="20577" y="8015"/>
                  </a:lnTo>
                  <a:lnTo>
                    <a:pt x="42905" y="8961"/>
                  </a:lnTo>
                  <a:lnTo>
                    <a:pt x="70243" y="9270"/>
                  </a:lnTo>
                  <a:lnTo>
                    <a:pt x="97585" y="8853"/>
                  </a:lnTo>
                  <a:lnTo>
                    <a:pt x="119908" y="7816"/>
                  </a:lnTo>
                  <a:lnTo>
                    <a:pt x="134957" y="6313"/>
                  </a:lnTo>
                  <a:lnTo>
                    <a:pt x="140474" y="4495"/>
                  </a:lnTo>
                  <a:lnTo>
                    <a:pt x="134953" y="2700"/>
                  </a:lnTo>
                  <a:lnTo>
                    <a:pt x="119897" y="1257"/>
                  </a:lnTo>
                  <a:lnTo>
                    <a:pt x="97569" y="309"/>
                  </a:lnTo>
                  <a:lnTo>
                    <a:pt x="70231" y="0"/>
                  </a:lnTo>
                  <a:close/>
                </a:path>
              </a:pathLst>
            </a:custGeom>
            <a:solidFill>
              <a:srgbClr val="8E8E8E">
                <a:alpha val="9185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33" name="object 231">
              <a:extLst>
                <a:ext uri="{FF2B5EF4-FFF2-40B4-BE49-F238E27FC236}">
                  <a16:creationId xmlns:a16="http://schemas.microsoft.com/office/drawing/2014/main" xmlns="" id="{332E06F9-7FE3-42E9-8F4E-B02E6B7B2B77}"/>
                </a:ext>
              </a:extLst>
            </p:cNvPr>
            <p:cNvSpPr/>
            <p:nvPr/>
          </p:nvSpPr>
          <p:spPr>
            <a:xfrm>
              <a:off x="8202125" y="7053334"/>
              <a:ext cx="135890" cy="9525"/>
            </a:xfrm>
            <a:custGeom>
              <a:avLst/>
              <a:gdLst/>
              <a:ahLst/>
              <a:cxnLst/>
              <a:rect l="l" t="t" r="r" b="b"/>
              <a:pathLst>
                <a:path w="135890" h="9525">
                  <a:moveTo>
                    <a:pt x="67856" y="0"/>
                  </a:moveTo>
                  <a:lnTo>
                    <a:pt x="41442" y="406"/>
                  </a:lnTo>
                  <a:lnTo>
                    <a:pt x="19873" y="1411"/>
                  </a:lnTo>
                  <a:lnTo>
                    <a:pt x="5332" y="2866"/>
                  </a:lnTo>
                  <a:lnTo>
                    <a:pt x="0" y="4622"/>
                  </a:lnTo>
                  <a:lnTo>
                    <a:pt x="5341" y="6356"/>
                  </a:lnTo>
                  <a:lnTo>
                    <a:pt x="19891" y="7751"/>
                  </a:lnTo>
                  <a:lnTo>
                    <a:pt x="41465" y="8667"/>
                  </a:lnTo>
                  <a:lnTo>
                    <a:pt x="67881" y="8966"/>
                  </a:lnTo>
                  <a:lnTo>
                    <a:pt x="94294" y="8559"/>
                  </a:lnTo>
                  <a:lnTo>
                    <a:pt x="115863" y="7554"/>
                  </a:lnTo>
                  <a:lnTo>
                    <a:pt x="130405" y="6099"/>
                  </a:lnTo>
                  <a:lnTo>
                    <a:pt x="135737" y="4343"/>
                  </a:lnTo>
                  <a:lnTo>
                    <a:pt x="130403" y="2609"/>
                  </a:lnTo>
                  <a:lnTo>
                    <a:pt x="115855" y="1214"/>
                  </a:lnTo>
                  <a:lnTo>
                    <a:pt x="94278" y="298"/>
                  </a:lnTo>
                  <a:lnTo>
                    <a:pt x="67856" y="0"/>
                  </a:lnTo>
                  <a:close/>
                </a:path>
              </a:pathLst>
            </a:custGeom>
            <a:solidFill>
              <a:srgbClr val="8D8D8D">
                <a:alpha val="9230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34" name="object 232">
              <a:extLst>
                <a:ext uri="{FF2B5EF4-FFF2-40B4-BE49-F238E27FC236}">
                  <a16:creationId xmlns:a16="http://schemas.microsoft.com/office/drawing/2014/main" xmlns="" id="{A1F8358A-CE12-4578-86B9-E2C3FB0E61E9}"/>
                </a:ext>
              </a:extLst>
            </p:cNvPr>
            <p:cNvSpPr/>
            <p:nvPr/>
          </p:nvSpPr>
          <p:spPr>
            <a:xfrm>
              <a:off x="8204504" y="7053492"/>
              <a:ext cx="131445" cy="8890"/>
            </a:xfrm>
            <a:custGeom>
              <a:avLst/>
              <a:gdLst/>
              <a:ahLst/>
              <a:cxnLst/>
              <a:rect l="l" t="t" r="r" b="b"/>
              <a:pathLst>
                <a:path w="131445" h="8890">
                  <a:moveTo>
                    <a:pt x="65481" y="0"/>
                  </a:moveTo>
                  <a:lnTo>
                    <a:pt x="39988" y="392"/>
                  </a:lnTo>
                  <a:lnTo>
                    <a:pt x="19172" y="1362"/>
                  </a:lnTo>
                  <a:lnTo>
                    <a:pt x="5139" y="2764"/>
                  </a:lnTo>
                  <a:lnTo>
                    <a:pt x="0" y="4457"/>
                  </a:lnTo>
                  <a:lnTo>
                    <a:pt x="5147" y="6130"/>
                  </a:lnTo>
                  <a:lnTo>
                    <a:pt x="19184" y="7477"/>
                  </a:lnTo>
                  <a:lnTo>
                    <a:pt x="40006" y="8361"/>
                  </a:lnTo>
                  <a:lnTo>
                    <a:pt x="65506" y="8648"/>
                  </a:lnTo>
                  <a:lnTo>
                    <a:pt x="90997" y="8255"/>
                  </a:lnTo>
                  <a:lnTo>
                    <a:pt x="111810" y="7286"/>
                  </a:lnTo>
                  <a:lnTo>
                    <a:pt x="125842" y="5884"/>
                  </a:lnTo>
                  <a:lnTo>
                    <a:pt x="130987" y="4190"/>
                  </a:lnTo>
                  <a:lnTo>
                    <a:pt x="125838" y="2518"/>
                  </a:lnTo>
                  <a:lnTo>
                    <a:pt x="111798" y="1171"/>
                  </a:lnTo>
                  <a:lnTo>
                    <a:pt x="90975" y="286"/>
                  </a:lnTo>
                  <a:lnTo>
                    <a:pt x="65481" y="0"/>
                  </a:lnTo>
                  <a:close/>
                </a:path>
              </a:pathLst>
            </a:custGeom>
            <a:solidFill>
              <a:srgbClr val="8D8D8D">
                <a:alpha val="9275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35" name="object 233">
              <a:extLst>
                <a:ext uri="{FF2B5EF4-FFF2-40B4-BE49-F238E27FC236}">
                  <a16:creationId xmlns:a16="http://schemas.microsoft.com/office/drawing/2014/main" xmlns="" id="{FB2B4494-D725-49D6-8A7A-80743BCC112C}"/>
                </a:ext>
              </a:extLst>
            </p:cNvPr>
            <p:cNvSpPr/>
            <p:nvPr/>
          </p:nvSpPr>
          <p:spPr>
            <a:xfrm>
              <a:off x="8206871" y="7053649"/>
              <a:ext cx="126364" cy="8890"/>
            </a:xfrm>
            <a:custGeom>
              <a:avLst/>
              <a:gdLst/>
              <a:ahLst/>
              <a:cxnLst/>
              <a:rect l="l" t="t" r="r" b="b"/>
              <a:pathLst>
                <a:path w="126365" h="8890">
                  <a:moveTo>
                    <a:pt x="63119" y="0"/>
                  </a:moveTo>
                  <a:lnTo>
                    <a:pt x="38549" y="379"/>
                  </a:lnTo>
                  <a:lnTo>
                    <a:pt x="18486" y="1312"/>
                  </a:lnTo>
                  <a:lnTo>
                    <a:pt x="4959" y="2662"/>
                  </a:lnTo>
                  <a:lnTo>
                    <a:pt x="0" y="4292"/>
                  </a:lnTo>
                  <a:lnTo>
                    <a:pt x="4961" y="5904"/>
                  </a:lnTo>
                  <a:lnTo>
                    <a:pt x="18492" y="7202"/>
                  </a:lnTo>
                  <a:lnTo>
                    <a:pt x="38560" y="8055"/>
                  </a:lnTo>
                  <a:lnTo>
                    <a:pt x="63131" y="8331"/>
                  </a:lnTo>
                  <a:lnTo>
                    <a:pt x="87701" y="7956"/>
                  </a:lnTo>
                  <a:lnTo>
                    <a:pt x="107764" y="7023"/>
                  </a:lnTo>
                  <a:lnTo>
                    <a:pt x="121290" y="5670"/>
                  </a:lnTo>
                  <a:lnTo>
                    <a:pt x="126250" y="4038"/>
                  </a:lnTo>
                  <a:lnTo>
                    <a:pt x="121288" y="2427"/>
                  </a:lnTo>
                  <a:lnTo>
                    <a:pt x="107757" y="1128"/>
                  </a:lnTo>
                  <a:lnTo>
                    <a:pt x="87690" y="275"/>
                  </a:lnTo>
                  <a:lnTo>
                    <a:pt x="63119" y="0"/>
                  </a:lnTo>
                  <a:close/>
                </a:path>
              </a:pathLst>
            </a:custGeom>
            <a:solidFill>
              <a:srgbClr val="8B8B8B">
                <a:alpha val="9321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36" name="object 234">
              <a:extLst>
                <a:ext uri="{FF2B5EF4-FFF2-40B4-BE49-F238E27FC236}">
                  <a16:creationId xmlns:a16="http://schemas.microsoft.com/office/drawing/2014/main" xmlns="" id="{514233D5-D494-47CD-909F-6ECB9F004D59}"/>
                </a:ext>
              </a:extLst>
            </p:cNvPr>
            <p:cNvSpPr/>
            <p:nvPr/>
          </p:nvSpPr>
          <p:spPr>
            <a:xfrm>
              <a:off x="8209237" y="7053806"/>
              <a:ext cx="121920" cy="8255"/>
            </a:xfrm>
            <a:custGeom>
              <a:avLst/>
              <a:gdLst/>
              <a:ahLst/>
              <a:cxnLst/>
              <a:rect l="l" t="t" r="r" b="b"/>
              <a:pathLst>
                <a:path w="121920" h="8254">
                  <a:moveTo>
                    <a:pt x="60744" y="0"/>
                  </a:moveTo>
                  <a:lnTo>
                    <a:pt x="37097" y="360"/>
                  </a:lnTo>
                  <a:lnTo>
                    <a:pt x="17789" y="1258"/>
                  </a:lnTo>
                  <a:lnTo>
                    <a:pt x="4772" y="2559"/>
                  </a:lnTo>
                  <a:lnTo>
                    <a:pt x="0" y="4127"/>
                  </a:lnTo>
                  <a:lnTo>
                    <a:pt x="4782" y="5683"/>
                  </a:lnTo>
                  <a:lnTo>
                    <a:pt x="17806" y="6932"/>
                  </a:lnTo>
                  <a:lnTo>
                    <a:pt x="37120" y="7751"/>
                  </a:lnTo>
                  <a:lnTo>
                    <a:pt x="60769" y="8013"/>
                  </a:lnTo>
                  <a:lnTo>
                    <a:pt x="84416" y="7652"/>
                  </a:lnTo>
                  <a:lnTo>
                    <a:pt x="103724" y="6754"/>
                  </a:lnTo>
                  <a:lnTo>
                    <a:pt x="116740" y="5454"/>
                  </a:lnTo>
                  <a:lnTo>
                    <a:pt x="121513" y="3886"/>
                  </a:lnTo>
                  <a:lnTo>
                    <a:pt x="116736" y="2337"/>
                  </a:lnTo>
                  <a:lnTo>
                    <a:pt x="103711" y="1090"/>
                  </a:lnTo>
                  <a:lnTo>
                    <a:pt x="84394" y="269"/>
                  </a:lnTo>
                  <a:lnTo>
                    <a:pt x="60744" y="0"/>
                  </a:lnTo>
                  <a:close/>
                </a:path>
              </a:pathLst>
            </a:custGeom>
            <a:solidFill>
              <a:srgbClr val="8B8B8B">
                <a:alpha val="9366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37" name="object 235">
              <a:extLst>
                <a:ext uri="{FF2B5EF4-FFF2-40B4-BE49-F238E27FC236}">
                  <a16:creationId xmlns:a16="http://schemas.microsoft.com/office/drawing/2014/main" xmlns="" id="{C24B52E4-F564-4CC4-AE2F-12A3885328F2}"/>
                </a:ext>
              </a:extLst>
            </p:cNvPr>
            <p:cNvSpPr/>
            <p:nvPr/>
          </p:nvSpPr>
          <p:spPr>
            <a:xfrm>
              <a:off x="8212810" y="7053897"/>
              <a:ext cx="113664" cy="7620"/>
            </a:xfrm>
            <a:custGeom>
              <a:avLst/>
              <a:gdLst/>
              <a:ahLst/>
              <a:cxnLst/>
              <a:rect l="l" t="t" r="r" b="b"/>
              <a:pathLst>
                <a:path w="113665" h="7620">
                  <a:moveTo>
                    <a:pt x="113639" y="3810"/>
                  </a:moveTo>
                  <a:lnTo>
                    <a:pt x="113614" y="2540"/>
                  </a:lnTo>
                  <a:lnTo>
                    <a:pt x="106667" y="2540"/>
                  </a:lnTo>
                  <a:lnTo>
                    <a:pt x="106667" y="1270"/>
                  </a:lnTo>
                  <a:lnTo>
                    <a:pt x="87033" y="1270"/>
                  </a:lnTo>
                  <a:lnTo>
                    <a:pt x="87033" y="0"/>
                  </a:lnTo>
                  <a:lnTo>
                    <a:pt x="29908" y="0"/>
                  </a:lnTo>
                  <a:lnTo>
                    <a:pt x="29908" y="1270"/>
                  </a:lnTo>
                  <a:lnTo>
                    <a:pt x="9715" y="1270"/>
                  </a:lnTo>
                  <a:lnTo>
                    <a:pt x="9715" y="2540"/>
                  </a:lnTo>
                  <a:lnTo>
                    <a:pt x="1447" y="2540"/>
                  </a:lnTo>
                  <a:lnTo>
                    <a:pt x="1447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5232" y="5080"/>
                  </a:lnTo>
                  <a:lnTo>
                    <a:pt x="5232" y="6350"/>
                  </a:lnTo>
                  <a:lnTo>
                    <a:pt x="21717" y="6350"/>
                  </a:lnTo>
                  <a:lnTo>
                    <a:pt x="21717" y="7620"/>
                  </a:lnTo>
                  <a:lnTo>
                    <a:pt x="89623" y="7620"/>
                  </a:lnTo>
                  <a:lnTo>
                    <a:pt x="89623" y="6350"/>
                  </a:lnTo>
                  <a:lnTo>
                    <a:pt x="107048" y="6350"/>
                  </a:lnTo>
                  <a:lnTo>
                    <a:pt x="107048" y="5080"/>
                  </a:lnTo>
                  <a:lnTo>
                    <a:pt x="113639" y="5080"/>
                  </a:lnTo>
                  <a:lnTo>
                    <a:pt x="113639" y="3810"/>
                  </a:lnTo>
                  <a:close/>
                </a:path>
              </a:pathLst>
            </a:custGeom>
            <a:solidFill>
              <a:srgbClr val="8A8A8A">
                <a:alpha val="9411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38" name="object 236">
              <a:extLst>
                <a:ext uri="{FF2B5EF4-FFF2-40B4-BE49-F238E27FC236}">
                  <a16:creationId xmlns:a16="http://schemas.microsoft.com/office/drawing/2014/main" xmlns="" id="{2BA93F33-A367-4B6C-844D-5AA053247DBA}"/>
                </a:ext>
              </a:extLst>
            </p:cNvPr>
            <p:cNvSpPr/>
            <p:nvPr/>
          </p:nvSpPr>
          <p:spPr>
            <a:xfrm>
              <a:off x="8215223" y="7053897"/>
              <a:ext cx="109220" cy="7620"/>
            </a:xfrm>
            <a:custGeom>
              <a:avLst/>
              <a:gdLst/>
              <a:ahLst/>
              <a:cxnLst/>
              <a:rect l="l" t="t" r="r" b="b"/>
              <a:pathLst>
                <a:path w="109220" h="7620">
                  <a:moveTo>
                    <a:pt x="108851" y="3810"/>
                  </a:moveTo>
                  <a:lnTo>
                    <a:pt x="108826" y="2540"/>
                  </a:lnTo>
                  <a:lnTo>
                    <a:pt x="101434" y="2540"/>
                  </a:lnTo>
                  <a:lnTo>
                    <a:pt x="101434" y="1270"/>
                  </a:lnTo>
                  <a:lnTo>
                    <a:pt x="80365" y="1270"/>
                  </a:lnTo>
                  <a:lnTo>
                    <a:pt x="80365" y="0"/>
                  </a:lnTo>
                  <a:lnTo>
                    <a:pt x="31407" y="0"/>
                  </a:lnTo>
                  <a:lnTo>
                    <a:pt x="31407" y="1270"/>
                  </a:lnTo>
                  <a:lnTo>
                    <a:pt x="10007" y="1270"/>
                  </a:lnTo>
                  <a:lnTo>
                    <a:pt x="10007" y="2540"/>
                  </a:lnTo>
                  <a:lnTo>
                    <a:pt x="1371" y="2540"/>
                  </a:lnTo>
                  <a:lnTo>
                    <a:pt x="1371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5715" y="5080"/>
                  </a:lnTo>
                  <a:lnTo>
                    <a:pt x="5715" y="6350"/>
                  </a:lnTo>
                  <a:lnTo>
                    <a:pt x="23774" y="6350"/>
                  </a:lnTo>
                  <a:lnTo>
                    <a:pt x="23774" y="7620"/>
                  </a:lnTo>
                  <a:lnTo>
                    <a:pt x="83045" y="7620"/>
                  </a:lnTo>
                  <a:lnTo>
                    <a:pt x="83045" y="6350"/>
                  </a:lnTo>
                  <a:lnTo>
                    <a:pt x="101815" y="6350"/>
                  </a:lnTo>
                  <a:lnTo>
                    <a:pt x="101815" y="5080"/>
                  </a:lnTo>
                  <a:lnTo>
                    <a:pt x="108851" y="5080"/>
                  </a:lnTo>
                  <a:lnTo>
                    <a:pt x="108851" y="3810"/>
                  </a:lnTo>
                  <a:close/>
                </a:path>
              </a:pathLst>
            </a:custGeom>
            <a:solidFill>
              <a:srgbClr val="8A8A8A">
                <a:alpha val="9456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39" name="object 237">
              <a:extLst>
                <a:ext uri="{FF2B5EF4-FFF2-40B4-BE49-F238E27FC236}">
                  <a16:creationId xmlns:a16="http://schemas.microsoft.com/office/drawing/2014/main" xmlns="" id="{39593AEB-DC61-409B-959D-58A4AEA82988}"/>
                </a:ext>
              </a:extLst>
            </p:cNvPr>
            <p:cNvSpPr/>
            <p:nvPr/>
          </p:nvSpPr>
          <p:spPr>
            <a:xfrm>
              <a:off x="8217636" y="7053897"/>
              <a:ext cx="104139" cy="7620"/>
            </a:xfrm>
            <a:custGeom>
              <a:avLst/>
              <a:gdLst/>
              <a:ahLst/>
              <a:cxnLst/>
              <a:rect l="l" t="t" r="r" b="b"/>
              <a:pathLst>
                <a:path w="104140" h="7620">
                  <a:moveTo>
                    <a:pt x="104063" y="3810"/>
                  </a:moveTo>
                  <a:lnTo>
                    <a:pt x="104038" y="2540"/>
                  </a:lnTo>
                  <a:lnTo>
                    <a:pt x="96189" y="2540"/>
                  </a:lnTo>
                  <a:lnTo>
                    <a:pt x="96189" y="1270"/>
                  </a:lnTo>
                  <a:lnTo>
                    <a:pt x="73698" y="1270"/>
                  </a:lnTo>
                  <a:lnTo>
                    <a:pt x="73698" y="0"/>
                  </a:lnTo>
                  <a:lnTo>
                    <a:pt x="35839" y="0"/>
                  </a:lnTo>
                  <a:lnTo>
                    <a:pt x="35839" y="1270"/>
                  </a:lnTo>
                  <a:lnTo>
                    <a:pt x="10299" y="1270"/>
                  </a:lnTo>
                  <a:lnTo>
                    <a:pt x="10299" y="2540"/>
                  </a:lnTo>
                  <a:lnTo>
                    <a:pt x="1295" y="2540"/>
                  </a:lnTo>
                  <a:lnTo>
                    <a:pt x="1295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6261" y="5080"/>
                  </a:lnTo>
                  <a:lnTo>
                    <a:pt x="6261" y="6350"/>
                  </a:lnTo>
                  <a:lnTo>
                    <a:pt x="25920" y="6350"/>
                  </a:lnTo>
                  <a:lnTo>
                    <a:pt x="25920" y="7620"/>
                  </a:lnTo>
                  <a:lnTo>
                    <a:pt x="76555" y="7620"/>
                  </a:lnTo>
                  <a:lnTo>
                    <a:pt x="76555" y="6350"/>
                  </a:lnTo>
                  <a:lnTo>
                    <a:pt x="96608" y="6350"/>
                  </a:lnTo>
                  <a:lnTo>
                    <a:pt x="96608" y="5080"/>
                  </a:lnTo>
                  <a:lnTo>
                    <a:pt x="104063" y="5080"/>
                  </a:lnTo>
                  <a:lnTo>
                    <a:pt x="104063" y="3810"/>
                  </a:lnTo>
                  <a:close/>
                </a:path>
              </a:pathLst>
            </a:custGeom>
            <a:solidFill>
              <a:srgbClr val="898989">
                <a:alpha val="9502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0" name="object 238">
              <a:extLst>
                <a:ext uri="{FF2B5EF4-FFF2-40B4-BE49-F238E27FC236}">
                  <a16:creationId xmlns:a16="http://schemas.microsoft.com/office/drawing/2014/main" xmlns="" id="{D9A9D915-349D-4627-86FE-0637DA16DA9D}"/>
                </a:ext>
              </a:extLst>
            </p:cNvPr>
            <p:cNvSpPr/>
            <p:nvPr/>
          </p:nvSpPr>
          <p:spPr>
            <a:xfrm>
              <a:off x="8220037" y="7053910"/>
              <a:ext cx="99695" cy="7620"/>
            </a:xfrm>
            <a:custGeom>
              <a:avLst/>
              <a:gdLst/>
              <a:ahLst/>
              <a:cxnLst/>
              <a:rect l="l" t="t" r="r" b="b"/>
              <a:pathLst>
                <a:path w="99695" h="7620">
                  <a:moveTo>
                    <a:pt x="99301" y="3810"/>
                  </a:moveTo>
                  <a:lnTo>
                    <a:pt x="99275" y="2540"/>
                  </a:lnTo>
                  <a:lnTo>
                    <a:pt x="90970" y="2540"/>
                  </a:lnTo>
                  <a:lnTo>
                    <a:pt x="90970" y="1270"/>
                  </a:lnTo>
                  <a:lnTo>
                    <a:pt x="59055" y="1270"/>
                  </a:lnTo>
                  <a:lnTo>
                    <a:pt x="59055" y="0"/>
                  </a:lnTo>
                  <a:lnTo>
                    <a:pt x="43243" y="0"/>
                  </a:lnTo>
                  <a:lnTo>
                    <a:pt x="43243" y="1270"/>
                  </a:lnTo>
                  <a:lnTo>
                    <a:pt x="10553" y="1270"/>
                  </a:lnTo>
                  <a:lnTo>
                    <a:pt x="10553" y="2540"/>
                  </a:lnTo>
                  <a:lnTo>
                    <a:pt x="1219" y="2540"/>
                  </a:lnTo>
                  <a:lnTo>
                    <a:pt x="121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6756" y="5080"/>
                  </a:lnTo>
                  <a:lnTo>
                    <a:pt x="6756" y="6350"/>
                  </a:lnTo>
                  <a:lnTo>
                    <a:pt x="27901" y="6350"/>
                  </a:lnTo>
                  <a:lnTo>
                    <a:pt x="27901" y="7620"/>
                  </a:lnTo>
                  <a:lnTo>
                    <a:pt x="69913" y="7620"/>
                  </a:lnTo>
                  <a:lnTo>
                    <a:pt x="69913" y="6350"/>
                  </a:lnTo>
                  <a:lnTo>
                    <a:pt x="91389" y="6350"/>
                  </a:lnTo>
                  <a:lnTo>
                    <a:pt x="91389" y="5080"/>
                  </a:lnTo>
                  <a:lnTo>
                    <a:pt x="99301" y="5080"/>
                  </a:lnTo>
                  <a:lnTo>
                    <a:pt x="99301" y="3810"/>
                  </a:lnTo>
                  <a:close/>
                </a:path>
              </a:pathLst>
            </a:custGeom>
            <a:solidFill>
              <a:srgbClr val="898989">
                <a:alpha val="9547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1" name="object 239">
              <a:extLst>
                <a:ext uri="{FF2B5EF4-FFF2-40B4-BE49-F238E27FC236}">
                  <a16:creationId xmlns:a16="http://schemas.microsoft.com/office/drawing/2014/main" xmlns="" id="{8F7A1A6A-7C15-421D-8989-AAD0FFBCDF14}"/>
                </a:ext>
              </a:extLst>
            </p:cNvPr>
            <p:cNvSpPr/>
            <p:nvPr/>
          </p:nvSpPr>
          <p:spPr>
            <a:xfrm>
              <a:off x="8222424" y="7055180"/>
              <a:ext cx="94615" cy="6350"/>
            </a:xfrm>
            <a:custGeom>
              <a:avLst/>
              <a:gdLst/>
              <a:ahLst/>
              <a:cxnLst/>
              <a:rect l="l" t="t" r="r" b="b"/>
              <a:pathLst>
                <a:path w="94615" h="6350">
                  <a:moveTo>
                    <a:pt x="94538" y="2540"/>
                  </a:moveTo>
                  <a:lnTo>
                    <a:pt x="94513" y="1270"/>
                  </a:lnTo>
                  <a:lnTo>
                    <a:pt x="85763" y="1270"/>
                  </a:lnTo>
                  <a:lnTo>
                    <a:pt x="85763" y="0"/>
                  </a:lnTo>
                  <a:lnTo>
                    <a:pt x="10896" y="0"/>
                  </a:lnTo>
                  <a:lnTo>
                    <a:pt x="10896" y="1270"/>
                  </a:lnTo>
                  <a:lnTo>
                    <a:pt x="1206" y="1270"/>
                  </a:lnTo>
                  <a:lnTo>
                    <a:pt x="120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7277" y="3810"/>
                  </a:lnTo>
                  <a:lnTo>
                    <a:pt x="7277" y="5080"/>
                  </a:lnTo>
                  <a:lnTo>
                    <a:pt x="34188" y="5080"/>
                  </a:lnTo>
                  <a:lnTo>
                    <a:pt x="34188" y="6350"/>
                  </a:lnTo>
                  <a:lnTo>
                    <a:pt x="57531" y="6350"/>
                  </a:lnTo>
                  <a:lnTo>
                    <a:pt x="57531" y="5080"/>
                  </a:lnTo>
                  <a:lnTo>
                    <a:pt x="86207" y="5080"/>
                  </a:lnTo>
                  <a:lnTo>
                    <a:pt x="86207" y="3810"/>
                  </a:lnTo>
                  <a:lnTo>
                    <a:pt x="94538" y="3810"/>
                  </a:lnTo>
                  <a:lnTo>
                    <a:pt x="94538" y="2540"/>
                  </a:lnTo>
                  <a:close/>
                </a:path>
              </a:pathLst>
            </a:custGeom>
            <a:solidFill>
              <a:srgbClr val="888888">
                <a:alpha val="9592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2" name="object 240">
              <a:extLst>
                <a:ext uri="{FF2B5EF4-FFF2-40B4-BE49-F238E27FC236}">
                  <a16:creationId xmlns:a16="http://schemas.microsoft.com/office/drawing/2014/main" xmlns="" id="{693F66AD-FA3B-4178-A34B-B434CCE63C7B}"/>
                </a:ext>
              </a:extLst>
            </p:cNvPr>
            <p:cNvSpPr/>
            <p:nvPr/>
          </p:nvSpPr>
          <p:spPr>
            <a:xfrm>
              <a:off x="8224825" y="7055192"/>
              <a:ext cx="90170" cy="5080"/>
            </a:xfrm>
            <a:custGeom>
              <a:avLst/>
              <a:gdLst/>
              <a:ahLst/>
              <a:cxnLst/>
              <a:rect l="l" t="t" r="r" b="b"/>
              <a:pathLst>
                <a:path w="90170" h="5079">
                  <a:moveTo>
                    <a:pt x="89776" y="2540"/>
                  </a:moveTo>
                  <a:lnTo>
                    <a:pt x="89750" y="1270"/>
                  </a:lnTo>
                  <a:lnTo>
                    <a:pt x="80556" y="1270"/>
                  </a:lnTo>
                  <a:lnTo>
                    <a:pt x="80556" y="0"/>
                  </a:lnTo>
                  <a:lnTo>
                    <a:pt x="11214" y="0"/>
                  </a:lnTo>
                  <a:lnTo>
                    <a:pt x="11214" y="1270"/>
                  </a:lnTo>
                  <a:lnTo>
                    <a:pt x="1143" y="1270"/>
                  </a:lnTo>
                  <a:lnTo>
                    <a:pt x="1143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7835" y="3810"/>
                  </a:lnTo>
                  <a:lnTo>
                    <a:pt x="7835" y="5080"/>
                  </a:lnTo>
                  <a:lnTo>
                    <a:pt x="81026" y="5080"/>
                  </a:lnTo>
                  <a:lnTo>
                    <a:pt x="81026" y="3810"/>
                  </a:lnTo>
                  <a:lnTo>
                    <a:pt x="89776" y="3810"/>
                  </a:lnTo>
                  <a:lnTo>
                    <a:pt x="89776" y="2540"/>
                  </a:lnTo>
                  <a:close/>
                </a:path>
              </a:pathLst>
            </a:custGeom>
            <a:solidFill>
              <a:srgbClr val="878787">
                <a:alpha val="9637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3" name="object 241">
              <a:extLst>
                <a:ext uri="{FF2B5EF4-FFF2-40B4-BE49-F238E27FC236}">
                  <a16:creationId xmlns:a16="http://schemas.microsoft.com/office/drawing/2014/main" xmlns="" id="{F387DF22-99DC-4131-94C9-4AB42F314009}"/>
                </a:ext>
              </a:extLst>
            </p:cNvPr>
            <p:cNvSpPr/>
            <p:nvPr/>
          </p:nvSpPr>
          <p:spPr>
            <a:xfrm>
              <a:off x="8225830" y="7054907"/>
              <a:ext cx="88900" cy="6350"/>
            </a:xfrm>
            <a:custGeom>
              <a:avLst/>
              <a:gdLst/>
              <a:ahLst/>
              <a:cxnLst/>
              <a:rect l="l" t="t" r="r" b="b"/>
              <a:pathLst>
                <a:path w="88900" h="6350">
                  <a:moveTo>
                    <a:pt x="44157" y="0"/>
                  </a:moveTo>
                  <a:lnTo>
                    <a:pt x="26971" y="257"/>
                  </a:lnTo>
                  <a:lnTo>
                    <a:pt x="12934" y="908"/>
                  </a:lnTo>
                  <a:lnTo>
                    <a:pt x="3470" y="1853"/>
                  </a:lnTo>
                  <a:lnTo>
                    <a:pt x="0" y="2997"/>
                  </a:lnTo>
                  <a:lnTo>
                    <a:pt x="3472" y="4127"/>
                  </a:lnTo>
                  <a:lnTo>
                    <a:pt x="12941" y="5037"/>
                  </a:lnTo>
                  <a:lnTo>
                    <a:pt x="26981" y="5635"/>
                  </a:lnTo>
                  <a:lnTo>
                    <a:pt x="44170" y="5829"/>
                  </a:lnTo>
                  <a:lnTo>
                    <a:pt x="61362" y="5564"/>
                  </a:lnTo>
                  <a:lnTo>
                    <a:pt x="75398" y="4910"/>
                  </a:lnTo>
                  <a:lnTo>
                    <a:pt x="84859" y="3962"/>
                  </a:lnTo>
                  <a:lnTo>
                    <a:pt x="88328" y="2819"/>
                  </a:lnTo>
                  <a:lnTo>
                    <a:pt x="84857" y="1691"/>
                  </a:lnTo>
                  <a:lnTo>
                    <a:pt x="75391" y="785"/>
                  </a:lnTo>
                  <a:lnTo>
                    <a:pt x="61351" y="192"/>
                  </a:lnTo>
                  <a:lnTo>
                    <a:pt x="44157" y="0"/>
                  </a:lnTo>
                  <a:close/>
                </a:path>
              </a:pathLst>
            </a:custGeom>
            <a:solidFill>
              <a:srgbClr val="878787">
                <a:alpha val="9683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4" name="object 242">
              <a:extLst>
                <a:ext uri="{FF2B5EF4-FFF2-40B4-BE49-F238E27FC236}">
                  <a16:creationId xmlns:a16="http://schemas.microsoft.com/office/drawing/2014/main" xmlns="" id="{37D6CB6C-7038-4E80-A26D-5F6FA8825D69}"/>
                </a:ext>
              </a:extLst>
            </p:cNvPr>
            <p:cNvSpPr/>
            <p:nvPr/>
          </p:nvSpPr>
          <p:spPr>
            <a:xfrm>
              <a:off x="8228197" y="7055064"/>
              <a:ext cx="83820" cy="5715"/>
            </a:xfrm>
            <a:custGeom>
              <a:avLst/>
              <a:gdLst/>
              <a:ahLst/>
              <a:cxnLst/>
              <a:rect l="l" t="t" r="r" b="b"/>
              <a:pathLst>
                <a:path w="83820" h="5715">
                  <a:moveTo>
                    <a:pt x="41795" y="0"/>
                  </a:moveTo>
                  <a:lnTo>
                    <a:pt x="25524" y="244"/>
                  </a:lnTo>
                  <a:lnTo>
                    <a:pt x="12239" y="858"/>
                  </a:lnTo>
                  <a:lnTo>
                    <a:pt x="3283" y="1752"/>
                  </a:lnTo>
                  <a:lnTo>
                    <a:pt x="0" y="2832"/>
                  </a:lnTo>
                  <a:lnTo>
                    <a:pt x="3291" y="3900"/>
                  </a:lnTo>
                  <a:lnTo>
                    <a:pt x="12250" y="4762"/>
                  </a:lnTo>
                  <a:lnTo>
                    <a:pt x="25537" y="5328"/>
                  </a:lnTo>
                  <a:lnTo>
                    <a:pt x="41808" y="5511"/>
                  </a:lnTo>
                  <a:lnTo>
                    <a:pt x="58072" y="5260"/>
                  </a:lnTo>
                  <a:lnTo>
                    <a:pt x="71353" y="4641"/>
                  </a:lnTo>
                  <a:lnTo>
                    <a:pt x="80307" y="3747"/>
                  </a:lnTo>
                  <a:lnTo>
                    <a:pt x="83591" y="2666"/>
                  </a:lnTo>
                  <a:lnTo>
                    <a:pt x="80305" y="1600"/>
                  </a:lnTo>
                  <a:lnTo>
                    <a:pt x="71347" y="742"/>
                  </a:lnTo>
                  <a:lnTo>
                    <a:pt x="58061" y="180"/>
                  </a:lnTo>
                  <a:lnTo>
                    <a:pt x="41795" y="0"/>
                  </a:lnTo>
                  <a:close/>
                </a:path>
              </a:pathLst>
            </a:custGeom>
            <a:solidFill>
              <a:srgbClr val="868686">
                <a:alpha val="9728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5" name="object 243">
              <a:extLst>
                <a:ext uri="{FF2B5EF4-FFF2-40B4-BE49-F238E27FC236}">
                  <a16:creationId xmlns:a16="http://schemas.microsoft.com/office/drawing/2014/main" xmlns="" id="{3FB0DD59-A264-4CCF-A855-7A9E230294F7}"/>
                </a:ext>
              </a:extLst>
            </p:cNvPr>
            <p:cNvSpPr/>
            <p:nvPr/>
          </p:nvSpPr>
          <p:spPr>
            <a:xfrm>
              <a:off x="8230577" y="7055209"/>
              <a:ext cx="79375" cy="5715"/>
            </a:xfrm>
            <a:custGeom>
              <a:avLst/>
              <a:gdLst/>
              <a:ahLst/>
              <a:cxnLst/>
              <a:rect l="l" t="t" r="r" b="b"/>
              <a:pathLst>
                <a:path w="79375" h="5715">
                  <a:moveTo>
                    <a:pt x="39408" y="0"/>
                  </a:moveTo>
                  <a:lnTo>
                    <a:pt x="24067" y="240"/>
                  </a:lnTo>
                  <a:lnTo>
                    <a:pt x="11541" y="827"/>
                  </a:lnTo>
                  <a:lnTo>
                    <a:pt x="3096" y="1673"/>
                  </a:lnTo>
                  <a:lnTo>
                    <a:pt x="0" y="2692"/>
                  </a:lnTo>
                  <a:lnTo>
                    <a:pt x="3098" y="3697"/>
                  </a:lnTo>
                  <a:lnTo>
                    <a:pt x="11547" y="4506"/>
                  </a:lnTo>
                  <a:lnTo>
                    <a:pt x="24078" y="5037"/>
                  </a:lnTo>
                  <a:lnTo>
                    <a:pt x="39420" y="5207"/>
                  </a:lnTo>
                  <a:lnTo>
                    <a:pt x="54768" y="4974"/>
                  </a:lnTo>
                  <a:lnTo>
                    <a:pt x="67298" y="4391"/>
                  </a:lnTo>
                  <a:lnTo>
                    <a:pt x="75744" y="3546"/>
                  </a:lnTo>
                  <a:lnTo>
                    <a:pt x="78841" y="2527"/>
                  </a:lnTo>
                  <a:lnTo>
                    <a:pt x="75742" y="1521"/>
                  </a:lnTo>
                  <a:lnTo>
                    <a:pt x="67292" y="711"/>
                  </a:lnTo>
                  <a:lnTo>
                    <a:pt x="54758" y="177"/>
                  </a:lnTo>
                  <a:lnTo>
                    <a:pt x="39408" y="0"/>
                  </a:lnTo>
                  <a:close/>
                </a:path>
              </a:pathLst>
            </a:custGeom>
            <a:solidFill>
              <a:srgbClr val="868686">
                <a:alpha val="9773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6" name="object 244">
              <a:extLst>
                <a:ext uri="{FF2B5EF4-FFF2-40B4-BE49-F238E27FC236}">
                  <a16:creationId xmlns:a16="http://schemas.microsoft.com/office/drawing/2014/main" xmlns="" id="{E9F63D83-6860-42E2-A049-6B497ECCCCB1}"/>
                </a:ext>
              </a:extLst>
            </p:cNvPr>
            <p:cNvSpPr/>
            <p:nvPr/>
          </p:nvSpPr>
          <p:spPr>
            <a:xfrm>
              <a:off x="8232943" y="7055365"/>
              <a:ext cx="74295" cy="5080"/>
            </a:xfrm>
            <a:custGeom>
              <a:avLst/>
              <a:gdLst/>
              <a:ahLst/>
              <a:cxnLst/>
              <a:rect l="l" t="t" r="r" b="b"/>
              <a:pathLst>
                <a:path w="74295" h="5079">
                  <a:moveTo>
                    <a:pt x="37045" y="0"/>
                  </a:moveTo>
                  <a:lnTo>
                    <a:pt x="22626" y="227"/>
                  </a:lnTo>
                  <a:lnTo>
                    <a:pt x="10850" y="777"/>
                  </a:lnTo>
                  <a:lnTo>
                    <a:pt x="2911" y="1571"/>
                  </a:lnTo>
                  <a:lnTo>
                    <a:pt x="0" y="2527"/>
                  </a:lnTo>
                  <a:lnTo>
                    <a:pt x="2913" y="3471"/>
                  </a:lnTo>
                  <a:lnTo>
                    <a:pt x="10856" y="4233"/>
                  </a:lnTo>
                  <a:lnTo>
                    <a:pt x="22636" y="4736"/>
                  </a:lnTo>
                  <a:lnTo>
                    <a:pt x="37058" y="4902"/>
                  </a:lnTo>
                  <a:lnTo>
                    <a:pt x="51478" y="4675"/>
                  </a:lnTo>
                  <a:lnTo>
                    <a:pt x="63253" y="4124"/>
                  </a:lnTo>
                  <a:lnTo>
                    <a:pt x="71193" y="3330"/>
                  </a:lnTo>
                  <a:lnTo>
                    <a:pt x="74104" y="2374"/>
                  </a:lnTo>
                  <a:lnTo>
                    <a:pt x="71191" y="1430"/>
                  </a:lnTo>
                  <a:lnTo>
                    <a:pt x="63247" y="668"/>
                  </a:lnTo>
                  <a:lnTo>
                    <a:pt x="51467" y="165"/>
                  </a:lnTo>
                  <a:lnTo>
                    <a:pt x="37045" y="0"/>
                  </a:lnTo>
                  <a:close/>
                </a:path>
              </a:pathLst>
            </a:custGeom>
            <a:solidFill>
              <a:srgbClr val="858585">
                <a:alpha val="9818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7" name="object 245">
              <a:extLst>
                <a:ext uri="{FF2B5EF4-FFF2-40B4-BE49-F238E27FC236}">
                  <a16:creationId xmlns:a16="http://schemas.microsoft.com/office/drawing/2014/main" xmlns="" id="{45D0A222-E42A-4C26-94BD-F56F215A9093}"/>
                </a:ext>
              </a:extLst>
            </p:cNvPr>
            <p:cNvSpPr/>
            <p:nvPr/>
          </p:nvSpPr>
          <p:spPr>
            <a:xfrm>
              <a:off x="8235311" y="7055523"/>
              <a:ext cx="69850" cy="5080"/>
            </a:xfrm>
            <a:custGeom>
              <a:avLst/>
              <a:gdLst/>
              <a:ahLst/>
              <a:cxnLst/>
              <a:rect l="l" t="t" r="r" b="b"/>
              <a:pathLst>
                <a:path w="69850" h="5079">
                  <a:moveTo>
                    <a:pt x="34683" y="0"/>
                  </a:moveTo>
                  <a:lnTo>
                    <a:pt x="21184" y="208"/>
                  </a:lnTo>
                  <a:lnTo>
                    <a:pt x="10159" y="723"/>
                  </a:lnTo>
                  <a:lnTo>
                    <a:pt x="2726" y="1468"/>
                  </a:lnTo>
                  <a:lnTo>
                    <a:pt x="0" y="2362"/>
                  </a:lnTo>
                  <a:lnTo>
                    <a:pt x="2731" y="3250"/>
                  </a:lnTo>
                  <a:lnTo>
                    <a:pt x="10166" y="3963"/>
                  </a:lnTo>
                  <a:lnTo>
                    <a:pt x="21191" y="4432"/>
                  </a:lnTo>
                  <a:lnTo>
                    <a:pt x="34696" y="4584"/>
                  </a:lnTo>
                  <a:lnTo>
                    <a:pt x="48193" y="4378"/>
                  </a:lnTo>
                  <a:lnTo>
                    <a:pt x="59213" y="3865"/>
                  </a:lnTo>
                  <a:lnTo>
                    <a:pt x="66643" y="3122"/>
                  </a:lnTo>
                  <a:lnTo>
                    <a:pt x="69367" y="2222"/>
                  </a:lnTo>
                  <a:lnTo>
                    <a:pt x="66641" y="1334"/>
                  </a:lnTo>
                  <a:lnTo>
                    <a:pt x="59207" y="620"/>
                  </a:lnTo>
                  <a:lnTo>
                    <a:pt x="48182" y="152"/>
                  </a:lnTo>
                  <a:lnTo>
                    <a:pt x="34683" y="0"/>
                  </a:lnTo>
                  <a:close/>
                </a:path>
              </a:pathLst>
            </a:custGeom>
            <a:solidFill>
              <a:srgbClr val="858585">
                <a:alpha val="9864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8" name="object 246">
              <a:extLst>
                <a:ext uri="{FF2B5EF4-FFF2-40B4-BE49-F238E27FC236}">
                  <a16:creationId xmlns:a16="http://schemas.microsoft.com/office/drawing/2014/main" xmlns="" id="{00A23FE9-12FE-4C37-8F4E-BF0B2959DB12}"/>
                </a:ext>
              </a:extLst>
            </p:cNvPr>
            <p:cNvSpPr/>
            <p:nvPr/>
          </p:nvSpPr>
          <p:spPr>
            <a:xfrm>
              <a:off x="8237689" y="7055680"/>
              <a:ext cx="64769" cy="4445"/>
            </a:xfrm>
            <a:custGeom>
              <a:avLst/>
              <a:gdLst/>
              <a:ahLst/>
              <a:cxnLst/>
              <a:rect l="l" t="t" r="r" b="b"/>
              <a:pathLst>
                <a:path w="64770" h="4445">
                  <a:moveTo>
                    <a:pt x="32296" y="0"/>
                  </a:moveTo>
                  <a:lnTo>
                    <a:pt x="19720" y="195"/>
                  </a:lnTo>
                  <a:lnTo>
                    <a:pt x="9451" y="674"/>
                  </a:lnTo>
                  <a:lnTo>
                    <a:pt x="2531" y="1366"/>
                  </a:lnTo>
                  <a:lnTo>
                    <a:pt x="0" y="2197"/>
                  </a:lnTo>
                  <a:lnTo>
                    <a:pt x="2539" y="3024"/>
                  </a:lnTo>
                  <a:lnTo>
                    <a:pt x="9463" y="3689"/>
                  </a:lnTo>
                  <a:lnTo>
                    <a:pt x="19732" y="4125"/>
                  </a:lnTo>
                  <a:lnTo>
                    <a:pt x="32308" y="4267"/>
                  </a:lnTo>
                  <a:lnTo>
                    <a:pt x="44884" y="4073"/>
                  </a:lnTo>
                  <a:lnTo>
                    <a:pt x="55154" y="3597"/>
                  </a:lnTo>
                  <a:lnTo>
                    <a:pt x="62078" y="2906"/>
                  </a:lnTo>
                  <a:lnTo>
                    <a:pt x="64617" y="2070"/>
                  </a:lnTo>
                  <a:lnTo>
                    <a:pt x="62078" y="1243"/>
                  </a:lnTo>
                  <a:lnTo>
                    <a:pt x="55152" y="577"/>
                  </a:lnTo>
                  <a:lnTo>
                    <a:pt x="44879" y="141"/>
                  </a:lnTo>
                  <a:lnTo>
                    <a:pt x="32296" y="0"/>
                  </a:lnTo>
                  <a:close/>
                </a:path>
              </a:pathLst>
            </a:custGeom>
            <a:solidFill>
              <a:srgbClr val="858585">
                <a:alpha val="9909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9" name="object 247">
              <a:extLst>
                <a:ext uri="{FF2B5EF4-FFF2-40B4-BE49-F238E27FC236}">
                  <a16:creationId xmlns:a16="http://schemas.microsoft.com/office/drawing/2014/main" xmlns="" id="{C595A0C9-D9D9-4323-A915-10881D52A204}"/>
                </a:ext>
              </a:extLst>
            </p:cNvPr>
            <p:cNvSpPr/>
            <p:nvPr/>
          </p:nvSpPr>
          <p:spPr>
            <a:xfrm>
              <a:off x="8240057" y="7055838"/>
              <a:ext cx="60325" cy="4445"/>
            </a:xfrm>
            <a:custGeom>
              <a:avLst/>
              <a:gdLst/>
              <a:ahLst/>
              <a:cxnLst/>
              <a:rect l="l" t="t" r="r" b="b"/>
              <a:pathLst>
                <a:path w="60325" h="4445">
                  <a:moveTo>
                    <a:pt x="29933" y="0"/>
                  </a:moveTo>
                  <a:lnTo>
                    <a:pt x="18280" y="181"/>
                  </a:lnTo>
                  <a:lnTo>
                    <a:pt x="8766" y="627"/>
                  </a:lnTo>
                  <a:lnTo>
                    <a:pt x="2351" y="1269"/>
                  </a:lnTo>
                  <a:lnTo>
                    <a:pt x="0" y="2044"/>
                  </a:lnTo>
                  <a:lnTo>
                    <a:pt x="2353" y="2808"/>
                  </a:lnTo>
                  <a:lnTo>
                    <a:pt x="8772" y="3421"/>
                  </a:lnTo>
                  <a:lnTo>
                    <a:pt x="18291" y="3821"/>
                  </a:lnTo>
                  <a:lnTo>
                    <a:pt x="29946" y="3949"/>
                  </a:lnTo>
                  <a:lnTo>
                    <a:pt x="41599" y="3775"/>
                  </a:lnTo>
                  <a:lnTo>
                    <a:pt x="51114" y="3333"/>
                  </a:lnTo>
                  <a:lnTo>
                    <a:pt x="57528" y="2692"/>
                  </a:lnTo>
                  <a:lnTo>
                    <a:pt x="59880" y="1917"/>
                  </a:lnTo>
                  <a:lnTo>
                    <a:pt x="57526" y="1153"/>
                  </a:lnTo>
                  <a:lnTo>
                    <a:pt x="51107" y="539"/>
                  </a:lnTo>
                  <a:lnTo>
                    <a:pt x="41588" y="135"/>
                  </a:lnTo>
                  <a:lnTo>
                    <a:pt x="29933" y="0"/>
                  </a:lnTo>
                  <a:close/>
                </a:path>
              </a:pathLst>
            </a:custGeom>
            <a:solidFill>
              <a:srgbClr val="858585">
                <a:alpha val="9954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50" name="object 248">
              <a:extLst>
                <a:ext uri="{FF2B5EF4-FFF2-40B4-BE49-F238E27FC236}">
                  <a16:creationId xmlns:a16="http://schemas.microsoft.com/office/drawing/2014/main" xmlns="" id="{B3345D1C-B414-4139-8493-37A7854E1F07}"/>
                </a:ext>
              </a:extLst>
            </p:cNvPr>
            <p:cNvSpPr/>
            <p:nvPr/>
          </p:nvSpPr>
          <p:spPr>
            <a:xfrm>
              <a:off x="8242423" y="7055995"/>
              <a:ext cx="55244" cy="3810"/>
            </a:xfrm>
            <a:custGeom>
              <a:avLst/>
              <a:gdLst/>
              <a:ahLst/>
              <a:cxnLst/>
              <a:rect l="l" t="t" r="r" b="b"/>
              <a:pathLst>
                <a:path w="55245" h="3809">
                  <a:moveTo>
                    <a:pt x="27571" y="0"/>
                  </a:moveTo>
                  <a:lnTo>
                    <a:pt x="16839" y="168"/>
                  </a:lnTo>
                  <a:lnTo>
                    <a:pt x="8075" y="577"/>
                  </a:lnTo>
                  <a:lnTo>
                    <a:pt x="2166" y="1168"/>
                  </a:lnTo>
                  <a:lnTo>
                    <a:pt x="0" y="1879"/>
                  </a:lnTo>
                  <a:lnTo>
                    <a:pt x="2166" y="2582"/>
                  </a:lnTo>
                  <a:lnTo>
                    <a:pt x="8075" y="3148"/>
                  </a:lnTo>
                  <a:lnTo>
                    <a:pt x="16839" y="3520"/>
                  </a:lnTo>
                  <a:lnTo>
                    <a:pt x="27571" y="3644"/>
                  </a:lnTo>
                  <a:lnTo>
                    <a:pt x="38303" y="3476"/>
                  </a:lnTo>
                  <a:lnTo>
                    <a:pt x="47067" y="3067"/>
                  </a:lnTo>
                  <a:lnTo>
                    <a:pt x="52976" y="2476"/>
                  </a:lnTo>
                  <a:lnTo>
                    <a:pt x="55143" y="1765"/>
                  </a:lnTo>
                  <a:lnTo>
                    <a:pt x="52976" y="1062"/>
                  </a:lnTo>
                  <a:lnTo>
                    <a:pt x="47067" y="496"/>
                  </a:lnTo>
                  <a:lnTo>
                    <a:pt x="38303" y="124"/>
                  </a:lnTo>
                  <a:lnTo>
                    <a:pt x="27571" y="0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51" name="object 249">
              <a:extLst>
                <a:ext uri="{FF2B5EF4-FFF2-40B4-BE49-F238E27FC236}">
                  <a16:creationId xmlns:a16="http://schemas.microsoft.com/office/drawing/2014/main" xmlns="" id="{7450747C-4A9D-43D2-A0AD-F0E486936C4E}"/>
                </a:ext>
              </a:extLst>
            </p:cNvPr>
            <p:cNvSpPr/>
            <p:nvPr/>
          </p:nvSpPr>
          <p:spPr>
            <a:xfrm>
              <a:off x="7715616" y="4689475"/>
              <a:ext cx="1096010" cy="2245360"/>
            </a:xfrm>
            <a:custGeom>
              <a:avLst/>
              <a:gdLst/>
              <a:ahLst/>
              <a:cxnLst/>
              <a:rect l="l" t="t" r="r" b="b"/>
              <a:pathLst>
                <a:path w="1096009" h="2245359">
                  <a:moveTo>
                    <a:pt x="882065" y="0"/>
                  </a:moveTo>
                  <a:lnTo>
                    <a:pt x="211493" y="558"/>
                  </a:lnTo>
                  <a:lnTo>
                    <a:pt x="162963" y="6190"/>
                  </a:lnTo>
                  <a:lnTo>
                    <a:pt x="118424" y="22152"/>
                  </a:lnTo>
                  <a:lnTo>
                    <a:pt x="79145" y="47171"/>
                  </a:lnTo>
                  <a:lnTo>
                    <a:pt x="46394" y="79977"/>
                  </a:lnTo>
                  <a:lnTo>
                    <a:pt x="21440" y="119297"/>
                  </a:lnTo>
                  <a:lnTo>
                    <a:pt x="5552" y="163860"/>
                  </a:lnTo>
                  <a:lnTo>
                    <a:pt x="0" y="212394"/>
                  </a:lnTo>
                  <a:lnTo>
                    <a:pt x="1511" y="2033333"/>
                  </a:lnTo>
                  <a:lnTo>
                    <a:pt x="7143" y="2081858"/>
                  </a:lnTo>
                  <a:lnTo>
                    <a:pt x="23105" y="2126393"/>
                  </a:lnTo>
                  <a:lnTo>
                    <a:pt x="48124" y="2165670"/>
                  </a:lnTo>
                  <a:lnTo>
                    <a:pt x="80929" y="2198420"/>
                  </a:lnTo>
                  <a:lnTo>
                    <a:pt x="120250" y="2223374"/>
                  </a:lnTo>
                  <a:lnTo>
                    <a:pt x="164813" y="2239261"/>
                  </a:lnTo>
                  <a:lnTo>
                    <a:pt x="213347" y="2244813"/>
                  </a:lnTo>
                  <a:lnTo>
                    <a:pt x="883932" y="2244255"/>
                  </a:lnTo>
                  <a:lnTo>
                    <a:pt x="932457" y="2238623"/>
                  </a:lnTo>
                  <a:lnTo>
                    <a:pt x="976995" y="2222663"/>
                  </a:lnTo>
                  <a:lnTo>
                    <a:pt x="1016274" y="2197646"/>
                  </a:lnTo>
                  <a:lnTo>
                    <a:pt x="1049025" y="2164841"/>
                  </a:lnTo>
                  <a:lnTo>
                    <a:pt x="1073978" y="2125521"/>
                  </a:lnTo>
                  <a:lnTo>
                    <a:pt x="1089864" y="2080957"/>
                  </a:lnTo>
                  <a:lnTo>
                    <a:pt x="1095413" y="2032419"/>
                  </a:lnTo>
                  <a:lnTo>
                    <a:pt x="1093901" y="211480"/>
                  </a:lnTo>
                  <a:lnTo>
                    <a:pt x="1088274" y="162955"/>
                  </a:lnTo>
                  <a:lnTo>
                    <a:pt x="1072315" y="118420"/>
                  </a:lnTo>
                  <a:lnTo>
                    <a:pt x="1047298" y="79142"/>
                  </a:lnTo>
                  <a:lnTo>
                    <a:pt x="1014492" y="46393"/>
                  </a:lnTo>
                  <a:lnTo>
                    <a:pt x="975170" y="21439"/>
                  </a:lnTo>
                  <a:lnTo>
                    <a:pt x="930604" y="5552"/>
                  </a:lnTo>
                  <a:lnTo>
                    <a:pt x="882065" y="0"/>
                  </a:lnTo>
                  <a:close/>
                </a:path>
              </a:pathLst>
            </a:custGeom>
            <a:solidFill>
              <a:srgbClr val="5E465D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52" name="object 250">
              <a:extLst>
                <a:ext uri="{FF2B5EF4-FFF2-40B4-BE49-F238E27FC236}">
                  <a16:creationId xmlns:a16="http://schemas.microsoft.com/office/drawing/2014/main" xmlns="" id="{2A6D523C-356D-4A9E-B81F-A89A6EB7EF6F}"/>
                </a:ext>
              </a:extLst>
            </p:cNvPr>
            <p:cNvSpPr/>
            <p:nvPr/>
          </p:nvSpPr>
          <p:spPr>
            <a:xfrm>
              <a:off x="7720828" y="4694673"/>
              <a:ext cx="1085215" cy="2234565"/>
            </a:xfrm>
            <a:custGeom>
              <a:avLst/>
              <a:gdLst/>
              <a:ahLst/>
              <a:cxnLst/>
              <a:rect l="l" t="t" r="r" b="b"/>
              <a:pathLst>
                <a:path w="1085215" h="2234565">
                  <a:moveTo>
                    <a:pt x="911787" y="0"/>
                  </a:moveTo>
                  <a:lnTo>
                    <a:pt x="171364" y="609"/>
                  </a:lnTo>
                  <a:lnTo>
                    <a:pt x="125772" y="6778"/>
                  </a:lnTo>
                  <a:lnTo>
                    <a:pt x="84815" y="24104"/>
                  </a:lnTo>
                  <a:lnTo>
                    <a:pt x="50125" y="50952"/>
                  </a:lnTo>
                  <a:lnTo>
                    <a:pt x="23335" y="85687"/>
                  </a:lnTo>
                  <a:lnTo>
                    <a:pt x="6080" y="126673"/>
                  </a:lnTo>
                  <a:lnTo>
                    <a:pt x="110" y="171373"/>
                  </a:lnTo>
                  <a:lnTo>
                    <a:pt x="0" y="183705"/>
                  </a:lnTo>
                  <a:lnTo>
                    <a:pt x="1552" y="2063051"/>
                  </a:lnTo>
                  <a:lnTo>
                    <a:pt x="7716" y="2108638"/>
                  </a:lnTo>
                  <a:lnTo>
                    <a:pt x="25041" y="2149594"/>
                  </a:lnTo>
                  <a:lnTo>
                    <a:pt x="51889" y="2184284"/>
                  </a:lnTo>
                  <a:lnTo>
                    <a:pt x="86623" y="2211073"/>
                  </a:lnTo>
                  <a:lnTo>
                    <a:pt x="127608" y="2228327"/>
                  </a:lnTo>
                  <a:lnTo>
                    <a:pt x="173205" y="2234412"/>
                  </a:lnTo>
                  <a:lnTo>
                    <a:pt x="913641" y="2233802"/>
                  </a:lnTo>
                  <a:lnTo>
                    <a:pt x="947741" y="2229192"/>
                  </a:lnTo>
                  <a:lnTo>
                    <a:pt x="174577" y="2229192"/>
                  </a:lnTo>
                  <a:lnTo>
                    <a:pt x="130002" y="2223240"/>
                  </a:lnTo>
                  <a:lnTo>
                    <a:pt x="89939" y="2206370"/>
                  </a:lnTo>
                  <a:lnTo>
                    <a:pt x="55986" y="2180182"/>
                  </a:lnTo>
                  <a:lnTo>
                    <a:pt x="29743" y="2146270"/>
                  </a:lnTo>
                  <a:lnTo>
                    <a:pt x="12810" y="2106233"/>
                  </a:lnTo>
                  <a:lnTo>
                    <a:pt x="6850" y="2062149"/>
                  </a:lnTo>
                  <a:lnTo>
                    <a:pt x="5222" y="183705"/>
                  </a:lnTo>
                  <a:lnTo>
                    <a:pt x="11534" y="136452"/>
                  </a:lnTo>
                  <a:lnTo>
                    <a:pt x="29415" y="93980"/>
                  </a:lnTo>
                  <a:lnTo>
                    <a:pt x="57175" y="57986"/>
                  </a:lnTo>
                  <a:lnTo>
                    <a:pt x="93120" y="30166"/>
                  </a:lnTo>
                  <a:lnTo>
                    <a:pt x="135557" y="12215"/>
                  </a:lnTo>
                  <a:lnTo>
                    <a:pt x="182794" y="5829"/>
                  </a:lnTo>
                  <a:lnTo>
                    <a:pt x="950966" y="5232"/>
                  </a:lnTo>
                  <a:lnTo>
                    <a:pt x="911787" y="0"/>
                  </a:lnTo>
                  <a:close/>
                </a:path>
                <a:path w="1085215" h="2234565">
                  <a:moveTo>
                    <a:pt x="950966" y="5232"/>
                  </a:moveTo>
                  <a:lnTo>
                    <a:pt x="910415" y="5232"/>
                  </a:lnTo>
                  <a:lnTo>
                    <a:pt x="954991" y="11179"/>
                  </a:lnTo>
                  <a:lnTo>
                    <a:pt x="995057" y="28045"/>
                  </a:lnTo>
                  <a:lnTo>
                    <a:pt x="1029012" y="54233"/>
                  </a:lnTo>
                  <a:lnTo>
                    <a:pt x="1055258" y="88146"/>
                  </a:lnTo>
                  <a:lnTo>
                    <a:pt x="1072194" y="128186"/>
                  </a:lnTo>
                  <a:lnTo>
                    <a:pt x="1078155" y="172275"/>
                  </a:lnTo>
                  <a:lnTo>
                    <a:pt x="1079782" y="2060778"/>
                  </a:lnTo>
                  <a:lnTo>
                    <a:pt x="1073830" y="2105354"/>
                  </a:lnTo>
                  <a:lnTo>
                    <a:pt x="1056960" y="2145419"/>
                  </a:lnTo>
                  <a:lnTo>
                    <a:pt x="1030771" y="2179375"/>
                  </a:lnTo>
                  <a:lnTo>
                    <a:pt x="996860" y="2205621"/>
                  </a:lnTo>
                  <a:lnTo>
                    <a:pt x="956822" y="2222557"/>
                  </a:lnTo>
                  <a:lnTo>
                    <a:pt x="912256" y="2228583"/>
                  </a:lnTo>
                  <a:lnTo>
                    <a:pt x="174577" y="2229192"/>
                  </a:lnTo>
                  <a:lnTo>
                    <a:pt x="947741" y="2229192"/>
                  </a:lnTo>
                  <a:lnTo>
                    <a:pt x="1000184" y="2210317"/>
                  </a:lnTo>
                  <a:lnTo>
                    <a:pt x="1034873" y="2183471"/>
                  </a:lnTo>
                  <a:lnTo>
                    <a:pt x="1061663" y="2148737"/>
                  </a:lnTo>
                  <a:lnTo>
                    <a:pt x="1078917" y="2107751"/>
                  </a:lnTo>
                  <a:lnTo>
                    <a:pt x="1084882" y="2063051"/>
                  </a:lnTo>
                  <a:lnTo>
                    <a:pt x="1085001" y="2060778"/>
                  </a:lnTo>
                  <a:lnTo>
                    <a:pt x="1083440" y="171373"/>
                  </a:lnTo>
                  <a:lnTo>
                    <a:pt x="1077276" y="125782"/>
                  </a:lnTo>
                  <a:lnTo>
                    <a:pt x="1059951" y="84824"/>
                  </a:lnTo>
                  <a:lnTo>
                    <a:pt x="1033103" y="50134"/>
                  </a:lnTo>
                  <a:lnTo>
                    <a:pt x="998369" y="23345"/>
                  </a:lnTo>
                  <a:lnTo>
                    <a:pt x="957384" y="6089"/>
                  </a:lnTo>
                  <a:lnTo>
                    <a:pt x="950966" y="5232"/>
                  </a:lnTo>
                  <a:close/>
                </a:path>
              </a:pathLst>
            </a:custGeom>
            <a:solidFill>
              <a:srgbClr val="706F6E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53" name="object 251">
              <a:extLst>
                <a:ext uri="{FF2B5EF4-FFF2-40B4-BE49-F238E27FC236}">
                  <a16:creationId xmlns:a16="http://schemas.microsoft.com/office/drawing/2014/main" xmlns="" id="{C6DE4B8E-5C5B-4F51-A50F-EE2486525B33}"/>
                </a:ext>
              </a:extLst>
            </p:cNvPr>
            <p:cNvSpPr/>
            <p:nvPr/>
          </p:nvSpPr>
          <p:spPr>
            <a:xfrm>
              <a:off x="7734156" y="4706617"/>
              <a:ext cx="1058545" cy="2211070"/>
            </a:xfrm>
            <a:custGeom>
              <a:avLst/>
              <a:gdLst/>
              <a:ahLst/>
              <a:cxnLst/>
              <a:rect l="l" t="t" r="r" b="b"/>
              <a:pathLst>
                <a:path w="1058545" h="2211070">
                  <a:moveTo>
                    <a:pt x="854062" y="0"/>
                  </a:moveTo>
                  <a:lnTo>
                    <a:pt x="202450" y="546"/>
                  </a:lnTo>
                  <a:lnTo>
                    <a:pt x="155997" y="5934"/>
                  </a:lnTo>
                  <a:lnTo>
                    <a:pt x="113361" y="21212"/>
                  </a:lnTo>
                  <a:lnTo>
                    <a:pt x="75758" y="45161"/>
                  </a:lnTo>
                  <a:lnTo>
                    <a:pt x="44405" y="76564"/>
                  </a:lnTo>
                  <a:lnTo>
                    <a:pt x="20517" y="114205"/>
                  </a:lnTo>
                  <a:lnTo>
                    <a:pt x="5310" y="156865"/>
                  </a:lnTo>
                  <a:lnTo>
                    <a:pt x="0" y="203326"/>
                  </a:lnTo>
                  <a:lnTo>
                    <a:pt x="1485" y="2008073"/>
                  </a:lnTo>
                  <a:lnTo>
                    <a:pt x="6879" y="2054530"/>
                  </a:lnTo>
                  <a:lnTo>
                    <a:pt x="22160" y="2097168"/>
                  </a:lnTo>
                  <a:lnTo>
                    <a:pt x="46111" y="2134771"/>
                  </a:lnTo>
                  <a:lnTo>
                    <a:pt x="77516" y="2166124"/>
                  </a:lnTo>
                  <a:lnTo>
                    <a:pt x="115157" y="2190013"/>
                  </a:lnTo>
                  <a:lnTo>
                    <a:pt x="157817" y="2205222"/>
                  </a:lnTo>
                  <a:lnTo>
                    <a:pt x="204279" y="2210536"/>
                  </a:lnTo>
                  <a:lnTo>
                    <a:pt x="855891" y="2209990"/>
                  </a:lnTo>
                  <a:lnTo>
                    <a:pt x="902344" y="2204601"/>
                  </a:lnTo>
                  <a:lnTo>
                    <a:pt x="944980" y="2189324"/>
                  </a:lnTo>
                  <a:lnTo>
                    <a:pt x="982583" y="2165374"/>
                  </a:lnTo>
                  <a:lnTo>
                    <a:pt x="1013936" y="2133969"/>
                  </a:lnTo>
                  <a:lnTo>
                    <a:pt x="1037824" y="2096326"/>
                  </a:lnTo>
                  <a:lnTo>
                    <a:pt x="1053031" y="2053663"/>
                  </a:lnTo>
                  <a:lnTo>
                    <a:pt x="1058341" y="2007196"/>
                  </a:lnTo>
                  <a:lnTo>
                    <a:pt x="1056843" y="202450"/>
                  </a:lnTo>
                  <a:lnTo>
                    <a:pt x="1051454" y="155997"/>
                  </a:lnTo>
                  <a:lnTo>
                    <a:pt x="1036177" y="113363"/>
                  </a:lnTo>
                  <a:lnTo>
                    <a:pt x="1012227" y="75762"/>
                  </a:lnTo>
                  <a:lnTo>
                    <a:pt x="980824" y="44410"/>
                  </a:lnTo>
                  <a:lnTo>
                    <a:pt x="943183" y="20522"/>
                  </a:lnTo>
                  <a:lnTo>
                    <a:pt x="900524" y="5314"/>
                  </a:lnTo>
                  <a:lnTo>
                    <a:pt x="854062" y="0"/>
                  </a:lnTo>
                  <a:close/>
                </a:path>
              </a:pathLst>
            </a:custGeom>
            <a:solidFill>
              <a:srgbClr val="1D1E1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54" name="object 252">
              <a:extLst>
                <a:ext uri="{FF2B5EF4-FFF2-40B4-BE49-F238E27FC236}">
                  <a16:creationId xmlns:a16="http://schemas.microsoft.com/office/drawing/2014/main" xmlns="" id="{3073A1A3-A531-4F08-AEF9-3F1680450678}"/>
                </a:ext>
              </a:extLst>
            </p:cNvPr>
            <p:cNvSpPr/>
            <p:nvPr/>
          </p:nvSpPr>
          <p:spPr>
            <a:xfrm>
              <a:off x="7768884" y="4742346"/>
              <a:ext cx="989330" cy="2139315"/>
            </a:xfrm>
            <a:custGeom>
              <a:avLst/>
              <a:gdLst/>
              <a:ahLst/>
              <a:cxnLst/>
              <a:rect l="l" t="t" r="r" b="b"/>
              <a:pathLst>
                <a:path w="989329" h="2139315">
                  <a:moveTo>
                    <a:pt x="861555" y="0"/>
                  </a:moveTo>
                  <a:lnTo>
                    <a:pt x="776147" y="76"/>
                  </a:lnTo>
                  <a:lnTo>
                    <a:pt x="125552" y="609"/>
                  </a:lnTo>
                  <a:lnTo>
                    <a:pt x="76650" y="10529"/>
                  </a:lnTo>
                  <a:lnTo>
                    <a:pt x="36729" y="37495"/>
                  </a:lnTo>
                  <a:lnTo>
                    <a:pt x="9832" y="77460"/>
                  </a:lnTo>
                  <a:lnTo>
                    <a:pt x="0" y="126377"/>
                  </a:lnTo>
                  <a:lnTo>
                    <a:pt x="1562" y="2013508"/>
                  </a:lnTo>
                  <a:lnTo>
                    <a:pt x="11480" y="2062415"/>
                  </a:lnTo>
                  <a:lnTo>
                    <a:pt x="38442" y="2102337"/>
                  </a:lnTo>
                  <a:lnTo>
                    <a:pt x="78407" y="2129235"/>
                  </a:lnTo>
                  <a:lnTo>
                    <a:pt x="127330" y="2139073"/>
                  </a:lnTo>
                  <a:lnTo>
                    <a:pt x="863333" y="2138451"/>
                  </a:lnTo>
                  <a:lnTo>
                    <a:pt x="912234" y="2128539"/>
                  </a:lnTo>
                  <a:lnTo>
                    <a:pt x="952155" y="2101576"/>
                  </a:lnTo>
                  <a:lnTo>
                    <a:pt x="979053" y="2061613"/>
                  </a:lnTo>
                  <a:lnTo>
                    <a:pt x="988885" y="2012695"/>
                  </a:lnTo>
                  <a:lnTo>
                    <a:pt x="987323" y="125564"/>
                  </a:lnTo>
                  <a:lnTo>
                    <a:pt x="977405" y="76657"/>
                  </a:lnTo>
                  <a:lnTo>
                    <a:pt x="950442" y="36736"/>
                  </a:lnTo>
                  <a:lnTo>
                    <a:pt x="910478" y="9837"/>
                  </a:lnTo>
                  <a:lnTo>
                    <a:pt x="8615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255" name="object 253">
              <a:extLst>
                <a:ext uri="{FF2B5EF4-FFF2-40B4-BE49-F238E27FC236}">
                  <a16:creationId xmlns:a16="http://schemas.microsoft.com/office/drawing/2014/main" xmlns="" id="{2041F46C-D42C-4D75-B9EC-46889DE09C1B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09824" y="5262702"/>
              <a:ext cx="9829" cy="270497"/>
            </a:xfrm>
            <a:prstGeom prst="rect">
              <a:avLst/>
            </a:prstGeom>
          </p:spPr>
        </p:pic>
        <p:pic>
          <p:nvPicPr>
            <p:cNvPr id="256" name="object 254">
              <a:extLst>
                <a:ext uri="{FF2B5EF4-FFF2-40B4-BE49-F238E27FC236}">
                  <a16:creationId xmlns:a16="http://schemas.microsoft.com/office/drawing/2014/main" xmlns="" id="{9364D702-1179-4DB1-89A4-367ACFF73FEF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06474" y="5206682"/>
              <a:ext cx="9537" cy="171398"/>
            </a:xfrm>
            <a:prstGeom prst="rect">
              <a:avLst/>
            </a:prstGeom>
          </p:spPr>
        </p:pic>
        <p:pic>
          <p:nvPicPr>
            <p:cNvPr id="257" name="object 255">
              <a:extLst>
                <a:ext uri="{FF2B5EF4-FFF2-40B4-BE49-F238E27FC236}">
                  <a16:creationId xmlns:a16="http://schemas.microsoft.com/office/drawing/2014/main" xmlns="" id="{78CF3BFB-D59D-4789-BC57-4C7C106EF6B1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06652" y="5422252"/>
              <a:ext cx="9550" cy="171399"/>
            </a:xfrm>
            <a:prstGeom prst="rect">
              <a:avLst/>
            </a:prstGeom>
          </p:spPr>
        </p:pic>
        <p:pic>
          <p:nvPicPr>
            <p:cNvPr id="258" name="object 256">
              <a:extLst>
                <a:ext uri="{FF2B5EF4-FFF2-40B4-BE49-F238E27FC236}">
                  <a16:creationId xmlns:a16="http://schemas.microsoft.com/office/drawing/2014/main" xmlns="" id="{A0D3EE69-B487-41A9-AF95-AD247CF11707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06334" y="5044783"/>
              <a:ext cx="9473" cy="88010"/>
            </a:xfrm>
            <a:prstGeom prst="rect">
              <a:avLst/>
            </a:prstGeom>
          </p:spPr>
        </p:pic>
        <p:sp>
          <p:nvSpPr>
            <p:cNvPr id="259" name="object 257">
              <a:extLst>
                <a:ext uri="{FF2B5EF4-FFF2-40B4-BE49-F238E27FC236}">
                  <a16:creationId xmlns:a16="http://schemas.microsoft.com/office/drawing/2014/main" xmlns="" id="{43DCBDE6-9CFC-4595-B8CC-64962EF517D9}"/>
                </a:ext>
              </a:extLst>
            </p:cNvPr>
            <p:cNvSpPr/>
            <p:nvPr/>
          </p:nvSpPr>
          <p:spPr>
            <a:xfrm>
              <a:off x="8134757" y="4748404"/>
              <a:ext cx="246379" cy="71755"/>
            </a:xfrm>
            <a:custGeom>
              <a:avLst/>
              <a:gdLst/>
              <a:ahLst/>
              <a:cxnLst/>
              <a:rect l="l" t="t" r="r" b="b"/>
              <a:pathLst>
                <a:path w="246379" h="71754">
                  <a:moveTo>
                    <a:pt x="210312" y="0"/>
                  </a:moveTo>
                  <a:lnTo>
                    <a:pt x="35572" y="152"/>
                  </a:lnTo>
                  <a:lnTo>
                    <a:pt x="2788" y="21917"/>
                  </a:lnTo>
                  <a:lnTo>
                    <a:pt x="0" y="35775"/>
                  </a:lnTo>
                  <a:lnTo>
                    <a:pt x="2807" y="49636"/>
                  </a:lnTo>
                  <a:lnTo>
                    <a:pt x="10445" y="60948"/>
                  </a:lnTo>
                  <a:lnTo>
                    <a:pt x="21770" y="68567"/>
                  </a:lnTo>
                  <a:lnTo>
                    <a:pt x="35636" y="71348"/>
                  </a:lnTo>
                  <a:lnTo>
                    <a:pt x="210375" y="71208"/>
                  </a:lnTo>
                  <a:lnTo>
                    <a:pt x="224229" y="68401"/>
                  </a:lnTo>
                  <a:lnTo>
                    <a:pt x="235538" y="60763"/>
                  </a:lnTo>
                  <a:lnTo>
                    <a:pt x="243159" y="49438"/>
                  </a:lnTo>
                  <a:lnTo>
                    <a:pt x="245948" y="35572"/>
                  </a:lnTo>
                  <a:lnTo>
                    <a:pt x="243141" y="21718"/>
                  </a:lnTo>
                  <a:lnTo>
                    <a:pt x="235502" y="10409"/>
                  </a:lnTo>
                  <a:lnTo>
                    <a:pt x="224177" y="2788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1D1E1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260" name="object 258">
              <a:extLst>
                <a:ext uri="{FF2B5EF4-FFF2-40B4-BE49-F238E27FC236}">
                  <a16:creationId xmlns:a16="http://schemas.microsoft.com/office/drawing/2014/main" xmlns="" id="{96A278EA-61F1-4F36-AEFB-F1C1BC9709E5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19719" y="4768481"/>
              <a:ext cx="31076" cy="31089"/>
            </a:xfrm>
            <a:prstGeom prst="rect">
              <a:avLst/>
            </a:prstGeom>
          </p:spPr>
        </p:pic>
        <p:pic>
          <p:nvPicPr>
            <p:cNvPr id="261" name="object 259">
              <a:extLst>
                <a:ext uri="{FF2B5EF4-FFF2-40B4-BE49-F238E27FC236}">
                  <a16:creationId xmlns:a16="http://schemas.microsoft.com/office/drawing/2014/main" xmlns="" id="{DDB5FC64-D680-444A-AC40-6BBA2DF36E89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66151" y="4738395"/>
              <a:ext cx="989774" cy="2141905"/>
            </a:xfrm>
            <a:prstGeom prst="rect">
              <a:avLst/>
            </a:prstGeom>
          </p:spPr>
        </p:pic>
        <p:sp>
          <p:nvSpPr>
            <p:cNvPr id="262" name="object 260">
              <a:extLst>
                <a:ext uri="{FF2B5EF4-FFF2-40B4-BE49-F238E27FC236}">
                  <a16:creationId xmlns:a16="http://schemas.microsoft.com/office/drawing/2014/main" xmlns="" id="{D20A050C-1FBF-4323-A0CA-EA50BCC3FBA8}"/>
                </a:ext>
              </a:extLst>
            </p:cNvPr>
            <p:cNvSpPr/>
            <p:nvPr/>
          </p:nvSpPr>
          <p:spPr>
            <a:xfrm>
              <a:off x="8134757" y="4748404"/>
              <a:ext cx="246379" cy="71755"/>
            </a:xfrm>
            <a:custGeom>
              <a:avLst/>
              <a:gdLst/>
              <a:ahLst/>
              <a:cxnLst/>
              <a:rect l="l" t="t" r="r" b="b"/>
              <a:pathLst>
                <a:path w="246379" h="71754">
                  <a:moveTo>
                    <a:pt x="210312" y="0"/>
                  </a:moveTo>
                  <a:lnTo>
                    <a:pt x="35572" y="152"/>
                  </a:lnTo>
                  <a:lnTo>
                    <a:pt x="2788" y="21917"/>
                  </a:lnTo>
                  <a:lnTo>
                    <a:pt x="0" y="35775"/>
                  </a:lnTo>
                  <a:lnTo>
                    <a:pt x="2807" y="49636"/>
                  </a:lnTo>
                  <a:lnTo>
                    <a:pt x="10445" y="60948"/>
                  </a:lnTo>
                  <a:lnTo>
                    <a:pt x="21770" y="68567"/>
                  </a:lnTo>
                  <a:lnTo>
                    <a:pt x="35636" y="71348"/>
                  </a:lnTo>
                  <a:lnTo>
                    <a:pt x="210375" y="71208"/>
                  </a:lnTo>
                  <a:lnTo>
                    <a:pt x="224229" y="68401"/>
                  </a:lnTo>
                  <a:lnTo>
                    <a:pt x="235538" y="60763"/>
                  </a:lnTo>
                  <a:lnTo>
                    <a:pt x="243159" y="49438"/>
                  </a:lnTo>
                  <a:lnTo>
                    <a:pt x="245948" y="35572"/>
                  </a:lnTo>
                  <a:lnTo>
                    <a:pt x="243141" y="21718"/>
                  </a:lnTo>
                  <a:lnTo>
                    <a:pt x="235502" y="10409"/>
                  </a:lnTo>
                  <a:lnTo>
                    <a:pt x="224177" y="2788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1D1E1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263" name="object 261">
              <a:extLst>
                <a:ext uri="{FF2B5EF4-FFF2-40B4-BE49-F238E27FC236}">
                  <a16:creationId xmlns:a16="http://schemas.microsoft.com/office/drawing/2014/main" xmlns="" id="{F9F6F011-5E1E-4405-9C8F-52E7E2AD22B5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19719" y="4768481"/>
              <a:ext cx="31076" cy="31089"/>
            </a:xfrm>
            <a:prstGeom prst="rect">
              <a:avLst/>
            </a:prstGeom>
          </p:spPr>
        </p:pic>
        <p:sp>
          <p:nvSpPr>
            <p:cNvPr id="264" name="object 262">
              <a:extLst>
                <a:ext uri="{FF2B5EF4-FFF2-40B4-BE49-F238E27FC236}">
                  <a16:creationId xmlns:a16="http://schemas.microsoft.com/office/drawing/2014/main" xmlns="" id="{372018FE-DC31-464D-9ACC-CF1EFB1EFDD7}"/>
                </a:ext>
              </a:extLst>
            </p:cNvPr>
            <p:cNvSpPr/>
            <p:nvPr/>
          </p:nvSpPr>
          <p:spPr>
            <a:xfrm>
              <a:off x="9120704" y="7021572"/>
              <a:ext cx="1057275" cy="73025"/>
            </a:xfrm>
            <a:custGeom>
              <a:avLst/>
              <a:gdLst/>
              <a:ahLst/>
              <a:cxnLst/>
              <a:rect l="l" t="t" r="r" b="b"/>
              <a:pathLst>
                <a:path w="1057275" h="73025">
                  <a:moveTo>
                    <a:pt x="528472" y="0"/>
                  </a:moveTo>
                  <a:lnTo>
                    <a:pt x="450367" y="552"/>
                  </a:lnTo>
                  <a:lnTo>
                    <a:pt x="375823" y="1846"/>
                  </a:lnTo>
                  <a:lnTo>
                    <a:pt x="305655" y="3824"/>
                  </a:lnTo>
                  <a:lnTo>
                    <a:pt x="240682" y="6427"/>
                  </a:lnTo>
                  <a:lnTo>
                    <a:pt x="181721" y="9598"/>
                  </a:lnTo>
                  <a:lnTo>
                    <a:pt x="129590" y="13279"/>
                  </a:lnTo>
                  <a:lnTo>
                    <a:pt x="85107" y="17413"/>
                  </a:lnTo>
                  <a:lnTo>
                    <a:pt x="22353" y="26805"/>
                  </a:lnTo>
                  <a:lnTo>
                    <a:pt x="0" y="37312"/>
                  </a:lnTo>
                  <a:lnTo>
                    <a:pt x="5741" y="42656"/>
                  </a:lnTo>
                  <a:lnTo>
                    <a:pt x="49155" y="52491"/>
                  </a:lnTo>
                  <a:lnTo>
                    <a:pt x="129692" y="60826"/>
                  </a:lnTo>
                  <a:lnTo>
                    <a:pt x="181837" y="64295"/>
                  </a:lnTo>
                  <a:lnTo>
                    <a:pt x="240811" y="67226"/>
                  </a:lnTo>
                  <a:lnTo>
                    <a:pt x="305794" y="69565"/>
                  </a:lnTo>
                  <a:lnTo>
                    <a:pt x="375969" y="71256"/>
                  </a:lnTo>
                  <a:lnTo>
                    <a:pt x="450518" y="72245"/>
                  </a:lnTo>
                  <a:lnTo>
                    <a:pt x="528624" y="72478"/>
                  </a:lnTo>
                  <a:lnTo>
                    <a:pt x="606729" y="71926"/>
                  </a:lnTo>
                  <a:lnTo>
                    <a:pt x="681274" y="70633"/>
                  </a:lnTo>
                  <a:lnTo>
                    <a:pt x="751442" y="68656"/>
                  </a:lnTo>
                  <a:lnTo>
                    <a:pt x="816415" y="66054"/>
                  </a:lnTo>
                  <a:lnTo>
                    <a:pt x="875377" y="62884"/>
                  </a:lnTo>
                  <a:lnTo>
                    <a:pt x="927508" y="59204"/>
                  </a:lnTo>
                  <a:lnTo>
                    <a:pt x="971993" y="55071"/>
                  </a:lnTo>
                  <a:lnTo>
                    <a:pt x="1034751" y="45678"/>
                  </a:lnTo>
                  <a:lnTo>
                    <a:pt x="1057109" y="35166"/>
                  </a:lnTo>
                  <a:lnTo>
                    <a:pt x="1051368" y="29822"/>
                  </a:lnTo>
                  <a:lnTo>
                    <a:pt x="1007954" y="19989"/>
                  </a:lnTo>
                  <a:lnTo>
                    <a:pt x="927416" y="11656"/>
                  </a:lnTo>
                  <a:lnTo>
                    <a:pt x="875269" y="8188"/>
                  </a:lnTo>
                  <a:lnTo>
                    <a:pt x="816295" y="5257"/>
                  </a:lnTo>
                  <a:lnTo>
                    <a:pt x="751310" y="2919"/>
                  </a:lnTo>
                  <a:lnTo>
                    <a:pt x="681133" y="1227"/>
                  </a:lnTo>
                  <a:lnTo>
                    <a:pt x="606581" y="236"/>
                  </a:lnTo>
                  <a:lnTo>
                    <a:pt x="528472" y="0"/>
                  </a:lnTo>
                  <a:close/>
                </a:path>
              </a:pathLst>
            </a:custGeom>
            <a:solidFill>
              <a:srgbClr val="FDFDFD">
                <a:alpha val="45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65" name="object 263">
              <a:extLst>
                <a:ext uri="{FF2B5EF4-FFF2-40B4-BE49-F238E27FC236}">
                  <a16:creationId xmlns:a16="http://schemas.microsoft.com/office/drawing/2014/main" xmlns="" id="{44668A3E-AFC2-4BD1-825C-5E0290AE3A0F}"/>
                </a:ext>
              </a:extLst>
            </p:cNvPr>
            <p:cNvSpPr/>
            <p:nvPr/>
          </p:nvSpPr>
          <p:spPr>
            <a:xfrm>
              <a:off x="9122981" y="7021728"/>
              <a:ext cx="1052830" cy="72390"/>
            </a:xfrm>
            <a:custGeom>
              <a:avLst/>
              <a:gdLst/>
              <a:ahLst/>
              <a:cxnLst/>
              <a:rect l="l" t="t" r="r" b="b"/>
              <a:pathLst>
                <a:path w="1052829" h="72390">
                  <a:moveTo>
                    <a:pt x="526199" y="0"/>
                  </a:moveTo>
                  <a:lnTo>
                    <a:pt x="448431" y="550"/>
                  </a:lnTo>
                  <a:lnTo>
                    <a:pt x="374207" y="1839"/>
                  </a:lnTo>
                  <a:lnTo>
                    <a:pt x="304343" y="3808"/>
                  </a:lnTo>
                  <a:lnTo>
                    <a:pt x="239650" y="6401"/>
                  </a:lnTo>
                  <a:lnTo>
                    <a:pt x="180944" y="9558"/>
                  </a:lnTo>
                  <a:lnTo>
                    <a:pt x="129038" y="13224"/>
                  </a:lnTo>
                  <a:lnTo>
                    <a:pt x="84746" y="17340"/>
                  </a:lnTo>
                  <a:lnTo>
                    <a:pt x="22261" y="26694"/>
                  </a:lnTo>
                  <a:lnTo>
                    <a:pt x="0" y="37160"/>
                  </a:lnTo>
                  <a:lnTo>
                    <a:pt x="5716" y="42480"/>
                  </a:lnTo>
                  <a:lnTo>
                    <a:pt x="48944" y="52270"/>
                  </a:lnTo>
                  <a:lnTo>
                    <a:pt x="129135" y="60567"/>
                  </a:lnTo>
                  <a:lnTo>
                    <a:pt x="181056" y="64019"/>
                  </a:lnTo>
                  <a:lnTo>
                    <a:pt x="239776" y="66936"/>
                  </a:lnTo>
                  <a:lnTo>
                    <a:pt x="304480" y="69263"/>
                  </a:lnTo>
                  <a:lnTo>
                    <a:pt x="374353" y="70945"/>
                  </a:lnTo>
                  <a:lnTo>
                    <a:pt x="448581" y="71929"/>
                  </a:lnTo>
                  <a:lnTo>
                    <a:pt x="526351" y="72161"/>
                  </a:lnTo>
                  <a:lnTo>
                    <a:pt x="604119" y="71613"/>
                  </a:lnTo>
                  <a:lnTo>
                    <a:pt x="678342" y="70327"/>
                  </a:lnTo>
                  <a:lnTo>
                    <a:pt x="748207" y="68360"/>
                  </a:lnTo>
                  <a:lnTo>
                    <a:pt x="812899" y="65769"/>
                  </a:lnTo>
                  <a:lnTo>
                    <a:pt x="871606" y="62613"/>
                  </a:lnTo>
                  <a:lnTo>
                    <a:pt x="923511" y="58948"/>
                  </a:lnTo>
                  <a:lnTo>
                    <a:pt x="967803" y="54833"/>
                  </a:lnTo>
                  <a:lnTo>
                    <a:pt x="1030289" y="45479"/>
                  </a:lnTo>
                  <a:lnTo>
                    <a:pt x="1052550" y="35013"/>
                  </a:lnTo>
                  <a:lnTo>
                    <a:pt x="1046834" y="29693"/>
                  </a:lnTo>
                  <a:lnTo>
                    <a:pt x="1003606" y="19903"/>
                  </a:lnTo>
                  <a:lnTo>
                    <a:pt x="923415" y="11605"/>
                  </a:lnTo>
                  <a:lnTo>
                    <a:pt x="871493" y="8152"/>
                  </a:lnTo>
                  <a:lnTo>
                    <a:pt x="812774" y="5234"/>
                  </a:lnTo>
                  <a:lnTo>
                    <a:pt x="748070" y="2905"/>
                  </a:lnTo>
                  <a:lnTo>
                    <a:pt x="678197" y="1221"/>
                  </a:lnTo>
                  <a:lnTo>
                    <a:pt x="603968" y="234"/>
                  </a:lnTo>
                  <a:lnTo>
                    <a:pt x="526199" y="0"/>
                  </a:lnTo>
                  <a:close/>
                </a:path>
              </a:pathLst>
            </a:custGeom>
            <a:solidFill>
              <a:srgbClr val="FDFDFD">
                <a:alpha val="90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66" name="object 264">
              <a:extLst>
                <a:ext uri="{FF2B5EF4-FFF2-40B4-BE49-F238E27FC236}">
                  <a16:creationId xmlns:a16="http://schemas.microsoft.com/office/drawing/2014/main" xmlns="" id="{1E88D909-C54E-4DDD-9BBD-5E9B72211D21}"/>
                </a:ext>
              </a:extLst>
            </p:cNvPr>
            <p:cNvSpPr/>
            <p:nvPr/>
          </p:nvSpPr>
          <p:spPr>
            <a:xfrm>
              <a:off x="9125259" y="7021885"/>
              <a:ext cx="1048385" cy="72390"/>
            </a:xfrm>
            <a:custGeom>
              <a:avLst/>
              <a:gdLst/>
              <a:ahLst/>
              <a:cxnLst/>
              <a:rect l="l" t="t" r="r" b="b"/>
              <a:pathLst>
                <a:path w="1048384" h="72390">
                  <a:moveTo>
                    <a:pt x="523925" y="0"/>
                  </a:moveTo>
                  <a:lnTo>
                    <a:pt x="446494" y="549"/>
                  </a:lnTo>
                  <a:lnTo>
                    <a:pt x="372591" y="1832"/>
                  </a:lnTo>
                  <a:lnTo>
                    <a:pt x="303028" y="3793"/>
                  </a:lnTo>
                  <a:lnTo>
                    <a:pt x="238616" y="6373"/>
                  </a:lnTo>
                  <a:lnTo>
                    <a:pt x="180163" y="9517"/>
                  </a:lnTo>
                  <a:lnTo>
                    <a:pt x="128481" y="13166"/>
                  </a:lnTo>
                  <a:lnTo>
                    <a:pt x="84381" y="17264"/>
                  </a:lnTo>
                  <a:lnTo>
                    <a:pt x="22165" y="26575"/>
                  </a:lnTo>
                  <a:lnTo>
                    <a:pt x="0" y="36995"/>
                  </a:lnTo>
                  <a:lnTo>
                    <a:pt x="5691" y="42291"/>
                  </a:lnTo>
                  <a:lnTo>
                    <a:pt x="48730" y="52039"/>
                  </a:lnTo>
                  <a:lnTo>
                    <a:pt x="128572" y="60301"/>
                  </a:lnTo>
                  <a:lnTo>
                    <a:pt x="180268" y="63740"/>
                  </a:lnTo>
                  <a:lnTo>
                    <a:pt x="238732" y="66645"/>
                  </a:lnTo>
                  <a:lnTo>
                    <a:pt x="303155" y="68964"/>
                  </a:lnTo>
                  <a:lnTo>
                    <a:pt x="372725" y="70641"/>
                  </a:lnTo>
                  <a:lnTo>
                    <a:pt x="446632" y="71623"/>
                  </a:lnTo>
                  <a:lnTo>
                    <a:pt x="524065" y="71856"/>
                  </a:lnTo>
                  <a:lnTo>
                    <a:pt x="601496" y="71307"/>
                  </a:lnTo>
                  <a:lnTo>
                    <a:pt x="675399" y="70024"/>
                  </a:lnTo>
                  <a:lnTo>
                    <a:pt x="744962" y="68063"/>
                  </a:lnTo>
                  <a:lnTo>
                    <a:pt x="809375" y="65482"/>
                  </a:lnTo>
                  <a:lnTo>
                    <a:pt x="867827" y="62339"/>
                  </a:lnTo>
                  <a:lnTo>
                    <a:pt x="919509" y="58690"/>
                  </a:lnTo>
                  <a:lnTo>
                    <a:pt x="963610" y="54592"/>
                  </a:lnTo>
                  <a:lnTo>
                    <a:pt x="1025825" y="45280"/>
                  </a:lnTo>
                  <a:lnTo>
                    <a:pt x="1047991" y="34861"/>
                  </a:lnTo>
                  <a:lnTo>
                    <a:pt x="1042299" y="29565"/>
                  </a:lnTo>
                  <a:lnTo>
                    <a:pt x="999260" y="19817"/>
                  </a:lnTo>
                  <a:lnTo>
                    <a:pt x="919418" y="11555"/>
                  </a:lnTo>
                  <a:lnTo>
                    <a:pt x="867722" y="8116"/>
                  </a:lnTo>
                  <a:lnTo>
                    <a:pt x="809258" y="5210"/>
                  </a:lnTo>
                  <a:lnTo>
                    <a:pt x="744835" y="2892"/>
                  </a:lnTo>
                  <a:lnTo>
                    <a:pt x="675265" y="1215"/>
                  </a:lnTo>
                  <a:lnTo>
                    <a:pt x="601358" y="233"/>
                  </a:lnTo>
                  <a:lnTo>
                    <a:pt x="523925" y="0"/>
                  </a:lnTo>
                  <a:close/>
                </a:path>
              </a:pathLst>
            </a:custGeom>
            <a:solidFill>
              <a:srgbClr val="FCFCFC">
                <a:alpha val="135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67" name="object 265">
              <a:extLst>
                <a:ext uri="{FF2B5EF4-FFF2-40B4-BE49-F238E27FC236}">
                  <a16:creationId xmlns:a16="http://schemas.microsoft.com/office/drawing/2014/main" xmlns="" id="{E261FF15-8F69-4707-9E43-10EB3CE4E8A4}"/>
                </a:ext>
              </a:extLst>
            </p:cNvPr>
            <p:cNvSpPr/>
            <p:nvPr/>
          </p:nvSpPr>
          <p:spPr>
            <a:xfrm>
              <a:off x="9127549" y="7022043"/>
              <a:ext cx="1043940" cy="71755"/>
            </a:xfrm>
            <a:custGeom>
              <a:avLst/>
              <a:gdLst/>
              <a:ahLst/>
              <a:cxnLst/>
              <a:rect l="l" t="t" r="r" b="b"/>
              <a:pathLst>
                <a:path w="1043940" h="71754">
                  <a:moveTo>
                    <a:pt x="521639" y="0"/>
                  </a:moveTo>
                  <a:lnTo>
                    <a:pt x="444544" y="544"/>
                  </a:lnTo>
                  <a:lnTo>
                    <a:pt x="370963" y="1820"/>
                  </a:lnTo>
                  <a:lnTo>
                    <a:pt x="301702" y="3771"/>
                  </a:lnTo>
                  <a:lnTo>
                    <a:pt x="237569" y="6341"/>
                  </a:lnTo>
                  <a:lnTo>
                    <a:pt x="179370" y="9470"/>
                  </a:lnTo>
                  <a:lnTo>
                    <a:pt x="127913" y="13104"/>
                  </a:lnTo>
                  <a:lnTo>
                    <a:pt x="84005" y="17184"/>
                  </a:lnTo>
                  <a:lnTo>
                    <a:pt x="22063" y="26456"/>
                  </a:lnTo>
                  <a:lnTo>
                    <a:pt x="0" y="36829"/>
                  </a:lnTo>
                  <a:lnTo>
                    <a:pt x="5666" y="42105"/>
                  </a:lnTo>
                  <a:lnTo>
                    <a:pt x="48517" y="51813"/>
                  </a:lnTo>
                  <a:lnTo>
                    <a:pt x="128010" y="60039"/>
                  </a:lnTo>
                  <a:lnTo>
                    <a:pt x="179480" y="63462"/>
                  </a:lnTo>
                  <a:lnTo>
                    <a:pt x="237689" y="66354"/>
                  </a:lnTo>
                  <a:lnTo>
                    <a:pt x="301831" y="68662"/>
                  </a:lnTo>
                  <a:lnTo>
                    <a:pt x="371097" y="70330"/>
                  </a:lnTo>
                  <a:lnTo>
                    <a:pt x="444683" y="71307"/>
                  </a:lnTo>
                  <a:lnTo>
                    <a:pt x="521779" y="71539"/>
                  </a:lnTo>
                  <a:lnTo>
                    <a:pt x="598874" y="70994"/>
                  </a:lnTo>
                  <a:lnTo>
                    <a:pt x="672455" y="69718"/>
                  </a:lnTo>
                  <a:lnTo>
                    <a:pt x="741714" y="67767"/>
                  </a:lnTo>
                  <a:lnTo>
                    <a:pt x="805846" y="65197"/>
                  </a:lnTo>
                  <a:lnTo>
                    <a:pt x="864044" y="62068"/>
                  </a:lnTo>
                  <a:lnTo>
                    <a:pt x="915500" y="58434"/>
                  </a:lnTo>
                  <a:lnTo>
                    <a:pt x="959407" y="54354"/>
                  </a:lnTo>
                  <a:lnTo>
                    <a:pt x="1021351" y="45082"/>
                  </a:lnTo>
                  <a:lnTo>
                    <a:pt x="1043419" y="34709"/>
                  </a:lnTo>
                  <a:lnTo>
                    <a:pt x="1037752" y="29436"/>
                  </a:lnTo>
                  <a:lnTo>
                    <a:pt x="994899" y="19731"/>
                  </a:lnTo>
                  <a:lnTo>
                    <a:pt x="915404" y="11504"/>
                  </a:lnTo>
                  <a:lnTo>
                    <a:pt x="863933" y="8080"/>
                  </a:lnTo>
                  <a:lnTo>
                    <a:pt x="805724" y="5187"/>
                  </a:lnTo>
                  <a:lnTo>
                    <a:pt x="741582" y="2879"/>
                  </a:lnTo>
                  <a:lnTo>
                    <a:pt x="672316" y="1209"/>
                  </a:lnTo>
                  <a:lnTo>
                    <a:pt x="598733" y="231"/>
                  </a:lnTo>
                  <a:lnTo>
                    <a:pt x="521639" y="0"/>
                  </a:lnTo>
                  <a:close/>
                </a:path>
              </a:pathLst>
            </a:custGeom>
            <a:solidFill>
              <a:srgbClr val="FCFCFC">
                <a:alpha val="180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68" name="object 266">
              <a:extLst>
                <a:ext uri="{FF2B5EF4-FFF2-40B4-BE49-F238E27FC236}">
                  <a16:creationId xmlns:a16="http://schemas.microsoft.com/office/drawing/2014/main" xmlns="" id="{AA81ED19-1222-4237-BE30-FA099DC81072}"/>
                </a:ext>
              </a:extLst>
            </p:cNvPr>
            <p:cNvSpPr/>
            <p:nvPr/>
          </p:nvSpPr>
          <p:spPr>
            <a:xfrm>
              <a:off x="9129826" y="7022199"/>
              <a:ext cx="1038860" cy="71755"/>
            </a:xfrm>
            <a:custGeom>
              <a:avLst/>
              <a:gdLst/>
              <a:ahLst/>
              <a:cxnLst/>
              <a:rect l="l" t="t" r="r" b="b"/>
              <a:pathLst>
                <a:path w="1038859" h="71754">
                  <a:moveTo>
                    <a:pt x="519353" y="0"/>
                  </a:moveTo>
                  <a:lnTo>
                    <a:pt x="442598" y="542"/>
                  </a:lnTo>
                  <a:lnTo>
                    <a:pt x="369341" y="1813"/>
                  </a:lnTo>
                  <a:lnTo>
                    <a:pt x="300385" y="3756"/>
                  </a:lnTo>
                  <a:lnTo>
                    <a:pt x="236534" y="6314"/>
                  </a:lnTo>
                  <a:lnTo>
                    <a:pt x="178591" y="9430"/>
                  </a:lnTo>
                  <a:lnTo>
                    <a:pt x="127360" y="13048"/>
                  </a:lnTo>
                  <a:lnTo>
                    <a:pt x="83645" y="17111"/>
                  </a:lnTo>
                  <a:lnTo>
                    <a:pt x="21972" y="26345"/>
                  </a:lnTo>
                  <a:lnTo>
                    <a:pt x="0" y="36677"/>
                  </a:lnTo>
                  <a:lnTo>
                    <a:pt x="5642" y="41926"/>
                  </a:lnTo>
                  <a:lnTo>
                    <a:pt x="48306" y="51586"/>
                  </a:lnTo>
                  <a:lnTo>
                    <a:pt x="127453" y="59774"/>
                  </a:lnTo>
                  <a:lnTo>
                    <a:pt x="178699" y="63182"/>
                  </a:lnTo>
                  <a:lnTo>
                    <a:pt x="236654" y="66061"/>
                  </a:lnTo>
                  <a:lnTo>
                    <a:pt x="300516" y="68358"/>
                  </a:lnTo>
                  <a:lnTo>
                    <a:pt x="369481" y="70019"/>
                  </a:lnTo>
                  <a:lnTo>
                    <a:pt x="442746" y="70991"/>
                  </a:lnTo>
                  <a:lnTo>
                    <a:pt x="519506" y="71221"/>
                  </a:lnTo>
                  <a:lnTo>
                    <a:pt x="596261" y="70679"/>
                  </a:lnTo>
                  <a:lnTo>
                    <a:pt x="669518" y="69409"/>
                  </a:lnTo>
                  <a:lnTo>
                    <a:pt x="738474" y="67467"/>
                  </a:lnTo>
                  <a:lnTo>
                    <a:pt x="802325" y="64910"/>
                  </a:lnTo>
                  <a:lnTo>
                    <a:pt x="860268" y="61796"/>
                  </a:lnTo>
                  <a:lnTo>
                    <a:pt x="911499" y="58179"/>
                  </a:lnTo>
                  <a:lnTo>
                    <a:pt x="955214" y="54118"/>
                  </a:lnTo>
                  <a:lnTo>
                    <a:pt x="1016887" y="44887"/>
                  </a:lnTo>
                  <a:lnTo>
                    <a:pt x="1038859" y="34556"/>
                  </a:lnTo>
                  <a:lnTo>
                    <a:pt x="1033217" y="29304"/>
                  </a:lnTo>
                  <a:lnTo>
                    <a:pt x="990553" y="19639"/>
                  </a:lnTo>
                  <a:lnTo>
                    <a:pt x="911406" y="11449"/>
                  </a:lnTo>
                  <a:lnTo>
                    <a:pt x="860160" y="8040"/>
                  </a:lnTo>
                  <a:lnTo>
                    <a:pt x="802205" y="5160"/>
                  </a:lnTo>
                  <a:lnTo>
                    <a:pt x="738343" y="2863"/>
                  </a:lnTo>
                  <a:lnTo>
                    <a:pt x="669378" y="1202"/>
                  </a:lnTo>
                  <a:lnTo>
                    <a:pt x="596113" y="229"/>
                  </a:lnTo>
                  <a:lnTo>
                    <a:pt x="519353" y="0"/>
                  </a:lnTo>
                  <a:close/>
                </a:path>
              </a:pathLst>
            </a:custGeom>
            <a:solidFill>
              <a:srgbClr val="FBFBFB">
                <a:alpha val="226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69" name="object 267">
              <a:extLst>
                <a:ext uri="{FF2B5EF4-FFF2-40B4-BE49-F238E27FC236}">
                  <a16:creationId xmlns:a16="http://schemas.microsoft.com/office/drawing/2014/main" xmlns="" id="{78391F5B-D2C7-470C-98CF-9A76F40CEBA5}"/>
                </a:ext>
              </a:extLst>
            </p:cNvPr>
            <p:cNvSpPr/>
            <p:nvPr/>
          </p:nvSpPr>
          <p:spPr>
            <a:xfrm>
              <a:off x="9132103" y="7022357"/>
              <a:ext cx="1034415" cy="71120"/>
            </a:xfrm>
            <a:custGeom>
              <a:avLst/>
              <a:gdLst/>
              <a:ahLst/>
              <a:cxnLst/>
              <a:rect l="l" t="t" r="r" b="b"/>
              <a:pathLst>
                <a:path w="1034415" h="71120">
                  <a:moveTo>
                    <a:pt x="517080" y="0"/>
                  </a:moveTo>
                  <a:lnTo>
                    <a:pt x="440661" y="540"/>
                  </a:lnTo>
                  <a:lnTo>
                    <a:pt x="367725" y="1806"/>
                  </a:lnTo>
                  <a:lnTo>
                    <a:pt x="299071" y="3740"/>
                  </a:lnTo>
                  <a:lnTo>
                    <a:pt x="235499" y="6287"/>
                  </a:lnTo>
                  <a:lnTo>
                    <a:pt x="177810" y="9389"/>
                  </a:lnTo>
                  <a:lnTo>
                    <a:pt x="126803" y="12991"/>
                  </a:lnTo>
                  <a:lnTo>
                    <a:pt x="83279" y="17035"/>
                  </a:lnTo>
                  <a:lnTo>
                    <a:pt x="21875" y="26227"/>
                  </a:lnTo>
                  <a:lnTo>
                    <a:pt x="0" y="36512"/>
                  </a:lnTo>
                  <a:lnTo>
                    <a:pt x="5617" y="41740"/>
                  </a:lnTo>
                  <a:lnTo>
                    <a:pt x="48095" y="51361"/>
                  </a:lnTo>
                  <a:lnTo>
                    <a:pt x="126895" y="59513"/>
                  </a:lnTo>
                  <a:lnTo>
                    <a:pt x="177915" y="62906"/>
                  </a:lnTo>
                  <a:lnTo>
                    <a:pt x="235616" y="65773"/>
                  </a:lnTo>
                  <a:lnTo>
                    <a:pt x="299197" y="68061"/>
                  </a:lnTo>
                  <a:lnTo>
                    <a:pt x="367858" y="69716"/>
                  </a:lnTo>
                  <a:lnTo>
                    <a:pt x="440799" y="70685"/>
                  </a:lnTo>
                  <a:lnTo>
                    <a:pt x="517220" y="70916"/>
                  </a:lnTo>
                  <a:lnTo>
                    <a:pt x="593642" y="70376"/>
                  </a:lnTo>
                  <a:lnTo>
                    <a:pt x="666580" y="69110"/>
                  </a:lnTo>
                  <a:lnTo>
                    <a:pt x="735234" y="67175"/>
                  </a:lnTo>
                  <a:lnTo>
                    <a:pt x="798806" y="64629"/>
                  </a:lnTo>
                  <a:lnTo>
                    <a:pt x="856495" y="61527"/>
                  </a:lnTo>
                  <a:lnTo>
                    <a:pt x="907501" y="57925"/>
                  </a:lnTo>
                  <a:lnTo>
                    <a:pt x="951024" y="53881"/>
                  </a:lnTo>
                  <a:lnTo>
                    <a:pt x="1012425" y="44689"/>
                  </a:lnTo>
                  <a:lnTo>
                    <a:pt x="1034300" y="34404"/>
                  </a:lnTo>
                  <a:lnTo>
                    <a:pt x="1028683" y="29175"/>
                  </a:lnTo>
                  <a:lnTo>
                    <a:pt x="986205" y="19553"/>
                  </a:lnTo>
                  <a:lnTo>
                    <a:pt x="907405" y="11398"/>
                  </a:lnTo>
                  <a:lnTo>
                    <a:pt x="856384" y="8004"/>
                  </a:lnTo>
                  <a:lnTo>
                    <a:pt x="798683" y="5137"/>
                  </a:lnTo>
                  <a:lnTo>
                    <a:pt x="735102" y="2850"/>
                  </a:lnTo>
                  <a:lnTo>
                    <a:pt x="666441" y="1196"/>
                  </a:lnTo>
                  <a:lnTo>
                    <a:pt x="593501" y="228"/>
                  </a:lnTo>
                  <a:lnTo>
                    <a:pt x="517080" y="0"/>
                  </a:lnTo>
                  <a:close/>
                </a:path>
              </a:pathLst>
            </a:custGeom>
            <a:solidFill>
              <a:srgbClr val="FBFBFB">
                <a:alpha val="271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70" name="object 268">
              <a:extLst>
                <a:ext uri="{FF2B5EF4-FFF2-40B4-BE49-F238E27FC236}">
                  <a16:creationId xmlns:a16="http://schemas.microsoft.com/office/drawing/2014/main" xmlns="" id="{5E9B5031-3775-4DFC-95EA-F4164CF10DC4}"/>
                </a:ext>
              </a:extLst>
            </p:cNvPr>
            <p:cNvSpPr/>
            <p:nvPr/>
          </p:nvSpPr>
          <p:spPr>
            <a:xfrm>
              <a:off x="9134393" y="7022514"/>
              <a:ext cx="1029969" cy="71120"/>
            </a:xfrm>
            <a:custGeom>
              <a:avLst/>
              <a:gdLst/>
              <a:ahLst/>
              <a:cxnLst/>
              <a:rect l="l" t="t" r="r" b="b"/>
              <a:pathLst>
                <a:path w="1029970" h="71120">
                  <a:moveTo>
                    <a:pt x="514794" y="0"/>
                  </a:moveTo>
                  <a:lnTo>
                    <a:pt x="438712" y="538"/>
                  </a:lnTo>
                  <a:lnTo>
                    <a:pt x="366097" y="1799"/>
                  </a:lnTo>
                  <a:lnTo>
                    <a:pt x="297746" y="3725"/>
                  </a:lnTo>
                  <a:lnTo>
                    <a:pt x="234456" y="6260"/>
                  </a:lnTo>
                  <a:lnTo>
                    <a:pt x="177022" y="9348"/>
                  </a:lnTo>
                  <a:lnTo>
                    <a:pt x="126241" y="12933"/>
                  </a:lnTo>
                  <a:lnTo>
                    <a:pt x="82909" y="16959"/>
                  </a:lnTo>
                  <a:lnTo>
                    <a:pt x="21778" y="26108"/>
                  </a:lnTo>
                  <a:lnTo>
                    <a:pt x="0" y="36347"/>
                  </a:lnTo>
                  <a:lnTo>
                    <a:pt x="5592" y="41552"/>
                  </a:lnTo>
                  <a:lnTo>
                    <a:pt x="47881" y="51131"/>
                  </a:lnTo>
                  <a:lnTo>
                    <a:pt x="126332" y="59251"/>
                  </a:lnTo>
                  <a:lnTo>
                    <a:pt x="177127" y="62630"/>
                  </a:lnTo>
                  <a:lnTo>
                    <a:pt x="234573" y="65485"/>
                  </a:lnTo>
                  <a:lnTo>
                    <a:pt x="297873" y="67762"/>
                  </a:lnTo>
                  <a:lnTo>
                    <a:pt x="366231" y="69409"/>
                  </a:lnTo>
                  <a:lnTo>
                    <a:pt x="438850" y="70372"/>
                  </a:lnTo>
                  <a:lnTo>
                    <a:pt x="514934" y="70599"/>
                  </a:lnTo>
                  <a:lnTo>
                    <a:pt x="591016" y="70060"/>
                  </a:lnTo>
                  <a:lnTo>
                    <a:pt x="663631" y="68800"/>
                  </a:lnTo>
                  <a:lnTo>
                    <a:pt x="731981" y="66874"/>
                  </a:lnTo>
                  <a:lnTo>
                    <a:pt x="795272" y="64339"/>
                  </a:lnTo>
                  <a:lnTo>
                    <a:pt x="852706" y="61250"/>
                  </a:lnTo>
                  <a:lnTo>
                    <a:pt x="903487" y="57665"/>
                  </a:lnTo>
                  <a:lnTo>
                    <a:pt x="946819" y="53639"/>
                  </a:lnTo>
                  <a:lnTo>
                    <a:pt x="1007949" y="44490"/>
                  </a:lnTo>
                  <a:lnTo>
                    <a:pt x="1029728" y="34251"/>
                  </a:lnTo>
                  <a:lnTo>
                    <a:pt x="1024136" y="29047"/>
                  </a:lnTo>
                  <a:lnTo>
                    <a:pt x="981846" y="19469"/>
                  </a:lnTo>
                  <a:lnTo>
                    <a:pt x="903395" y="11352"/>
                  </a:lnTo>
                  <a:lnTo>
                    <a:pt x="852601" y="7974"/>
                  </a:lnTo>
                  <a:lnTo>
                    <a:pt x="795155" y="5119"/>
                  </a:lnTo>
                  <a:lnTo>
                    <a:pt x="731855" y="2842"/>
                  </a:lnTo>
                  <a:lnTo>
                    <a:pt x="663497" y="1194"/>
                  </a:lnTo>
                  <a:lnTo>
                    <a:pt x="590878" y="229"/>
                  </a:lnTo>
                  <a:lnTo>
                    <a:pt x="514794" y="0"/>
                  </a:lnTo>
                  <a:close/>
                </a:path>
              </a:pathLst>
            </a:custGeom>
            <a:solidFill>
              <a:srgbClr val="FAFAFA">
                <a:alpha val="316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71" name="object 269">
              <a:extLst>
                <a:ext uri="{FF2B5EF4-FFF2-40B4-BE49-F238E27FC236}">
                  <a16:creationId xmlns:a16="http://schemas.microsoft.com/office/drawing/2014/main" xmlns="" id="{975D2610-D1BC-429B-B330-309885B990E7}"/>
                </a:ext>
              </a:extLst>
            </p:cNvPr>
            <p:cNvSpPr/>
            <p:nvPr/>
          </p:nvSpPr>
          <p:spPr>
            <a:xfrm>
              <a:off x="9136671" y="7022670"/>
              <a:ext cx="1025525" cy="70485"/>
            </a:xfrm>
            <a:custGeom>
              <a:avLst/>
              <a:gdLst/>
              <a:ahLst/>
              <a:cxnLst/>
              <a:rect l="l" t="t" r="r" b="b"/>
              <a:pathLst>
                <a:path w="1025525" h="70484">
                  <a:moveTo>
                    <a:pt x="512508" y="0"/>
                  </a:moveTo>
                  <a:lnTo>
                    <a:pt x="429368" y="628"/>
                  </a:lnTo>
                  <a:lnTo>
                    <a:pt x="350500" y="2119"/>
                  </a:lnTo>
                  <a:lnTo>
                    <a:pt x="276959" y="4399"/>
                  </a:lnTo>
                  <a:lnTo>
                    <a:pt x="209802" y="7394"/>
                  </a:lnTo>
                  <a:lnTo>
                    <a:pt x="150083" y="11028"/>
                  </a:lnTo>
                  <a:lnTo>
                    <a:pt x="98858" y="15227"/>
                  </a:lnTo>
                  <a:lnTo>
                    <a:pt x="57182" y="19917"/>
                  </a:lnTo>
                  <a:lnTo>
                    <a:pt x="6697" y="30469"/>
                  </a:lnTo>
                  <a:lnTo>
                    <a:pt x="0" y="36182"/>
                  </a:lnTo>
                  <a:lnTo>
                    <a:pt x="6720" y="41871"/>
                  </a:lnTo>
                  <a:lnTo>
                    <a:pt x="57246" y="52221"/>
                  </a:lnTo>
                  <a:lnTo>
                    <a:pt x="98941" y="56742"/>
                  </a:lnTo>
                  <a:lnTo>
                    <a:pt x="150183" y="60732"/>
                  </a:lnTo>
                  <a:lnTo>
                    <a:pt x="209917" y="64123"/>
                  </a:lnTo>
                  <a:lnTo>
                    <a:pt x="277088" y="66843"/>
                  </a:lnTo>
                  <a:lnTo>
                    <a:pt x="350639" y="68823"/>
                  </a:lnTo>
                  <a:lnTo>
                    <a:pt x="429515" y="69993"/>
                  </a:lnTo>
                  <a:lnTo>
                    <a:pt x="512660" y="70281"/>
                  </a:lnTo>
                  <a:lnTo>
                    <a:pt x="595801" y="69653"/>
                  </a:lnTo>
                  <a:lnTo>
                    <a:pt x="674669" y="68162"/>
                  </a:lnTo>
                  <a:lnTo>
                    <a:pt x="748209" y="65882"/>
                  </a:lnTo>
                  <a:lnTo>
                    <a:pt x="815366" y="62887"/>
                  </a:lnTo>
                  <a:lnTo>
                    <a:pt x="875085" y="59253"/>
                  </a:lnTo>
                  <a:lnTo>
                    <a:pt x="926310" y="55054"/>
                  </a:lnTo>
                  <a:lnTo>
                    <a:pt x="967987" y="50364"/>
                  </a:lnTo>
                  <a:lnTo>
                    <a:pt x="1018471" y="39812"/>
                  </a:lnTo>
                  <a:lnTo>
                    <a:pt x="1025169" y="34099"/>
                  </a:lnTo>
                  <a:lnTo>
                    <a:pt x="1018449" y="28413"/>
                  </a:lnTo>
                  <a:lnTo>
                    <a:pt x="967922" y="18068"/>
                  </a:lnTo>
                  <a:lnTo>
                    <a:pt x="926227" y="13548"/>
                  </a:lnTo>
                  <a:lnTo>
                    <a:pt x="874985" y="9558"/>
                  </a:lnTo>
                  <a:lnTo>
                    <a:pt x="815251" y="6167"/>
                  </a:lnTo>
                  <a:lnTo>
                    <a:pt x="748081" y="3445"/>
                  </a:lnTo>
                  <a:lnTo>
                    <a:pt x="674530" y="1463"/>
                  </a:lnTo>
                  <a:lnTo>
                    <a:pt x="595654" y="291"/>
                  </a:lnTo>
                  <a:lnTo>
                    <a:pt x="512508" y="0"/>
                  </a:lnTo>
                  <a:close/>
                </a:path>
              </a:pathLst>
            </a:custGeom>
            <a:solidFill>
              <a:srgbClr val="FAFAFA">
                <a:alpha val="361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72" name="object 270">
              <a:extLst>
                <a:ext uri="{FF2B5EF4-FFF2-40B4-BE49-F238E27FC236}">
                  <a16:creationId xmlns:a16="http://schemas.microsoft.com/office/drawing/2014/main" xmlns="" id="{47B17EB8-5554-4A29-9E15-3E1AABA0A0DD}"/>
                </a:ext>
              </a:extLst>
            </p:cNvPr>
            <p:cNvSpPr/>
            <p:nvPr/>
          </p:nvSpPr>
          <p:spPr>
            <a:xfrm>
              <a:off x="9138949" y="7022828"/>
              <a:ext cx="1021080" cy="70485"/>
            </a:xfrm>
            <a:custGeom>
              <a:avLst/>
              <a:gdLst/>
              <a:ahLst/>
              <a:cxnLst/>
              <a:rect l="l" t="t" r="r" b="b"/>
              <a:pathLst>
                <a:path w="1021079" h="70484">
                  <a:moveTo>
                    <a:pt x="510235" y="0"/>
                  </a:moveTo>
                  <a:lnTo>
                    <a:pt x="427463" y="625"/>
                  </a:lnTo>
                  <a:lnTo>
                    <a:pt x="348946" y="2110"/>
                  </a:lnTo>
                  <a:lnTo>
                    <a:pt x="275732" y="4381"/>
                  </a:lnTo>
                  <a:lnTo>
                    <a:pt x="208872" y="7362"/>
                  </a:lnTo>
                  <a:lnTo>
                    <a:pt x="149418" y="10980"/>
                  </a:lnTo>
                  <a:lnTo>
                    <a:pt x="98420" y="15161"/>
                  </a:lnTo>
                  <a:lnTo>
                    <a:pt x="56928" y="19831"/>
                  </a:lnTo>
                  <a:lnTo>
                    <a:pt x="6668" y="30339"/>
                  </a:lnTo>
                  <a:lnTo>
                    <a:pt x="0" y="36029"/>
                  </a:lnTo>
                  <a:lnTo>
                    <a:pt x="6690" y="41689"/>
                  </a:lnTo>
                  <a:lnTo>
                    <a:pt x="56992" y="51989"/>
                  </a:lnTo>
                  <a:lnTo>
                    <a:pt x="98502" y="56488"/>
                  </a:lnTo>
                  <a:lnTo>
                    <a:pt x="149517" y="60461"/>
                  </a:lnTo>
                  <a:lnTo>
                    <a:pt x="208985" y="63837"/>
                  </a:lnTo>
                  <a:lnTo>
                    <a:pt x="275855" y="66547"/>
                  </a:lnTo>
                  <a:lnTo>
                    <a:pt x="349078" y="68520"/>
                  </a:lnTo>
                  <a:lnTo>
                    <a:pt x="427601" y="69686"/>
                  </a:lnTo>
                  <a:lnTo>
                    <a:pt x="510374" y="69977"/>
                  </a:lnTo>
                  <a:lnTo>
                    <a:pt x="593149" y="69347"/>
                  </a:lnTo>
                  <a:lnTo>
                    <a:pt x="671668" y="67859"/>
                  </a:lnTo>
                  <a:lnTo>
                    <a:pt x="744883" y="65587"/>
                  </a:lnTo>
                  <a:lnTo>
                    <a:pt x="811742" y="62605"/>
                  </a:lnTo>
                  <a:lnTo>
                    <a:pt x="871196" y="58986"/>
                  </a:lnTo>
                  <a:lnTo>
                    <a:pt x="922193" y="54806"/>
                  </a:lnTo>
                  <a:lnTo>
                    <a:pt x="963683" y="50137"/>
                  </a:lnTo>
                  <a:lnTo>
                    <a:pt x="1013942" y="39634"/>
                  </a:lnTo>
                  <a:lnTo>
                    <a:pt x="1020610" y="33947"/>
                  </a:lnTo>
                  <a:lnTo>
                    <a:pt x="1013919" y="28287"/>
                  </a:lnTo>
                  <a:lnTo>
                    <a:pt x="963619" y="17987"/>
                  </a:lnTo>
                  <a:lnTo>
                    <a:pt x="922111" y="13488"/>
                  </a:lnTo>
                  <a:lnTo>
                    <a:pt x="871097" y="9515"/>
                  </a:lnTo>
                  <a:lnTo>
                    <a:pt x="811630" y="6139"/>
                  </a:lnTo>
                  <a:lnTo>
                    <a:pt x="744759" y="3429"/>
                  </a:lnTo>
                  <a:lnTo>
                    <a:pt x="671536" y="1456"/>
                  </a:lnTo>
                  <a:lnTo>
                    <a:pt x="593011" y="290"/>
                  </a:lnTo>
                  <a:lnTo>
                    <a:pt x="510235" y="0"/>
                  </a:lnTo>
                  <a:close/>
                </a:path>
              </a:pathLst>
            </a:custGeom>
            <a:solidFill>
              <a:srgbClr val="F9F9F9">
                <a:alpha val="407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73" name="object 271">
              <a:extLst>
                <a:ext uri="{FF2B5EF4-FFF2-40B4-BE49-F238E27FC236}">
                  <a16:creationId xmlns:a16="http://schemas.microsoft.com/office/drawing/2014/main" xmlns="" id="{03E2630E-5C24-4D5E-88F3-947B13D846D9}"/>
                </a:ext>
              </a:extLst>
            </p:cNvPr>
            <p:cNvSpPr/>
            <p:nvPr/>
          </p:nvSpPr>
          <p:spPr>
            <a:xfrm>
              <a:off x="9141238" y="7022985"/>
              <a:ext cx="1016635" cy="69850"/>
            </a:xfrm>
            <a:custGeom>
              <a:avLst/>
              <a:gdLst/>
              <a:ahLst/>
              <a:cxnLst/>
              <a:rect l="l" t="t" r="r" b="b"/>
              <a:pathLst>
                <a:path w="1016634" h="69850">
                  <a:moveTo>
                    <a:pt x="507949" y="0"/>
                  </a:moveTo>
                  <a:lnTo>
                    <a:pt x="425544" y="623"/>
                  </a:lnTo>
                  <a:lnTo>
                    <a:pt x="347375" y="2102"/>
                  </a:lnTo>
                  <a:lnTo>
                    <a:pt x="274488" y="4362"/>
                  </a:lnTo>
                  <a:lnTo>
                    <a:pt x="207929" y="7330"/>
                  </a:lnTo>
                  <a:lnTo>
                    <a:pt x="148742" y="10931"/>
                  </a:lnTo>
                  <a:lnTo>
                    <a:pt x="97974" y="15093"/>
                  </a:lnTo>
                  <a:lnTo>
                    <a:pt x="56670" y="19740"/>
                  </a:lnTo>
                  <a:lnTo>
                    <a:pt x="6637" y="30200"/>
                  </a:lnTo>
                  <a:lnTo>
                    <a:pt x="0" y="35864"/>
                  </a:lnTo>
                  <a:lnTo>
                    <a:pt x="6660" y="41498"/>
                  </a:lnTo>
                  <a:lnTo>
                    <a:pt x="56736" y="51751"/>
                  </a:lnTo>
                  <a:lnTo>
                    <a:pt x="98060" y="56231"/>
                  </a:lnTo>
                  <a:lnTo>
                    <a:pt x="148845" y="60186"/>
                  </a:lnTo>
                  <a:lnTo>
                    <a:pt x="208047" y="63548"/>
                  </a:lnTo>
                  <a:lnTo>
                    <a:pt x="274618" y="66245"/>
                  </a:lnTo>
                  <a:lnTo>
                    <a:pt x="347513" y="68210"/>
                  </a:lnTo>
                  <a:lnTo>
                    <a:pt x="425685" y="69371"/>
                  </a:lnTo>
                  <a:lnTo>
                    <a:pt x="508088" y="69659"/>
                  </a:lnTo>
                  <a:lnTo>
                    <a:pt x="590490" y="69035"/>
                  </a:lnTo>
                  <a:lnTo>
                    <a:pt x="668657" y="67557"/>
                  </a:lnTo>
                  <a:lnTo>
                    <a:pt x="741543" y="65297"/>
                  </a:lnTo>
                  <a:lnTo>
                    <a:pt x="808103" y="62329"/>
                  </a:lnTo>
                  <a:lnTo>
                    <a:pt x="867290" y="58727"/>
                  </a:lnTo>
                  <a:lnTo>
                    <a:pt x="918060" y="54566"/>
                  </a:lnTo>
                  <a:lnTo>
                    <a:pt x="959365" y="49918"/>
                  </a:lnTo>
                  <a:lnTo>
                    <a:pt x="1009400" y="39458"/>
                  </a:lnTo>
                  <a:lnTo>
                    <a:pt x="1016038" y="33794"/>
                  </a:lnTo>
                  <a:lnTo>
                    <a:pt x="1009377" y="28157"/>
                  </a:lnTo>
                  <a:lnTo>
                    <a:pt x="959301" y="17901"/>
                  </a:lnTo>
                  <a:lnTo>
                    <a:pt x="917978" y="13422"/>
                  </a:lnTo>
                  <a:lnTo>
                    <a:pt x="867192" y="9467"/>
                  </a:lnTo>
                  <a:lnTo>
                    <a:pt x="807991" y="6107"/>
                  </a:lnTo>
                  <a:lnTo>
                    <a:pt x="741419" y="3411"/>
                  </a:lnTo>
                  <a:lnTo>
                    <a:pt x="668525" y="1448"/>
                  </a:lnTo>
                  <a:lnTo>
                    <a:pt x="590352" y="287"/>
                  </a:lnTo>
                  <a:lnTo>
                    <a:pt x="507949" y="0"/>
                  </a:lnTo>
                  <a:close/>
                </a:path>
              </a:pathLst>
            </a:custGeom>
            <a:solidFill>
              <a:srgbClr val="F8F8F8">
                <a:alpha val="452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74" name="object 272">
              <a:extLst>
                <a:ext uri="{FF2B5EF4-FFF2-40B4-BE49-F238E27FC236}">
                  <a16:creationId xmlns:a16="http://schemas.microsoft.com/office/drawing/2014/main" xmlns="" id="{AA949B05-2325-4E66-A8FF-F80E3DE98C6A}"/>
                </a:ext>
              </a:extLst>
            </p:cNvPr>
            <p:cNvSpPr/>
            <p:nvPr/>
          </p:nvSpPr>
          <p:spPr>
            <a:xfrm>
              <a:off x="9143517" y="7023141"/>
              <a:ext cx="1011555" cy="69850"/>
            </a:xfrm>
            <a:custGeom>
              <a:avLst/>
              <a:gdLst/>
              <a:ahLst/>
              <a:cxnLst/>
              <a:rect l="l" t="t" r="r" b="b"/>
              <a:pathLst>
                <a:path w="1011554" h="69850">
                  <a:moveTo>
                    <a:pt x="505663" y="0"/>
                  </a:moveTo>
                  <a:lnTo>
                    <a:pt x="423631" y="621"/>
                  </a:lnTo>
                  <a:lnTo>
                    <a:pt x="345815" y="2093"/>
                  </a:lnTo>
                  <a:lnTo>
                    <a:pt x="273256" y="4343"/>
                  </a:lnTo>
                  <a:lnTo>
                    <a:pt x="206996" y="7297"/>
                  </a:lnTo>
                  <a:lnTo>
                    <a:pt x="148075" y="10882"/>
                  </a:lnTo>
                  <a:lnTo>
                    <a:pt x="97535" y="15024"/>
                  </a:lnTo>
                  <a:lnTo>
                    <a:pt x="56416" y="19650"/>
                  </a:lnTo>
                  <a:lnTo>
                    <a:pt x="6607" y="30061"/>
                  </a:lnTo>
                  <a:lnTo>
                    <a:pt x="0" y="35699"/>
                  </a:lnTo>
                  <a:lnTo>
                    <a:pt x="6630" y="41310"/>
                  </a:lnTo>
                  <a:lnTo>
                    <a:pt x="56480" y="51520"/>
                  </a:lnTo>
                  <a:lnTo>
                    <a:pt x="97618" y="55979"/>
                  </a:lnTo>
                  <a:lnTo>
                    <a:pt x="148175" y="59917"/>
                  </a:lnTo>
                  <a:lnTo>
                    <a:pt x="207111" y="63262"/>
                  </a:lnTo>
                  <a:lnTo>
                    <a:pt x="273384" y="65946"/>
                  </a:lnTo>
                  <a:lnTo>
                    <a:pt x="345954" y="67901"/>
                  </a:lnTo>
                  <a:lnTo>
                    <a:pt x="423778" y="69055"/>
                  </a:lnTo>
                  <a:lnTo>
                    <a:pt x="505815" y="69341"/>
                  </a:lnTo>
                  <a:lnTo>
                    <a:pt x="587847" y="68720"/>
                  </a:lnTo>
                  <a:lnTo>
                    <a:pt x="665663" y="67248"/>
                  </a:lnTo>
                  <a:lnTo>
                    <a:pt x="738222" y="64998"/>
                  </a:lnTo>
                  <a:lnTo>
                    <a:pt x="804482" y="62044"/>
                  </a:lnTo>
                  <a:lnTo>
                    <a:pt x="863403" y="58459"/>
                  </a:lnTo>
                  <a:lnTo>
                    <a:pt x="913943" y="54317"/>
                  </a:lnTo>
                  <a:lnTo>
                    <a:pt x="955062" y="49691"/>
                  </a:lnTo>
                  <a:lnTo>
                    <a:pt x="1004870" y="39280"/>
                  </a:lnTo>
                  <a:lnTo>
                    <a:pt x="1011478" y="33642"/>
                  </a:lnTo>
                  <a:lnTo>
                    <a:pt x="1004848" y="28031"/>
                  </a:lnTo>
                  <a:lnTo>
                    <a:pt x="954998" y="17821"/>
                  </a:lnTo>
                  <a:lnTo>
                    <a:pt x="913860" y="13362"/>
                  </a:lnTo>
                  <a:lnTo>
                    <a:pt x="863303" y="9424"/>
                  </a:lnTo>
                  <a:lnTo>
                    <a:pt x="804367" y="6079"/>
                  </a:lnTo>
                  <a:lnTo>
                    <a:pt x="738093" y="3395"/>
                  </a:lnTo>
                  <a:lnTo>
                    <a:pt x="665524" y="1440"/>
                  </a:lnTo>
                  <a:lnTo>
                    <a:pt x="587700" y="286"/>
                  </a:lnTo>
                  <a:lnTo>
                    <a:pt x="505663" y="0"/>
                  </a:lnTo>
                  <a:close/>
                </a:path>
              </a:pathLst>
            </a:custGeom>
            <a:solidFill>
              <a:srgbClr val="F8F8F8">
                <a:alpha val="497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75" name="object 273">
              <a:extLst>
                <a:ext uri="{FF2B5EF4-FFF2-40B4-BE49-F238E27FC236}">
                  <a16:creationId xmlns:a16="http://schemas.microsoft.com/office/drawing/2014/main" xmlns="" id="{8A5BE951-EC86-4817-A763-C56B5306E0B0}"/>
                </a:ext>
              </a:extLst>
            </p:cNvPr>
            <p:cNvSpPr/>
            <p:nvPr/>
          </p:nvSpPr>
          <p:spPr>
            <a:xfrm>
              <a:off x="9145794" y="7023299"/>
              <a:ext cx="1007110" cy="69215"/>
            </a:xfrm>
            <a:custGeom>
              <a:avLst/>
              <a:gdLst/>
              <a:ahLst/>
              <a:cxnLst/>
              <a:rect l="l" t="t" r="r" b="b"/>
              <a:pathLst>
                <a:path w="1007109" h="69215">
                  <a:moveTo>
                    <a:pt x="503389" y="0"/>
                  </a:moveTo>
                  <a:lnTo>
                    <a:pt x="421726" y="619"/>
                  </a:lnTo>
                  <a:lnTo>
                    <a:pt x="344261" y="2085"/>
                  </a:lnTo>
                  <a:lnTo>
                    <a:pt x="272028" y="4324"/>
                  </a:lnTo>
                  <a:lnTo>
                    <a:pt x="206066" y="7265"/>
                  </a:lnTo>
                  <a:lnTo>
                    <a:pt x="147410" y="10833"/>
                  </a:lnTo>
                  <a:lnTo>
                    <a:pt x="97097" y="14955"/>
                  </a:lnTo>
                  <a:lnTo>
                    <a:pt x="56163" y="19560"/>
                  </a:lnTo>
                  <a:lnTo>
                    <a:pt x="6578" y="29922"/>
                  </a:lnTo>
                  <a:lnTo>
                    <a:pt x="0" y="35534"/>
                  </a:lnTo>
                  <a:lnTo>
                    <a:pt x="6600" y="41119"/>
                  </a:lnTo>
                  <a:lnTo>
                    <a:pt x="56227" y="51283"/>
                  </a:lnTo>
                  <a:lnTo>
                    <a:pt x="97179" y="55723"/>
                  </a:lnTo>
                  <a:lnTo>
                    <a:pt x="147508" y="59643"/>
                  </a:lnTo>
                  <a:lnTo>
                    <a:pt x="206178" y="62975"/>
                  </a:lnTo>
                  <a:lnTo>
                    <a:pt x="272152" y="65649"/>
                  </a:lnTo>
                  <a:lnTo>
                    <a:pt x="344393" y="67597"/>
                  </a:lnTo>
                  <a:lnTo>
                    <a:pt x="421864" y="68749"/>
                  </a:lnTo>
                  <a:lnTo>
                    <a:pt x="503529" y="69037"/>
                  </a:lnTo>
                  <a:lnTo>
                    <a:pt x="585192" y="68417"/>
                  </a:lnTo>
                  <a:lnTo>
                    <a:pt x="662658" y="66950"/>
                  </a:lnTo>
                  <a:lnTo>
                    <a:pt x="734890" y="64709"/>
                  </a:lnTo>
                  <a:lnTo>
                    <a:pt x="800853" y="61767"/>
                  </a:lnTo>
                  <a:lnTo>
                    <a:pt x="859509" y="58197"/>
                  </a:lnTo>
                  <a:lnTo>
                    <a:pt x="909822" y="54073"/>
                  </a:lnTo>
                  <a:lnTo>
                    <a:pt x="950756" y="49466"/>
                  </a:lnTo>
                  <a:lnTo>
                    <a:pt x="1000341" y="39102"/>
                  </a:lnTo>
                  <a:lnTo>
                    <a:pt x="1006919" y="33489"/>
                  </a:lnTo>
                  <a:lnTo>
                    <a:pt x="1000318" y="27904"/>
                  </a:lnTo>
                  <a:lnTo>
                    <a:pt x="950692" y="17741"/>
                  </a:lnTo>
                  <a:lnTo>
                    <a:pt x="909740" y="13301"/>
                  </a:lnTo>
                  <a:lnTo>
                    <a:pt x="859410" y="9382"/>
                  </a:lnTo>
                  <a:lnTo>
                    <a:pt x="800740" y="6051"/>
                  </a:lnTo>
                  <a:lnTo>
                    <a:pt x="734766" y="3378"/>
                  </a:lnTo>
                  <a:lnTo>
                    <a:pt x="662525" y="1433"/>
                  </a:lnTo>
                  <a:lnTo>
                    <a:pt x="585054" y="284"/>
                  </a:lnTo>
                  <a:lnTo>
                    <a:pt x="503389" y="0"/>
                  </a:lnTo>
                  <a:close/>
                </a:path>
              </a:pathLst>
            </a:custGeom>
            <a:solidFill>
              <a:srgbClr val="F8F8F8">
                <a:alpha val="542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76" name="object 274">
              <a:extLst>
                <a:ext uri="{FF2B5EF4-FFF2-40B4-BE49-F238E27FC236}">
                  <a16:creationId xmlns:a16="http://schemas.microsoft.com/office/drawing/2014/main" xmlns="" id="{A1F06BE8-CE7D-4E44-A267-CF8FE16463AC}"/>
                </a:ext>
              </a:extLst>
            </p:cNvPr>
            <p:cNvSpPr/>
            <p:nvPr/>
          </p:nvSpPr>
          <p:spPr>
            <a:xfrm>
              <a:off x="9148084" y="7023456"/>
              <a:ext cx="1002665" cy="69215"/>
            </a:xfrm>
            <a:custGeom>
              <a:avLst/>
              <a:gdLst/>
              <a:ahLst/>
              <a:cxnLst/>
              <a:rect l="l" t="t" r="r" b="b"/>
              <a:pathLst>
                <a:path w="1002665" h="69215">
                  <a:moveTo>
                    <a:pt x="501103" y="0"/>
                  </a:moveTo>
                  <a:lnTo>
                    <a:pt x="419810" y="614"/>
                  </a:lnTo>
                  <a:lnTo>
                    <a:pt x="342695" y="2072"/>
                  </a:lnTo>
                  <a:lnTo>
                    <a:pt x="270791" y="4302"/>
                  </a:lnTo>
                  <a:lnTo>
                    <a:pt x="205128" y="7231"/>
                  </a:lnTo>
                  <a:lnTo>
                    <a:pt x="146738" y="10785"/>
                  </a:lnTo>
                  <a:lnTo>
                    <a:pt x="96654" y="14891"/>
                  </a:lnTo>
                  <a:lnTo>
                    <a:pt x="55907" y="19477"/>
                  </a:lnTo>
                  <a:lnTo>
                    <a:pt x="6548" y="29795"/>
                  </a:lnTo>
                  <a:lnTo>
                    <a:pt x="0" y="35382"/>
                  </a:lnTo>
                  <a:lnTo>
                    <a:pt x="6570" y="40941"/>
                  </a:lnTo>
                  <a:lnTo>
                    <a:pt x="55970" y="51056"/>
                  </a:lnTo>
                  <a:lnTo>
                    <a:pt x="96736" y="55474"/>
                  </a:lnTo>
                  <a:lnTo>
                    <a:pt x="146837" y="59375"/>
                  </a:lnTo>
                  <a:lnTo>
                    <a:pt x="205240" y="62690"/>
                  </a:lnTo>
                  <a:lnTo>
                    <a:pt x="270914" y="65351"/>
                  </a:lnTo>
                  <a:lnTo>
                    <a:pt x="342828" y="67288"/>
                  </a:lnTo>
                  <a:lnTo>
                    <a:pt x="419948" y="68434"/>
                  </a:lnTo>
                  <a:lnTo>
                    <a:pt x="501243" y="68719"/>
                  </a:lnTo>
                  <a:lnTo>
                    <a:pt x="582537" y="68102"/>
                  </a:lnTo>
                  <a:lnTo>
                    <a:pt x="659651" y="66641"/>
                  </a:lnTo>
                  <a:lnTo>
                    <a:pt x="731556" y="64411"/>
                  </a:lnTo>
                  <a:lnTo>
                    <a:pt x="797219" y="61482"/>
                  </a:lnTo>
                  <a:lnTo>
                    <a:pt x="855608" y="57929"/>
                  </a:lnTo>
                  <a:lnTo>
                    <a:pt x="905692" y="53824"/>
                  </a:lnTo>
                  <a:lnTo>
                    <a:pt x="946440" y="49239"/>
                  </a:lnTo>
                  <a:lnTo>
                    <a:pt x="995799" y="38923"/>
                  </a:lnTo>
                  <a:lnTo>
                    <a:pt x="1002347" y="33337"/>
                  </a:lnTo>
                  <a:lnTo>
                    <a:pt x="995776" y="27778"/>
                  </a:lnTo>
                  <a:lnTo>
                    <a:pt x="946374" y="17663"/>
                  </a:lnTo>
                  <a:lnTo>
                    <a:pt x="905607" y="13245"/>
                  </a:lnTo>
                  <a:lnTo>
                    <a:pt x="855505" y="9344"/>
                  </a:lnTo>
                  <a:lnTo>
                    <a:pt x="797101" y="6028"/>
                  </a:lnTo>
                  <a:lnTo>
                    <a:pt x="731426" y="3368"/>
                  </a:lnTo>
                  <a:lnTo>
                    <a:pt x="659514" y="1431"/>
                  </a:lnTo>
                  <a:lnTo>
                    <a:pt x="582396" y="285"/>
                  </a:lnTo>
                  <a:lnTo>
                    <a:pt x="501103" y="0"/>
                  </a:lnTo>
                  <a:close/>
                </a:path>
              </a:pathLst>
            </a:custGeom>
            <a:solidFill>
              <a:srgbClr val="F8F8F8">
                <a:alpha val="588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77" name="object 275">
              <a:extLst>
                <a:ext uri="{FF2B5EF4-FFF2-40B4-BE49-F238E27FC236}">
                  <a16:creationId xmlns:a16="http://schemas.microsoft.com/office/drawing/2014/main" xmlns="" id="{47811542-D449-4C73-BFE2-0F16648B7E93}"/>
                </a:ext>
              </a:extLst>
            </p:cNvPr>
            <p:cNvSpPr/>
            <p:nvPr/>
          </p:nvSpPr>
          <p:spPr>
            <a:xfrm>
              <a:off x="9150362" y="7023613"/>
              <a:ext cx="998219" cy="68580"/>
            </a:xfrm>
            <a:custGeom>
              <a:avLst/>
              <a:gdLst/>
              <a:ahLst/>
              <a:cxnLst/>
              <a:rect l="l" t="t" r="r" b="b"/>
              <a:pathLst>
                <a:path w="998220" h="68579">
                  <a:moveTo>
                    <a:pt x="498830" y="0"/>
                  </a:moveTo>
                  <a:lnTo>
                    <a:pt x="417906" y="611"/>
                  </a:lnTo>
                  <a:lnTo>
                    <a:pt x="341141" y="2064"/>
                  </a:lnTo>
                  <a:lnTo>
                    <a:pt x="269563" y="4284"/>
                  </a:lnTo>
                  <a:lnTo>
                    <a:pt x="204198" y="7198"/>
                  </a:lnTo>
                  <a:lnTo>
                    <a:pt x="146073" y="10736"/>
                  </a:lnTo>
                  <a:lnTo>
                    <a:pt x="96216" y="14823"/>
                  </a:lnTo>
                  <a:lnTo>
                    <a:pt x="55653" y="19387"/>
                  </a:lnTo>
                  <a:lnTo>
                    <a:pt x="6518" y="29657"/>
                  </a:lnTo>
                  <a:lnTo>
                    <a:pt x="0" y="35217"/>
                  </a:lnTo>
                  <a:lnTo>
                    <a:pt x="6540" y="40750"/>
                  </a:lnTo>
                  <a:lnTo>
                    <a:pt x="55717" y="50818"/>
                  </a:lnTo>
                  <a:lnTo>
                    <a:pt x="96298" y="55217"/>
                  </a:lnTo>
                  <a:lnTo>
                    <a:pt x="146172" y="59101"/>
                  </a:lnTo>
                  <a:lnTo>
                    <a:pt x="204310" y="62401"/>
                  </a:lnTo>
                  <a:lnTo>
                    <a:pt x="269687" y="65049"/>
                  </a:lnTo>
                  <a:lnTo>
                    <a:pt x="341273" y="66978"/>
                  </a:lnTo>
                  <a:lnTo>
                    <a:pt x="418044" y="68118"/>
                  </a:lnTo>
                  <a:lnTo>
                    <a:pt x="498970" y="68402"/>
                  </a:lnTo>
                  <a:lnTo>
                    <a:pt x="579891" y="67790"/>
                  </a:lnTo>
                  <a:lnTo>
                    <a:pt x="656653" y="66337"/>
                  </a:lnTo>
                  <a:lnTo>
                    <a:pt x="728229" y="64118"/>
                  </a:lnTo>
                  <a:lnTo>
                    <a:pt x="793592" y="61203"/>
                  </a:lnTo>
                  <a:lnTo>
                    <a:pt x="851715" y="57665"/>
                  </a:lnTo>
                  <a:lnTo>
                    <a:pt x="901572" y="53578"/>
                  </a:lnTo>
                  <a:lnTo>
                    <a:pt x="942134" y="49014"/>
                  </a:lnTo>
                  <a:lnTo>
                    <a:pt x="991269" y="38745"/>
                  </a:lnTo>
                  <a:lnTo>
                    <a:pt x="997788" y="33185"/>
                  </a:lnTo>
                  <a:lnTo>
                    <a:pt x="991247" y="27651"/>
                  </a:lnTo>
                  <a:lnTo>
                    <a:pt x="942071" y="17583"/>
                  </a:lnTo>
                  <a:lnTo>
                    <a:pt x="901490" y="13184"/>
                  </a:lnTo>
                  <a:lnTo>
                    <a:pt x="851617" y="9301"/>
                  </a:lnTo>
                  <a:lnTo>
                    <a:pt x="793480" y="6000"/>
                  </a:lnTo>
                  <a:lnTo>
                    <a:pt x="728105" y="3352"/>
                  </a:lnTo>
                  <a:lnTo>
                    <a:pt x="656520" y="1423"/>
                  </a:lnTo>
                  <a:lnTo>
                    <a:pt x="579753" y="283"/>
                  </a:lnTo>
                  <a:lnTo>
                    <a:pt x="498830" y="0"/>
                  </a:lnTo>
                  <a:close/>
                </a:path>
              </a:pathLst>
            </a:custGeom>
            <a:solidFill>
              <a:srgbClr val="F7F7F7">
                <a:alpha val="633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78" name="object 276">
              <a:extLst>
                <a:ext uri="{FF2B5EF4-FFF2-40B4-BE49-F238E27FC236}">
                  <a16:creationId xmlns:a16="http://schemas.microsoft.com/office/drawing/2014/main" xmlns="" id="{93B46544-690B-46E2-B8BD-D7BE5FB680DF}"/>
                </a:ext>
              </a:extLst>
            </p:cNvPr>
            <p:cNvSpPr/>
            <p:nvPr/>
          </p:nvSpPr>
          <p:spPr>
            <a:xfrm>
              <a:off x="9152639" y="7023770"/>
              <a:ext cx="993775" cy="68580"/>
            </a:xfrm>
            <a:custGeom>
              <a:avLst/>
              <a:gdLst/>
              <a:ahLst/>
              <a:cxnLst/>
              <a:rect l="l" t="t" r="r" b="b"/>
              <a:pathLst>
                <a:path w="993775" h="68579">
                  <a:moveTo>
                    <a:pt x="496544" y="0"/>
                  </a:moveTo>
                  <a:lnTo>
                    <a:pt x="415992" y="609"/>
                  </a:lnTo>
                  <a:lnTo>
                    <a:pt x="339580" y="2055"/>
                  </a:lnTo>
                  <a:lnTo>
                    <a:pt x="268331" y="4265"/>
                  </a:lnTo>
                  <a:lnTo>
                    <a:pt x="203265" y="7166"/>
                  </a:lnTo>
                  <a:lnTo>
                    <a:pt x="145407" y="10687"/>
                  </a:lnTo>
                  <a:lnTo>
                    <a:pt x="95777" y="14754"/>
                  </a:lnTo>
                  <a:lnTo>
                    <a:pt x="55399" y="19297"/>
                  </a:lnTo>
                  <a:lnTo>
                    <a:pt x="6488" y="29518"/>
                  </a:lnTo>
                  <a:lnTo>
                    <a:pt x="0" y="35052"/>
                  </a:lnTo>
                  <a:lnTo>
                    <a:pt x="6511" y="40562"/>
                  </a:lnTo>
                  <a:lnTo>
                    <a:pt x="55463" y="50587"/>
                  </a:lnTo>
                  <a:lnTo>
                    <a:pt x="95859" y="54965"/>
                  </a:lnTo>
                  <a:lnTo>
                    <a:pt x="145505" y="58831"/>
                  </a:lnTo>
                  <a:lnTo>
                    <a:pt x="203378" y="62115"/>
                  </a:lnTo>
                  <a:lnTo>
                    <a:pt x="268454" y="64750"/>
                  </a:lnTo>
                  <a:lnTo>
                    <a:pt x="339713" y="66669"/>
                  </a:lnTo>
                  <a:lnTo>
                    <a:pt x="416130" y="67803"/>
                  </a:lnTo>
                  <a:lnTo>
                    <a:pt x="496684" y="68084"/>
                  </a:lnTo>
                  <a:lnTo>
                    <a:pt x="577235" y="67475"/>
                  </a:lnTo>
                  <a:lnTo>
                    <a:pt x="653647" y="66030"/>
                  </a:lnTo>
                  <a:lnTo>
                    <a:pt x="724897" y="63821"/>
                  </a:lnTo>
                  <a:lnTo>
                    <a:pt x="789963" y="60921"/>
                  </a:lnTo>
                  <a:lnTo>
                    <a:pt x="847821" y="57402"/>
                  </a:lnTo>
                  <a:lnTo>
                    <a:pt x="897451" y="53335"/>
                  </a:lnTo>
                  <a:lnTo>
                    <a:pt x="937828" y="48792"/>
                  </a:lnTo>
                  <a:lnTo>
                    <a:pt x="986740" y="38569"/>
                  </a:lnTo>
                  <a:lnTo>
                    <a:pt x="993228" y="33032"/>
                  </a:lnTo>
                  <a:lnTo>
                    <a:pt x="986717" y="27522"/>
                  </a:lnTo>
                  <a:lnTo>
                    <a:pt x="937765" y="17497"/>
                  </a:lnTo>
                  <a:lnTo>
                    <a:pt x="897369" y="13118"/>
                  </a:lnTo>
                  <a:lnTo>
                    <a:pt x="847723" y="9253"/>
                  </a:lnTo>
                  <a:lnTo>
                    <a:pt x="789850" y="5969"/>
                  </a:lnTo>
                  <a:lnTo>
                    <a:pt x="724773" y="3333"/>
                  </a:lnTo>
                  <a:lnTo>
                    <a:pt x="653515" y="1415"/>
                  </a:lnTo>
                  <a:lnTo>
                    <a:pt x="577098" y="281"/>
                  </a:lnTo>
                  <a:lnTo>
                    <a:pt x="496544" y="0"/>
                  </a:lnTo>
                  <a:close/>
                </a:path>
              </a:pathLst>
            </a:custGeom>
            <a:solidFill>
              <a:srgbClr val="F7F7F7">
                <a:alpha val="678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79" name="object 277">
              <a:extLst>
                <a:ext uri="{FF2B5EF4-FFF2-40B4-BE49-F238E27FC236}">
                  <a16:creationId xmlns:a16="http://schemas.microsoft.com/office/drawing/2014/main" xmlns="" id="{928CF1BF-DD09-4F1B-A763-B11F4EDB5789}"/>
                </a:ext>
              </a:extLst>
            </p:cNvPr>
            <p:cNvSpPr/>
            <p:nvPr/>
          </p:nvSpPr>
          <p:spPr>
            <a:xfrm>
              <a:off x="9154929" y="7023928"/>
              <a:ext cx="988694" cy="67945"/>
            </a:xfrm>
            <a:custGeom>
              <a:avLst/>
              <a:gdLst/>
              <a:ahLst/>
              <a:cxnLst/>
              <a:rect l="l" t="t" r="r" b="b"/>
              <a:pathLst>
                <a:path w="988695" h="67945">
                  <a:moveTo>
                    <a:pt x="494258" y="0"/>
                  </a:moveTo>
                  <a:lnTo>
                    <a:pt x="414076" y="604"/>
                  </a:lnTo>
                  <a:lnTo>
                    <a:pt x="338015" y="2042"/>
                  </a:lnTo>
                  <a:lnTo>
                    <a:pt x="267093" y="4240"/>
                  </a:lnTo>
                  <a:lnTo>
                    <a:pt x="202327" y="7128"/>
                  </a:lnTo>
                  <a:lnTo>
                    <a:pt x="144735" y="10633"/>
                  </a:lnTo>
                  <a:lnTo>
                    <a:pt x="95335" y="14682"/>
                  </a:lnTo>
                  <a:lnTo>
                    <a:pt x="55143" y="19204"/>
                  </a:lnTo>
                  <a:lnTo>
                    <a:pt x="6458" y="29378"/>
                  </a:lnTo>
                  <a:lnTo>
                    <a:pt x="0" y="34886"/>
                  </a:lnTo>
                  <a:lnTo>
                    <a:pt x="6481" y="40371"/>
                  </a:lnTo>
                  <a:lnTo>
                    <a:pt x="55207" y="50352"/>
                  </a:lnTo>
                  <a:lnTo>
                    <a:pt x="95417" y="54713"/>
                  </a:lnTo>
                  <a:lnTo>
                    <a:pt x="144833" y="58562"/>
                  </a:lnTo>
                  <a:lnTo>
                    <a:pt x="202439" y="61834"/>
                  </a:lnTo>
                  <a:lnTo>
                    <a:pt x="267217" y="64459"/>
                  </a:lnTo>
                  <a:lnTo>
                    <a:pt x="338147" y="66370"/>
                  </a:lnTo>
                  <a:lnTo>
                    <a:pt x="414214" y="67500"/>
                  </a:lnTo>
                  <a:lnTo>
                    <a:pt x="494398" y="67779"/>
                  </a:lnTo>
                  <a:lnTo>
                    <a:pt x="574580" y="67172"/>
                  </a:lnTo>
                  <a:lnTo>
                    <a:pt x="650641" y="65732"/>
                  </a:lnTo>
                  <a:lnTo>
                    <a:pt x="721563" y="63533"/>
                  </a:lnTo>
                  <a:lnTo>
                    <a:pt x="786329" y="60645"/>
                  </a:lnTo>
                  <a:lnTo>
                    <a:pt x="843921" y="57140"/>
                  </a:lnTo>
                  <a:lnTo>
                    <a:pt x="893321" y="53090"/>
                  </a:lnTo>
                  <a:lnTo>
                    <a:pt x="933513" y="48568"/>
                  </a:lnTo>
                  <a:lnTo>
                    <a:pt x="982198" y="38391"/>
                  </a:lnTo>
                  <a:lnTo>
                    <a:pt x="988656" y="32880"/>
                  </a:lnTo>
                  <a:lnTo>
                    <a:pt x="982175" y="27395"/>
                  </a:lnTo>
                  <a:lnTo>
                    <a:pt x="933449" y="17417"/>
                  </a:lnTo>
                  <a:lnTo>
                    <a:pt x="893239" y="13058"/>
                  </a:lnTo>
                  <a:lnTo>
                    <a:pt x="843822" y="9210"/>
                  </a:lnTo>
                  <a:lnTo>
                    <a:pt x="786216" y="5941"/>
                  </a:lnTo>
                  <a:lnTo>
                    <a:pt x="721439" y="3317"/>
                  </a:lnTo>
                  <a:lnTo>
                    <a:pt x="650508" y="1407"/>
                  </a:lnTo>
                  <a:lnTo>
                    <a:pt x="574442" y="279"/>
                  </a:lnTo>
                  <a:lnTo>
                    <a:pt x="494258" y="0"/>
                  </a:lnTo>
                  <a:close/>
                </a:path>
              </a:pathLst>
            </a:custGeom>
            <a:solidFill>
              <a:srgbClr val="F6F6F6">
                <a:alpha val="724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80" name="object 278">
              <a:extLst>
                <a:ext uri="{FF2B5EF4-FFF2-40B4-BE49-F238E27FC236}">
                  <a16:creationId xmlns:a16="http://schemas.microsoft.com/office/drawing/2014/main" xmlns="" id="{ED710F86-EE61-4FBA-8FD3-532CA6B996B3}"/>
                </a:ext>
              </a:extLst>
            </p:cNvPr>
            <p:cNvSpPr/>
            <p:nvPr/>
          </p:nvSpPr>
          <p:spPr>
            <a:xfrm>
              <a:off x="9157206" y="7024084"/>
              <a:ext cx="984250" cy="67945"/>
            </a:xfrm>
            <a:custGeom>
              <a:avLst/>
              <a:gdLst/>
              <a:ahLst/>
              <a:cxnLst/>
              <a:rect l="l" t="t" r="r" b="b"/>
              <a:pathLst>
                <a:path w="984250" h="67945">
                  <a:moveTo>
                    <a:pt x="491985" y="0"/>
                  </a:moveTo>
                  <a:lnTo>
                    <a:pt x="412172" y="602"/>
                  </a:lnTo>
                  <a:lnTo>
                    <a:pt x="336461" y="2033"/>
                  </a:lnTo>
                  <a:lnTo>
                    <a:pt x="265865" y="4222"/>
                  </a:lnTo>
                  <a:lnTo>
                    <a:pt x="201397" y="7096"/>
                  </a:lnTo>
                  <a:lnTo>
                    <a:pt x="144070" y="10585"/>
                  </a:lnTo>
                  <a:lnTo>
                    <a:pt x="94897" y="14616"/>
                  </a:lnTo>
                  <a:lnTo>
                    <a:pt x="54890" y="19118"/>
                  </a:lnTo>
                  <a:lnTo>
                    <a:pt x="6428" y="29249"/>
                  </a:lnTo>
                  <a:lnTo>
                    <a:pt x="0" y="34734"/>
                  </a:lnTo>
                  <a:lnTo>
                    <a:pt x="6451" y="40193"/>
                  </a:lnTo>
                  <a:lnTo>
                    <a:pt x="54953" y="50125"/>
                  </a:lnTo>
                  <a:lnTo>
                    <a:pt x="94978" y="54464"/>
                  </a:lnTo>
                  <a:lnTo>
                    <a:pt x="144167" y="58294"/>
                  </a:lnTo>
                  <a:lnTo>
                    <a:pt x="201507" y="61549"/>
                  </a:lnTo>
                  <a:lnTo>
                    <a:pt x="265985" y="64160"/>
                  </a:lnTo>
                  <a:lnTo>
                    <a:pt x="336587" y="66061"/>
                  </a:lnTo>
                  <a:lnTo>
                    <a:pt x="412300" y="67184"/>
                  </a:lnTo>
                  <a:lnTo>
                    <a:pt x="492112" y="67462"/>
                  </a:lnTo>
                  <a:lnTo>
                    <a:pt x="571925" y="66860"/>
                  </a:lnTo>
                  <a:lnTo>
                    <a:pt x="647636" y="65428"/>
                  </a:lnTo>
                  <a:lnTo>
                    <a:pt x="718232" y="63240"/>
                  </a:lnTo>
                  <a:lnTo>
                    <a:pt x="782700" y="60365"/>
                  </a:lnTo>
                  <a:lnTo>
                    <a:pt x="840027" y="56876"/>
                  </a:lnTo>
                  <a:lnTo>
                    <a:pt x="889200" y="52845"/>
                  </a:lnTo>
                  <a:lnTo>
                    <a:pt x="929207" y="48343"/>
                  </a:lnTo>
                  <a:lnTo>
                    <a:pt x="977668" y="38213"/>
                  </a:lnTo>
                  <a:lnTo>
                    <a:pt x="984097" y="32727"/>
                  </a:lnTo>
                  <a:lnTo>
                    <a:pt x="977646" y="27269"/>
                  </a:lnTo>
                  <a:lnTo>
                    <a:pt x="929143" y="17336"/>
                  </a:lnTo>
                  <a:lnTo>
                    <a:pt x="889119" y="12998"/>
                  </a:lnTo>
                  <a:lnTo>
                    <a:pt x="839930" y="9167"/>
                  </a:lnTo>
                  <a:lnTo>
                    <a:pt x="782590" y="5913"/>
                  </a:lnTo>
                  <a:lnTo>
                    <a:pt x="718112" y="3301"/>
                  </a:lnTo>
                  <a:lnTo>
                    <a:pt x="647510" y="1400"/>
                  </a:lnTo>
                  <a:lnTo>
                    <a:pt x="571796" y="277"/>
                  </a:lnTo>
                  <a:lnTo>
                    <a:pt x="491985" y="0"/>
                  </a:lnTo>
                  <a:close/>
                </a:path>
              </a:pathLst>
            </a:custGeom>
            <a:solidFill>
              <a:srgbClr val="F6F6F6">
                <a:alpha val="769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81" name="object 279">
              <a:extLst>
                <a:ext uri="{FF2B5EF4-FFF2-40B4-BE49-F238E27FC236}">
                  <a16:creationId xmlns:a16="http://schemas.microsoft.com/office/drawing/2014/main" xmlns="" id="{5B234109-2EF8-4F92-8087-821E2E943CB1}"/>
                </a:ext>
              </a:extLst>
            </p:cNvPr>
            <p:cNvSpPr/>
            <p:nvPr/>
          </p:nvSpPr>
          <p:spPr>
            <a:xfrm>
              <a:off x="9159496" y="7024241"/>
              <a:ext cx="979805" cy="67310"/>
            </a:xfrm>
            <a:custGeom>
              <a:avLst/>
              <a:gdLst/>
              <a:ahLst/>
              <a:cxnLst/>
              <a:rect l="l" t="t" r="r" b="b"/>
              <a:pathLst>
                <a:path w="979804" h="67309">
                  <a:moveTo>
                    <a:pt x="489686" y="0"/>
                  </a:moveTo>
                  <a:lnTo>
                    <a:pt x="410246" y="600"/>
                  </a:lnTo>
                  <a:lnTo>
                    <a:pt x="334889" y="2024"/>
                  </a:lnTo>
                  <a:lnTo>
                    <a:pt x="264623" y="4203"/>
                  </a:lnTo>
                  <a:lnTo>
                    <a:pt x="200456" y="7064"/>
                  </a:lnTo>
                  <a:lnTo>
                    <a:pt x="143397" y="10536"/>
                  </a:lnTo>
                  <a:lnTo>
                    <a:pt x="94453" y="14548"/>
                  </a:lnTo>
                  <a:lnTo>
                    <a:pt x="54633" y="19028"/>
                  </a:lnTo>
                  <a:lnTo>
                    <a:pt x="6398" y="29110"/>
                  </a:lnTo>
                  <a:lnTo>
                    <a:pt x="0" y="34569"/>
                  </a:lnTo>
                  <a:lnTo>
                    <a:pt x="6421" y="40002"/>
                  </a:lnTo>
                  <a:lnTo>
                    <a:pt x="54697" y="49888"/>
                  </a:lnTo>
                  <a:lnTo>
                    <a:pt x="94535" y="54207"/>
                  </a:lnTo>
                  <a:lnTo>
                    <a:pt x="143495" y="58019"/>
                  </a:lnTo>
                  <a:lnTo>
                    <a:pt x="200569" y="61259"/>
                  </a:lnTo>
                  <a:lnTo>
                    <a:pt x="264747" y="63859"/>
                  </a:lnTo>
                  <a:lnTo>
                    <a:pt x="335021" y="65751"/>
                  </a:lnTo>
                  <a:lnTo>
                    <a:pt x="410384" y="66869"/>
                  </a:lnTo>
                  <a:lnTo>
                    <a:pt x="489826" y="67144"/>
                  </a:lnTo>
                  <a:lnTo>
                    <a:pt x="569269" y="66544"/>
                  </a:lnTo>
                  <a:lnTo>
                    <a:pt x="644629" y="65120"/>
                  </a:lnTo>
                  <a:lnTo>
                    <a:pt x="714897" y="62941"/>
                  </a:lnTo>
                  <a:lnTo>
                    <a:pt x="779066" y="60080"/>
                  </a:lnTo>
                  <a:lnTo>
                    <a:pt x="836126" y="56608"/>
                  </a:lnTo>
                  <a:lnTo>
                    <a:pt x="885071" y="52596"/>
                  </a:lnTo>
                  <a:lnTo>
                    <a:pt x="924891" y="48116"/>
                  </a:lnTo>
                  <a:lnTo>
                    <a:pt x="973126" y="38034"/>
                  </a:lnTo>
                  <a:lnTo>
                    <a:pt x="979525" y="32575"/>
                  </a:lnTo>
                  <a:lnTo>
                    <a:pt x="973104" y="27142"/>
                  </a:lnTo>
                  <a:lnTo>
                    <a:pt x="924827" y="17256"/>
                  </a:lnTo>
                  <a:lnTo>
                    <a:pt x="884989" y="12937"/>
                  </a:lnTo>
                  <a:lnTo>
                    <a:pt x="836028" y="9124"/>
                  </a:lnTo>
                  <a:lnTo>
                    <a:pt x="778953" y="5885"/>
                  </a:lnTo>
                  <a:lnTo>
                    <a:pt x="714773" y="3285"/>
                  </a:lnTo>
                  <a:lnTo>
                    <a:pt x="644497" y="1393"/>
                  </a:lnTo>
                  <a:lnTo>
                    <a:pt x="569131" y="275"/>
                  </a:lnTo>
                  <a:lnTo>
                    <a:pt x="489686" y="0"/>
                  </a:lnTo>
                  <a:close/>
                </a:path>
              </a:pathLst>
            </a:custGeom>
            <a:solidFill>
              <a:srgbClr val="F5F5F5">
                <a:alpha val="814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82" name="object 280">
              <a:extLst>
                <a:ext uri="{FF2B5EF4-FFF2-40B4-BE49-F238E27FC236}">
                  <a16:creationId xmlns:a16="http://schemas.microsoft.com/office/drawing/2014/main" xmlns="" id="{75A1F664-6FB7-4C88-9E66-3A787049310F}"/>
                </a:ext>
              </a:extLst>
            </p:cNvPr>
            <p:cNvSpPr/>
            <p:nvPr/>
          </p:nvSpPr>
          <p:spPr>
            <a:xfrm>
              <a:off x="9161773" y="7024399"/>
              <a:ext cx="975360" cy="67310"/>
            </a:xfrm>
            <a:custGeom>
              <a:avLst/>
              <a:gdLst/>
              <a:ahLst/>
              <a:cxnLst/>
              <a:rect l="l" t="t" r="r" b="b"/>
              <a:pathLst>
                <a:path w="975359" h="67309">
                  <a:moveTo>
                    <a:pt x="487413" y="0"/>
                  </a:moveTo>
                  <a:lnTo>
                    <a:pt x="408342" y="597"/>
                  </a:lnTo>
                  <a:lnTo>
                    <a:pt x="333335" y="2016"/>
                  </a:lnTo>
                  <a:lnTo>
                    <a:pt x="263395" y="4184"/>
                  </a:lnTo>
                  <a:lnTo>
                    <a:pt x="199526" y="7031"/>
                  </a:lnTo>
                  <a:lnTo>
                    <a:pt x="142732" y="10487"/>
                  </a:lnTo>
                  <a:lnTo>
                    <a:pt x="94015" y="14479"/>
                  </a:lnTo>
                  <a:lnTo>
                    <a:pt x="54380" y="18938"/>
                  </a:lnTo>
                  <a:lnTo>
                    <a:pt x="6369" y="28971"/>
                  </a:lnTo>
                  <a:lnTo>
                    <a:pt x="0" y="34404"/>
                  </a:lnTo>
                  <a:lnTo>
                    <a:pt x="6391" y="39814"/>
                  </a:lnTo>
                  <a:lnTo>
                    <a:pt x="54444" y="49657"/>
                  </a:lnTo>
                  <a:lnTo>
                    <a:pt x="94097" y="53956"/>
                  </a:lnTo>
                  <a:lnTo>
                    <a:pt x="142830" y="57751"/>
                  </a:lnTo>
                  <a:lnTo>
                    <a:pt x="199639" y="60976"/>
                  </a:lnTo>
                  <a:lnTo>
                    <a:pt x="263519" y="63564"/>
                  </a:lnTo>
                  <a:lnTo>
                    <a:pt x="333467" y="65449"/>
                  </a:lnTo>
                  <a:lnTo>
                    <a:pt x="408480" y="66563"/>
                  </a:lnTo>
                  <a:lnTo>
                    <a:pt x="487553" y="66840"/>
                  </a:lnTo>
                  <a:lnTo>
                    <a:pt x="566623" y="66241"/>
                  </a:lnTo>
                  <a:lnTo>
                    <a:pt x="641630" y="64822"/>
                  </a:lnTo>
                  <a:lnTo>
                    <a:pt x="711570" y="62652"/>
                  </a:lnTo>
                  <a:lnTo>
                    <a:pt x="775439" y="59803"/>
                  </a:lnTo>
                  <a:lnTo>
                    <a:pt x="832234" y="56346"/>
                  </a:lnTo>
                  <a:lnTo>
                    <a:pt x="880950" y="52352"/>
                  </a:lnTo>
                  <a:lnTo>
                    <a:pt x="920585" y="47891"/>
                  </a:lnTo>
                  <a:lnTo>
                    <a:pt x="968597" y="37856"/>
                  </a:lnTo>
                  <a:lnTo>
                    <a:pt x="974966" y="32423"/>
                  </a:lnTo>
                  <a:lnTo>
                    <a:pt x="968574" y="27016"/>
                  </a:lnTo>
                  <a:lnTo>
                    <a:pt x="920522" y="17176"/>
                  </a:lnTo>
                  <a:lnTo>
                    <a:pt x="880868" y="12877"/>
                  </a:lnTo>
                  <a:lnTo>
                    <a:pt x="832135" y="9082"/>
                  </a:lnTo>
                  <a:lnTo>
                    <a:pt x="775327" y="5857"/>
                  </a:lnTo>
                  <a:lnTo>
                    <a:pt x="711446" y="3269"/>
                  </a:lnTo>
                  <a:lnTo>
                    <a:pt x="641498" y="1385"/>
                  </a:lnTo>
                  <a:lnTo>
                    <a:pt x="566485" y="273"/>
                  </a:lnTo>
                  <a:lnTo>
                    <a:pt x="487413" y="0"/>
                  </a:lnTo>
                  <a:close/>
                </a:path>
              </a:pathLst>
            </a:custGeom>
            <a:solidFill>
              <a:srgbClr val="F4F4F4">
                <a:alpha val="859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83" name="object 281">
              <a:extLst>
                <a:ext uri="{FF2B5EF4-FFF2-40B4-BE49-F238E27FC236}">
                  <a16:creationId xmlns:a16="http://schemas.microsoft.com/office/drawing/2014/main" xmlns="" id="{9BF6B3F3-5381-4B33-BEE5-1E8CF03D8E96}"/>
                </a:ext>
              </a:extLst>
            </p:cNvPr>
            <p:cNvSpPr/>
            <p:nvPr/>
          </p:nvSpPr>
          <p:spPr>
            <a:xfrm>
              <a:off x="9164051" y="7024555"/>
              <a:ext cx="970915" cy="66675"/>
            </a:xfrm>
            <a:custGeom>
              <a:avLst/>
              <a:gdLst/>
              <a:ahLst/>
              <a:cxnLst/>
              <a:rect l="l" t="t" r="r" b="b"/>
              <a:pathLst>
                <a:path w="970915" h="66675">
                  <a:moveTo>
                    <a:pt x="485139" y="0"/>
                  </a:moveTo>
                  <a:lnTo>
                    <a:pt x="406438" y="592"/>
                  </a:lnTo>
                  <a:lnTo>
                    <a:pt x="331781" y="2002"/>
                  </a:lnTo>
                  <a:lnTo>
                    <a:pt x="262167" y="4160"/>
                  </a:lnTo>
                  <a:lnTo>
                    <a:pt x="198596" y="6994"/>
                  </a:lnTo>
                  <a:lnTo>
                    <a:pt x="142066" y="10434"/>
                  </a:lnTo>
                  <a:lnTo>
                    <a:pt x="93577" y="14410"/>
                  </a:lnTo>
                  <a:lnTo>
                    <a:pt x="54127" y="18850"/>
                  </a:lnTo>
                  <a:lnTo>
                    <a:pt x="6339" y="28841"/>
                  </a:lnTo>
                  <a:lnTo>
                    <a:pt x="0" y="34251"/>
                  </a:lnTo>
                  <a:lnTo>
                    <a:pt x="6361" y="39632"/>
                  </a:lnTo>
                  <a:lnTo>
                    <a:pt x="54188" y="49424"/>
                  </a:lnTo>
                  <a:lnTo>
                    <a:pt x="93655" y="53701"/>
                  </a:lnTo>
                  <a:lnTo>
                    <a:pt x="142159" y="57478"/>
                  </a:lnTo>
                  <a:lnTo>
                    <a:pt x="198700" y="60688"/>
                  </a:lnTo>
                  <a:lnTo>
                    <a:pt x="262281" y="63263"/>
                  </a:lnTo>
                  <a:lnTo>
                    <a:pt x="331902" y="65139"/>
                  </a:lnTo>
                  <a:lnTo>
                    <a:pt x="406563" y="66247"/>
                  </a:lnTo>
                  <a:lnTo>
                    <a:pt x="485266" y="66522"/>
                  </a:lnTo>
                  <a:lnTo>
                    <a:pt x="563968" y="65927"/>
                  </a:lnTo>
                  <a:lnTo>
                    <a:pt x="638625" y="64514"/>
                  </a:lnTo>
                  <a:lnTo>
                    <a:pt x="708239" y="62356"/>
                  </a:lnTo>
                  <a:lnTo>
                    <a:pt x="771810" y="59522"/>
                  </a:lnTo>
                  <a:lnTo>
                    <a:pt x="828340" y="56083"/>
                  </a:lnTo>
                  <a:lnTo>
                    <a:pt x="876829" y="52108"/>
                  </a:lnTo>
                  <a:lnTo>
                    <a:pt x="916279" y="47670"/>
                  </a:lnTo>
                  <a:lnTo>
                    <a:pt x="964067" y="37680"/>
                  </a:lnTo>
                  <a:lnTo>
                    <a:pt x="970406" y="32270"/>
                  </a:lnTo>
                  <a:lnTo>
                    <a:pt x="964045" y="26886"/>
                  </a:lnTo>
                  <a:lnTo>
                    <a:pt x="916218" y="17092"/>
                  </a:lnTo>
                  <a:lnTo>
                    <a:pt x="876751" y="12815"/>
                  </a:lnTo>
                  <a:lnTo>
                    <a:pt x="828247" y="9039"/>
                  </a:lnTo>
                  <a:lnTo>
                    <a:pt x="771706" y="5830"/>
                  </a:lnTo>
                  <a:lnTo>
                    <a:pt x="708125" y="3256"/>
                  </a:lnTo>
                  <a:lnTo>
                    <a:pt x="638504" y="1382"/>
                  </a:lnTo>
                  <a:lnTo>
                    <a:pt x="563843" y="274"/>
                  </a:lnTo>
                  <a:lnTo>
                    <a:pt x="485139" y="0"/>
                  </a:lnTo>
                  <a:close/>
                </a:path>
              </a:pathLst>
            </a:custGeom>
            <a:solidFill>
              <a:srgbClr val="F4F4F4">
                <a:alpha val="904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84" name="object 282">
              <a:extLst>
                <a:ext uri="{FF2B5EF4-FFF2-40B4-BE49-F238E27FC236}">
                  <a16:creationId xmlns:a16="http://schemas.microsoft.com/office/drawing/2014/main" xmlns="" id="{DD7A93BF-DE7D-48D6-ADB1-C2175D006A43}"/>
                </a:ext>
              </a:extLst>
            </p:cNvPr>
            <p:cNvSpPr/>
            <p:nvPr/>
          </p:nvSpPr>
          <p:spPr>
            <a:xfrm>
              <a:off x="9166341" y="7024700"/>
              <a:ext cx="965835" cy="66675"/>
            </a:xfrm>
            <a:custGeom>
              <a:avLst/>
              <a:gdLst/>
              <a:ahLst/>
              <a:cxnLst/>
              <a:rect l="l" t="t" r="r" b="b"/>
              <a:pathLst>
                <a:path w="965834" h="66675">
                  <a:moveTo>
                    <a:pt x="482841" y="0"/>
                  </a:moveTo>
                  <a:lnTo>
                    <a:pt x="404512" y="593"/>
                  </a:lnTo>
                  <a:lnTo>
                    <a:pt x="330209" y="2000"/>
                  </a:lnTo>
                  <a:lnTo>
                    <a:pt x="260925" y="4149"/>
                  </a:lnTo>
                  <a:lnTo>
                    <a:pt x="197655" y="6971"/>
                  </a:lnTo>
                  <a:lnTo>
                    <a:pt x="141393" y="10396"/>
                  </a:lnTo>
                  <a:lnTo>
                    <a:pt x="93134" y="14353"/>
                  </a:lnTo>
                  <a:lnTo>
                    <a:pt x="53870" y="18772"/>
                  </a:lnTo>
                  <a:lnTo>
                    <a:pt x="6309" y="28715"/>
                  </a:lnTo>
                  <a:lnTo>
                    <a:pt x="0" y="34099"/>
                  </a:lnTo>
                  <a:lnTo>
                    <a:pt x="6331" y="39457"/>
                  </a:lnTo>
                  <a:lnTo>
                    <a:pt x="53931" y="49205"/>
                  </a:lnTo>
                  <a:lnTo>
                    <a:pt x="93212" y="53462"/>
                  </a:lnTo>
                  <a:lnTo>
                    <a:pt x="141487" y="57221"/>
                  </a:lnTo>
                  <a:lnTo>
                    <a:pt x="197762" y="60415"/>
                  </a:lnTo>
                  <a:lnTo>
                    <a:pt x="261044" y="62977"/>
                  </a:lnTo>
                  <a:lnTo>
                    <a:pt x="330336" y="64842"/>
                  </a:lnTo>
                  <a:lnTo>
                    <a:pt x="404647" y="65944"/>
                  </a:lnTo>
                  <a:lnTo>
                    <a:pt x="482980" y="66217"/>
                  </a:lnTo>
                  <a:lnTo>
                    <a:pt x="561313" y="65627"/>
                  </a:lnTo>
                  <a:lnTo>
                    <a:pt x="635619" y="64223"/>
                  </a:lnTo>
                  <a:lnTo>
                    <a:pt x="704904" y="62076"/>
                  </a:lnTo>
                  <a:lnTo>
                    <a:pt x="768176" y="59255"/>
                  </a:lnTo>
                  <a:lnTo>
                    <a:pt x="824439" y="55832"/>
                  </a:lnTo>
                  <a:lnTo>
                    <a:pt x="872700" y="51876"/>
                  </a:lnTo>
                  <a:lnTo>
                    <a:pt x="911964" y="47457"/>
                  </a:lnTo>
                  <a:lnTo>
                    <a:pt x="959525" y="37515"/>
                  </a:lnTo>
                  <a:lnTo>
                    <a:pt x="965834" y="32130"/>
                  </a:lnTo>
                  <a:lnTo>
                    <a:pt x="959503" y="26772"/>
                  </a:lnTo>
                  <a:lnTo>
                    <a:pt x="911900" y="17024"/>
                  </a:lnTo>
                  <a:lnTo>
                    <a:pt x="872618" y="12766"/>
                  </a:lnTo>
                  <a:lnTo>
                    <a:pt x="824341" y="9007"/>
                  </a:lnTo>
                  <a:lnTo>
                    <a:pt x="768063" y="5812"/>
                  </a:lnTo>
                  <a:lnTo>
                    <a:pt x="704781" y="3248"/>
                  </a:lnTo>
                  <a:lnTo>
                    <a:pt x="635486" y="1381"/>
                  </a:lnTo>
                  <a:lnTo>
                    <a:pt x="561175" y="276"/>
                  </a:lnTo>
                  <a:lnTo>
                    <a:pt x="482841" y="0"/>
                  </a:lnTo>
                  <a:close/>
                </a:path>
              </a:pathLst>
            </a:custGeom>
            <a:solidFill>
              <a:srgbClr val="F3F3F3">
                <a:alpha val="950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85" name="object 283">
              <a:extLst>
                <a:ext uri="{FF2B5EF4-FFF2-40B4-BE49-F238E27FC236}">
                  <a16:creationId xmlns:a16="http://schemas.microsoft.com/office/drawing/2014/main" xmlns="" id="{53CBE396-F64A-4676-8790-CCA08E34C70B}"/>
                </a:ext>
              </a:extLst>
            </p:cNvPr>
            <p:cNvSpPr/>
            <p:nvPr/>
          </p:nvSpPr>
          <p:spPr>
            <a:xfrm>
              <a:off x="9168618" y="7024857"/>
              <a:ext cx="961390" cy="66040"/>
            </a:xfrm>
            <a:custGeom>
              <a:avLst/>
              <a:gdLst/>
              <a:ahLst/>
              <a:cxnLst/>
              <a:rect l="l" t="t" r="r" b="b"/>
              <a:pathLst>
                <a:path w="961390" h="66040">
                  <a:moveTo>
                    <a:pt x="480568" y="0"/>
                  </a:moveTo>
                  <a:lnTo>
                    <a:pt x="402608" y="591"/>
                  </a:lnTo>
                  <a:lnTo>
                    <a:pt x="328655" y="1991"/>
                  </a:lnTo>
                  <a:lnTo>
                    <a:pt x="259697" y="4131"/>
                  </a:lnTo>
                  <a:lnTo>
                    <a:pt x="196725" y="6939"/>
                  </a:lnTo>
                  <a:lnTo>
                    <a:pt x="140728" y="10347"/>
                  </a:lnTo>
                  <a:lnTo>
                    <a:pt x="92695" y="14284"/>
                  </a:lnTo>
                  <a:lnTo>
                    <a:pt x="53617" y="18681"/>
                  </a:lnTo>
                  <a:lnTo>
                    <a:pt x="6279" y="28576"/>
                  </a:lnTo>
                  <a:lnTo>
                    <a:pt x="0" y="33934"/>
                  </a:lnTo>
                  <a:lnTo>
                    <a:pt x="6301" y="39266"/>
                  </a:lnTo>
                  <a:lnTo>
                    <a:pt x="53678" y="48968"/>
                  </a:lnTo>
                  <a:lnTo>
                    <a:pt x="92774" y="53206"/>
                  </a:lnTo>
                  <a:lnTo>
                    <a:pt x="140822" y="56948"/>
                  </a:lnTo>
                  <a:lnTo>
                    <a:pt x="196832" y="60128"/>
                  </a:lnTo>
                  <a:lnTo>
                    <a:pt x="259816" y="62680"/>
                  </a:lnTo>
                  <a:lnTo>
                    <a:pt x="328782" y="64539"/>
                  </a:lnTo>
                  <a:lnTo>
                    <a:pt x="402743" y="65638"/>
                  </a:lnTo>
                  <a:lnTo>
                    <a:pt x="480707" y="65913"/>
                  </a:lnTo>
                  <a:lnTo>
                    <a:pt x="558667" y="65321"/>
                  </a:lnTo>
                  <a:lnTo>
                    <a:pt x="632620" y="63921"/>
                  </a:lnTo>
                  <a:lnTo>
                    <a:pt x="701577" y="61781"/>
                  </a:lnTo>
                  <a:lnTo>
                    <a:pt x="764549" y="58973"/>
                  </a:lnTo>
                  <a:lnTo>
                    <a:pt x="820547" y="55565"/>
                  </a:lnTo>
                  <a:lnTo>
                    <a:pt x="868579" y="51628"/>
                  </a:lnTo>
                  <a:lnTo>
                    <a:pt x="907658" y="47231"/>
                  </a:lnTo>
                  <a:lnTo>
                    <a:pt x="954996" y="37336"/>
                  </a:lnTo>
                  <a:lnTo>
                    <a:pt x="961275" y="31978"/>
                  </a:lnTo>
                  <a:lnTo>
                    <a:pt x="954973" y="26646"/>
                  </a:lnTo>
                  <a:lnTo>
                    <a:pt x="907597" y="16944"/>
                  </a:lnTo>
                  <a:lnTo>
                    <a:pt x="868501" y="12706"/>
                  </a:lnTo>
                  <a:lnTo>
                    <a:pt x="820453" y="8964"/>
                  </a:lnTo>
                  <a:lnTo>
                    <a:pt x="764442" y="5784"/>
                  </a:lnTo>
                  <a:lnTo>
                    <a:pt x="701459" y="3232"/>
                  </a:lnTo>
                  <a:lnTo>
                    <a:pt x="632492" y="1373"/>
                  </a:lnTo>
                  <a:lnTo>
                    <a:pt x="558532" y="274"/>
                  </a:lnTo>
                  <a:lnTo>
                    <a:pt x="480568" y="0"/>
                  </a:lnTo>
                  <a:close/>
                </a:path>
              </a:pathLst>
            </a:custGeom>
            <a:solidFill>
              <a:srgbClr val="F3F3F3">
                <a:alpha val="995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86" name="object 284">
              <a:extLst>
                <a:ext uri="{FF2B5EF4-FFF2-40B4-BE49-F238E27FC236}">
                  <a16:creationId xmlns:a16="http://schemas.microsoft.com/office/drawing/2014/main" xmlns="" id="{8CB3F4F7-1794-45CA-AF30-B5D5FCE243F4}"/>
                </a:ext>
              </a:extLst>
            </p:cNvPr>
            <p:cNvSpPr/>
            <p:nvPr/>
          </p:nvSpPr>
          <p:spPr>
            <a:xfrm>
              <a:off x="9170895" y="7025013"/>
              <a:ext cx="956944" cy="66040"/>
            </a:xfrm>
            <a:custGeom>
              <a:avLst/>
              <a:gdLst/>
              <a:ahLst/>
              <a:cxnLst/>
              <a:rect l="l" t="t" r="r" b="b"/>
              <a:pathLst>
                <a:path w="956945" h="66040">
                  <a:moveTo>
                    <a:pt x="478294" y="0"/>
                  </a:moveTo>
                  <a:lnTo>
                    <a:pt x="400704" y="589"/>
                  </a:lnTo>
                  <a:lnTo>
                    <a:pt x="327101" y="1983"/>
                  </a:lnTo>
                  <a:lnTo>
                    <a:pt x="258470" y="4112"/>
                  </a:lnTo>
                  <a:lnTo>
                    <a:pt x="195795" y="6906"/>
                  </a:lnTo>
                  <a:lnTo>
                    <a:pt x="140063" y="10298"/>
                  </a:lnTo>
                  <a:lnTo>
                    <a:pt x="92257" y="14216"/>
                  </a:lnTo>
                  <a:lnTo>
                    <a:pt x="53363" y="18591"/>
                  </a:lnTo>
                  <a:lnTo>
                    <a:pt x="6249" y="28437"/>
                  </a:lnTo>
                  <a:lnTo>
                    <a:pt x="0" y="33769"/>
                  </a:lnTo>
                  <a:lnTo>
                    <a:pt x="6272" y="39078"/>
                  </a:lnTo>
                  <a:lnTo>
                    <a:pt x="53424" y="48736"/>
                  </a:lnTo>
                  <a:lnTo>
                    <a:pt x="92335" y="52954"/>
                  </a:lnTo>
                  <a:lnTo>
                    <a:pt x="140155" y="56678"/>
                  </a:lnTo>
                  <a:lnTo>
                    <a:pt x="195900" y="59842"/>
                  </a:lnTo>
                  <a:lnTo>
                    <a:pt x="258584" y="62381"/>
                  </a:lnTo>
                  <a:lnTo>
                    <a:pt x="327222" y="64230"/>
                  </a:lnTo>
                  <a:lnTo>
                    <a:pt x="400829" y="65323"/>
                  </a:lnTo>
                  <a:lnTo>
                    <a:pt x="478421" y="65595"/>
                  </a:lnTo>
                  <a:lnTo>
                    <a:pt x="556015" y="65009"/>
                  </a:lnTo>
                  <a:lnTo>
                    <a:pt x="629620" y="63617"/>
                  </a:lnTo>
                  <a:lnTo>
                    <a:pt x="698251" y="61488"/>
                  </a:lnTo>
                  <a:lnTo>
                    <a:pt x="760925" y="58694"/>
                  </a:lnTo>
                  <a:lnTo>
                    <a:pt x="816657" y="55302"/>
                  </a:lnTo>
                  <a:lnTo>
                    <a:pt x="864462" y="51382"/>
                  </a:lnTo>
                  <a:lnTo>
                    <a:pt x="903354" y="47006"/>
                  </a:lnTo>
                  <a:lnTo>
                    <a:pt x="950466" y="37158"/>
                  </a:lnTo>
                  <a:lnTo>
                    <a:pt x="956716" y="31826"/>
                  </a:lnTo>
                  <a:lnTo>
                    <a:pt x="950444" y="26519"/>
                  </a:lnTo>
                  <a:lnTo>
                    <a:pt x="903291" y="16864"/>
                  </a:lnTo>
                  <a:lnTo>
                    <a:pt x="864380" y="12646"/>
                  </a:lnTo>
                  <a:lnTo>
                    <a:pt x="816560" y="8921"/>
                  </a:lnTo>
                  <a:lnTo>
                    <a:pt x="760816" y="5756"/>
                  </a:lnTo>
                  <a:lnTo>
                    <a:pt x="698132" y="3216"/>
                  </a:lnTo>
                  <a:lnTo>
                    <a:pt x="629494" y="1366"/>
                  </a:lnTo>
                  <a:lnTo>
                    <a:pt x="555886" y="272"/>
                  </a:lnTo>
                  <a:lnTo>
                    <a:pt x="478294" y="0"/>
                  </a:lnTo>
                  <a:close/>
                </a:path>
              </a:pathLst>
            </a:custGeom>
            <a:solidFill>
              <a:srgbClr val="F1F1F1">
                <a:alpha val="1040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87" name="object 285">
              <a:extLst>
                <a:ext uri="{FF2B5EF4-FFF2-40B4-BE49-F238E27FC236}">
                  <a16:creationId xmlns:a16="http://schemas.microsoft.com/office/drawing/2014/main" xmlns="" id="{05331135-1A63-4B51-9C26-B9747C9DC570}"/>
                </a:ext>
              </a:extLst>
            </p:cNvPr>
            <p:cNvSpPr/>
            <p:nvPr/>
          </p:nvSpPr>
          <p:spPr>
            <a:xfrm>
              <a:off x="9173185" y="7025171"/>
              <a:ext cx="952500" cy="65405"/>
            </a:xfrm>
            <a:custGeom>
              <a:avLst/>
              <a:gdLst/>
              <a:ahLst/>
              <a:cxnLst/>
              <a:rect l="l" t="t" r="r" b="b"/>
              <a:pathLst>
                <a:path w="952500" h="65404">
                  <a:moveTo>
                    <a:pt x="476008" y="0"/>
                  </a:moveTo>
                  <a:lnTo>
                    <a:pt x="398787" y="583"/>
                  </a:lnTo>
                  <a:lnTo>
                    <a:pt x="325535" y="1969"/>
                  </a:lnTo>
                  <a:lnTo>
                    <a:pt x="257232" y="4088"/>
                  </a:lnTo>
                  <a:lnTo>
                    <a:pt x="194857" y="6869"/>
                  </a:lnTo>
                  <a:lnTo>
                    <a:pt x="139392" y="10245"/>
                  </a:lnTo>
                  <a:lnTo>
                    <a:pt x="91815" y="14146"/>
                  </a:lnTo>
                  <a:lnTo>
                    <a:pt x="53107" y="18503"/>
                  </a:lnTo>
                  <a:lnTo>
                    <a:pt x="6219" y="28307"/>
                  </a:lnTo>
                  <a:lnTo>
                    <a:pt x="0" y="33616"/>
                  </a:lnTo>
                  <a:lnTo>
                    <a:pt x="6241" y="38896"/>
                  </a:lnTo>
                  <a:lnTo>
                    <a:pt x="53168" y="48503"/>
                  </a:lnTo>
                  <a:lnTo>
                    <a:pt x="91892" y="52700"/>
                  </a:lnTo>
                  <a:lnTo>
                    <a:pt x="139484" y="56405"/>
                  </a:lnTo>
                  <a:lnTo>
                    <a:pt x="194961" y="59553"/>
                  </a:lnTo>
                  <a:lnTo>
                    <a:pt x="257346" y="62080"/>
                  </a:lnTo>
                  <a:lnTo>
                    <a:pt x="325656" y="63920"/>
                  </a:lnTo>
                  <a:lnTo>
                    <a:pt x="398913" y="65007"/>
                  </a:lnTo>
                  <a:lnTo>
                    <a:pt x="476135" y="65277"/>
                  </a:lnTo>
                  <a:lnTo>
                    <a:pt x="553356" y="64694"/>
                  </a:lnTo>
                  <a:lnTo>
                    <a:pt x="626608" y="63308"/>
                  </a:lnTo>
                  <a:lnTo>
                    <a:pt x="694912" y="61190"/>
                  </a:lnTo>
                  <a:lnTo>
                    <a:pt x="757286" y="58409"/>
                  </a:lnTo>
                  <a:lnTo>
                    <a:pt x="812752" y="55033"/>
                  </a:lnTo>
                  <a:lnTo>
                    <a:pt x="860329" y="51134"/>
                  </a:lnTo>
                  <a:lnTo>
                    <a:pt x="899036" y="46778"/>
                  </a:lnTo>
                  <a:lnTo>
                    <a:pt x="945924" y="36979"/>
                  </a:lnTo>
                  <a:lnTo>
                    <a:pt x="952144" y="31673"/>
                  </a:lnTo>
                  <a:lnTo>
                    <a:pt x="945902" y="26393"/>
                  </a:lnTo>
                  <a:lnTo>
                    <a:pt x="898975" y="16784"/>
                  </a:lnTo>
                  <a:lnTo>
                    <a:pt x="860251" y="12585"/>
                  </a:lnTo>
                  <a:lnTo>
                    <a:pt x="812660" y="8878"/>
                  </a:lnTo>
                  <a:lnTo>
                    <a:pt x="757182" y="5728"/>
                  </a:lnTo>
                  <a:lnTo>
                    <a:pt x="694798" y="3200"/>
                  </a:lnTo>
                  <a:lnTo>
                    <a:pt x="626487" y="1359"/>
                  </a:lnTo>
                  <a:lnTo>
                    <a:pt x="553230" y="270"/>
                  </a:lnTo>
                  <a:lnTo>
                    <a:pt x="476008" y="0"/>
                  </a:lnTo>
                  <a:close/>
                </a:path>
              </a:pathLst>
            </a:custGeom>
            <a:solidFill>
              <a:srgbClr val="F1F1F1">
                <a:alpha val="1085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88" name="object 286">
              <a:extLst>
                <a:ext uri="{FF2B5EF4-FFF2-40B4-BE49-F238E27FC236}">
                  <a16:creationId xmlns:a16="http://schemas.microsoft.com/office/drawing/2014/main" xmlns="" id="{313B7568-5633-4E9C-A78A-9E0002176CFF}"/>
                </a:ext>
              </a:extLst>
            </p:cNvPr>
            <p:cNvSpPr/>
            <p:nvPr/>
          </p:nvSpPr>
          <p:spPr>
            <a:xfrm>
              <a:off x="9175464" y="7025328"/>
              <a:ext cx="948055" cy="65405"/>
            </a:xfrm>
            <a:custGeom>
              <a:avLst/>
              <a:gdLst/>
              <a:ahLst/>
              <a:cxnLst/>
              <a:rect l="l" t="t" r="r" b="b"/>
              <a:pathLst>
                <a:path w="948054" h="65404">
                  <a:moveTo>
                    <a:pt x="473722" y="0"/>
                  </a:moveTo>
                  <a:lnTo>
                    <a:pt x="396871" y="581"/>
                  </a:lnTo>
                  <a:lnTo>
                    <a:pt x="323970" y="1961"/>
                  </a:lnTo>
                  <a:lnTo>
                    <a:pt x="255994" y="4069"/>
                  </a:lnTo>
                  <a:lnTo>
                    <a:pt x="193919" y="6837"/>
                  </a:lnTo>
                  <a:lnTo>
                    <a:pt x="138720" y="10196"/>
                  </a:lnTo>
                  <a:lnTo>
                    <a:pt x="91372" y="14078"/>
                  </a:lnTo>
                  <a:lnTo>
                    <a:pt x="52851" y="18413"/>
                  </a:lnTo>
                  <a:lnTo>
                    <a:pt x="6189" y="28168"/>
                  </a:lnTo>
                  <a:lnTo>
                    <a:pt x="0" y="33451"/>
                  </a:lnTo>
                  <a:lnTo>
                    <a:pt x="6212" y="38706"/>
                  </a:lnTo>
                  <a:lnTo>
                    <a:pt x="52915" y="48269"/>
                  </a:lnTo>
                  <a:lnTo>
                    <a:pt x="91454" y="52447"/>
                  </a:lnTo>
                  <a:lnTo>
                    <a:pt x="138818" y="56137"/>
                  </a:lnTo>
                  <a:lnTo>
                    <a:pt x="194032" y="59272"/>
                  </a:lnTo>
                  <a:lnTo>
                    <a:pt x="256118" y="61789"/>
                  </a:lnTo>
                  <a:lnTo>
                    <a:pt x="324102" y="63621"/>
                  </a:lnTo>
                  <a:lnTo>
                    <a:pt x="397009" y="64704"/>
                  </a:lnTo>
                  <a:lnTo>
                    <a:pt x="473862" y="64973"/>
                  </a:lnTo>
                  <a:lnTo>
                    <a:pt x="550710" y="64391"/>
                  </a:lnTo>
                  <a:lnTo>
                    <a:pt x="623609" y="63012"/>
                  </a:lnTo>
                  <a:lnTo>
                    <a:pt x="691584" y="60904"/>
                  </a:lnTo>
                  <a:lnTo>
                    <a:pt x="753660" y="58135"/>
                  </a:lnTo>
                  <a:lnTo>
                    <a:pt x="808859" y="54776"/>
                  </a:lnTo>
                  <a:lnTo>
                    <a:pt x="856208" y="50895"/>
                  </a:lnTo>
                  <a:lnTo>
                    <a:pt x="894731" y="46559"/>
                  </a:lnTo>
                  <a:lnTo>
                    <a:pt x="941394" y="36804"/>
                  </a:lnTo>
                  <a:lnTo>
                    <a:pt x="947585" y="31521"/>
                  </a:lnTo>
                  <a:lnTo>
                    <a:pt x="941372" y="26263"/>
                  </a:lnTo>
                  <a:lnTo>
                    <a:pt x="894669" y="16698"/>
                  </a:lnTo>
                  <a:lnTo>
                    <a:pt x="856130" y="12519"/>
                  </a:lnTo>
                  <a:lnTo>
                    <a:pt x="808766" y="8831"/>
                  </a:lnTo>
                  <a:lnTo>
                    <a:pt x="753553" y="5696"/>
                  </a:lnTo>
                  <a:lnTo>
                    <a:pt x="691466" y="3181"/>
                  </a:lnTo>
                  <a:lnTo>
                    <a:pt x="623482" y="1350"/>
                  </a:lnTo>
                  <a:lnTo>
                    <a:pt x="550575" y="268"/>
                  </a:lnTo>
                  <a:lnTo>
                    <a:pt x="473722" y="0"/>
                  </a:lnTo>
                  <a:close/>
                </a:path>
              </a:pathLst>
            </a:custGeom>
            <a:solidFill>
              <a:srgbClr val="F0F0F0">
                <a:alpha val="1131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89" name="object 287">
              <a:extLst>
                <a:ext uri="{FF2B5EF4-FFF2-40B4-BE49-F238E27FC236}">
                  <a16:creationId xmlns:a16="http://schemas.microsoft.com/office/drawing/2014/main" xmlns="" id="{05717ECB-FDE0-4525-8E11-48BDB388A868}"/>
                </a:ext>
              </a:extLst>
            </p:cNvPr>
            <p:cNvSpPr/>
            <p:nvPr/>
          </p:nvSpPr>
          <p:spPr>
            <a:xfrm>
              <a:off x="9177741" y="7025485"/>
              <a:ext cx="943610" cy="64769"/>
            </a:xfrm>
            <a:custGeom>
              <a:avLst/>
              <a:gdLst/>
              <a:ahLst/>
              <a:cxnLst/>
              <a:rect l="l" t="t" r="r" b="b"/>
              <a:pathLst>
                <a:path w="943609" h="64770">
                  <a:moveTo>
                    <a:pt x="471449" y="0"/>
                  </a:moveTo>
                  <a:lnTo>
                    <a:pt x="394967" y="579"/>
                  </a:lnTo>
                  <a:lnTo>
                    <a:pt x="322416" y="1952"/>
                  </a:lnTo>
                  <a:lnTo>
                    <a:pt x="254766" y="4050"/>
                  </a:lnTo>
                  <a:lnTo>
                    <a:pt x="192989" y="6804"/>
                  </a:lnTo>
                  <a:lnTo>
                    <a:pt x="138055" y="10147"/>
                  </a:lnTo>
                  <a:lnTo>
                    <a:pt x="90934" y="14009"/>
                  </a:lnTo>
                  <a:lnTo>
                    <a:pt x="52598" y="18323"/>
                  </a:lnTo>
                  <a:lnTo>
                    <a:pt x="6160" y="28030"/>
                  </a:lnTo>
                  <a:lnTo>
                    <a:pt x="0" y="33286"/>
                  </a:lnTo>
                  <a:lnTo>
                    <a:pt x="6182" y="38518"/>
                  </a:lnTo>
                  <a:lnTo>
                    <a:pt x="52661" y="48037"/>
                  </a:lnTo>
                  <a:lnTo>
                    <a:pt x="91015" y="52196"/>
                  </a:lnTo>
                  <a:lnTo>
                    <a:pt x="138152" y="55867"/>
                  </a:lnTo>
                  <a:lnTo>
                    <a:pt x="193099" y="58986"/>
                  </a:lnTo>
                  <a:lnTo>
                    <a:pt x="254886" y="61490"/>
                  </a:lnTo>
                  <a:lnTo>
                    <a:pt x="322542" y="63312"/>
                  </a:lnTo>
                  <a:lnTo>
                    <a:pt x="395095" y="64389"/>
                  </a:lnTo>
                  <a:lnTo>
                    <a:pt x="471576" y="64655"/>
                  </a:lnTo>
                  <a:lnTo>
                    <a:pt x="548058" y="64076"/>
                  </a:lnTo>
                  <a:lnTo>
                    <a:pt x="620609" y="62703"/>
                  </a:lnTo>
                  <a:lnTo>
                    <a:pt x="688259" y="60605"/>
                  </a:lnTo>
                  <a:lnTo>
                    <a:pt x="750036" y="57850"/>
                  </a:lnTo>
                  <a:lnTo>
                    <a:pt x="804970" y="54508"/>
                  </a:lnTo>
                  <a:lnTo>
                    <a:pt x="852091" y="50646"/>
                  </a:lnTo>
                  <a:lnTo>
                    <a:pt x="890427" y="46332"/>
                  </a:lnTo>
                  <a:lnTo>
                    <a:pt x="936865" y="36625"/>
                  </a:lnTo>
                  <a:lnTo>
                    <a:pt x="943025" y="31369"/>
                  </a:lnTo>
                  <a:lnTo>
                    <a:pt x="936843" y="26137"/>
                  </a:lnTo>
                  <a:lnTo>
                    <a:pt x="890366" y="16620"/>
                  </a:lnTo>
                  <a:lnTo>
                    <a:pt x="852013" y="12463"/>
                  </a:lnTo>
                  <a:lnTo>
                    <a:pt x="804878" y="8793"/>
                  </a:lnTo>
                  <a:lnTo>
                    <a:pt x="749931" y="5674"/>
                  </a:lnTo>
                  <a:lnTo>
                    <a:pt x="688145" y="3171"/>
                  </a:lnTo>
                  <a:lnTo>
                    <a:pt x="620488" y="1348"/>
                  </a:lnTo>
                  <a:lnTo>
                    <a:pt x="547932" y="269"/>
                  </a:lnTo>
                  <a:lnTo>
                    <a:pt x="471449" y="0"/>
                  </a:lnTo>
                  <a:close/>
                </a:path>
              </a:pathLst>
            </a:custGeom>
            <a:solidFill>
              <a:srgbClr val="F0F0F0">
                <a:alpha val="1176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90" name="object 288">
              <a:extLst>
                <a:ext uri="{FF2B5EF4-FFF2-40B4-BE49-F238E27FC236}">
                  <a16:creationId xmlns:a16="http://schemas.microsoft.com/office/drawing/2014/main" xmlns="" id="{F8A6C2DE-21A8-4571-B541-7D16A11F97E7}"/>
                </a:ext>
              </a:extLst>
            </p:cNvPr>
            <p:cNvSpPr/>
            <p:nvPr/>
          </p:nvSpPr>
          <p:spPr>
            <a:xfrm>
              <a:off x="9180030" y="7025642"/>
              <a:ext cx="938530" cy="64769"/>
            </a:xfrm>
            <a:custGeom>
              <a:avLst/>
              <a:gdLst/>
              <a:ahLst/>
              <a:cxnLst/>
              <a:rect l="l" t="t" r="r" b="b"/>
              <a:pathLst>
                <a:path w="938529" h="64770">
                  <a:moveTo>
                    <a:pt x="469163" y="0"/>
                  </a:moveTo>
                  <a:lnTo>
                    <a:pt x="393050" y="577"/>
                  </a:lnTo>
                  <a:lnTo>
                    <a:pt x="320850" y="1943"/>
                  </a:lnTo>
                  <a:lnTo>
                    <a:pt x="253529" y="4031"/>
                  </a:lnTo>
                  <a:lnTo>
                    <a:pt x="192051" y="6772"/>
                  </a:lnTo>
                  <a:lnTo>
                    <a:pt x="137383" y="10098"/>
                  </a:lnTo>
                  <a:lnTo>
                    <a:pt x="90492" y="13940"/>
                  </a:lnTo>
                  <a:lnTo>
                    <a:pt x="52341" y="18232"/>
                  </a:lnTo>
                  <a:lnTo>
                    <a:pt x="6130" y="27891"/>
                  </a:lnTo>
                  <a:lnTo>
                    <a:pt x="0" y="33121"/>
                  </a:lnTo>
                  <a:lnTo>
                    <a:pt x="6152" y="38327"/>
                  </a:lnTo>
                  <a:lnTo>
                    <a:pt x="52405" y="47800"/>
                  </a:lnTo>
                  <a:lnTo>
                    <a:pt x="90573" y="51938"/>
                  </a:lnTo>
                  <a:lnTo>
                    <a:pt x="137480" y="55592"/>
                  </a:lnTo>
                  <a:lnTo>
                    <a:pt x="192161" y="58697"/>
                  </a:lnTo>
                  <a:lnTo>
                    <a:pt x="253648" y="61188"/>
                  </a:lnTo>
                  <a:lnTo>
                    <a:pt x="320976" y="63002"/>
                  </a:lnTo>
                  <a:lnTo>
                    <a:pt x="393179" y="64073"/>
                  </a:lnTo>
                  <a:lnTo>
                    <a:pt x="469290" y="64338"/>
                  </a:lnTo>
                  <a:lnTo>
                    <a:pt x="545399" y="63763"/>
                  </a:lnTo>
                  <a:lnTo>
                    <a:pt x="617598" y="62399"/>
                  </a:lnTo>
                  <a:lnTo>
                    <a:pt x="684919" y="60312"/>
                  </a:lnTo>
                  <a:lnTo>
                    <a:pt x="746396" y="57571"/>
                  </a:lnTo>
                  <a:lnTo>
                    <a:pt x="801065" y="54244"/>
                  </a:lnTo>
                  <a:lnTo>
                    <a:pt x="847958" y="50400"/>
                  </a:lnTo>
                  <a:lnTo>
                    <a:pt x="886109" y="46107"/>
                  </a:lnTo>
                  <a:lnTo>
                    <a:pt x="932323" y="36447"/>
                  </a:lnTo>
                  <a:lnTo>
                    <a:pt x="938453" y="31216"/>
                  </a:lnTo>
                  <a:lnTo>
                    <a:pt x="932301" y="26011"/>
                  </a:lnTo>
                  <a:lnTo>
                    <a:pt x="886048" y="16540"/>
                  </a:lnTo>
                  <a:lnTo>
                    <a:pt x="847880" y="12402"/>
                  </a:lnTo>
                  <a:lnTo>
                    <a:pt x="800973" y="8750"/>
                  </a:lnTo>
                  <a:lnTo>
                    <a:pt x="746292" y="5646"/>
                  </a:lnTo>
                  <a:lnTo>
                    <a:pt x="684805" y="3155"/>
                  </a:lnTo>
                  <a:lnTo>
                    <a:pt x="617477" y="1340"/>
                  </a:lnTo>
                  <a:lnTo>
                    <a:pt x="545274" y="267"/>
                  </a:lnTo>
                  <a:lnTo>
                    <a:pt x="469163" y="0"/>
                  </a:lnTo>
                  <a:close/>
                </a:path>
              </a:pathLst>
            </a:custGeom>
            <a:solidFill>
              <a:srgbClr val="EFEFEF">
                <a:alpha val="1221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91" name="object 289">
              <a:extLst>
                <a:ext uri="{FF2B5EF4-FFF2-40B4-BE49-F238E27FC236}">
                  <a16:creationId xmlns:a16="http://schemas.microsoft.com/office/drawing/2014/main" xmlns="" id="{A09D394C-F0F9-486B-87AB-2AF7BC471ADA}"/>
                </a:ext>
              </a:extLst>
            </p:cNvPr>
            <p:cNvSpPr/>
            <p:nvPr/>
          </p:nvSpPr>
          <p:spPr>
            <a:xfrm>
              <a:off x="9182309" y="7025800"/>
              <a:ext cx="934085" cy="64135"/>
            </a:xfrm>
            <a:custGeom>
              <a:avLst/>
              <a:gdLst/>
              <a:ahLst/>
              <a:cxnLst/>
              <a:rect l="l" t="t" r="r" b="b"/>
              <a:pathLst>
                <a:path w="934084" h="64134">
                  <a:moveTo>
                    <a:pt x="466877" y="0"/>
                  </a:moveTo>
                  <a:lnTo>
                    <a:pt x="391137" y="572"/>
                  </a:lnTo>
                  <a:lnTo>
                    <a:pt x="319290" y="1931"/>
                  </a:lnTo>
                  <a:lnTo>
                    <a:pt x="252296" y="4009"/>
                  </a:lnTo>
                  <a:lnTo>
                    <a:pt x="191118" y="6738"/>
                  </a:lnTo>
                  <a:lnTo>
                    <a:pt x="136717" y="10050"/>
                  </a:lnTo>
                  <a:lnTo>
                    <a:pt x="90053" y="13876"/>
                  </a:lnTo>
                  <a:lnTo>
                    <a:pt x="52088" y="18150"/>
                  </a:lnTo>
                  <a:lnTo>
                    <a:pt x="6100" y="27764"/>
                  </a:lnTo>
                  <a:lnTo>
                    <a:pt x="0" y="32969"/>
                  </a:lnTo>
                  <a:lnTo>
                    <a:pt x="6122" y="38148"/>
                  </a:lnTo>
                  <a:lnTo>
                    <a:pt x="52152" y="47573"/>
                  </a:lnTo>
                  <a:lnTo>
                    <a:pt x="90135" y="51690"/>
                  </a:lnTo>
                  <a:lnTo>
                    <a:pt x="136815" y="55325"/>
                  </a:lnTo>
                  <a:lnTo>
                    <a:pt x="191231" y="58415"/>
                  </a:lnTo>
                  <a:lnTo>
                    <a:pt x="252420" y="60894"/>
                  </a:lnTo>
                  <a:lnTo>
                    <a:pt x="319422" y="62699"/>
                  </a:lnTo>
                  <a:lnTo>
                    <a:pt x="391275" y="63767"/>
                  </a:lnTo>
                  <a:lnTo>
                    <a:pt x="467017" y="64033"/>
                  </a:lnTo>
                  <a:lnTo>
                    <a:pt x="542757" y="63457"/>
                  </a:lnTo>
                  <a:lnTo>
                    <a:pt x="614604" y="62096"/>
                  </a:lnTo>
                  <a:lnTo>
                    <a:pt x="681597" y="60018"/>
                  </a:lnTo>
                  <a:lnTo>
                    <a:pt x="742775" y="57289"/>
                  </a:lnTo>
                  <a:lnTo>
                    <a:pt x="797177" y="53978"/>
                  </a:lnTo>
                  <a:lnTo>
                    <a:pt x="843841" y="50152"/>
                  </a:lnTo>
                  <a:lnTo>
                    <a:pt x="881806" y="45880"/>
                  </a:lnTo>
                  <a:lnTo>
                    <a:pt x="927794" y="36268"/>
                  </a:lnTo>
                  <a:lnTo>
                    <a:pt x="933894" y="31064"/>
                  </a:lnTo>
                  <a:lnTo>
                    <a:pt x="927772" y="25884"/>
                  </a:lnTo>
                  <a:lnTo>
                    <a:pt x="881744" y="16459"/>
                  </a:lnTo>
                  <a:lnTo>
                    <a:pt x="843762" y="12342"/>
                  </a:lnTo>
                  <a:lnTo>
                    <a:pt x="797083" y="8707"/>
                  </a:lnTo>
                  <a:lnTo>
                    <a:pt x="742668" y="5618"/>
                  </a:lnTo>
                  <a:lnTo>
                    <a:pt x="681479" y="3139"/>
                  </a:lnTo>
                  <a:lnTo>
                    <a:pt x="614476" y="1333"/>
                  </a:lnTo>
                  <a:lnTo>
                    <a:pt x="542622" y="265"/>
                  </a:lnTo>
                  <a:lnTo>
                    <a:pt x="466877" y="0"/>
                  </a:lnTo>
                  <a:close/>
                </a:path>
              </a:pathLst>
            </a:custGeom>
            <a:solidFill>
              <a:srgbClr val="EEEEEE">
                <a:alpha val="1266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92" name="object 290">
              <a:extLst>
                <a:ext uri="{FF2B5EF4-FFF2-40B4-BE49-F238E27FC236}">
                  <a16:creationId xmlns:a16="http://schemas.microsoft.com/office/drawing/2014/main" xmlns="" id="{DB67EC1B-493D-4304-9AB2-09D5FC290959}"/>
                </a:ext>
              </a:extLst>
            </p:cNvPr>
            <p:cNvSpPr/>
            <p:nvPr/>
          </p:nvSpPr>
          <p:spPr>
            <a:xfrm>
              <a:off x="9184586" y="7025956"/>
              <a:ext cx="929640" cy="64135"/>
            </a:xfrm>
            <a:custGeom>
              <a:avLst/>
              <a:gdLst/>
              <a:ahLst/>
              <a:cxnLst/>
              <a:rect l="l" t="t" r="r" b="b"/>
              <a:pathLst>
                <a:path w="929640" h="64134">
                  <a:moveTo>
                    <a:pt x="464604" y="0"/>
                  </a:moveTo>
                  <a:lnTo>
                    <a:pt x="389233" y="570"/>
                  </a:lnTo>
                  <a:lnTo>
                    <a:pt x="317737" y="1922"/>
                  </a:lnTo>
                  <a:lnTo>
                    <a:pt x="251071" y="3990"/>
                  </a:lnTo>
                  <a:lnTo>
                    <a:pt x="190192" y="6706"/>
                  </a:lnTo>
                  <a:lnTo>
                    <a:pt x="136056" y="10001"/>
                  </a:lnTo>
                  <a:lnTo>
                    <a:pt x="89620" y="13808"/>
                  </a:lnTo>
                  <a:lnTo>
                    <a:pt x="23672" y="22688"/>
                  </a:lnTo>
                  <a:lnTo>
                    <a:pt x="0" y="32804"/>
                  </a:lnTo>
                  <a:lnTo>
                    <a:pt x="6092" y="37957"/>
                  </a:lnTo>
                  <a:lnTo>
                    <a:pt x="51895" y="47336"/>
                  </a:lnTo>
                  <a:lnTo>
                    <a:pt x="136144" y="55051"/>
                  </a:lnTo>
                  <a:lnTo>
                    <a:pt x="190293" y="58125"/>
                  </a:lnTo>
                  <a:lnTo>
                    <a:pt x="251183" y="60592"/>
                  </a:lnTo>
                  <a:lnTo>
                    <a:pt x="317857" y="62389"/>
                  </a:lnTo>
                  <a:lnTo>
                    <a:pt x="389358" y="63451"/>
                  </a:lnTo>
                  <a:lnTo>
                    <a:pt x="464731" y="63715"/>
                  </a:lnTo>
                  <a:lnTo>
                    <a:pt x="540101" y="63145"/>
                  </a:lnTo>
                  <a:lnTo>
                    <a:pt x="611599" y="61792"/>
                  </a:lnTo>
                  <a:lnTo>
                    <a:pt x="678266" y="59725"/>
                  </a:lnTo>
                  <a:lnTo>
                    <a:pt x="739146" y="57009"/>
                  </a:lnTo>
                  <a:lnTo>
                    <a:pt x="793283" y="53714"/>
                  </a:lnTo>
                  <a:lnTo>
                    <a:pt x="839720" y="49907"/>
                  </a:lnTo>
                  <a:lnTo>
                    <a:pt x="905667" y="41027"/>
                  </a:lnTo>
                  <a:lnTo>
                    <a:pt x="929335" y="30911"/>
                  </a:lnTo>
                  <a:lnTo>
                    <a:pt x="923242" y="25757"/>
                  </a:lnTo>
                  <a:lnTo>
                    <a:pt x="877439" y="16379"/>
                  </a:lnTo>
                  <a:lnTo>
                    <a:pt x="793191" y="8664"/>
                  </a:lnTo>
                  <a:lnTo>
                    <a:pt x="739042" y="5590"/>
                  </a:lnTo>
                  <a:lnTo>
                    <a:pt x="678152" y="3122"/>
                  </a:lnTo>
                  <a:lnTo>
                    <a:pt x="611477" y="1326"/>
                  </a:lnTo>
                  <a:lnTo>
                    <a:pt x="539976" y="264"/>
                  </a:lnTo>
                  <a:lnTo>
                    <a:pt x="464604" y="0"/>
                  </a:lnTo>
                  <a:close/>
                </a:path>
              </a:pathLst>
            </a:custGeom>
            <a:solidFill>
              <a:srgbClr val="EEEEEE">
                <a:alpha val="1312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93" name="object 291">
              <a:extLst>
                <a:ext uri="{FF2B5EF4-FFF2-40B4-BE49-F238E27FC236}">
                  <a16:creationId xmlns:a16="http://schemas.microsoft.com/office/drawing/2014/main" xmlns="" id="{C48E22DB-44F9-46B9-8658-39962D6E23DC}"/>
                </a:ext>
              </a:extLst>
            </p:cNvPr>
            <p:cNvSpPr/>
            <p:nvPr/>
          </p:nvSpPr>
          <p:spPr>
            <a:xfrm>
              <a:off x="9186876" y="7026113"/>
              <a:ext cx="925194" cy="63500"/>
            </a:xfrm>
            <a:custGeom>
              <a:avLst/>
              <a:gdLst/>
              <a:ahLst/>
              <a:cxnLst/>
              <a:rect l="l" t="t" r="r" b="b"/>
              <a:pathLst>
                <a:path w="925195" h="63500">
                  <a:moveTo>
                    <a:pt x="462318" y="0"/>
                  </a:moveTo>
                  <a:lnTo>
                    <a:pt x="379203" y="680"/>
                  </a:lnTo>
                  <a:lnTo>
                    <a:pt x="300979" y="2312"/>
                  </a:lnTo>
                  <a:lnTo>
                    <a:pt x="228950" y="4804"/>
                  </a:lnTo>
                  <a:lnTo>
                    <a:pt x="164423" y="8063"/>
                  </a:lnTo>
                  <a:lnTo>
                    <a:pt x="108702" y="11997"/>
                  </a:lnTo>
                  <a:lnTo>
                    <a:pt x="63094" y="16514"/>
                  </a:lnTo>
                  <a:lnTo>
                    <a:pt x="7437" y="26927"/>
                  </a:lnTo>
                  <a:lnTo>
                    <a:pt x="0" y="32638"/>
                  </a:lnTo>
                  <a:lnTo>
                    <a:pt x="7461" y="38323"/>
                  </a:lnTo>
                  <a:lnTo>
                    <a:pt x="63160" y="48513"/>
                  </a:lnTo>
                  <a:lnTo>
                    <a:pt x="108786" y="52844"/>
                  </a:lnTo>
                  <a:lnTo>
                    <a:pt x="164522" y="56551"/>
                  </a:lnTo>
                  <a:lnTo>
                    <a:pt x="229061" y="59547"/>
                  </a:lnTo>
                  <a:lnTo>
                    <a:pt x="301099" y="61744"/>
                  </a:lnTo>
                  <a:lnTo>
                    <a:pt x="379329" y="63057"/>
                  </a:lnTo>
                  <a:lnTo>
                    <a:pt x="462445" y="63398"/>
                  </a:lnTo>
                  <a:lnTo>
                    <a:pt x="545559" y="62718"/>
                  </a:lnTo>
                  <a:lnTo>
                    <a:pt x="623783" y="61087"/>
                  </a:lnTo>
                  <a:lnTo>
                    <a:pt x="695812" y="58596"/>
                  </a:lnTo>
                  <a:lnTo>
                    <a:pt x="760339" y="55339"/>
                  </a:lnTo>
                  <a:lnTo>
                    <a:pt x="816060" y="51405"/>
                  </a:lnTo>
                  <a:lnTo>
                    <a:pt x="861669" y="46889"/>
                  </a:lnTo>
                  <a:lnTo>
                    <a:pt x="917325" y="36474"/>
                  </a:lnTo>
                  <a:lnTo>
                    <a:pt x="924763" y="30759"/>
                  </a:lnTo>
                  <a:lnTo>
                    <a:pt x="917301" y="25074"/>
                  </a:lnTo>
                  <a:lnTo>
                    <a:pt x="861599" y="14885"/>
                  </a:lnTo>
                  <a:lnTo>
                    <a:pt x="815972" y="10553"/>
                  </a:lnTo>
                  <a:lnTo>
                    <a:pt x="760235" y="6846"/>
                  </a:lnTo>
                  <a:lnTo>
                    <a:pt x="695695" y="3851"/>
                  </a:lnTo>
                  <a:lnTo>
                    <a:pt x="623658" y="1653"/>
                  </a:lnTo>
                  <a:lnTo>
                    <a:pt x="545430" y="341"/>
                  </a:lnTo>
                  <a:lnTo>
                    <a:pt x="462318" y="0"/>
                  </a:lnTo>
                  <a:close/>
                </a:path>
              </a:pathLst>
            </a:custGeom>
            <a:solidFill>
              <a:srgbClr val="EDEDED">
                <a:alpha val="1357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94" name="object 292">
              <a:extLst>
                <a:ext uri="{FF2B5EF4-FFF2-40B4-BE49-F238E27FC236}">
                  <a16:creationId xmlns:a16="http://schemas.microsoft.com/office/drawing/2014/main" xmlns="" id="{74E1CD92-7083-4B0C-9A36-4BD850DE7AEC}"/>
                </a:ext>
              </a:extLst>
            </p:cNvPr>
            <p:cNvSpPr/>
            <p:nvPr/>
          </p:nvSpPr>
          <p:spPr>
            <a:xfrm>
              <a:off x="9189154" y="7026271"/>
              <a:ext cx="920750" cy="63500"/>
            </a:xfrm>
            <a:custGeom>
              <a:avLst/>
              <a:gdLst/>
              <a:ahLst/>
              <a:cxnLst/>
              <a:rect l="l" t="t" r="r" b="b"/>
              <a:pathLst>
                <a:path w="920750" h="63500">
                  <a:moveTo>
                    <a:pt x="460032" y="0"/>
                  </a:moveTo>
                  <a:lnTo>
                    <a:pt x="377330" y="677"/>
                  </a:lnTo>
                  <a:lnTo>
                    <a:pt x="299494" y="2301"/>
                  </a:lnTo>
                  <a:lnTo>
                    <a:pt x="227822" y="4781"/>
                  </a:lnTo>
                  <a:lnTo>
                    <a:pt x="163613" y="8023"/>
                  </a:lnTo>
                  <a:lnTo>
                    <a:pt x="108167" y="11938"/>
                  </a:lnTo>
                  <a:lnTo>
                    <a:pt x="62783" y="16431"/>
                  </a:lnTo>
                  <a:lnTo>
                    <a:pt x="7400" y="26791"/>
                  </a:lnTo>
                  <a:lnTo>
                    <a:pt x="0" y="32473"/>
                  </a:lnTo>
                  <a:lnTo>
                    <a:pt x="7425" y="38129"/>
                  </a:lnTo>
                  <a:lnTo>
                    <a:pt x="62850" y="48269"/>
                  </a:lnTo>
                  <a:lnTo>
                    <a:pt x="108252" y="52580"/>
                  </a:lnTo>
                  <a:lnTo>
                    <a:pt x="163714" y="56270"/>
                  </a:lnTo>
                  <a:lnTo>
                    <a:pt x="227936" y="59253"/>
                  </a:lnTo>
                  <a:lnTo>
                    <a:pt x="299620" y="61442"/>
                  </a:lnTo>
                  <a:lnTo>
                    <a:pt x="377464" y="62750"/>
                  </a:lnTo>
                  <a:lnTo>
                    <a:pt x="460171" y="63093"/>
                  </a:lnTo>
                  <a:lnTo>
                    <a:pt x="542873" y="62416"/>
                  </a:lnTo>
                  <a:lnTo>
                    <a:pt x="620709" y="60791"/>
                  </a:lnTo>
                  <a:lnTo>
                    <a:pt x="692381" y="58311"/>
                  </a:lnTo>
                  <a:lnTo>
                    <a:pt x="756590" y="55068"/>
                  </a:lnTo>
                  <a:lnTo>
                    <a:pt x="812036" y="51153"/>
                  </a:lnTo>
                  <a:lnTo>
                    <a:pt x="857420" y="46657"/>
                  </a:lnTo>
                  <a:lnTo>
                    <a:pt x="912803" y="36293"/>
                  </a:lnTo>
                  <a:lnTo>
                    <a:pt x="920203" y="30606"/>
                  </a:lnTo>
                  <a:lnTo>
                    <a:pt x="912778" y="24951"/>
                  </a:lnTo>
                  <a:lnTo>
                    <a:pt x="857353" y="14811"/>
                  </a:lnTo>
                  <a:lnTo>
                    <a:pt x="811951" y="10501"/>
                  </a:lnTo>
                  <a:lnTo>
                    <a:pt x="756489" y="6812"/>
                  </a:lnTo>
                  <a:lnTo>
                    <a:pt x="692267" y="3831"/>
                  </a:lnTo>
                  <a:lnTo>
                    <a:pt x="620583" y="1644"/>
                  </a:lnTo>
                  <a:lnTo>
                    <a:pt x="542738" y="338"/>
                  </a:lnTo>
                  <a:lnTo>
                    <a:pt x="460032" y="0"/>
                  </a:lnTo>
                  <a:close/>
                </a:path>
              </a:pathLst>
            </a:custGeom>
            <a:solidFill>
              <a:srgbClr val="EDEDED">
                <a:alpha val="1402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95" name="object 293">
              <a:extLst>
                <a:ext uri="{FF2B5EF4-FFF2-40B4-BE49-F238E27FC236}">
                  <a16:creationId xmlns:a16="http://schemas.microsoft.com/office/drawing/2014/main" xmlns="" id="{9ED73CE4-ABF2-419C-91D2-1F9B55ACE27B}"/>
                </a:ext>
              </a:extLst>
            </p:cNvPr>
            <p:cNvSpPr/>
            <p:nvPr/>
          </p:nvSpPr>
          <p:spPr>
            <a:xfrm>
              <a:off x="9191431" y="7026427"/>
              <a:ext cx="915669" cy="62865"/>
            </a:xfrm>
            <a:custGeom>
              <a:avLst/>
              <a:gdLst/>
              <a:ahLst/>
              <a:cxnLst/>
              <a:rect l="l" t="t" r="r" b="b"/>
              <a:pathLst>
                <a:path w="915670" h="62865">
                  <a:moveTo>
                    <a:pt x="457758" y="0"/>
                  </a:moveTo>
                  <a:lnTo>
                    <a:pt x="375467" y="671"/>
                  </a:lnTo>
                  <a:lnTo>
                    <a:pt x="298016" y="2286"/>
                  </a:lnTo>
                  <a:lnTo>
                    <a:pt x="226699" y="4753"/>
                  </a:lnTo>
                  <a:lnTo>
                    <a:pt x="162809" y="7980"/>
                  </a:lnTo>
                  <a:lnTo>
                    <a:pt x="107638" y="11876"/>
                  </a:lnTo>
                  <a:lnTo>
                    <a:pt x="62479" y="16350"/>
                  </a:lnTo>
                  <a:lnTo>
                    <a:pt x="7367" y="26664"/>
                  </a:lnTo>
                  <a:lnTo>
                    <a:pt x="0" y="32321"/>
                  </a:lnTo>
                  <a:lnTo>
                    <a:pt x="7388" y="37948"/>
                  </a:lnTo>
                  <a:lnTo>
                    <a:pt x="62540" y="48034"/>
                  </a:lnTo>
                  <a:lnTo>
                    <a:pt x="107717" y="52322"/>
                  </a:lnTo>
                  <a:lnTo>
                    <a:pt x="162904" y="55992"/>
                  </a:lnTo>
                  <a:lnTo>
                    <a:pt x="226807" y="58958"/>
                  </a:lnTo>
                  <a:lnTo>
                    <a:pt x="298134" y="61135"/>
                  </a:lnTo>
                  <a:lnTo>
                    <a:pt x="375591" y="62436"/>
                  </a:lnTo>
                  <a:lnTo>
                    <a:pt x="457885" y="62776"/>
                  </a:lnTo>
                  <a:lnTo>
                    <a:pt x="540177" y="62101"/>
                  </a:lnTo>
                  <a:lnTo>
                    <a:pt x="617629" y="60484"/>
                  </a:lnTo>
                  <a:lnTo>
                    <a:pt x="688947" y="58017"/>
                  </a:lnTo>
                  <a:lnTo>
                    <a:pt x="752839" y="54790"/>
                  </a:lnTo>
                  <a:lnTo>
                    <a:pt x="808011" y="50895"/>
                  </a:lnTo>
                  <a:lnTo>
                    <a:pt x="853170" y="46423"/>
                  </a:lnTo>
                  <a:lnTo>
                    <a:pt x="908280" y="36111"/>
                  </a:lnTo>
                  <a:lnTo>
                    <a:pt x="915644" y="30454"/>
                  </a:lnTo>
                  <a:lnTo>
                    <a:pt x="908256" y="24827"/>
                  </a:lnTo>
                  <a:lnTo>
                    <a:pt x="853104" y="14738"/>
                  </a:lnTo>
                  <a:lnTo>
                    <a:pt x="807927" y="10449"/>
                  </a:lnTo>
                  <a:lnTo>
                    <a:pt x="752740" y="6778"/>
                  </a:lnTo>
                  <a:lnTo>
                    <a:pt x="688836" y="3811"/>
                  </a:lnTo>
                  <a:lnTo>
                    <a:pt x="617509" y="1635"/>
                  </a:lnTo>
                  <a:lnTo>
                    <a:pt x="540052" y="336"/>
                  </a:lnTo>
                  <a:lnTo>
                    <a:pt x="457758" y="0"/>
                  </a:lnTo>
                  <a:close/>
                </a:path>
              </a:pathLst>
            </a:custGeom>
            <a:solidFill>
              <a:srgbClr val="ECECEC">
                <a:alpha val="1447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96" name="object 294">
              <a:extLst>
                <a:ext uri="{FF2B5EF4-FFF2-40B4-BE49-F238E27FC236}">
                  <a16:creationId xmlns:a16="http://schemas.microsoft.com/office/drawing/2014/main" xmlns="" id="{0DE87428-EAF1-4158-8C32-108ED9FCBAAB}"/>
                </a:ext>
              </a:extLst>
            </p:cNvPr>
            <p:cNvSpPr/>
            <p:nvPr/>
          </p:nvSpPr>
          <p:spPr>
            <a:xfrm>
              <a:off x="9193721" y="7026584"/>
              <a:ext cx="911225" cy="62865"/>
            </a:xfrm>
            <a:custGeom>
              <a:avLst/>
              <a:gdLst/>
              <a:ahLst/>
              <a:cxnLst/>
              <a:rect l="l" t="t" r="r" b="b"/>
              <a:pathLst>
                <a:path w="911225" h="62865">
                  <a:moveTo>
                    <a:pt x="455472" y="0"/>
                  </a:moveTo>
                  <a:lnTo>
                    <a:pt x="373590" y="668"/>
                  </a:lnTo>
                  <a:lnTo>
                    <a:pt x="296524" y="2275"/>
                  </a:lnTo>
                  <a:lnTo>
                    <a:pt x="225562" y="4730"/>
                  </a:lnTo>
                  <a:lnTo>
                    <a:pt x="161989" y="7940"/>
                  </a:lnTo>
                  <a:lnTo>
                    <a:pt x="107093" y="11816"/>
                  </a:lnTo>
                  <a:lnTo>
                    <a:pt x="62160" y="16267"/>
                  </a:lnTo>
                  <a:lnTo>
                    <a:pt x="7327" y="26528"/>
                  </a:lnTo>
                  <a:lnTo>
                    <a:pt x="0" y="32156"/>
                  </a:lnTo>
                  <a:lnTo>
                    <a:pt x="7351" y="37754"/>
                  </a:lnTo>
                  <a:lnTo>
                    <a:pt x="62227" y="47790"/>
                  </a:lnTo>
                  <a:lnTo>
                    <a:pt x="107178" y="52057"/>
                  </a:lnTo>
                  <a:lnTo>
                    <a:pt x="162089" y="55709"/>
                  </a:lnTo>
                  <a:lnTo>
                    <a:pt x="225673" y="58660"/>
                  </a:lnTo>
                  <a:lnTo>
                    <a:pt x="296644" y="60826"/>
                  </a:lnTo>
                  <a:lnTo>
                    <a:pt x="373715" y="62121"/>
                  </a:lnTo>
                  <a:lnTo>
                    <a:pt x="455599" y="62458"/>
                  </a:lnTo>
                  <a:lnTo>
                    <a:pt x="537482" y="61789"/>
                  </a:lnTo>
                  <a:lnTo>
                    <a:pt x="614548" y="60182"/>
                  </a:lnTo>
                  <a:lnTo>
                    <a:pt x="685510" y="57728"/>
                  </a:lnTo>
                  <a:lnTo>
                    <a:pt x="749082" y="54517"/>
                  </a:lnTo>
                  <a:lnTo>
                    <a:pt x="803978" y="50641"/>
                  </a:lnTo>
                  <a:lnTo>
                    <a:pt x="848912" y="46191"/>
                  </a:lnTo>
                  <a:lnTo>
                    <a:pt x="903745" y="35930"/>
                  </a:lnTo>
                  <a:lnTo>
                    <a:pt x="911072" y="30302"/>
                  </a:lnTo>
                  <a:lnTo>
                    <a:pt x="903721" y="24703"/>
                  </a:lnTo>
                  <a:lnTo>
                    <a:pt x="848845" y="14668"/>
                  </a:lnTo>
                  <a:lnTo>
                    <a:pt x="803894" y="10401"/>
                  </a:lnTo>
                  <a:lnTo>
                    <a:pt x="748983" y="6749"/>
                  </a:lnTo>
                  <a:lnTo>
                    <a:pt x="685399" y="3797"/>
                  </a:lnTo>
                  <a:lnTo>
                    <a:pt x="614428" y="1632"/>
                  </a:lnTo>
                  <a:lnTo>
                    <a:pt x="537357" y="337"/>
                  </a:lnTo>
                  <a:lnTo>
                    <a:pt x="455472" y="0"/>
                  </a:lnTo>
                  <a:close/>
                </a:path>
              </a:pathLst>
            </a:custGeom>
            <a:solidFill>
              <a:srgbClr val="ECECEC">
                <a:alpha val="1493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97" name="object 295">
              <a:extLst>
                <a:ext uri="{FF2B5EF4-FFF2-40B4-BE49-F238E27FC236}">
                  <a16:creationId xmlns:a16="http://schemas.microsoft.com/office/drawing/2014/main" xmlns="" id="{E3F9F043-C8B4-437E-BDF4-5D8CE4F98A4F}"/>
                </a:ext>
              </a:extLst>
            </p:cNvPr>
            <p:cNvSpPr/>
            <p:nvPr/>
          </p:nvSpPr>
          <p:spPr>
            <a:xfrm>
              <a:off x="9195998" y="7026742"/>
              <a:ext cx="906780" cy="62230"/>
            </a:xfrm>
            <a:custGeom>
              <a:avLst/>
              <a:gdLst/>
              <a:ahLst/>
              <a:cxnLst/>
              <a:rect l="l" t="t" r="r" b="b"/>
              <a:pathLst>
                <a:path w="906779" h="62229">
                  <a:moveTo>
                    <a:pt x="453199" y="0"/>
                  </a:moveTo>
                  <a:lnTo>
                    <a:pt x="371725" y="666"/>
                  </a:lnTo>
                  <a:lnTo>
                    <a:pt x="295045" y="2265"/>
                  </a:lnTo>
                  <a:lnTo>
                    <a:pt x="224437" y="4706"/>
                  </a:lnTo>
                  <a:lnTo>
                    <a:pt x="161182" y="7901"/>
                  </a:lnTo>
                  <a:lnTo>
                    <a:pt x="106559" y="11757"/>
                  </a:lnTo>
                  <a:lnTo>
                    <a:pt x="61850" y="16184"/>
                  </a:lnTo>
                  <a:lnTo>
                    <a:pt x="7290" y="26392"/>
                  </a:lnTo>
                  <a:lnTo>
                    <a:pt x="0" y="31991"/>
                  </a:lnTo>
                  <a:lnTo>
                    <a:pt x="7314" y="37564"/>
                  </a:lnTo>
                  <a:lnTo>
                    <a:pt x="61917" y="47554"/>
                  </a:lnTo>
                  <a:lnTo>
                    <a:pt x="106644" y="51801"/>
                  </a:lnTo>
                  <a:lnTo>
                    <a:pt x="161281" y="55435"/>
                  </a:lnTo>
                  <a:lnTo>
                    <a:pt x="224548" y="58371"/>
                  </a:lnTo>
                  <a:lnTo>
                    <a:pt x="295164" y="60524"/>
                  </a:lnTo>
                  <a:lnTo>
                    <a:pt x="371851" y="61809"/>
                  </a:lnTo>
                  <a:lnTo>
                    <a:pt x="453326" y="62141"/>
                  </a:lnTo>
                  <a:lnTo>
                    <a:pt x="534796" y="61475"/>
                  </a:lnTo>
                  <a:lnTo>
                    <a:pt x="611474" y="59875"/>
                  </a:lnTo>
                  <a:lnTo>
                    <a:pt x="682079" y="57434"/>
                  </a:lnTo>
                  <a:lnTo>
                    <a:pt x="745333" y="54239"/>
                  </a:lnTo>
                  <a:lnTo>
                    <a:pt x="799954" y="50384"/>
                  </a:lnTo>
                  <a:lnTo>
                    <a:pt x="844663" y="45956"/>
                  </a:lnTo>
                  <a:lnTo>
                    <a:pt x="899222" y="35749"/>
                  </a:lnTo>
                  <a:lnTo>
                    <a:pt x="906513" y="30149"/>
                  </a:lnTo>
                  <a:lnTo>
                    <a:pt x="899198" y="24580"/>
                  </a:lnTo>
                  <a:lnTo>
                    <a:pt x="844596" y="14594"/>
                  </a:lnTo>
                  <a:lnTo>
                    <a:pt x="799870" y="10349"/>
                  </a:lnTo>
                  <a:lnTo>
                    <a:pt x="745234" y="6715"/>
                  </a:lnTo>
                  <a:lnTo>
                    <a:pt x="681968" y="3778"/>
                  </a:lnTo>
                  <a:lnTo>
                    <a:pt x="611354" y="1623"/>
                  </a:lnTo>
                  <a:lnTo>
                    <a:pt x="534671" y="335"/>
                  </a:lnTo>
                  <a:lnTo>
                    <a:pt x="453199" y="0"/>
                  </a:lnTo>
                  <a:close/>
                </a:path>
              </a:pathLst>
            </a:custGeom>
            <a:solidFill>
              <a:srgbClr val="EBEBEB">
                <a:alpha val="1538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98" name="object 296">
              <a:extLst>
                <a:ext uri="{FF2B5EF4-FFF2-40B4-BE49-F238E27FC236}">
                  <a16:creationId xmlns:a16="http://schemas.microsoft.com/office/drawing/2014/main" xmlns="" id="{029152E9-7488-4E58-8601-FDF07F292F4E}"/>
                </a:ext>
              </a:extLst>
            </p:cNvPr>
            <p:cNvSpPr/>
            <p:nvPr/>
          </p:nvSpPr>
          <p:spPr>
            <a:xfrm>
              <a:off x="9198288" y="7026898"/>
              <a:ext cx="902335" cy="62230"/>
            </a:xfrm>
            <a:custGeom>
              <a:avLst/>
              <a:gdLst/>
              <a:ahLst/>
              <a:cxnLst/>
              <a:rect l="l" t="t" r="r" b="b"/>
              <a:pathLst>
                <a:path w="902334" h="62229">
                  <a:moveTo>
                    <a:pt x="450900" y="0"/>
                  </a:moveTo>
                  <a:lnTo>
                    <a:pt x="369840" y="663"/>
                  </a:lnTo>
                  <a:lnTo>
                    <a:pt x="293548" y="2254"/>
                  </a:lnTo>
                  <a:lnTo>
                    <a:pt x="223298" y="4684"/>
                  </a:lnTo>
                  <a:lnTo>
                    <a:pt x="160364" y="7862"/>
                  </a:lnTo>
                  <a:lnTo>
                    <a:pt x="106019" y="11699"/>
                  </a:lnTo>
                  <a:lnTo>
                    <a:pt x="61536" y="16105"/>
                  </a:lnTo>
                  <a:lnTo>
                    <a:pt x="7253" y="26264"/>
                  </a:lnTo>
                  <a:lnTo>
                    <a:pt x="0" y="31838"/>
                  </a:lnTo>
                  <a:lnTo>
                    <a:pt x="7274" y="37379"/>
                  </a:lnTo>
                  <a:lnTo>
                    <a:pt x="61597" y="47315"/>
                  </a:lnTo>
                  <a:lnTo>
                    <a:pt x="106098" y="51539"/>
                  </a:lnTo>
                  <a:lnTo>
                    <a:pt x="160459" y="55155"/>
                  </a:lnTo>
                  <a:lnTo>
                    <a:pt x="223407" y="58078"/>
                  </a:lnTo>
                  <a:lnTo>
                    <a:pt x="293667" y="60222"/>
                  </a:lnTo>
                  <a:lnTo>
                    <a:pt x="369965" y="61503"/>
                  </a:lnTo>
                  <a:lnTo>
                    <a:pt x="451027" y="61836"/>
                  </a:lnTo>
                  <a:lnTo>
                    <a:pt x="532091" y="61172"/>
                  </a:lnTo>
                  <a:lnTo>
                    <a:pt x="608386" y="59581"/>
                  </a:lnTo>
                  <a:lnTo>
                    <a:pt x="678638" y="57151"/>
                  </a:lnTo>
                  <a:lnTo>
                    <a:pt x="741574" y="53973"/>
                  </a:lnTo>
                  <a:lnTo>
                    <a:pt x="795920" y="50136"/>
                  </a:lnTo>
                  <a:lnTo>
                    <a:pt x="840404" y="45730"/>
                  </a:lnTo>
                  <a:lnTo>
                    <a:pt x="894687" y="35571"/>
                  </a:lnTo>
                  <a:lnTo>
                    <a:pt x="901941" y="29997"/>
                  </a:lnTo>
                  <a:lnTo>
                    <a:pt x="894663" y="24453"/>
                  </a:lnTo>
                  <a:lnTo>
                    <a:pt x="840337" y="14515"/>
                  </a:lnTo>
                  <a:lnTo>
                    <a:pt x="795836" y="10291"/>
                  </a:lnTo>
                  <a:lnTo>
                    <a:pt x="741475" y="6676"/>
                  </a:lnTo>
                  <a:lnTo>
                    <a:pt x="678527" y="3755"/>
                  </a:lnTo>
                  <a:lnTo>
                    <a:pt x="608266" y="1612"/>
                  </a:lnTo>
                  <a:lnTo>
                    <a:pt x="531966" y="332"/>
                  </a:lnTo>
                  <a:lnTo>
                    <a:pt x="450900" y="0"/>
                  </a:lnTo>
                  <a:close/>
                </a:path>
              </a:pathLst>
            </a:custGeom>
            <a:solidFill>
              <a:srgbClr val="EBEBEB">
                <a:alpha val="1583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99" name="object 297">
              <a:extLst>
                <a:ext uri="{FF2B5EF4-FFF2-40B4-BE49-F238E27FC236}">
                  <a16:creationId xmlns:a16="http://schemas.microsoft.com/office/drawing/2014/main" xmlns="" id="{0CD4D727-4655-4939-AC4C-E6820C916312}"/>
                </a:ext>
              </a:extLst>
            </p:cNvPr>
            <p:cNvSpPr/>
            <p:nvPr/>
          </p:nvSpPr>
          <p:spPr>
            <a:xfrm>
              <a:off x="9200565" y="7027055"/>
              <a:ext cx="897890" cy="61594"/>
            </a:xfrm>
            <a:custGeom>
              <a:avLst/>
              <a:gdLst/>
              <a:ahLst/>
              <a:cxnLst/>
              <a:rect l="l" t="t" r="r" b="b"/>
              <a:pathLst>
                <a:path w="897890" h="61595">
                  <a:moveTo>
                    <a:pt x="448627" y="0"/>
                  </a:moveTo>
                  <a:lnTo>
                    <a:pt x="367976" y="657"/>
                  </a:lnTo>
                  <a:lnTo>
                    <a:pt x="292069" y="2238"/>
                  </a:lnTo>
                  <a:lnTo>
                    <a:pt x="222173" y="4655"/>
                  </a:lnTo>
                  <a:lnTo>
                    <a:pt x="159556" y="7817"/>
                  </a:lnTo>
                  <a:lnTo>
                    <a:pt x="105485" y="11635"/>
                  </a:lnTo>
                  <a:lnTo>
                    <a:pt x="61226" y="16019"/>
                  </a:lnTo>
                  <a:lnTo>
                    <a:pt x="7216" y="26128"/>
                  </a:lnTo>
                  <a:lnTo>
                    <a:pt x="0" y="31673"/>
                  </a:lnTo>
                  <a:lnTo>
                    <a:pt x="7241" y="37189"/>
                  </a:lnTo>
                  <a:lnTo>
                    <a:pt x="61293" y="47076"/>
                  </a:lnTo>
                  <a:lnTo>
                    <a:pt x="105569" y="51279"/>
                  </a:lnTo>
                  <a:lnTo>
                    <a:pt x="159655" y="54876"/>
                  </a:lnTo>
                  <a:lnTo>
                    <a:pt x="222284" y="57783"/>
                  </a:lnTo>
                  <a:lnTo>
                    <a:pt x="292189" y="59915"/>
                  </a:lnTo>
                  <a:lnTo>
                    <a:pt x="368101" y="61188"/>
                  </a:lnTo>
                  <a:lnTo>
                    <a:pt x="448754" y="61518"/>
                  </a:lnTo>
                  <a:lnTo>
                    <a:pt x="529405" y="60858"/>
                  </a:lnTo>
                  <a:lnTo>
                    <a:pt x="605312" y="59274"/>
                  </a:lnTo>
                  <a:lnTo>
                    <a:pt x="675208" y="56857"/>
                  </a:lnTo>
                  <a:lnTo>
                    <a:pt x="737825" y="53695"/>
                  </a:lnTo>
                  <a:lnTo>
                    <a:pt x="791896" y="49878"/>
                  </a:lnTo>
                  <a:lnTo>
                    <a:pt x="836155" y="45496"/>
                  </a:lnTo>
                  <a:lnTo>
                    <a:pt x="890165" y="35389"/>
                  </a:lnTo>
                  <a:lnTo>
                    <a:pt x="897381" y="29845"/>
                  </a:lnTo>
                  <a:lnTo>
                    <a:pt x="890140" y="24329"/>
                  </a:lnTo>
                  <a:lnTo>
                    <a:pt x="836088" y="14442"/>
                  </a:lnTo>
                  <a:lnTo>
                    <a:pt x="791812" y="10239"/>
                  </a:lnTo>
                  <a:lnTo>
                    <a:pt x="737726" y="6642"/>
                  </a:lnTo>
                  <a:lnTo>
                    <a:pt x="675097" y="3735"/>
                  </a:lnTo>
                  <a:lnTo>
                    <a:pt x="605192" y="1603"/>
                  </a:lnTo>
                  <a:lnTo>
                    <a:pt x="529280" y="330"/>
                  </a:lnTo>
                  <a:lnTo>
                    <a:pt x="448627" y="0"/>
                  </a:lnTo>
                  <a:close/>
                </a:path>
              </a:pathLst>
            </a:custGeom>
            <a:solidFill>
              <a:srgbClr val="EBEBEB">
                <a:alpha val="1629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00" name="object 298">
              <a:extLst>
                <a:ext uri="{FF2B5EF4-FFF2-40B4-BE49-F238E27FC236}">
                  <a16:creationId xmlns:a16="http://schemas.microsoft.com/office/drawing/2014/main" xmlns="" id="{592B9516-8F94-4D8B-9B2C-CCF53A473399}"/>
                </a:ext>
              </a:extLst>
            </p:cNvPr>
            <p:cNvSpPr/>
            <p:nvPr/>
          </p:nvSpPr>
          <p:spPr>
            <a:xfrm>
              <a:off x="9202844" y="7027212"/>
              <a:ext cx="893444" cy="61594"/>
            </a:xfrm>
            <a:custGeom>
              <a:avLst/>
              <a:gdLst/>
              <a:ahLst/>
              <a:cxnLst/>
              <a:rect l="l" t="t" r="r" b="b"/>
              <a:pathLst>
                <a:path w="893445" h="61595">
                  <a:moveTo>
                    <a:pt x="446354" y="0"/>
                  </a:moveTo>
                  <a:lnTo>
                    <a:pt x="366112" y="654"/>
                  </a:lnTo>
                  <a:lnTo>
                    <a:pt x="290590" y="2228"/>
                  </a:lnTo>
                  <a:lnTo>
                    <a:pt x="221048" y="4632"/>
                  </a:lnTo>
                  <a:lnTo>
                    <a:pt x="158748" y="7778"/>
                  </a:lnTo>
                  <a:lnTo>
                    <a:pt x="104951" y="11576"/>
                  </a:lnTo>
                  <a:lnTo>
                    <a:pt x="60916" y="15937"/>
                  </a:lnTo>
                  <a:lnTo>
                    <a:pt x="7180" y="25992"/>
                  </a:lnTo>
                  <a:lnTo>
                    <a:pt x="0" y="31508"/>
                  </a:lnTo>
                  <a:lnTo>
                    <a:pt x="7204" y="36995"/>
                  </a:lnTo>
                  <a:lnTo>
                    <a:pt x="60980" y="46832"/>
                  </a:lnTo>
                  <a:lnTo>
                    <a:pt x="105030" y="51014"/>
                  </a:lnTo>
                  <a:lnTo>
                    <a:pt x="158840" y="54593"/>
                  </a:lnTo>
                  <a:lnTo>
                    <a:pt x="221150" y="57485"/>
                  </a:lnTo>
                  <a:lnTo>
                    <a:pt x="290698" y="59606"/>
                  </a:lnTo>
                  <a:lnTo>
                    <a:pt x="366225" y="60873"/>
                  </a:lnTo>
                  <a:lnTo>
                    <a:pt x="446468" y="61201"/>
                  </a:lnTo>
                  <a:lnTo>
                    <a:pt x="526713" y="60546"/>
                  </a:lnTo>
                  <a:lnTo>
                    <a:pt x="602237" y="58972"/>
                  </a:lnTo>
                  <a:lnTo>
                    <a:pt x="671779" y="56568"/>
                  </a:lnTo>
                  <a:lnTo>
                    <a:pt x="734079" y="53423"/>
                  </a:lnTo>
                  <a:lnTo>
                    <a:pt x="787875" y="49625"/>
                  </a:lnTo>
                  <a:lnTo>
                    <a:pt x="831908" y="45264"/>
                  </a:lnTo>
                  <a:lnTo>
                    <a:pt x="885642" y="35208"/>
                  </a:lnTo>
                  <a:lnTo>
                    <a:pt x="892822" y="29692"/>
                  </a:lnTo>
                  <a:lnTo>
                    <a:pt x="885618" y="24205"/>
                  </a:lnTo>
                  <a:lnTo>
                    <a:pt x="831842" y="14368"/>
                  </a:lnTo>
                  <a:lnTo>
                    <a:pt x="787792" y="10187"/>
                  </a:lnTo>
                  <a:lnTo>
                    <a:pt x="733982" y="6608"/>
                  </a:lnTo>
                  <a:lnTo>
                    <a:pt x="671672" y="3715"/>
                  </a:lnTo>
                  <a:lnTo>
                    <a:pt x="602123" y="1594"/>
                  </a:lnTo>
                  <a:lnTo>
                    <a:pt x="526597" y="327"/>
                  </a:lnTo>
                  <a:lnTo>
                    <a:pt x="446354" y="0"/>
                  </a:lnTo>
                  <a:close/>
                </a:path>
              </a:pathLst>
            </a:custGeom>
            <a:solidFill>
              <a:srgbClr val="EAEAEA">
                <a:alpha val="1674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01" name="object 299">
              <a:extLst>
                <a:ext uri="{FF2B5EF4-FFF2-40B4-BE49-F238E27FC236}">
                  <a16:creationId xmlns:a16="http://schemas.microsoft.com/office/drawing/2014/main" xmlns="" id="{FC323ECB-2040-48F8-A9B9-A13E72465FB5}"/>
                </a:ext>
              </a:extLst>
            </p:cNvPr>
            <p:cNvSpPr/>
            <p:nvPr/>
          </p:nvSpPr>
          <p:spPr>
            <a:xfrm>
              <a:off x="9205133" y="7027369"/>
              <a:ext cx="888365" cy="60960"/>
            </a:xfrm>
            <a:custGeom>
              <a:avLst/>
              <a:gdLst/>
              <a:ahLst/>
              <a:cxnLst/>
              <a:rect l="l" t="t" r="r" b="b"/>
              <a:pathLst>
                <a:path w="888365" h="60959">
                  <a:moveTo>
                    <a:pt x="444055" y="0"/>
                  </a:moveTo>
                  <a:lnTo>
                    <a:pt x="364226" y="651"/>
                  </a:lnTo>
                  <a:lnTo>
                    <a:pt x="289093" y="2217"/>
                  </a:lnTo>
                  <a:lnTo>
                    <a:pt x="219910" y="4609"/>
                  </a:lnTo>
                  <a:lnTo>
                    <a:pt x="157931" y="7738"/>
                  </a:lnTo>
                  <a:lnTo>
                    <a:pt x="104410" y="11516"/>
                  </a:lnTo>
                  <a:lnTo>
                    <a:pt x="60602" y="15854"/>
                  </a:lnTo>
                  <a:lnTo>
                    <a:pt x="7143" y="25856"/>
                  </a:lnTo>
                  <a:lnTo>
                    <a:pt x="0" y="31343"/>
                  </a:lnTo>
                  <a:lnTo>
                    <a:pt x="7163" y="36805"/>
                  </a:lnTo>
                  <a:lnTo>
                    <a:pt x="60661" y="46594"/>
                  </a:lnTo>
                  <a:lnTo>
                    <a:pt x="104485" y="50755"/>
                  </a:lnTo>
                  <a:lnTo>
                    <a:pt x="158021" y="54316"/>
                  </a:lnTo>
                  <a:lnTo>
                    <a:pt x="220012" y="57194"/>
                  </a:lnTo>
                  <a:lnTo>
                    <a:pt x="289206" y="59305"/>
                  </a:lnTo>
                  <a:lnTo>
                    <a:pt x="364348" y="60567"/>
                  </a:lnTo>
                  <a:lnTo>
                    <a:pt x="444182" y="60896"/>
                  </a:lnTo>
                  <a:lnTo>
                    <a:pt x="524014" y="60240"/>
                  </a:lnTo>
                  <a:lnTo>
                    <a:pt x="599151" y="58671"/>
                  </a:lnTo>
                  <a:lnTo>
                    <a:pt x="668336" y="56277"/>
                  </a:lnTo>
                  <a:lnTo>
                    <a:pt x="730317" y="53147"/>
                  </a:lnTo>
                  <a:lnTo>
                    <a:pt x="783838" y="49368"/>
                  </a:lnTo>
                  <a:lnTo>
                    <a:pt x="827647" y="45029"/>
                  </a:lnTo>
                  <a:lnTo>
                    <a:pt x="881107" y="35027"/>
                  </a:lnTo>
                  <a:lnTo>
                    <a:pt x="888250" y="29540"/>
                  </a:lnTo>
                  <a:lnTo>
                    <a:pt x="881082" y="24081"/>
                  </a:lnTo>
                  <a:lnTo>
                    <a:pt x="827580" y="14295"/>
                  </a:lnTo>
                  <a:lnTo>
                    <a:pt x="783754" y="10134"/>
                  </a:lnTo>
                  <a:lnTo>
                    <a:pt x="730218" y="6573"/>
                  </a:lnTo>
                  <a:lnTo>
                    <a:pt x="668225" y="3696"/>
                  </a:lnTo>
                  <a:lnTo>
                    <a:pt x="599031" y="1585"/>
                  </a:lnTo>
                  <a:lnTo>
                    <a:pt x="523889" y="325"/>
                  </a:lnTo>
                  <a:lnTo>
                    <a:pt x="444055" y="0"/>
                  </a:lnTo>
                  <a:close/>
                </a:path>
              </a:pathLst>
            </a:custGeom>
            <a:solidFill>
              <a:srgbClr val="EAEAEA">
                <a:alpha val="1719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02" name="object 300">
              <a:extLst>
                <a:ext uri="{FF2B5EF4-FFF2-40B4-BE49-F238E27FC236}">
                  <a16:creationId xmlns:a16="http://schemas.microsoft.com/office/drawing/2014/main" xmlns="" id="{629CA3E7-A437-4ACD-B075-3A26401E4A41}"/>
                </a:ext>
              </a:extLst>
            </p:cNvPr>
            <p:cNvSpPr/>
            <p:nvPr/>
          </p:nvSpPr>
          <p:spPr>
            <a:xfrm>
              <a:off x="9207411" y="7027527"/>
              <a:ext cx="883919" cy="60960"/>
            </a:xfrm>
            <a:custGeom>
              <a:avLst/>
              <a:gdLst/>
              <a:ahLst/>
              <a:cxnLst/>
              <a:rect l="l" t="t" r="r" b="b"/>
              <a:pathLst>
                <a:path w="883920" h="60959">
                  <a:moveTo>
                    <a:pt x="441782" y="0"/>
                  </a:moveTo>
                  <a:lnTo>
                    <a:pt x="362362" y="649"/>
                  </a:lnTo>
                  <a:lnTo>
                    <a:pt x="287614" y="2207"/>
                  </a:lnTo>
                  <a:lnTo>
                    <a:pt x="218785" y="4587"/>
                  </a:lnTo>
                  <a:lnTo>
                    <a:pt x="157123" y="7700"/>
                  </a:lnTo>
                  <a:lnTo>
                    <a:pt x="103876" y="11458"/>
                  </a:lnTo>
                  <a:lnTo>
                    <a:pt x="60293" y="15775"/>
                  </a:lnTo>
                  <a:lnTo>
                    <a:pt x="7106" y="25729"/>
                  </a:lnTo>
                  <a:lnTo>
                    <a:pt x="0" y="31191"/>
                  </a:lnTo>
                  <a:lnTo>
                    <a:pt x="7130" y="36620"/>
                  </a:lnTo>
                  <a:lnTo>
                    <a:pt x="60356" y="46354"/>
                  </a:lnTo>
                  <a:lnTo>
                    <a:pt x="103956" y="50492"/>
                  </a:lnTo>
                  <a:lnTo>
                    <a:pt x="157217" y="54034"/>
                  </a:lnTo>
                  <a:lnTo>
                    <a:pt x="218890" y="56896"/>
                  </a:lnTo>
                  <a:lnTo>
                    <a:pt x="287728" y="58997"/>
                  </a:lnTo>
                  <a:lnTo>
                    <a:pt x="362484" y="60252"/>
                  </a:lnTo>
                  <a:lnTo>
                    <a:pt x="441909" y="60579"/>
                  </a:lnTo>
                  <a:lnTo>
                    <a:pt x="521328" y="59929"/>
                  </a:lnTo>
                  <a:lnTo>
                    <a:pt x="596077" y="58370"/>
                  </a:lnTo>
                  <a:lnTo>
                    <a:pt x="664906" y="55989"/>
                  </a:lnTo>
                  <a:lnTo>
                    <a:pt x="726568" y="52874"/>
                  </a:lnTo>
                  <a:lnTo>
                    <a:pt x="779814" y="49114"/>
                  </a:lnTo>
                  <a:lnTo>
                    <a:pt x="823398" y="44798"/>
                  </a:lnTo>
                  <a:lnTo>
                    <a:pt x="876584" y="34846"/>
                  </a:lnTo>
                  <a:lnTo>
                    <a:pt x="883691" y="29387"/>
                  </a:lnTo>
                  <a:lnTo>
                    <a:pt x="876560" y="23958"/>
                  </a:lnTo>
                  <a:lnTo>
                    <a:pt x="823334" y="14224"/>
                  </a:lnTo>
                  <a:lnTo>
                    <a:pt x="779734" y="10086"/>
                  </a:lnTo>
                  <a:lnTo>
                    <a:pt x="726474" y="6544"/>
                  </a:lnTo>
                  <a:lnTo>
                    <a:pt x="664800" y="3682"/>
                  </a:lnTo>
                  <a:lnTo>
                    <a:pt x="595962" y="1581"/>
                  </a:lnTo>
                  <a:lnTo>
                    <a:pt x="521206" y="326"/>
                  </a:lnTo>
                  <a:lnTo>
                    <a:pt x="441782" y="0"/>
                  </a:lnTo>
                  <a:close/>
                </a:path>
              </a:pathLst>
            </a:custGeom>
            <a:solidFill>
              <a:srgbClr val="E9E9E9">
                <a:alpha val="1764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03" name="object 301">
              <a:extLst>
                <a:ext uri="{FF2B5EF4-FFF2-40B4-BE49-F238E27FC236}">
                  <a16:creationId xmlns:a16="http://schemas.microsoft.com/office/drawing/2014/main" xmlns="" id="{494643DE-C4F6-4B20-97D4-3D4F3928B9EC}"/>
                </a:ext>
              </a:extLst>
            </p:cNvPr>
            <p:cNvSpPr/>
            <p:nvPr/>
          </p:nvSpPr>
          <p:spPr>
            <a:xfrm>
              <a:off x="9209688" y="7027683"/>
              <a:ext cx="879475" cy="60325"/>
            </a:xfrm>
            <a:custGeom>
              <a:avLst/>
              <a:gdLst/>
              <a:ahLst/>
              <a:cxnLst/>
              <a:rect l="l" t="t" r="r" b="b"/>
              <a:pathLst>
                <a:path w="879475" h="60325">
                  <a:moveTo>
                    <a:pt x="439508" y="0"/>
                  </a:moveTo>
                  <a:lnTo>
                    <a:pt x="360495" y="646"/>
                  </a:lnTo>
                  <a:lnTo>
                    <a:pt x="286131" y="2196"/>
                  </a:lnTo>
                  <a:lnTo>
                    <a:pt x="217657" y="4564"/>
                  </a:lnTo>
                  <a:lnTo>
                    <a:pt x="156314" y="7660"/>
                  </a:lnTo>
                  <a:lnTo>
                    <a:pt x="103343" y="11399"/>
                  </a:lnTo>
                  <a:lnTo>
                    <a:pt x="59985" y="15692"/>
                  </a:lnTo>
                  <a:lnTo>
                    <a:pt x="7073" y="25593"/>
                  </a:lnTo>
                  <a:lnTo>
                    <a:pt x="0" y="31026"/>
                  </a:lnTo>
                  <a:lnTo>
                    <a:pt x="7094" y="36426"/>
                  </a:lnTo>
                  <a:lnTo>
                    <a:pt x="60046" y="46109"/>
                  </a:lnTo>
                  <a:lnTo>
                    <a:pt x="103421" y="50227"/>
                  </a:lnTo>
                  <a:lnTo>
                    <a:pt x="156407" y="53751"/>
                  </a:lnTo>
                  <a:lnTo>
                    <a:pt x="217761" y="56599"/>
                  </a:lnTo>
                  <a:lnTo>
                    <a:pt x="286243" y="58688"/>
                  </a:lnTo>
                  <a:lnTo>
                    <a:pt x="360611" y="59937"/>
                  </a:lnTo>
                  <a:lnTo>
                    <a:pt x="439623" y="60261"/>
                  </a:lnTo>
                  <a:lnTo>
                    <a:pt x="518637" y="59615"/>
                  </a:lnTo>
                  <a:lnTo>
                    <a:pt x="593002" y="58064"/>
                  </a:lnTo>
                  <a:lnTo>
                    <a:pt x="661477" y="55697"/>
                  </a:lnTo>
                  <a:lnTo>
                    <a:pt x="722821" y="52600"/>
                  </a:lnTo>
                  <a:lnTo>
                    <a:pt x="775793" y="48862"/>
                  </a:lnTo>
                  <a:lnTo>
                    <a:pt x="819151" y="44569"/>
                  </a:lnTo>
                  <a:lnTo>
                    <a:pt x="872062" y="34668"/>
                  </a:lnTo>
                  <a:lnTo>
                    <a:pt x="879132" y="29235"/>
                  </a:lnTo>
                  <a:lnTo>
                    <a:pt x="872037" y="23834"/>
                  </a:lnTo>
                  <a:lnTo>
                    <a:pt x="819085" y="14151"/>
                  </a:lnTo>
                  <a:lnTo>
                    <a:pt x="775710" y="10034"/>
                  </a:lnTo>
                  <a:lnTo>
                    <a:pt x="722724" y="6510"/>
                  </a:lnTo>
                  <a:lnTo>
                    <a:pt x="661370" y="3662"/>
                  </a:lnTo>
                  <a:lnTo>
                    <a:pt x="592888" y="1572"/>
                  </a:lnTo>
                  <a:lnTo>
                    <a:pt x="518520" y="324"/>
                  </a:lnTo>
                  <a:lnTo>
                    <a:pt x="439508" y="0"/>
                  </a:lnTo>
                  <a:close/>
                </a:path>
              </a:pathLst>
            </a:custGeom>
            <a:solidFill>
              <a:srgbClr val="E9E9E9">
                <a:alpha val="1809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04" name="object 302">
              <a:extLst>
                <a:ext uri="{FF2B5EF4-FFF2-40B4-BE49-F238E27FC236}">
                  <a16:creationId xmlns:a16="http://schemas.microsoft.com/office/drawing/2014/main" xmlns="" id="{1EB527BE-FDF3-472C-83A7-D541D140EDF8}"/>
                </a:ext>
              </a:extLst>
            </p:cNvPr>
            <p:cNvSpPr/>
            <p:nvPr/>
          </p:nvSpPr>
          <p:spPr>
            <a:xfrm>
              <a:off x="9211977" y="7027840"/>
              <a:ext cx="875030" cy="60325"/>
            </a:xfrm>
            <a:custGeom>
              <a:avLst/>
              <a:gdLst/>
              <a:ahLst/>
              <a:cxnLst/>
              <a:rect l="l" t="t" r="r" b="b"/>
              <a:pathLst>
                <a:path w="875029" h="60325">
                  <a:moveTo>
                    <a:pt x="437222" y="0"/>
                  </a:moveTo>
                  <a:lnTo>
                    <a:pt x="358618" y="640"/>
                  </a:lnTo>
                  <a:lnTo>
                    <a:pt x="284639" y="2182"/>
                  </a:lnTo>
                  <a:lnTo>
                    <a:pt x="216519" y="4538"/>
                  </a:lnTo>
                  <a:lnTo>
                    <a:pt x="155494" y="7619"/>
                  </a:lnTo>
                  <a:lnTo>
                    <a:pt x="102799" y="11340"/>
                  </a:lnTo>
                  <a:lnTo>
                    <a:pt x="59666" y="15612"/>
                  </a:lnTo>
                  <a:lnTo>
                    <a:pt x="7032" y="25460"/>
                  </a:lnTo>
                  <a:lnTo>
                    <a:pt x="0" y="30860"/>
                  </a:lnTo>
                  <a:lnTo>
                    <a:pt x="7053" y="36236"/>
                  </a:lnTo>
                  <a:lnTo>
                    <a:pt x="59727" y="45871"/>
                  </a:lnTo>
                  <a:lnTo>
                    <a:pt x="102877" y="49968"/>
                  </a:lnTo>
                  <a:lnTo>
                    <a:pt x="155587" y="53474"/>
                  </a:lnTo>
                  <a:lnTo>
                    <a:pt x="216624" y="56308"/>
                  </a:lnTo>
                  <a:lnTo>
                    <a:pt x="284751" y="58387"/>
                  </a:lnTo>
                  <a:lnTo>
                    <a:pt x="358734" y="59631"/>
                  </a:lnTo>
                  <a:lnTo>
                    <a:pt x="437337" y="59956"/>
                  </a:lnTo>
                  <a:lnTo>
                    <a:pt x="515938" y="59312"/>
                  </a:lnTo>
                  <a:lnTo>
                    <a:pt x="589915" y="57768"/>
                  </a:lnTo>
                  <a:lnTo>
                    <a:pt x="658034" y="55412"/>
                  </a:lnTo>
                  <a:lnTo>
                    <a:pt x="719059" y="52330"/>
                  </a:lnTo>
                  <a:lnTo>
                    <a:pt x="771756" y="48609"/>
                  </a:lnTo>
                  <a:lnTo>
                    <a:pt x="814890" y="44337"/>
                  </a:lnTo>
                  <a:lnTo>
                    <a:pt x="867526" y="34487"/>
                  </a:lnTo>
                  <a:lnTo>
                    <a:pt x="874560" y="29082"/>
                  </a:lnTo>
                  <a:lnTo>
                    <a:pt x="867502" y="23707"/>
                  </a:lnTo>
                  <a:lnTo>
                    <a:pt x="814826" y="14072"/>
                  </a:lnTo>
                  <a:lnTo>
                    <a:pt x="771677" y="9976"/>
                  </a:lnTo>
                  <a:lnTo>
                    <a:pt x="718968" y="6471"/>
                  </a:lnTo>
                  <a:lnTo>
                    <a:pt x="657932" y="3639"/>
                  </a:lnTo>
                  <a:lnTo>
                    <a:pt x="589806" y="1562"/>
                  </a:lnTo>
                  <a:lnTo>
                    <a:pt x="515825" y="321"/>
                  </a:lnTo>
                  <a:lnTo>
                    <a:pt x="437222" y="0"/>
                  </a:lnTo>
                  <a:close/>
                </a:path>
              </a:pathLst>
            </a:custGeom>
            <a:solidFill>
              <a:srgbClr val="E8E8E8">
                <a:alpha val="1855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05" name="object 303">
              <a:extLst>
                <a:ext uri="{FF2B5EF4-FFF2-40B4-BE49-F238E27FC236}">
                  <a16:creationId xmlns:a16="http://schemas.microsoft.com/office/drawing/2014/main" xmlns="" id="{4D45E544-4DD6-4FBD-9AC5-09DF3A56141D}"/>
                </a:ext>
              </a:extLst>
            </p:cNvPr>
            <p:cNvSpPr/>
            <p:nvPr/>
          </p:nvSpPr>
          <p:spPr>
            <a:xfrm>
              <a:off x="9214256" y="7027985"/>
              <a:ext cx="870585" cy="59690"/>
            </a:xfrm>
            <a:custGeom>
              <a:avLst/>
              <a:gdLst/>
              <a:ahLst/>
              <a:cxnLst/>
              <a:rect l="l" t="t" r="r" b="b"/>
              <a:pathLst>
                <a:path w="870584" h="59690">
                  <a:moveTo>
                    <a:pt x="434936" y="0"/>
                  </a:moveTo>
                  <a:lnTo>
                    <a:pt x="356745" y="641"/>
                  </a:lnTo>
                  <a:lnTo>
                    <a:pt x="283154" y="2178"/>
                  </a:lnTo>
                  <a:lnTo>
                    <a:pt x="215391" y="4524"/>
                  </a:lnTo>
                  <a:lnTo>
                    <a:pt x="154684" y="7590"/>
                  </a:lnTo>
                  <a:lnTo>
                    <a:pt x="102263" y="11292"/>
                  </a:lnTo>
                  <a:lnTo>
                    <a:pt x="59356" y="15541"/>
                  </a:lnTo>
                  <a:lnTo>
                    <a:pt x="6996" y="25336"/>
                  </a:lnTo>
                  <a:lnTo>
                    <a:pt x="0" y="30708"/>
                  </a:lnTo>
                  <a:lnTo>
                    <a:pt x="7020" y="36055"/>
                  </a:lnTo>
                  <a:lnTo>
                    <a:pt x="59423" y="45640"/>
                  </a:lnTo>
                  <a:lnTo>
                    <a:pt x="102348" y="49715"/>
                  </a:lnTo>
                  <a:lnTo>
                    <a:pt x="154783" y="53203"/>
                  </a:lnTo>
                  <a:lnTo>
                    <a:pt x="215502" y="56022"/>
                  </a:lnTo>
                  <a:lnTo>
                    <a:pt x="283273" y="58091"/>
                  </a:lnTo>
                  <a:lnTo>
                    <a:pt x="356870" y="59328"/>
                  </a:lnTo>
                  <a:lnTo>
                    <a:pt x="435063" y="59651"/>
                  </a:lnTo>
                  <a:lnTo>
                    <a:pt x="513255" y="59010"/>
                  </a:lnTo>
                  <a:lnTo>
                    <a:pt x="586846" y="57474"/>
                  </a:lnTo>
                  <a:lnTo>
                    <a:pt x="654609" y="55130"/>
                  </a:lnTo>
                  <a:lnTo>
                    <a:pt x="715315" y="52065"/>
                  </a:lnTo>
                  <a:lnTo>
                    <a:pt x="767736" y="48364"/>
                  </a:lnTo>
                  <a:lnTo>
                    <a:pt x="810644" y="44115"/>
                  </a:lnTo>
                  <a:lnTo>
                    <a:pt x="863004" y="34318"/>
                  </a:lnTo>
                  <a:lnTo>
                    <a:pt x="870000" y="28943"/>
                  </a:lnTo>
                  <a:lnTo>
                    <a:pt x="862980" y="23596"/>
                  </a:lnTo>
                  <a:lnTo>
                    <a:pt x="810577" y="14011"/>
                  </a:lnTo>
                  <a:lnTo>
                    <a:pt x="767652" y="9936"/>
                  </a:lnTo>
                  <a:lnTo>
                    <a:pt x="715216" y="6448"/>
                  </a:lnTo>
                  <a:lnTo>
                    <a:pt x="654498" y="3628"/>
                  </a:lnTo>
                  <a:lnTo>
                    <a:pt x="586726" y="1560"/>
                  </a:lnTo>
                  <a:lnTo>
                    <a:pt x="513130" y="323"/>
                  </a:lnTo>
                  <a:lnTo>
                    <a:pt x="434936" y="0"/>
                  </a:lnTo>
                  <a:close/>
                </a:path>
              </a:pathLst>
            </a:custGeom>
            <a:solidFill>
              <a:srgbClr val="E8E8E8">
                <a:alpha val="1900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06" name="object 304">
              <a:extLst>
                <a:ext uri="{FF2B5EF4-FFF2-40B4-BE49-F238E27FC236}">
                  <a16:creationId xmlns:a16="http://schemas.microsoft.com/office/drawing/2014/main" xmlns="" id="{9EC3A55B-C8CB-47C0-BF26-C59412D9C612}"/>
                </a:ext>
              </a:extLst>
            </p:cNvPr>
            <p:cNvSpPr/>
            <p:nvPr/>
          </p:nvSpPr>
          <p:spPr>
            <a:xfrm>
              <a:off x="9216533" y="7028141"/>
              <a:ext cx="865505" cy="59690"/>
            </a:xfrm>
            <a:custGeom>
              <a:avLst/>
              <a:gdLst/>
              <a:ahLst/>
              <a:cxnLst/>
              <a:rect l="l" t="t" r="r" b="b"/>
              <a:pathLst>
                <a:path w="865504" h="59690">
                  <a:moveTo>
                    <a:pt x="432663" y="0"/>
                  </a:moveTo>
                  <a:lnTo>
                    <a:pt x="354881" y="638"/>
                  </a:lnTo>
                  <a:lnTo>
                    <a:pt x="281676" y="2168"/>
                  </a:lnTo>
                  <a:lnTo>
                    <a:pt x="214268" y="4501"/>
                  </a:lnTo>
                  <a:lnTo>
                    <a:pt x="153881" y="7552"/>
                  </a:lnTo>
                  <a:lnTo>
                    <a:pt x="101735" y="11235"/>
                  </a:lnTo>
                  <a:lnTo>
                    <a:pt x="59052" y="15462"/>
                  </a:lnTo>
                  <a:lnTo>
                    <a:pt x="6962" y="25209"/>
                  </a:lnTo>
                  <a:lnTo>
                    <a:pt x="0" y="30556"/>
                  </a:lnTo>
                  <a:lnTo>
                    <a:pt x="6984" y="35874"/>
                  </a:lnTo>
                  <a:lnTo>
                    <a:pt x="59112" y="45408"/>
                  </a:lnTo>
                  <a:lnTo>
                    <a:pt x="101813" y="49462"/>
                  </a:lnTo>
                  <a:lnTo>
                    <a:pt x="153973" y="52931"/>
                  </a:lnTo>
                  <a:lnTo>
                    <a:pt x="214373" y="55734"/>
                  </a:lnTo>
                  <a:lnTo>
                    <a:pt x="281788" y="57790"/>
                  </a:lnTo>
                  <a:lnTo>
                    <a:pt x="354997" y="59017"/>
                  </a:lnTo>
                  <a:lnTo>
                    <a:pt x="432777" y="59334"/>
                  </a:lnTo>
                  <a:lnTo>
                    <a:pt x="510560" y="58699"/>
                  </a:lnTo>
                  <a:lnTo>
                    <a:pt x="583766" y="57172"/>
                  </a:lnTo>
                  <a:lnTo>
                    <a:pt x="651175" y="54841"/>
                  </a:lnTo>
                  <a:lnTo>
                    <a:pt x="711564" y="51792"/>
                  </a:lnTo>
                  <a:lnTo>
                    <a:pt x="763711" y="48110"/>
                  </a:lnTo>
                  <a:lnTo>
                    <a:pt x="806394" y="43883"/>
                  </a:lnTo>
                  <a:lnTo>
                    <a:pt x="858481" y="34137"/>
                  </a:lnTo>
                  <a:lnTo>
                    <a:pt x="865441" y="28790"/>
                  </a:lnTo>
                  <a:lnTo>
                    <a:pt x="858457" y="23472"/>
                  </a:lnTo>
                  <a:lnTo>
                    <a:pt x="806331" y="13938"/>
                  </a:lnTo>
                  <a:lnTo>
                    <a:pt x="763632" y="9883"/>
                  </a:lnTo>
                  <a:lnTo>
                    <a:pt x="711472" y="6413"/>
                  </a:lnTo>
                  <a:lnTo>
                    <a:pt x="651073" y="3609"/>
                  </a:lnTo>
                  <a:lnTo>
                    <a:pt x="583658" y="1551"/>
                  </a:lnTo>
                  <a:lnTo>
                    <a:pt x="510447" y="320"/>
                  </a:lnTo>
                  <a:lnTo>
                    <a:pt x="432663" y="0"/>
                  </a:lnTo>
                  <a:close/>
                </a:path>
              </a:pathLst>
            </a:custGeom>
            <a:solidFill>
              <a:srgbClr val="E7E7E7">
                <a:alpha val="1945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07" name="object 305">
              <a:extLst>
                <a:ext uri="{FF2B5EF4-FFF2-40B4-BE49-F238E27FC236}">
                  <a16:creationId xmlns:a16="http://schemas.microsoft.com/office/drawing/2014/main" xmlns="" id="{AE3BD043-D8FF-4C56-B96F-934BDDFFE1BC}"/>
                </a:ext>
              </a:extLst>
            </p:cNvPr>
            <p:cNvSpPr/>
            <p:nvPr/>
          </p:nvSpPr>
          <p:spPr>
            <a:xfrm>
              <a:off x="9218823" y="7028299"/>
              <a:ext cx="861060" cy="59055"/>
            </a:xfrm>
            <a:custGeom>
              <a:avLst/>
              <a:gdLst/>
              <a:ahLst/>
              <a:cxnLst/>
              <a:rect l="l" t="t" r="r" b="b"/>
              <a:pathLst>
                <a:path w="861059" h="59054">
                  <a:moveTo>
                    <a:pt x="430377" y="0"/>
                  </a:moveTo>
                  <a:lnTo>
                    <a:pt x="353004" y="636"/>
                  </a:lnTo>
                  <a:lnTo>
                    <a:pt x="280184" y="2157"/>
                  </a:lnTo>
                  <a:lnTo>
                    <a:pt x="213131" y="4478"/>
                  </a:lnTo>
                  <a:lnTo>
                    <a:pt x="153061" y="7512"/>
                  </a:lnTo>
                  <a:lnTo>
                    <a:pt x="101190" y="11175"/>
                  </a:lnTo>
                  <a:lnTo>
                    <a:pt x="58733" y="15380"/>
                  </a:lnTo>
                  <a:lnTo>
                    <a:pt x="6922" y="25073"/>
                  </a:lnTo>
                  <a:lnTo>
                    <a:pt x="0" y="30391"/>
                  </a:lnTo>
                  <a:lnTo>
                    <a:pt x="6943" y="35680"/>
                  </a:lnTo>
                  <a:lnTo>
                    <a:pt x="58793" y="45164"/>
                  </a:lnTo>
                  <a:lnTo>
                    <a:pt x="101268" y="49197"/>
                  </a:lnTo>
                  <a:lnTo>
                    <a:pt x="153154" y="52649"/>
                  </a:lnTo>
                  <a:lnTo>
                    <a:pt x="213235" y="55440"/>
                  </a:lnTo>
                  <a:lnTo>
                    <a:pt x="280296" y="57487"/>
                  </a:lnTo>
                  <a:lnTo>
                    <a:pt x="353120" y="58711"/>
                  </a:lnTo>
                  <a:lnTo>
                    <a:pt x="430491" y="59029"/>
                  </a:lnTo>
                  <a:lnTo>
                    <a:pt x="507861" y="58396"/>
                  </a:lnTo>
                  <a:lnTo>
                    <a:pt x="580680" y="56877"/>
                  </a:lnTo>
                  <a:lnTo>
                    <a:pt x="647732" y="54556"/>
                  </a:lnTo>
                  <a:lnTo>
                    <a:pt x="707802" y="51521"/>
                  </a:lnTo>
                  <a:lnTo>
                    <a:pt x="759674" y="47858"/>
                  </a:lnTo>
                  <a:lnTo>
                    <a:pt x="802133" y="43652"/>
                  </a:lnTo>
                  <a:lnTo>
                    <a:pt x="853946" y="33956"/>
                  </a:lnTo>
                  <a:lnTo>
                    <a:pt x="860869" y="28638"/>
                  </a:lnTo>
                  <a:lnTo>
                    <a:pt x="853922" y="23349"/>
                  </a:lnTo>
                  <a:lnTo>
                    <a:pt x="802069" y="13864"/>
                  </a:lnTo>
                  <a:lnTo>
                    <a:pt x="759595" y="9831"/>
                  </a:lnTo>
                  <a:lnTo>
                    <a:pt x="707710" y="6379"/>
                  </a:lnTo>
                  <a:lnTo>
                    <a:pt x="647630" y="3589"/>
                  </a:lnTo>
                  <a:lnTo>
                    <a:pt x="580571" y="1542"/>
                  </a:lnTo>
                  <a:lnTo>
                    <a:pt x="507748" y="318"/>
                  </a:lnTo>
                  <a:lnTo>
                    <a:pt x="430377" y="0"/>
                  </a:lnTo>
                  <a:close/>
                </a:path>
              </a:pathLst>
            </a:custGeom>
            <a:solidFill>
              <a:srgbClr val="E7E7E7">
                <a:alpha val="1990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08" name="object 306">
              <a:extLst>
                <a:ext uri="{FF2B5EF4-FFF2-40B4-BE49-F238E27FC236}">
                  <a16:creationId xmlns:a16="http://schemas.microsoft.com/office/drawing/2014/main" xmlns="" id="{23E10A4B-D649-4E41-B1FB-A87156B12537}"/>
                </a:ext>
              </a:extLst>
            </p:cNvPr>
            <p:cNvSpPr/>
            <p:nvPr/>
          </p:nvSpPr>
          <p:spPr>
            <a:xfrm>
              <a:off x="9221100" y="7028456"/>
              <a:ext cx="856615" cy="59055"/>
            </a:xfrm>
            <a:custGeom>
              <a:avLst/>
              <a:gdLst/>
              <a:ahLst/>
              <a:cxnLst/>
              <a:rect l="l" t="t" r="r" b="b"/>
              <a:pathLst>
                <a:path w="856615" h="59054">
                  <a:moveTo>
                    <a:pt x="428091" y="0"/>
                  </a:moveTo>
                  <a:lnTo>
                    <a:pt x="351131" y="630"/>
                  </a:lnTo>
                  <a:lnTo>
                    <a:pt x="278698" y="2141"/>
                  </a:lnTo>
                  <a:lnTo>
                    <a:pt x="212002" y="4449"/>
                  </a:lnTo>
                  <a:lnTo>
                    <a:pt x="152251" y="7468"/>
                  </a:lnTo>
                  <a:lnTo>
                    <a:pt x="100655" y="11111"/>
                  </a:lnTo>
                  <a:lnTo>
                    <a:pt x="58422" y="15294"/>
                  </a:lnTo>
                  <a:lnTo>
                    <a:pt x="6886" y="24937"/>
                  </a:lnTo>
                  <a:lnTo>
                    <a:pt x="0" y="30225"/>
                  </a:lnTo>
                  <a:lnTo>
                    <a:pt x="6910" y="35490"/>
                  </a:lnTo>
                  <a:lnTo>
                    <a:pt x="58489" y="44926"/>
                  </a:lnTo>
                  <a:lnTo>
                    <a:pt x="100739" y="48937"/>
                  </a:lnTo>
                  <a:lnTo>
                    <a:pt x="152350" y="52370"/>
                  </a:lnTo>
                  <a:lnTo>
                    <a:pt x="212113" y="55145"/>
                  </a:lnTo>
                  <a:lnTo>
                    <a:pt x="278818" y="57180"/>
                  </a:lnTo>
                  <a:lnTo>
                    <a:pt x="351256" y="58396"/>
                  </a:lnTo>
                  <a:lnTo>
                    <a:pt x="428218" y="58712"/>
                  </a:lnTo>
                  <a:lnTo>
                    <a:pt x="505178" y="58082"/>
                  </a:lnTo>
                  <a:lnTo>
                    <a:pt x="577611" y="56571"/>
                  </a:lnTo>
                  <a:lnTo>
                    <a:pt x="644307" y="54265"/>
                  </a:lnTo>
                  <a:lnTo>
                    <a:pt x="704058" y="51248"/>
                  </a:lnTo>
                  <a:lnTo>
                    <a:pt x="755654" y="47605"/>
                  </a:lnTo>
                  <a:lnTo>
                    <a:pt x="797887" y="43423"/>
                  </a:lnTo>
                  <a:lnTo>
                    <a:pt x="849424" y="33778"/>
                  </a:lnTo>
                  <a:lnTo>
                    <a:pt x="856310" y="28486"/>
                  </a:lnTo>
                  <a:lnTo>
                    <a:pt x="849399" y="23225"/>
                  </a:lnTo>
                  <a:lnTo>
                    <a:pt x="797820" y="13791"/>
                  </a:lnTo>
                  <a:lnTo>
                    <a:pt x="755570" y="9779"/>
                  </a:lnTo>
                  <a:lnTo>
                    <a:pt x="703959" y="6345"/>
                  </a:lnTo>
                  <a:lnTo>
                    <a:pt x="644196" y="3569"/>
                  </a:lnTo>
                  <a:lnTo>
                    <a:pt x="577491" y="1533"/>
                  </a:lnTo>
                  <a:lnTo>
                    <a:pt x="505053" y="316"/>
                  </a:lnTo>
                  <a:lnTo>
                    <a:pt x="428091" y="0"/>
                  </a:lnTo>
                  <a:close/>
                </a:path>
              </a:pathLst>
            </a:custGeom>
            <a:solidFill>
              <a:srgbClr val="E6E6E6">
                <a:alpha val="2035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09" name="object 307">
              <a:extLst>
                <a:ext uri="{FF2B5EF4-FFF2-40B4-BE49-F238E27FC236}">
                  <a16:creationId xmlns:a16="http://schemas.microsoft.com/office/drawing/2014/main" xmlns="" id="{9572511E-CB3E-435B-9B3E-56A3BE1CBA4A}"/>
                </a:ext>
              </a:extLst>
            </p:cNvPr>
            <p:cNvSpPr/>
            <p:nvPr/>
          </p:nvSpPr>
          <p:spPr>
            <a:xfrm>
              <a:off x="9223378" y="7028613"/>
              <a:ext cx="852169" cy="58419"/>
            </a:xfrm>
            <a:custGeom>
              <a:avLst/>
              <a:gdLst/>
              <a:ahLst/>
              <a:cxnLst/>
              <a:rect l="l" t="t" r="r" b="b"/>
              <a:pathLst>
                <a:path w="852170" h="58420">
                  <a:moveTo>
                    <a:pt x="425818" y="0"/>
                  </a:moveTo>
                  <a:lnTo>
                    <a:pt x="349267" y="627"/>
                  </a:lnTo>
                  <a:lnTo>
                    <a:pt x="277221" y="2131"/>
                  </a:lnTo>
                  <a:lnTo>
                    <a:pt x="210880" y="4427"/>
                  </a:lnTo>
                  <a:lnTo>
                    <a:pt x="151447" y="7429"/>
                  </a:lnTo>
                  <a:lnTo>
                    <a:pt x="100126" y="11054"/>
                  </a:lnTo>
                  <a:lnTo>
                    <a:pt x="58118" y="15215"/>
                  </a:lnTo>
                  <a:lnTo>
                    <a:pt x="6852" y="24810"/>
                  </a:lnTo>
                  <a:lnTo>
                    <a:pt x="0" y="30073"/>
                  </a:lnTo>
                  <a:lnTo>
                    <a:pt x="6873" y="35305"/>
                  </a:lnTo>
                  <a:lnTo>
                    <a:pt x="58176" y="44686"/>
                  </a:lnTo>
                  <a:lnTo>
                    <a:pt x="100200" y="48674"/>
                  </a:lnTo>
                  <a:lnTo>
                    <a:pt x="151535" y="52088"/>
                  </a:lnTo>
                  <a:lnTo>
                    <a:pt x="210978" y="54848"/>
                  </a:lnTo>
                  <a:lnTo>
                    <a:pt x="277328" y="56872"/>
                  </a:lnTo>
                  <a:lnTo>
                    <a:pt x="349380" y="58081"/>
                  </a:lnTo>
                  <a:lnTo>
                    <a:pt x="425932" y="58394"/>
                  </a:lnTo>
                  <a:lnTo>
                    <a:pt x="502483" y="57770"/>
                  </a:lnTo>
                  <a:lnTo>
                    <a:pt x="574531" y="56269"/>
                  </a:lnTo>
                  <a:lnTo>
                    <a:pt x="640873" y="53976"/>
                  </a:lnTo>
                  <a:lnTo>
                    <a:pt x="700307" y="50975"/>
                  </a:lnTo>
                  <a:lnTo>
                    <a:pt x="751629" y="47352"/>
                  </a:lnTo>
                  <a:lnTo>
                    <a:pt x="793638" y="43191"/>
                  </a:lnTo>
                  <a:lnTo>
                    <a:pt x="844901" y="33597"/>
                  </a:lnTo>
                  <a:lnTo>
                    <a:pt x="851750" y="28333"/>
                  </a:lnTo>
                  <a:lnTo>
                    <a:pt x="844877" y="23098"/>
                  </a:lnTo>
                  <a:lnTo>
                    <a:pt x="793574" y="13715"/>
                  </a:lnTo>
                  <a:lnTo>
                    <a:pt x="751550" y="9726"/>
                  </a:lnTo>
                  <a:lnTo>
                    <a:pt x="700215" y="6312"/>
                  </a:lnTo>
                  <a:lnTo>
                    <a:pt x="640771" y="3552"/>
                  </a:lnTo>
                  <a:lnTo>
                    <a:pt x="574422" y="1527"/>
                  </a:lnTo>
                  <a:lnTo>
                    <a:pt x="502370" y="316"/>
                  </a:lnTo>
                  <a:lnTo>
                    <a:pt x="425818" y="0"/>
                  </a:lnTo>
                  <a:close/>
                </a:path>
              </a:pathLst>
            </a:custGeom>
            <a:solidFill>
              <a:srgbClr val="E4E4E4">
                <a:alpha val="2081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10" name="object 308">
              <a:extLst>
                <a:ext uri="{FF2B5EF4-FFF2-40B4-BE49-F238E27FC236}">
                  <a16:creationId xmlns:a16="http://schemas.microsoft.com/office/drawing/2014/main" xmlns="" id="{87F30499-B2F7-4A53-9CE2-1F0AAA12E569}"/>
                </a:ext>
              </a:extLst>
            </p:cNvPr>
            <p:cNvSpPr/>
            <p:nvPr/>
          </p:nvSpPr>
          <p:spPr>
            <a:xfrm>
              <a:off x="9225668" y="7028770"/>
              <a:ext cx="847725" cy="58419"/>
            </a:xfrm>
            <a:custGeom>
              <a:avLst/>
              <a:gdLst/>
              <a:ahLst/>
              <a:cxnLst/>
              <a:rect l="l" t="t" r="r" b="b"/>
              <a:pathLst>
                <a:path w="847725" h="58420">
                  <a:moveTo>
                    <a:pt x="423532" y="0"/>
                  </a:moveTo>
                  <a:lnTo>
                    <a:pt x="347391" y="624"/>
                  </a:lnTo>
                  <a:lnTo>
                    <a:pt x="275729" y="2120"/>
                  </a:lnTo>
                  <a:lnTo>
                    <a:pt x="209742" y="4404"/>
                  </a:lnTo>
                  <a:lnTo>
                    <a:pt x="150628" y="7390"/>
                  </a:lnTo>
                  <a:lnTo>
                    <a:pt x="99581" y="10994"/>
                  </a:lnTo>
                  <a:lnTo>
                    <a:pt x="57799" y="15132"/>
                  </a:lnTo>
                  <a:lnTo>
                    <a:pt x="6812" y="24674"/>
                  </a:lnTo>
                  <a:lnTo>
                    <a:pt x="0" y="29908"/>
                  </a:lnTo>
                  <a:lnTo>
                    <a:pt x="6833" y="35114"/>
                  </a:lnTo>
                  <a:lnTo>
                    <a:pt x="57857" y="44448"/>
                  </a:lnTo>
                  <a:lnTo>
                    <a:pt x="99655" y="48415"/>
                  </a:lnTo>
                  <a:lnTo>
                    <a:pt x="150715" y="51811"/>
                  </a:lnTo>
                  <a:lnTo>
                    <a:pt x="209841" y="54556"/>
                  </a:lnTo>
                  <a:lnTo>
                    <a:pt x="275836" y="56571"/>
                  </a:lnTo>
                  <a:lnTo>
                    <a:pt x="347503" y="57775"/>
                  </a:lnTo>
                  <a:lnTo>
                    <a:pt x="423646" y="58089"/>
                  </a:lnTo>
                  <a:lnTo>
                    <a:pt x="499787" y="57465"/>
                  </a:lnTo>
                  <a:lnTo>
                    <a:pt x="571449" y="55968"/>
                  </a:lnTo>
                  <a:lnTo>
                    <a:pt x="637436" y="53685"/>
                  </a:lnTo>
                  <a:lnTo>
                    <a:pt x="696550" y="50699"/>
                  </a:lnTo>
                  <a:lnTo>
                    <a:pt x="747597" y="47095"/>
                  </a:lnTo>
                  <a:lnTo>
                    <a:pt x="789379" y="42957"/>
                  </a:lnTo>
                  <a:lnTo>
                    <a:pt x="840366" y="33415"/>
                  </a:lnTo>
                  <a:lnTo>
                    <a:pt x="847178" y="28181"/>
                  </a:lnTo>
                  <a:lnTo>
                    <a:pt x="840342" y="22974"/>
                  </a:lnTo>
                  <a:lnTo>
                    <a:pt x="789312" y="13641"/>
                  </a:lnTo>
                  <a:lnTo>
                    <a:pt x="747513" y="9673"/>
                  </a:lnTo>
                  <a:lnTo>
                    <a:pt x="696453" y="6277"/>
                  </a:lnTo>
                  <a:lnTo>
                    <a:pt x="637328" y="3532"/>
                  </a:lnTo>
                  <a:lnTo>
                    <a:pt x="571335" y="1518"/>
                  </a:lnTo>
                  <a:lnTo>
                    <a:pt x="499671" y="314"/>
                  </a:lnTo>
                  <a:lnTo>
                    <a:pt x="423532" y="0"/>
                  </a:lnTo>
                  <a:close/>
                </a:path>
              </a:pathLst>
            </a:custGeom>
            <a:solidFill>
              <a:srgbClr val="E4E4E4">
                <a:alpha val="2126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11" name="object 309">
              <a:extLst>
                <a:ext uri="{FF2B5EF4-FFF2-40B4-BE49-F238E27FC236}">
                  <a16:creationId xmlns:a16="http://schemas.microsoft.com/office/drawing/2014/main" xmlns="" id="{5461F367-AD24-4763-A56C-77BCD628420B}"/>
                </a:ext>
              </a:extLst>
            </p:cNvPr>
            <p:cNvSpPr/>
            <p:nvPr/>
          </p:nvSpPr>
          <p:spPr>
            <a:xfrm>
              <a:off x="9227945" y="7028927"/>
              <a:ext cx="842644" cy="57785"/>
            </a:xfrm>
            <a:custGeom>
              <a:avLst/>
              <a:gdLst/>
              <a:ahLst/>
              <a:cxnLst/>
              <a:rect l="l" t="t" r="r" b="b"/>
              <a:pathLst>
                <a:path w="842645" h="57784">
                  <a:moveTo>
                    <a:pt x="421246" y="0"/>
                  </a:moveTo>
                  <a:lnTo>
                    <a:pt x="345518" y="621"/>
                  </a:lnTo>
                  <a:lnTo>
                    <a:pt x="274245" y="2110"/>
                  </a:lnTo>
                  <a:lnTo>
                    <a:pt x="208616" y="4381"/>
                  </a:lnTo>
                  <a:lnTo>
                    <a:pt x="149822" y="7350"/>
                  </a:lnTo>
                  <a:lnTo>
                    <a:pt x="99051" y="10934"/>
                  </a:lnTo>
                  <a:lnTo>
                    <a:pt x="57494" y="15049"/>
                  </a:lnTo>
                  <a:lnTo>
                    <a:pt x="6779" y="24538"/>
                  </a:lnTo>
                  <a:lnTo>
                    <a:pt x="0" y="29743"/>
                  </a:lnTo>
                  <a:lnTo>
                    <a:pt x="6799" y="34921"/>
                  </a:lnTo>
                  <a:lnTo>
                    <a:pt x="57553" y="44203"/>
                  </a:lnTo>
                  <a:lnTo>
                    <a:pt x="99126" y="48150"/>
                  </a:lnTo>
                  <a:lnTo>
                    <a:pt x="149912" y="51528"/>
                  </a:lnTo>
                  <a:lnTo>
                    <a:pt x="208719" y="54259"/>
                  </a:lnTo>
                  <a:lnTo>
                    <a:pt x="274358" y="56262"/>
                  </a:lnTo>
                  <a:lnTo>
                    <a:pt x="345639" y="57459"/>
                  </a:lnTo>
                  <a:lnTo>
                    <a:pt x="421373" y="57772"/>
                  </a:lnTo>
                  <a:lnTo>
                    <a:pt x="497101" y="57153"/>
                  </a:lnTo>
                  <a:lnTo>
                    <a:pt x="568375" y="55667"/>
                  </a:lnTo>
                  <a:lnTo>
                    <a:pt x="634005" y="53396"/>
                  </a:lnTo>
                  <a:lnTo>
                    <a:pt x="692801" y="50427"/>
                  </a:lnTo>
                  <a:lnTo>
                    <a:pt x="743572" y="46841"/>
                  </a:lnTo>
                  <a:lnTo>
                    <a:pt x="785130" y="42725"/>
                  </a:lnTo>
                  <a:lnTo>
                    <a:pt x="835843" y="33234"/>
                  </a:lnTo>
                  <a:lnTo>
                    <a:pt x="842619" y="28028"/>
                  </a:lnTo>
                  <a:lnTo>
                    <a:pt x="835819" y="22851"/>
                  </a:lnTo>
                  <a:lnTo>
                    <a:pt x="785066" y="13568"/>
                  </a:lnTo>
                  <a:lnTo>
                    <a:pt x="743492" y="9621"/>
                  </a:lnTo>
                  <a:lnTo>
                    <a:pt x="692707" y="6243"/>
                  </a:lnTo>
                  <a:lnTo>
                    <a:pt x="633900" y="3513"/>
                  </a:lnTo>
                  <a:lnTo>
                    <a:pt x="568261" y="1509"/>
                  </a:lnTo>
                  <a:lnTo>
                    <a:pt x="496979" y="312"/>
                  </a:lnTo>
                  <a:lnTo>
                    <a:pt x="421246" y="0"/>
                  </a:lnTo>
                  <a:close/>
                </a:path>
              </a:pathLst>
            </a:custGeom>
            <a:solidFill>
              <a:srgbClr val="E3E3E3">
                <a:alpha val="2171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12" name="object 310">
              <a:extLst>
                <a:ext uri="{FF2B5EF4-FFF2-40B4-BE49-F238E27FC236}">
                  <a16:creationId xmlns:a16="http://schemas.microsoft.com/office/drawing/2014/main" xmlns="" id="{6F446318-CDBB-43AD-BA0C-DC4B1C636F8F}"/>
                </a:ext>
              </a:extLst>
            </p:cNvPr>
            <p:cNvSpPr/>
            <p:nvPr/>
          </p:nvSpPr>
          <p:spPr>
            <a:xfrm>
              <a:off x="9230224" y="7029084"/>
              <a:ext cx="838200" cy="57785"/>
            </a:xfrm>
            <a:custGeom>
              <a:avLst/>
              <a:gdLst/>
              <a:ahLst/>
              <a:cxnLst/>
              <a:rect l="l" t="t" r="r" b="b"/>
              <a:pathLst>
                <a:path w="838200" h="57784">
                  <a:moveTo>
                    <a:pt x="418973" y="0"/>
                  </a:moveTo>
                  <a:lnTo>
                    <a:pt x="343654" y="615"/>
                  </a:lnTo>
                  <a:lnTo>
                    <a:pt x="272765" y="2094"/>
                  </a:lnTo>
                  <a:lnTo>
                    <a:pt x="207491" y="4352"/>
                  </a:lnTo>
                  <a:lnTo>
                    <a:pt x="149014" y="7305"/>
                  </a:lnTo>
                  <a:lnTo>
                    <a:pt x="98517" y="10870"/>
                  </a:lnTo>
                  <a:lnTo>
                    <a:pt x="57184" y="14964"/>
                  </a:lnTo>
                  <a:lnTo>
                    <a:pt x="6742" y="24401"/>
                  </a:lnTo>
                  <a:lnTo>
                    <a:pt x="0" y="29578"/>
                  </a:lnTo>
                  <a:lnTo>
                    <a:pt x="6763" y="34730"/>
                  </a:lnTo>
                  <a:lnTo>
                    <a:pt x="57242" y="43965"/>
                  </a:lnTo>
                  <a:lnTo>
                    <a:pt x="98591" y="47890"/>
                  </a:lnTo>
                  <a:lnTo>
                    <a:pt x="149102" y="51249"/>
                  </a:lnTo>
                  <a:lnTo>
                    <a:pt x="207590" y="53964"/>
                  </a:lnTo>
                  <a:lnTo>
                    <a:pt x="272873" y="55955"/>
                  </a:lnTo>
                  <a:lnTo>
                    <a:pt x="343766" y="57145"/>
                  </a:lnTo>
                  <a:lnTo>
                    <a:pt x="419087" y="57454"/>
                  </a:lnTo>
                  <a:lnTo>
                    <a:pt x="494409" y="56838"/>
                  </a:lnTo>
                  <a:lnTo>
                    <a:pt x="565300" y="55360"/>
                  </a:lnTo>
                  <a:lnTo>
                    <a:pt x="630577" y="53102"/>
                  </a:lnTo>
                  <a:lnTo>
                    <a:pt x="689055" y="50149"/>
                  </a:lnTo>
                  <a:lnTo>
                    <a:pt x="739551" y="46583"/>
                  </a:lnTo>
                  <a:lnTo>
                    <a:pt x="780883" y="42490"/>
                  </a:lnTo>
                  <a:lnTo>
                    <a:pt x="831321" y="33053"/>
                  </a:lnTo>
                  <a:lnTo>
                    <a:pt x="838060" y="27876"/>
                  </a:lnTo>
                  <a:lnTo>
                    <a:pt x="831297" y="22727"/>
                  </a:lnTo>
                  <a:lnTo>
                    <a:pt x="780817" y="13494"/>
                  </a:lnTo>
                  <a:lnTo>
                    <a:pt x="739468" y="9569"/>
                  </a:lnTo>
                  <a:lnTo>
                    <a:pt x="688958" y="6209"/>
                  </a:lnTo>
                  <a:lnTo>
                    <a:pt x="630469" y="3493"/>
                  </a:lnTo>
                  <a:lnTo>
                    <a:pt x="565187" y="1500"/>
                  </a:lnTo>
                  <a:lnTo>
                    <a:pt x="494293" y="310"/>
                  </a:lnTo>
                  <a:lnTo>
                    <a:pt x="418973" y="0"/>
                  </a:lnTo>
                  <a:close/>
                </a:path>
              </a:pathLst>
            </a:custGeom>
            <a:solidFill>
              <a:srgbClr val="E3E3E3">
                <a:alpha val="2217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13" name="object 311">
              <a:extLst>
                <a:ext uri="{FF2B5EF4-FFF2-40B4-BE49-F238E27FC236}">
                  <a16:creationId xmlns:a16="http://schemas.microsoft.com/office/drawing/2014/main" xmlns="" id="{922F916C-9146-4784-9E8F-714CC096DC34}"/>
                </a:ext>
              </a:extLst>
            </p:cNvPr>
            <p:cNvSpPr/>
            <p:nvPr/>
          </p:nvSpPr>
          <p:spPr>
            <a:xfrm>
              <a:off x="9232513" y="7029241"/>
              <a:ext cx="833755" cy="57150"/>
            </a:xfrm>
            <a:custGeom>
              <a:avLst/>
              <a:gdLst/>
              <a:ahLst/>
              <a:cxnLst/>
              <a:rect l="l" t="t" r="r" b="b"/>
              <a:pathLst>
                <a:path w="833754" h="57150">
                  <a:moveTo>
                    <a:pt x="416687" y="0"/>
                  </a:moveTo>
                  <a:lnTo>
                    <a:pt x="341777" y="613"/>
                  </a:lnTo>
                  <a:lnTo>
                    <a:pt x="271274" y="2084"/>
                  </a:lnTo>
                  <a:lnTo>
                    <a:pt x="206354" y="4329"/>
                  </a:lnTo>
                  <a:lnTo>
                    <a:pt x="148195" y="7267"/>
                  </a:lnTo>
                  <a:lnTo>
                    <a:pt x="97973" y="10813"/>
                  </a:lnTo>
                  <a:lnTo>
                    <a:pt x="56865" y="14885"/>
                  </a:lnTo>
                  <a:lnTo>
                    <a:pt x="6702" y="24274"/>
                  </a:lnTo>
                  <a:lnTo>
                    <a:pt x="0" y="29425"/>
                  </a:lnTo>
                  <a:lnTo>
                    <a:pt x="6722" y="34546"/>
                  </a:lnTo>
                  <a:lnTo>
                    <a:pt x="56923" y="43725"/>
                  </a:lnTo>
                  <a:lnTo>
                    <a:pt x="98047" y="47628"/>
                  </a:lnTo>
                  <a:lnTo>
                    <a:pt x="148282" y="50969"/>
                  </a:lnTo>
                  <a:lnTo>
                    <a:pt x="206453" y="53670"/>
                  </a:lnTo>
                  <a:lnTo>
                    <a:pt x="271381" y="55653"/>
                  </a:lnTo>
                  <a:lnTo>
                    <a:pt x="341889" y="56838"/>
                  </a:lnTo>
                  <a:lnTo>
                    <a:pt x="416801" y="57150"/>
                  </a:lnTo>
                  <a:lnTo>
                    <a:pt x="491711" y="56536"/>
                  </a:lnTo>
                  <a:lnTo>
                    <a:pt x="562214" y="55064"/>
                  </a:lnTo>
                  <a:lnTo>
                    <a:pt x="627133" y="52817"/>
                  </a:lnTo>
                  <a:lnTo>
                    <a:pt x="685293" y="49878"/>
                  </a:lnTo>
                  <a:lnTo>
                    <a:pt x="735515" y="46331"/>
                  </a:lnTo>
                  <a:lnTo>
                    <a:pt x="776622" y="42259"/>
                  </a:lnTo>
                  <a:lnTo>
                    <a:pt x="826786" y="32872"/>
                  </a:lnTo>
                  <a:lnTo>
                    <a:pt x="833488" y="27724"/>
                  </a:lnTo>
                  <a:lnTo>
                    <a:pt x="826762" y="22603"/>
                  </a:lnTo>
                  <a:lnTo>
                    <a:pt x="776558" y="13421"/>
                  </a:lnTo>
                  <a:lnTo>
                    <a:pt x="735436" y="9517"/>
                  </a:lnTo>
                  <a:lnTo>
                    <a:pt x="685201" y="6174"/>
                  </a:lnTo>
                  <a:lnTo>
                    <a:pt x="627032" y="3473"/>
                  </a:lnTo>
                  <a:lnTo>
                    <a:pt x="562105" y="1491"/>
                  </a:lnTo>
                  <a:lnTo>
                    <a:pt x="491598" y="307"/>
                  </a:lnTo>
                  <a:lnTo>
                    <a:pt x="416687" y="0"/>
                  </a:lnTo>
                  <a:close/>
                </a:path>
              </a:pathLst>
            </a:custGeom>
            <a:solidFill>
              <a:srgbClr val="E2E2E2">
                <a:alpha val="2262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14" name="object 312">
              <a:extLst>
                <a:ext uri="{FF2B5EF4-FFF2-40B4-BE49-F238E27FC236}">
                  <a16:creationId xmlns:a16="http://schemas.microsoft.com/office/drawing/2014/main" xmlns="" id="{CEFD9A61-C4AE-4C64-8F1C-1A3BD25B5CED}"/>
                </a:ext>
              </a:extLst>
            </p:cNvPr>
            <p:cNvSpPr/>
            <p:nvPr/>
          </p:nvSpPr>
          <p:spPr>
            <a:xfrm>
              <a:off x="9234790" y="7029399"/>
              <a:ext cx="829310" cy="57150"/>
            </a:xfrm>
            <a:custGeom>
              <a:avLst/>
              <a:gdLst/>
              <a:ahLst/>
              <a:cxnLst/>
              <a:rect l="l" t="t" r="r" b="b"/>
              <a:pathLst>
                <a:path w="829309" h="57150">
                  <a:moveTo>
                    <a:pt x="414413" y="0"/>
                  </a:moveTo>
                  <a:lnTo>
                    <a:pt x="330885" y="748"/>
                  </a:lnTo>
                  <a:lnTo>
                    <a:pt x="253088" y="2562"/>
                  </a:lnTo>
                  <a:lnTo>
                    <a:pt x="182690" y="5325"/>
                  </a:lnTo>
                  <a:lnTo>
                    <a:pt x="121358" y="8920"/>
                  </a:lnTo>
                  <a:lnTo>
                    <a:pt x="70756" y="13228"/>
                  </a:lnTo>
                  <a:lnTo>
                    <a:pt x="32551" y="18132"/>
                  </a:lnTo>
                  <a:lnTo>
                    <a:pt x="0" y="29260"/>
                  </a:lnTo>
                  <a:lnTo>
                    <a:pt x="8434" y="34971"/>
                  </a:lnTo>
                  <a:lnTo>
                    <a:pt x="70820" y="45006"/>
                  </a:lnTo>
                  <a:lnTo>
                    <a:pt x="121438" y="49109"/>
                  </a:lnTo>
                  <a:lnTo>
                    <a:pt x="182785" y="52454"/>
                  </a:lnTo>
                  <a:lnTo>
                    <a:pt x="253194" y="54930"/>
                  </a:lnTo>
                  <a:lnTo>
                    <a:pt x="330997" y="56426"/>
                  </a:lnTo>
                  <a:lnTo>
                    <a:pt x="414527" y="56832"/>
                  </a:lnTo>
                  <a:lnTo>
                    <a:pt x="498052" y="56084"/>
                  </a:lnTo>
                  <a:lnTo>
                    <a:pt x="575847" y="54269"/>
                  </a:lnTo>
                  <a:lnTo>
                    <a:pt x="646244" y="51506"/>
                  </a:lnTo>
                  <a:lnTo>
                    <a:pt x="707577" y="47912"/>
                  </a:lnTo>
                  <a:lnTo>
                    <a:pt x="758179" y="43604"/>
                  </a:lnTo>
                  <a:lnTo>
                    <a:pt x="796382" y="38699"/>
                  </a:lnTo>
                  <a:lnTo>
                    <a:pt x="828928" y="27571"/>
                  </a:lnTo>
                  <a:lnTo>
                    <a:pt x="820495" y="21860"/>
                  </a:lnTo>
                  <a:lnTo>
                    <a:pt x="758109" y="11825"/>
                  </a:lnTo>
                  <a:lnTo>
                    <a:pt x="707491" y="7723"/>
                  </a:lnTo>
                  <a:lnTo>
                    <a:pt x="646146" y="4378"/>
                  </a:lnTo>
                  <a:lnTo>
                    <a:pt x="575740" y="1902"/>
                  </a:lnTo>
                  <a:lnTo>
                    <a:pt x="497940" y="405"/>
                  </a:lnTo>
                  <a:lnTo>
                    <a:pt x="414413" y="0"/>
                  </a:lnTo>
                  <a:close/>
                </a:path>
              </a:pathLst>
            </a:custGeom>
            <a:solidFill>
              <a:srgbClr val="E2E2E2">
                <a:alpha val="2307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15" name="object 313">
              <a:extLst>
                <a:ext uri="{FF2B5EF4-FFF2-40B4-BE49-F238E27FC236}">
                  <a16:creationId xmlns:a16="http://schemas.microsoft.com/office/drawing/2014/main" xmlns="" id="{6857A1E9-5E68-4F3D-BA9B-28100D309830}"/>
                </a:ext>
              </a:extLst>
            </p:cNvPr>
            <p:cNvSpPr/>
            <p:nvPr/>
          </p:nvSpPr>
          <p:spPr>
            <a:xfrm>
              <a:off x="9237080" y="7029555"/>
              <a:ext cx="824865" cy="56515"/>
            </a:xfrm>
            <a:custGeom>
              <a:avLst/>
              <a:gdLst/>
              <a:ahLst/>
              <a:cxnLst/>
              <a:rect l="l" t="t" r="r" b="b"/>
              <a:pathLst>
                <a:path w="824865" h="56515">
                  <a:moveTo>
                    <a:pt x="412114" y="0"/>
                  </a:moveTo>
                  <a:lnTo>
                    <a:pt x="329049" y="744"/>
                  </a:lnTo>
                  <a:lnTo>
                    <a:pt x="251683" y="2549"/>
                  </a:lnTo>
                  <a:lnTo>
                    <a:pt x="181674" y="5297"/>
                  </a:lnTo>
                  <a:lnTo>
                    <a:pt x="120680" y="8870"/>
                  </a:lnTo>
                  <a:lnTo>
                    <a:pt x="70358" y="13154"/>
                  </a:lnTo>
                  <a:lnTo>
                    <a:pt x="32365" y="18030"/>
                  </a:lnTo>
                  <a:lnTo>
                    <a:pt x="0" y="29095"/>
                  </a:lnTo>
                  <a:lnTo>
                    <a:pt x="8383" y="34774"/>
                  </a:lnTo>
                  <a:lnTo>
                    <a:pt x="70422" y="44754"/>
                  </a:lnTo>
                  <a:lnTo>
                    <a:pt x="120761" y="48834"/>
                  </a:lnTo>
                  <a:lnTo>
                    <a:pt x="181769" y="52161"/>
                  </a:lnTo>
                  <a:lnTo>
                    <a:pt x="251788" y="54623"/>
                  </a:lnTo>
                  <a:lnTo>
                    <a:pt x="329161" y="56111"/>
                  </a:lnTo>
                  <a:lnTo>
                    <a:pt x="412229" y="56514"/>
                  </a:lnTo>
                  <a:lnTo>
                    <a:pt x="495299" y="55773"/>
                  </a:lnTo>
                  <a:lnTo>
                    <a:pt x="572668" y="53970"/>
                  </a:lnTo>
                  <a:lnTo>
                    <a:pt x="642679" y="51223"/>
                  </a:lnTo>
                  <a:lnTo>
                    <a:pt x="703675" y="47648"/>
                  </a:lnTo>
                  <a:lnTo>
                    <a:pt x="753998" y="43363"/>
                  </a:lnTo>
                  <a:lnTo>
                    <a:pt x="791991" y="38485"/>
                  </a:lnTo>
                  <a:lnTo>
                    <a:pt x="824356" y="27419"/>
                  </a:lnTo>
                  <a:lnTo>
                    <a:pt x="815969" y="21741"/>
                  </a:lnTo>
                  <a:lnTo>
                    <a:pt x="753928" y="11763"/>
                  </a:lnTo>
                  <a:lnTo>
                    <a:pt x="703589" y="7685"/>
                  </a:lnTo>
                  <a:lnTo>
                    <a:pt x="642581" y="4359"/>
                  </a:lnTo>
                  <a:lnTo>
                    <a:pt x="572561" y="1896"/>
                  </a:lnTo>
                  <a:lnTo>
                    <a:pt x="495186" y="406"/>
                  </a:lnTo>
                  <a:lnTo>
                    <a:pt x="412114" y="0"/>
                  </a:lnTo>
                  <a:close/>
                </a:path>
              </a:pathLst>
            </a:custGeom>
            <a:solidFill>
              <a:srgbClr val="E1E1E1">
                <a:alpha val="2352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16" name="object 314">
              <a:extLst>
                <a:ext uri="{FF2B5EF4-FFF2-40B4-BE49-F238E27FC236}">
                  <a16:creationId xmlns:a16="http://schemas.microsoft.com/office/drawing/2014/main" xmlns="" id="{C5CA3501-D483-4432-BC7F-2DA9475AC19C}"/>
                </a:ext>
              </a:extLst>
            </p:cNvPr>
            <p:cNvSpPr/>
            <p:nvPr/>
          </p:nvSpPr>
          <p:spPr>
            <a:xfrm>
              <a:off x="9239359" y="7029712"/>
              <a:ext cx="820419" cy="56515"/>
            </a:xfrm>
            <a:custGeom>
              <a:avLst/>
              <a:gdLst/>
              <a:ahLst/>
              <a:cxnLst/>
              <a:rect l="l" t="t" r="r" b="b"/>
              <a:pathLst>
                <a:path w="820420" h="56515">
                  <a:moveTo>
                    <a:pt x="409841" y="0"/>
                  </a:moveTo>
                  <a:lnTo>
                    <a:pt x="327234" y="737"/>
                  </a:lnTo>
                  <a:lnTo>
                    <a:pt x="250295" y="2530"/>
                  </a:lnTo>
                  <a:lnTo>
                    <a:pt x="180672" y="5262"/>
                  </a:lnTo>
                  <a:lnTo>
                    <a:pt x="120015" y="8816"/>
                  </a:lnTo>
                  <a:lnTo>
                    <a:pt x="69970" y="13077"/>
                  </a:lnTo>
                  <a:lnTo>
                    <a:pt x="8314" y="23250"/>
                  </a:lnTo>
                  <a:lnTo>
                    <a:pt x="0" y="28930"/>
                  </a:lnTo>
                  <a:lnTo>
                    <a:pt x="8337" y="34577"/>
                  </a:lnTo>
                  <a:lnTo>
                    <a:pt x="70034" y="44501"/>
                  </a:lnTo>
                  <a:lnTo>
                    <a:pt x="120095" y="48560"/>
                  </a:lnTo>
                  <a:lnTo>
                    <a:pt x="180767" y="51868"/>
                  </a:lnTo>
                  <a:lnTo>
                    <a:pt x="250400" y="54317"/>
                  </a:lnTo>
                  <a:lnTo>
                    <a:pt x="327346" y="55797"/>
                  </a:lnTo>
                  <a:lnTo>
                    <a:pt x="409956" y="56197"/>
                  </a:lnTo>
                  <a:lnTo>
                    <a:pt x="492562" y="55459"/>
                  </a:lnTo>
                  <a:lnTo>
                    <a:pt x="569500" y="53666"/>
                  </a:lnTo>
                  <a:lnTo>
                    <a:pt x="639121" y="50934"/>
                  </a:lnTo>
                  <a:lnTo>
                    <a:pt x="699777" y="47380"/>
                  </a:lnTo>
                  <a:lnTo>
                    <a:pt x="749821" y="43120"/>
                  </a:lnTo>
                  <a:lnTo>
                    <a:pt x="811479" y="32947"/>
                  </a:lnTo>
                  <a:lnTo>
                    <a:pt x="819797" y="27266"/>
                  </a:lnTo>
                  <a:lnTo>
                    <a:pt x="811456" y="21620"/>
                  </a:lnTo>
                  <a:lnTo>
                    <a:pt x="749757" y="11698"/>
                  </a:lnTo>
                  <a:lnTo>
                    <a:pt x="699696" y="7642"/>
                  </a:lnTo>
                  <a:lnTo>
                    <a:pt x="639026" y="4334"/>
                  </a:lnTo>
                  <a:lnTo>
                    <a:pt x="569394" y="1885"/>
                  </a:lnTo>
                  <a:lnTo>
                    <a:pt x="492450" y="403"/>
                  </a:lnTo>
                  <a:lnTo>
                    <a:pt x="409841" y="0"/>
                  </a:lnTo>
                  <a:close/>
                </a:path>
              </a:pathLst>
            </a:custGeom>
            <a:solidFill>
              <a:srgbClr val="E1E1E1">
                <a:alpha val="2398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17" name="object 315">
              <a:extLst>
                <a:ext uri="{FF2B5EF4-FFF2-40B4-BE49-F238E27FC236}">
                  <a16:creationId xmlns:a16="http://schemas.microsoft.com/office/drawing/2014/main" xmlns="" id="{64F19118-8027-49F4-9E69-08256D9910C0}"/>
                </a:ext>
              </a:extLst>
            </p:cNvPr>
            <p:cNvSpPr/>
            <p:nvPr/>
          </p:nvSpPr>
          <p:spPr>
            <a:xfrm>
              <a:off x="9241636" y="7029870"/>
              <a:ext cx="815340" cy="56515"/>
            </a:xfrm>
            <a:custGeom>
              <a:avLst/>
              <a:gdLst/>
              <a:ahLst/>
              <a:cxnLst/>
              <a:rect l="l" t="t" r="r" b="b"/>
              <a:pathLst>
                <a:path w="815340" h="56515">
                  <a:moveTo>
                    <a:pt x="407568" y="0"/>
                  </a:moveTo>
                  <a:lnTo>
                    <a:pt x="325420" y="734"/>
                  </a:lnTo>
                  <a:lnTo>
                    <a:pt x="248909" y="2517"/>
                  </a:lnTo>
                  <a:lnTo>
                    <a:pt x="179674" y="5234"/>
                  </a:lnTo>
                  <a:lnTo>
                    <a:pt x="119354" y="8769"/>
                  </a:lnTo>
                  <a:lnTo>
                    <a:pt x="69588" y="13006"/>
                  </a:lnTo>
                  <a:lnTo>
                    <a:pt x="8271" y="23126"/>
                  </a:lnTo>
                  <a:lnTo>
                    <a:pt x="0" y="28778"/>
                  </a:lnTo>
                  <a:lnTo>
                    <a:pt x="8294" y="34392"/>
                  </a:lnTo>
                  <a:lnTo>
                    <a:pt x="69648" y="44258"/>
                  </a:lnTo>
                  <a:lnTo>
                    <a:pt x="119430" y="48293"/>
                  </a:lnTo>
                  <a:lnTo>
                    <a:pt x="179764" y="51583"/>
                  </a:lnTo>
                  <a:lnTo>
                    <a:pt x="249009" y="54018"/>
                  </a:lnTo>
                  <a:lnTo>
                    <a:pt x="325528" y="55491"/>
                  </a:lnTo>
                  <a:lnTo>
                    <a:pt x="407682" y="55892"/>
                  </a:lnTo>
                  <a:lnTo>
                    <a:pt x="489830" y="55157"/>
                  </a:lnTo>
                  <a:lnTo>
                    <a:pt x="566339" y="53373"/>
                  </a:lnTo>
                  <a:lnTo>
                    <a:pt x="635572" y="50654"/>
                  </a:lnTo>
                  <a:lnTo>
                    <a:pt x="695890" y="47118"/>
                  </a:lnTo>
                  <a:lnTo>
                    <a:pt x="745654" y="42880"/>
                  </a:lnTo>
                  <a:lnTo>
                    <a:pt x="806966" y="32762"/>
                  </a:lnTo>
                  <a:lnTo>
                    <a:pt x="815238" y="27114"/>
                  </a:lnTo>
                  <a:lnTo>
                    <a:pt x="806943" y="21500"/>
                  </a:lnTo>
                  <a:lnTo>
                    <a:pt x="745590" y="11633"/>
                  </a:lnTo>
                  <a:lnTo>
                    <a:pt x="695809" y="7599"/>
                  </a:lnTo>
                  <a:lnTo>
                    <a:pt x="635477" y="4309"/>
                  </a:lnTo>
                  <a:lnTo>
                    <a:pt x="566234" y="1873"/>
                  </a:lnTo>
                  <a:lnTo>
                    <a:pt x="489718" y="400"/>
                  </a:lnTo>
                  <a:lnTo>
                    <a:pt x="407568" y="0"/>
                  </a:lnTo>
                  <a:close/>
                </a:path>
              </a:pathLst>
            </a:custGeom>
            <a:solidFill>
              <a:srgbClr val="E0E0E0">
                <a:alpha val="2443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18" name="object 316">
              <a:extLst>
                <a:ext uri="{FF2B5EF4-FFF2-40B4-BE49-F238E27FC236}">
                  <a16:creationId xmlns:a16="http://schemas.microsoft.com/office/drawing/2014/main" xmlns="" id="{7BC0D710-537B-46C6-805D-746BCAF68380}"/>
                </a:ext>
              </a:extLst>
            </p:cNvPr>
            <p:cNvSpPr/>
            <p:nvPr/>
          </p:nvSpPr>
          <p:spPr>
            <a:xfrm>
              <a:off x="9243926" y="7030026"/>
              <a:ext cx="810895" cy="55880"/>
            </a:xfrm>
            <a:custGeom>
              <a:avLst/>
              <a:gdLst/>
              <a:ahLst/>
              <a:cxnLst/>
              <a:rect l="l" t="t" r="r" b="b"/>
              <a:pathLst>
                <a:path w="810895" h="55879">
                  <a:moveTo>
                    <a:pt x="405269" y="0"/>
                  </a:moveTo>
                  <a:lnTo>
                    <a:pt x="323584" y="731"/>
                  </a:lnTo>
                  <a:lnTo>
                    <a:pt x="247504" y="2506"/>
                  </a:lnTo>
                  <a:lnTo>
                    <a:pt x="178658" y="5209"/>
                  </a:lnTo>
                  <a:lnTo>
                    <a:pt x="118676" y="8724"/>
                  </a:lnTo>
                  <a:lnTo>
                    <a:pt x="69190" y="12938"/>
                  </a:lnTo>
                  <a:lnTo>
                    <a:pt x="8221" y="22997"/>
                  </a:lnTo>
                  <a:lnTo>
                    <a:pt x="0" y="28613"/>
                  </a:lnTo>
                  <a:lnTo>
                    <a:pt x="8244" y="34195"/>
                  </a:lnTo>
                  <a:lnTo>
                    <a:pt x="69250" y="44006"/>
                  </a:lnTo>
                  <a:lnTo>
                    <a:pt x="118752" y="48018"/>
                  </a:lnTo>
                  <a:lnTo>
                    <a:pt x="178747" y="51290"/>
                  </a:lnTo>
                  <a:lnTo>
                    <a:pt x="247604" y="53712"/>
                  </a:lnTo>
                  <a:lnTo>
                    <a:pt x="323693" y="55177"/>
                  </a:lnTo>
                  <a:lnTo>
                    <a:pt x="405383" y="55575"/>
                  </a:lnTo>
                  <a:lnTo>
                    <a:pt x="487072" y="54843"/>
                  </a:lnTo>
                  <a:lnTo>
                    <a:pt x="563155" y="53068"/>
                  </a:lnTo>
                  <a:lnTo>
                    <a:pt x="632001" y="50366"/>
                  </a:lnTo>
                  <a:lnTo>
                    <a:pt x="691983" y="46850"/>
                  </a:lnTo>
                  <a:lnTo>
                    <a:pt x="741470" y="42636"/>
                  </a:lnTo>
                  <a:lnTo>
                    <a:pt x="802441" y="32577"/>
                  </a:lnTo>
                  <a:lnTo>
                    <a:pt x="810666" y="26962"/>
                  </a:lnTo>
                  <a:lnTo>
                    <a:pt x="802421" y="21380"/>
                  </a:lnTo>
                  <a:lnTo>
                    <a:pt x="741411" y="11568"/>
                  </a:lnTo>
                  <a:lnTo>
                    <a:pt x="691907" y="7556"/>
                  </a:lnTo>
                  <a:lnTo>
                    <a:pt x="631910" y="4284"/>
                  </a:lnTo>
                  <a:lnTo>
                    <a:pt x="563051" y="1862"/>
                  </a:lnTo>
                  <a:lnTo>
                    <a:pt x="486961" y="398"/>
                  </a:lnTo>
                  <a:lnTo>
                    <a:pt x="405269" y="0"/>
                  </a:lnTo>
                  <a:close/>
                </a:path>
              </a:pathLst>
            </a:custGeom>
            <a:solidFill>
              <a:srgbClr val="DFDFDF">
                <a:alpha val="2488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19" name="object 317">
              <a:extLst>
                <a:ext uri="{FF2B5EF4-FFF2-40B4-BE49-F238E27FC236}">
                  <a16:creationId xmlns:a16="http://schemas.microsoft.com/office/drawing/2014/main" xmlns="" id="{57939E10-8B96-4B8B-A9C7-0CE528545066}"/>
                </a:ext>
              </a:extLst>
            </p:cNvPr>
            <p:cNvSpPr/>
            <p:nvPr/>
          </p:nvSpPr>
          <p:spPr>
            <a:xfrm>
              <a:off x="9246203" y="7030184"/>
              <a:ext cx="806450" cy="55880"/>
            </a:xfrm>
            <a:custGeom>
              <a:avLst/>
              <a:gdLst/>
              <a:ahLst/>
              <a:cxnLst/>
              <a:rect l="l" t="t" r="r" b="b"/>
              <a:pathLst>
                <a:path w="806450" h="55879">
                  <a:moveTo>
                    <a:pt x="402996" y="0"/>
                  </a:moveTo>
                  <a:lnTo>
                    <a:pt x="321766" y="724"/>
                  </a:lnTo>
                  <a:lnTo>
                    <a:pt x="246111" y="2487"/>
                  </a:lnTo>
                  <a:lnTo>
                    <a:pt x="177651" y="5174"/>
                  </a:lnTo>
                  <a:lnTo>
                    <a:pt x="118006" y="8670"/>
                  </a:lnTo>
                  <a:lnTo>
                    <a:pt x="68799" y="12861"/>
                  </a:lnTo>
                  <a:lnTo>
                    <a:pt x="8175" y="22864"/>
                  </a:lnTo>
                  <a:lnTo>
                    <a:pt x="0" y="28448"/>
                  </a:lnTo>
                  <a:lnTo>
                    <a:pt x="8198" y="34001"/>
                  </a:lnTo>
                  <a:lnTo>
                    <a:pt x="68863" y="43759"/>
                  </a:lnTo>
                  <a:lnTo>
                    <a:pt x="118087" y="47748"/>
                  </a:lnTo>
                  <a:lnTo>
                    <a:pt x="177745" y="51000"/>
                  </a:lnTo>
                  <a:lnTo>
                    <a:pt x="246216" y="53408"/>
                  </a:lnTo>
                  <a:lnTo>
                    <a:pt x="321878" y="54863"/>
                  </a:lnTo>
                  <a:lnTo>
                    <a:pt x="403110" y="55257"/>
                  </a:lnTo>
                  <a:lnTo>
                    <a:pt x="484340" y="54533"/>
                  </a:lnTo>
                  <a:lnTo>
                    <a:pt x="559994" y="52771"/>
                  </a:lnTo>
                  <a:lnTo>
                    <a:pt x="628452" y="50086"/>
                  </a:lnTo>
                  <a:lnTo>
                    <a:pt x="688095" y="46591"/>
                  </a:lnTo>
                  <a:lnTo>
                    <a:pt x="737302" y="42402"/>
                  </a:lnTo>
                  <a:lnTo>
                    <a:pt x="797928" y="32396"/>
                  </a:lnTo>
                  <a:lnTo>
                    <a:pt x="806107" y="26809"/>
                  </a:lnTo>
                  <a:lnTo>
                    <a:pt x="797908" y="21256"/>
                  </a:lnTo>
                  <a:lnTo>
                    <a:pt x="737244" y="11497"/>
                  </a:lnTo>
                  <a:lnTo>
                    <a:pt x="688019" y="7508"/>
                  </a:lnTo>
                  <a:lnTo>
                    <a:pt x="628361" y="4256"/>
                  </a:lnTo>
                  <a:lnTo>
                    <a:pt x="559890" y="1849"/>
                  </a:lnTo>
                  <a:lnTo>
                    <a:pt x="484228" y="394"/>
                  </a:lnTo>
                  <a:lnTo>
                    <a:pt x="402996" y="0"/>
                  </a:lnTo>
                  <a:close/>
                </a:path>
              </a:pathLst>
            </a:custGeom>
            <a:solidFill>
              <a:srgbClr val="DFDFDF">
                <a:alpha val="2533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20" name="object 318">
              <a:extLst>
                <a:ext uri="{FF2B5EF4-FFF2-40B4-BE49-F238E27FC236}">
                  <a16:creationId xmlns:a16="http://schemas.microsoft.com/office/drawing/2014/main" xmlns="" id="{893E5717-D2D2-4BD0-8552-CF2985873642}"/>
                </a:ext>
              </a:extLst>
            </p:cNvPr>
            <p:cNvSpPr/>
            <p:nvPr/>
          </p:nvSpPr>
          <p:spPr>
            <a:xfrm>
              <a:off x="9248480" y="7030341"/>
              <a:ext cx="802005" cy="55244"/>
            </a:xfrm>
            <a:custGeom>
              <a:avLst/>
              <a:gdLst/>
              <a:ahLst/>
              <a:cxnLst/>
              <a:rect l="l" t="t" r="r" b="b"/>
              <a:pathLst>
                <a:path w="802004" h="55245">
                  <a:moveTo>
                    <a:pt x="400723" y="0"/>
                  </a:moveTo>
                  <a:lnTo>
                    <a:pt x="319952" y="720"/>
                  </a:lnTo>
                  <a:lnTo>
                    <a:pt x="244725" y="2474"/>
                  </a:lnTo>
                  <a:lnTo>
                    <a:pt x="176652" y="5145"/>
                  </a:lnTo>
                  <a:lnTo>
                    <a:pt x="117346" y="8621"/>
                  </a:lnTo>
                  <a:lnTo>
                    <a:pt x="68416" y="12787"/>
                  </a:lnTo>
                  <a:lnTo>
                    <a:pt x="8132" y="22732"/>
                  </a:lnTo>
                  <a:lnTo>
                    <a:pt x="0" y="28282"/>
                  </a:lnTo>
                  <a:lnTo>
                    <a:pt x="8155" y="33804"/>
                  </a:lnTo>
                  <a:lnTo>
                    <a:pt x="68480" y="43508"/>
                  </a:lnTo>
                  <a:lnTo>
                    <a:pt x="117427" y="47475"/>
                  </a:lnTo>
                  <a:lnTo>
                    <a:pt x="176747" y="50711"/>
                  </a:lnTo>
                  <a:lnTo>
                    <a:pt x="244830" y="53107"/>
                  </a:lnTo>
                  <a:lnTo>
                    <a:pt x="320064" y="54557"/>
                  </a:lnTo>
                  <a:lnTo>
                    <a:pt x="400837" y="54952"/>
                  </a:lnTo>
                  <a:lnTo>
                    <a:pt x="481603" y="54228"/>
                  </a:lnTo>
                  <a:lnTo>
                    <a:pt x="556827" y="52473"/>
                  </a:lnTo>
                  <a:lnTo>
                    <a:pt x="624897" y="49800"/>
                  </a:lnTo>
                  <a:lnTo>
                    <a:pt x="684202" y="46324"/>
                  </a:lnTo>
                  <a:lnTo>
                    <a:pt x="733131" y="42159"/>
                  </a:lnTo>
                  <a:lnTo>
                    <a:pt x="793415" y="32211"/>
                  </a:lnTo>
                  <a:lnTo>
                    <a:pt x="801547" y="26657"/>
                  </a:lnTo>
                  <a:lnTo>
                    <a:pt x="793395" y="21135"/>
                  </a:lnTo>
                  <a:lnTo>
                    <a:pt x="733073" y="11432"/>
                  </a:lnTo>
                  <a:lnTo>
                    <a:pt x="684126" y="7466"/>
                  </a:lnTo>
                  <a:lnTo>
                    <a:pt x="624806" y="4232"/>
                  </a:lnTo>
                  <a:lnTo>
                    <a:pt x="556724" y="1838"/>
                  </a:lnTo>
                  <a:lnTo>
                    <a:pt x="481492" y="391"/>
                  </a:lnTo>
                  <a:lnTo>
                    <a:pt x="400723" y="0"/>
                  </a:lnTo>
                  <a:close/>
                </a:path>
              </a:pathLst>
            </a:custGeom>
            <a:solidFill>
              <a:srgbClr val="DFDFDF">
                <a:alpha val="2579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21" name="object 319">
              <a:extLst>
                <a:ext uri="{FF2B5EF4-FFF2-40B4-BE49-F238E27FC236}">
                  <a16:creationId xmlns:a16="http://schemas.microsoft.com/office/drawing/2014/main" xmlns="" id="{21769E6F-42D6-47C4-B789-35F8094C2712}"/>
                </a:ext>
              </a:extLst>
            </p:cNvPr>
            <p:cNvSpPr/>
            <p:nvPr/>
          </p:nvSpPr>
          <p:spPr>
            <a:xfrm>
              <a:off x="9250770" y="7030497"/>
              <a:ext cx="797560" cy="55244"/>
            </a:xfrm>
            <a:custGeom>
              <a:avLst/>
              <a:gdLst/>
              <a:ahLst/>
              <a:cxnLst/>
              <a:rect l="l" t="t" r="r" b="b"/>
              <a:pathLst>
                <a:path w="797559" h="55245">
                  <a:moveTo>
                    <a:pt x="398424" y="0"/>
                  </a:moveTo>
                  <a:lnTo>
                    <a:pt x="318116" y="717"/>
                  </a:lnTo>
                  <a:lnTo>
                    <a:pt x="243319" y="2461"/>
                  </a:lnTo>
                  <a:lnTo>
                    <a:pt x="175636" y="5117"/>
                  </a:lnTo>
                  <a:lnTo>
                    <a:pt x="116668" y="8574"/>
                  </a:lnTo>
                  <a:lnTo>
                    <a:pt x="68018" y="12716"/>
                  </a:lnTo>
                  <a:lnTo>
                    <a:pt x="8082" y="22608"/>
                  </a:lnTo>
                  <a:lnTo>
                    <a:pt x="0" y="28130"/>
                  </a:lnTo>
                  <a:lnTo>
                    <a:pt x="8105" y="33619"/>
                  </a:lnTo>
                  <a:lnTo>
                    <a:pt x="68082" y="43264"/>
                  </a:lnTo>
                  <a:lnTo>
                    <a:pt x="116749" y="47207"/>
                  </a:lnTo>
                  <a:lnTo>
                    <a:pt x="175731" y="50422"/>
                  </a:lnTo>
                  <a:lnTo>
                    <a:pt x="243425" y="52803"/>
                  </a:lnTo>
                  <a:lnTo>
                    <a:pt x="318228" y="54242"/>
                  </a:lnTo>
                  <a:lnTo>
                    <a:pt x="398538" y="54635"/>
                  </a:lnTo>
                  <a:lnTo>
                    <a:pt x="478846" y="53917"/>
                  </a:lnTo>
                  <a:lnTo>
                    <a:pt x="553643" y="52174"/>
                  </a:lnTo>
                  <a:lnTo>
                    <a:pt x="621327" y="49517"/>
                  </a:lnTo>
                  <a:lnTo>
                    <a:pt x="680296" y="46061"/>
                  </a:lnTo>
                  <a:lnTo>
                    <a:pt x="728947" y="41918"/>
                  </a:lnTo>
                  <a:lnTo>
                    <a:pt x="788889" y="32027"/>
                  </a:lnTo>
                  <a:lnTo>
                    <a:pt x="796975" y="26504"/>
                  </a:lnTo>
                  <a:lnTo>
                    <a:pt x="788870" y="21015"/>
                  </a:lnTo>
                  <a:lnTo>
                    <a:pt x="728892" y="11367"/>
                  </a:lnTo>
                  <a:lnTo>
                    <a:pt x="680224" y="7423"/>
                  </a:lnTo>
                  <a:lnTo>
                    <a:pt x="621241" y="4207"/>
                  </a:lnTo>
                  <a:lnTo>
                    <a:pt x="553545" y="1826"/>
                  </a:lnTo>
                  <a:lnTo>
                    <a:pt x="478738" y="388"/>
                  </a:lnTo>
                  <a:lnTo>
                    <a:pt x="398424" y="0"/>
                  </a:lnTo>
                  <a:close/>
                </a:path>
              </a:pathLst>
            </a:custGeom>
            <a:solidFill>
              <a:srgbClr val="DFDFDF">
                <a:alpha val="2624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22" name="object 320">
              <a:extLst>
                <a:ext uri="{FF2B5EF4-FFF2-40B4-BE49-F238E27FC236}">
                  <a16:creationId xmlns:a16="http://schemas.microsoft.com/office/drawing/2014/main" xmlns="" id="{3E62FCEB-B461-4692-80A9-1952FCDD229C}"/>
                </a:ext>
              </a:extLst>
            </p:cNvPr>
            <p:cNvSpPr/>
            <p:nvPr/>
          </p:nvSpPr>
          <p:spPr>
            <a:xfrm>
              <a:off x="9253048" y="7030655"/>
              <a:ext cx="792480" cy="54610"/>
            </a:xfrm>
            <a:custGeom>
              <a:avLst/>
              <a:gdLst/>
              <a:ahLst/>
              <a:cxnLst/>
              <a:rect l="l" t="t" r="r" b="b"/>
              <a:pathLst>
                <a:path w="792479" h="54609">
                  <a:moveTo>
                    <a:pt x="396151" y="0"/>
                  </a:moveTo>
                  <a:lnTo>
                    <a:pt x="316302" y="714"/>
                  </a:lnTo>
                  <a:lnTo>
                    <a:pt x="241933" y="2447"/>
                  </a:lnTo>
                  <a:lnTo>
                    <a:pt x="174638" y="5089"/>
                  </a:lnTo>
                  <a:lnTo>
                    <a:pt x="116008" y="8524"/>
                  </a:lnTo>
                  <a:lnTo>
                    <a:pt x="67636" y="12642"/>
                  </a:lnTo>
                  <a:lnTo>
                    <a:pt x="8039" y="22475"/>
                  </a:lnTo>
                  <a:lnTo>
                    <a:pt x="0" y="27965"/>
                  </a:lnTo>
                  <a:lnTo>
                    <a:pt x="8059" y="33422"/>
                  </a:lnTo>
                  <a:lnTo>
                    <a:pt x="67695" y="43011"/>
                  </a:lnTo>
                  <a:lnTo>
                    <a:pt x="116084" y="46932"/>
                  </a:lnTo>
                  <a:lnTo>
                    <a:pt x="174729" y="50129"/>
                  </a:lnTo>
                  <a:lnTo>
                    <a:pt x="242037" y="52497"/>
                  </a:lnTo>
                  <a:lnTo>
                    <a:pt x="316413" y="53928"/>
                  </a:lnTo>
                  <a:lnTo>
                    <a:pt x="396265" y="54317"/>
                  </a:lnTo>
                  <a:lnTo>
                    <a:pt x="476114" y="53603"/>
                  </a:lnTo>
                  <a:lnTo>
                    <a:pt x="550482" y="51869"/>
                  </a:lnTo>
                  <a:lnTo>
                    <a:pt x="617778" y="49228"/>
                  </a:lnTo>
                  <a:lnTo>
                    <a:pt x="676408" y="45793"/>
                  </a:lnTo>
                  <a:lnTo>
                    <a:pt x="724779" y="41674"/>
                  </a:lnTo>
                  <a:lnTo>
                    <a:pt x="784376" y="31842"/>
                  </a:lnTo>
                  <a:lnTo>
                    <a:pt x="792416" y="26352"/>
                  </a:lnTo>
                  <a:lnTo>
                    <a:pt x="784357" y="20895"/>
                  </a:lnTo>
                  <a:lnTo>
                    <a:pt x="724721" y="11305"/>
                  </a:lnTo>
                  <a:lnTo>
                    <a:pt x="676332" y="7385"/>
                  </a:lnTo>
                  <a:lnTo>
                    <a:pt x="617686" y="4188"/>
                  </a:lnTo>
                  <a:lnTo>
                    <a:pt x="550379" y="1820"/>
                  </a:lnTo>
                  <a:lnTo>
                    <a:pt x="476002" y="389"/>
                  </a:lnTo>
                  <a:lnTo>
                    <a:pt x="396151" y="0"/>
                  </a:lnTo>
                  <a:close/>
                </a:path>
              </a:pathLst>
            </a:custGeom>
            <a:solidFill>
              <a:srgbClr val="DEDEDE">
                <a:alpha val="2669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23" name="object 321">
              <a:extLst>
                <a:ext uri="{FF2B5EF4-FFF2-40B4-BE49-F238E27FC236}">
                  <a16:creationId xmlns:a16="http://schemas.microsoft.com/office/drawing/2014/main" xmlns="" id="{2350CED6-24F4-4F4E-BF66-DE1425423190}"/>
                </a:ext>
              </a:extLst>
            </p:cNvPr>
            <p:cNvSpPr/>
            <p:nvPr/>
          </p:nvSpPr>
          <p:spPr>
            <a:xfrm>
              <a:off x="9255325" y="7030812"/>
              <a:ext cx="788035" cy="54610"/>
            </a:xfrm>
            <a:custGeom>
              <a:avLst/>
              <a:gdLst/>
              <a:ahLst/>
              <a:cxnLst/>
              <a:rect l="l" t="t" r="r" b="b"/>
              <a:pathLst>
                <a:path w="788034" h="54609">
                  <a:moveTo>
                    <a:pt x="393877" y="0"/>
                  </a:moveTo>
                  <a:lnTo>
                    <a:pt x="314487" y="710"/>
                  </a:lnTo>
                  <a:lnTo>
                    <a:pt x="240546" y="2434"/>
                  </a:lnTo>
                  <a:lnTo>
                    <a:pt x="173636" y="5060"/>
                  </a:lnTo>
                  <a:lnTo>
                    <a:pt x="115342" y="8475"/>
                  </a:lnTo>
                  <a:lnTo>
                    <a:pt x="67248" y="12569"/>
                  </a:lnTo>
                  <a:lnTo>
                    <a:pt x="7993" y="22343"/>
                  </a:lnTo>
                  <a:lnTo>
                    <a:pt x="0" y="27800"/>
                  </a:lnTo>
                  <a:lnTo>
                    <a:pt x="8016" y="33229"/>
                  </a:lnTo>
                  <a:lnTo>
                    <a:pt x="67312" y="42769"/>
                  </a:lnTo>
                  <a:lnTo>
                    <a:pt x="115423" y="46669"/>
                  </a:lnTo>
                  <a:lnTo>
                    <a:pt x="173731" y="49849"/>
                  </a:lnTo>
                  <a:lnTo>
                    <a:pt x="240651" y="52203"/>
                  </a:lnTo>
                  <a:lnTo>
                    <a:pt x="314599" y="53626"/>
                  </a:lnTo>
                  <a:lnTo>
                    <a:pt x="393992" y="54013"/>
                  </a:lnTo>
                  <a:lnTo>
                    <a:pt x="473377" y="53301"/>
                  </a:lnTo>
                  <a:lnTo>
                    <a:pt x="547316" y="51576"/>
                  </a:lnTo>
                  <a:lnTo>
                    <a:pt x="614223" y="48948"/>
                  </a:lnTo>
                  <a:lnTo>
                    <a:pt x="672515" y="45531"/>
                  </a:lnTo>
                  <a:lnTo>
                    <a:pt x="720609" y="41435"/>
                  </a:lnTo>
                  <a:lnTo>
                    <a:pt x="779863" y="31657"/>
                  </a:lnTo>
                  <a:lnTo>
                    <a:pt x="787857" y="26200"/>
                  </a:lnTo>
                  <a:lnTo>
                    <a:pt x="779844" y="20775"/>
                  </a:lnTo>
                  <a:lnTo>
                    <a:pt x="720553" y="11240"/>
                  </a:lnTo>
                  <a:lnTo>
                    <a:pt x="672444" y="7342"/>
                  </a:lnTo>
                  <a:lnTo>
                    <a:pt x="614137" y="4163"/>
                  </a:lnTo>
                  <a:lnTo>
                    <a:pt x="547218" y="1809"/>
                  </a:lnTo>
                  <a:lnTo>
                    <a:pt x="473270" y="386"/>
                  </a:lnTo>
                  <a:lnTo>
                    <a:pt x="393877" y="0"/>
                  </a:lnTo>
                  <a:close/>
                </a:path>
              </a:pathLst>
            </a:custGeom>
            <a:solidFill>
              <a:srgbClr val="DEDEDE">
                <a:alpha val="2714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24" name="object 322">
              <a:extLst>
                <a:ext uri="{FF2B5EF4-FFF2-40B4-BE49-F238E27FC236}">
                  <a16:creationId xmlns:a16="http://schemas.microsoft.com/office/drawing/2014/main" xmlns="" id="{96E99D8E-1CC9-4765-A2CA-A8D97347E1A8}"/>
                </a:ext>
              </a:extLst>
            </p:cNvPr>
            <p:cNvSpPr/>
            <p:nvPr/>
          </p:nvSpPr>
          <p:spPr>
            <a:xfrm>
              <a:off x="9257615" y="7030968"/>
              <a:ext cx="783590" cy="53975"/>
            </a:xfrm>
            <a:custGeom>
              <a:avLst/>
              <a:gdLst/>
              <a:ahLst/>
              <a:cxnLst/>
              <a:rect l="l" t="t" r="r" b="b"/>
              <a:pathLst>
                <a:path w="783590" h="53975">
                  <a:moveTo>
                    <a:pt x="391591" y="0"/>
                  </a:moveTo>
                  <a:lnTo>
                    <a:pt x="312660" y="703"/>
                  </a:lnTo>
                  <a:lnTo>
                    <a:pt x="239145" y="2416"/>
                  </a:lnTo>
                  <a:lnTo>
                    <a:pt x="172623" y="5026"/>
                  </a:lnTo>
                  <a:lnTo>
                    <a:pt x="114666" y="8423"/>
                  </a:lnTo>
                  <a:lnTo>
                    <a:pt x="66851" y="12495"/>
                  </a:lnTo>
                  <a:lnTo>
                    <a:pt x="7943" y="22218"/>
                  </a:lnTo>
                  <a:lnTo>
                    <a:pt x="0" y="27647"/>
                  </a:lnTo>
                  <a:lnTo>
                    <a:pt x="7966" y="33040"/>
                  </a:lnTo>
                  <a:lnTo>
                    <a:pt x="66914" y="42519"/>
                  </a:lnTo>
                  <a:lnTo>
                    <a:pt x="114746" y="46396"/>
                  </a:lnTo>
                  <a:lnTo>
                    <a:pt x="172714" y="49557"/>
                  </a:lnTo>
                  <a:lnTo>
                    <a:pt x="239245" y="51897"/>
                  </a:lnTo>
                  <a:lnTo>
                    <a:pt x="312763" y="53311"/>
                  </a:lnTo>
                  <a:lnTo>
                    <a:pt x="391693" y="53695"/>
                  </a:lnTo>
                  <a:lnTo>
                    <a:pt x="470624" y="52988"/>
                  </a:lnTo>
                  <a:lnTo>
                    <a:pt x="544137" y="51274"/>
                  </a:lnTo>
                  <a:lnTo>
                    <a:pt x="610658" y="48663"/>
                  </a:lnTo>
                  <a:lnTo>
                    <a:pt x="668613" y="45267"/>
                  </a:lnTo>
                  <a:lnTo>
                    <a:pt x="716428" y="41197"/>
                  </a:lnTo>
                  <a:lnTo>
                    <a:pt x="775338" y="31476"/>
                  </a:lnTo>
                  <a:lnTo>
                    <a:pt x="783285" y="26047"/>
                  </a:lnTo>
                  <a:lnTo>
                    <a:pt x="775318" y="20651"/>
                  </a:lnTo>
                  <a:lnTo>
                    <a:pt x="716370" y="11170"/>
                  </a:lnTo>
                  <a:lnTo>
                    <a:pt x="668539" y="7294"/>
                  </a:lnTo>
                  <a:lnTo>
                    <a:pt x="610570" y="4135"/>
                  </a:lnTo>
                  <a:lnTo>
                    <a:pt x="544039" y="1796"/>
                  </a:lnTo>
                  <a:lnTo>
                    <a:pt x="470521" y="383"/>
                  </a:lnTo>
                  <a:lnTo>
                    <a:pt x="391591" y="0"/>
                  </a:lnTo>
                  <a:close/>
                </a:path>
              </a:pathLst>
            </a:custGeom>
            <a:solidFill>
              <a:srgbClr val="DDDDDD">
                <a:alpha val="2760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25" name="object 323">
              <a:extLst>
                <a:ext uri="{FF2B5EF4-FFF2-40B4-BE49-F238E27FC236}">
                  <a16:creationId xmlns:a16="http://schemas.microsoft.com/office/drawing/2014/main" xmlns="" id="{134F3A7F-2CFC-4128-BECC-000A73295AC9}"/>
                </a:ext>
              </a:extLst>
            </p:cNvPr>
            <p:cNvSpPr/>
            <p:nvPr/>
          </p:nvSpPr>
          <p:spPr>
            <a:xfrm>
              <a:off x="9259892" y="7031126"/>
              <a:ext cx="779145" cy="53975"/>
            </a:xfrm>
            <a:custGeom>
              <a:avLst/>
              <a:gdLst/>
              <a:ahLst/>
              <a:cxnLst/>
              <a:rect l="l" t="t" r="r" b="b"/>
              <a:pathLst>
                <a:path w="779145" h="53975">
                  <a:moveTo>
                    <a:pt x="389305" y="0"/>
                  </a:moveTo>
                  <a:lnTo>
                    <a:pt x="310837" y="700"/>
                  </a:lnTo>
                  <a:lnTo>
                    <a:pt x="237754" y="2402"/>
                  </a:lnTo>
                  <a:lnTo>
                    <a:pt x="171621" y="4997"/>
                  </a:lnTo>
                  <a:lnTo>
                    <a:pt x="114004" y="8374"/>
                  </a:lnTo>
                  <a:lnTo>
                    <a:pt x="66468" y="12421"/>
                  </a:lnTo>
                  <a:lnTo>
                    <a:pt x="7900" y="22086"/>
                  </a:lnTo>
                  <a:lnTo>
                    <a:pt x="0" y="27482"/>
                  </a:lnTo>
                  <a:lnTo>
                    <a:pt x="7920" y="32847"/>
                  </a:lnTo>
                  <a:lnTo>
                    <a:pt x="66527" y="42273"/>
                  </a:lnTo>
                  <a:lnTo>
                    <a:pt x="114080" y="46126"/>
                  </a:lnTo>
                  <a:lnTo>
                    <a:pt x="171713" y="49267"/>
                  </a:lnTo>
                  <a:lnTo>
                    <a:pt x="237858" y="51592"/>
                  </a:lnTo>
                  <a:lnTo>
                    <a:pt x="310949" y="52997"/>
                  </a:lnTo>
                  <a:lnTo>
                    <a:pt x="389420" y="53378"/>
                  </a:lnTo>
                  <a:lnTo>
                    <a:pt x="467888" y="52677"/>
                  </a:lnTo>
                  <a:lnTo>
                    <a:pt x="540971" y="50975"/>
                  </a:lnTo>
                  <a:lnTo>
                    <a:pt x="607104" y="48380"/>
                  </a:lnTo>
                  <a:lnTo>
                    <a:pt x="664721" y="45004"/>
                  </a:lnTo>
                  <a:lnTo>
                    <a:pt x="712257" y="40956"/>
                  </a:lnTo>
                  <a:lnTo>
                    <a:pt x="770825" y="31291"/>
                  </a:lnTo>
                  <a:lnTo>
                    <a:pt x="778725" y="25895"/>
                  </a:lnTo>
                  <a:lnTo>
                    <a:pt x="770805" y="20531"/>
                  </a:lnTo>
                  <a:lnTo>
                    <a:pt x="712198" y="11105"/>
                  </a:lnTo>
                  <a:lnTo>
                    <a:pt x="664644" y="7251"/>
                  </a:lnTo>
                  <a:lnTo>
                    <a:pt x="607012" y="4110"/>
                  </a:lnTo>
                  <a:lnTo>
                    <a:pt x="540867" y="1785"/>
                  </a:lnTo>
                  <a:lnTo>
                    <a:pt x="467776" y="380"/>
                  </a:lnTo>
                  <a:lnTo>
                    <a:pt x="389305" y="0"/>
                  </a:lnTo>
                  <a:close/>
                </a:path>
              </a:pathLst>
            </a:custGeom>
            <a:solidFill>
              <a:srgbClr val="DCDCDC">
                <a:alpha val="2805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26" name="object 324">
              <a:extLst>
                <a:ext uri="{FF2B5EF4-FFF2-40B4-BE49-F238E27FC236}">
                  <a16:creationId xmlns:a16="http://schemas.microsoft.com/office/drawing/2014/main" xmlns="" id="{56BE950E-0355-4BC5-9FF4-7E2113736618}"/>
                </a:ext>
              </a:extLst>
            </p:cNvPr>
            <p:cNvSpPr/>
            <p:nvPr/>
          </p:nvSpPr>
          <p:spPr>
            <a:xfrm>
              <a:off x="9262170" y="7031271"/>
              <a:ext cx="774700" cy="53340"/>
            </a:xfrm>
            <a:custGeom>
              <a:avLst/>
              <a:gdLst/>
              <a:ahLst/>
              <a:cxnLst/>
              <a:rect l="l" t="t" r="r" b="b"/>
              <a:pathLst>
                <a:path w="774700" h="53340">
                  <a:moveTo>
                    <a:pt x="387032" y="0"/>
                  </a:moveTo>
                  <a:lnTo>
                    <a:pt x="309023" y="700"/>
                  </a:lnTo>
                  <a:lnTo>
                    <a:pt x="236367" y="2396"/>
                  </a:lnTo>
                  <a:lnTo>
                    <a:pt x="170620" y="4978"/>
                  </a:lnTo>
                  <a:lnTo>
                    <a:pt x="113339" y="8335"/>
                  </a:lnTo>
                  <a:lnTo>
                    <a:pt x="66080" y="12359"/>
                  </a:lnTo>
                  <a:lnTo>
                    <a:pt x="7854" y="21966"/>
                  </a:lnTo>
                  <a:lnTo>
                    <a:pt x="0" y="27330"/>
                  </a:lnTo>
                  <a:lnTo>
                    <a:pt x="7877" y="32662"/>
                  </a:lnTo>
                  <a:lnTo>
                    <a:pt x="66144" y="42034"/>
                  </a:lnTo>
                  <a:lnTo>
                    <a:pt x="113418" y="45866"/>
                  </a:lnTo>
                  <a:lnTo>
                    <a:pt x="170712" y="48990"/>
                  </a:lnTo>
                  <a:lnTo>
                    <a:pt x="236467" y="51304"/>
                  </a:lnTo>
                  <a:lnTo>
                    <a:pt x="309126" y="52704"/>
                  </a:lnTo>
                  <a:lnTo>
                    <a:pt x="387134" y="53086"/>
                  </a:lnTo>
                  <a:lnTo>
                    <a:pt x="465143" y="52385"/>
                  </a:lnTo>
                  <a:lnTo>
                    <a:pt x="537799" y="50689"/>
                  </a:lnTo>
                  <a:lnTo>
                    <a:pt x="603546" y="48107"/>
                  </a:lnTo>
                  <a:lnTo>
                    <a:pt x="660827" y="44750"/>
                  </a:lnTo>
                  <a:lnTo>
                    <a:pt x="708085" y="40726"/>
                  </a:lnTo>
                  <a:lnTo>
                    <a:pt x="766311" y="31119"/>
                  </a:lnTo>
                  <a:lnTo>
                    <a:pt x="774166" y="25755"/>
                  </a:lnTo>
                  <a:lnTo>
                    <a:pt x="766292" y="20423"/>
                  </a:lnTo>
                  <a:lnTo>
                    <a:pt x="708031" y="11051"/>
                  </a:lnTo>
                  <a:lnTo>
                    <a:pt x="660757" y="7219"/>
                  </a:lnTo>
                  <a:lnTo>
                    <a:pt x="603463" y="4095"/>
                  </a:lnTo>
                  <a:lnTo>
                    <a:pt x="537706" y="1781"/>
                  </a:lnTo>
                  <a:lnTo>
                    <a:pt x="465044" y="381"/>
                  </a:lnTo>
                  <a:lnTo>
                    <a:pt x="387032" y="0"/>
                  </a:lnTo>
                  <a:close/>
                </a:path>
              </a:pathLst>
            </a:custGeom>
            <a:solidFill>
              <a:srgbClr val="DCDCDC">
                <a:alpha val="2850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27" name="object 325">
              <a:extLst>
                <a:ext uri="{FF2B5EF4-FFF2-40B4-BE49-F238E27FC236}">
                  <a16:creationId xmlns:a16="http://schemas.microsoft.com/office/drawing/2014/main" xmlns="" id="{B1F78447-AFB8-4EDF-8452-ED88B00A21A7}"/>
                </a:ext>
              </a:extLst>
            </p:cNvPr>
            <p:cNvSpPr/>
            <p:nvPr/>
          </p:nvSpPr>
          <p:spPr>
            <a:xfrm>
              <a:off x="9264460" y="7031427"/>
              <a:ext cx="769620" cy="53340"/>
            </a:xfrm>
            <a:custGeom>
              <a:avLst/>
              <a:gdLst/>
              <a:ahLst/>
              <a:cxnLst/>
              <a:rect l="l" t="t" r="r" b="b"/>
              <a:pathLst>
                <a:path w="769620" h="53340">
                  <a:moveTo>
                    <a:pt x="384746" y="0"/>
                  </a:moveTo>
                  <a:lnTo>
                    <a:pt x="307195" y="697"/>
                  </a:lnTo>
                  <a:lnTo>
                    <a:pt x="234966" y="2383"/>
                  </a:lnTo>
                  <a:lnTo>
                    <a:pt x="169606" y="4949"/>
                  </a:lnTo>
                  <a:lnTo>
                    <a:pt x="112663" y="8286"/>
                  </a:lnTo>
                  <a:lnTo>
                    <a:pt x="65683" y="12285"/>
                  </a:lnTo>
                  <a:lnTo>
                    <a:pt x="7804" y="21833"/>
                  </a:lnTo>
                  <a:lnTo>
                    <a:pt x="0" y="27165"/>
                  </a:lnTo>
                  <a:lnTo>
                    <a:pt x="7827" y="32469"/>
                  </a:lnTo>
                  <a:lnTo>
                    <a:pt x="65743" y="41787"/>
                  </a:lnTo>
                  <a:lnTo>
                    <a:pt x="112737" y="45596"/>
                  </a:lnTo>
                  <a:lnTo>
                    <a:pt x="169693" y="48701"/>
                  </a:lnTo>
                  <a:lnTo>
                    <a:pt x="235061" y="51000"/>
                  </a:lnTo>
                  <a:lnTo>
                    <a:pt x="307295" y="52390"/>
                  </a:lnTo>
                  <a:lnTo>
                    <a:pt x="384848" y="52768"/>
                  </a:lnTo>
                  <a:lnTo>
                    <a:pt x="462398" y="52074"/>
                  </a:lnTo>
                  <a:lnTo>
                    <a:pt x="534625" y="50390"/>
                  </a:lnTo>
                  <a:lnTo>
                    <a:pt x="599984" y="47824"/>
                  </a:lnTo>
                  <a:lnTo>
                    <a:pt x="656926" y="44486"/>
                  </a:lnTo>
                  <a:lnTo>
                    <a:pt x="703905" y="40486"/>
                  </a:lnTo>
                  <a:lnTo>
                    <a:pt x="761786" y="30935"/>
                  </a:lnTo>
                  <a:lnTo>
                    <a:pt x="769594" y="25603"/>
                  </a:lnTo>
                  <a:lnTo>
                    <a:pt x="761767" y="20303"/>
                  </a:lnTo>
                  <a:lnTo>
                    <a:pt x="703847" y="10986"/>
                  </a:lnTo>
                  <a:lnTo>
                    <a:pt x="656851" y="7177"/>
                  </a:lnTo>
                  <a:lnTo>
                    <a:pt x="599895" y="4070"/>
                  </a:lnTo>
                  <a:lnTo>
                    <a:pt x="534527" y="1769"/>
                  </a:lnTo>
                  <a:lnTo>
                    <a:pt x="462295" y="378"/>
                  </a:lnTo>
                  <a:lnTo>
                    <a:pt x="384746" y="0"/>
                  </a:lnTo>
                  <a:close/>
                </a:path>
              </a:pathLst>
            </a:custGeom>
            <a:solidFill>
              <a:srgbClr val="DBDBDB">
                <a:alpha val="2895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28" name="object 326">
              <a:extLst>
                <a:ext uri="{FF2B5EF4-FFF2-40B4-BE49-F238E27FC236}">
                  <a16:creationId xmlns:a16="http://schemas.microsoft.com/office/drawing/2014/main" xmlns="" id="{E14A0E9C-FAB1-4FDE-88B5-E1ACFA5FEB64}"/>
                </a:ext>
              </a:extLst>
            </p:cNvPr>
            <p:cNvSpPr/>
            <p:nvPr/>
          </p:nvSpPr>
          <p:spPr>
            <a:xfrm>
              <a:off x="9266737" y="7031584"/>
              <a:ext cx="765175" cy="52705"/>
            </a:xfrm>
            <a:custGeom>
              <a:avLst/>
              <a:gdLst/>
              <a:ahLst/>
              <a:cxnLst/>
              <a:rect l="l" t="t" r="r" b="b"/>
              <a:pathLst>
                <a:path w="765175" h="52704">
                  <a:moveTo>
                    <a:pt x="382460" y="0"/>
                  </a:moveTo>
                  <a:lnTo>
                    <a:pt x="305373" y="690"/>
                  </a:lnTo>
                  <a:lnTo>
                    <a:pt x="233575" y="2365"/>
                  </a:lnTo>
                  <a:lnTo>
                    <a:pt x="168605" y="4916"/>
                  </a:lnTo>
                  <a:lnTo>
                    <a:pt x="112001" y="8234"/>
                  </a:lnTo>
                  <a:lnTo>
                    <a:pt x="65300" y="12211"/>
                  </a:lnTo>
                  <a:lnTo>
                    <a:pt x="7761" y="21709"/>
                  </a:lnTo>
                  <a:lnTo>
                    <a:pt x="0" y="27012"/>
                  </a:lnTo>
                  <a:lnTo>
                    <a:pt x="7780" y="32280"/>
                  </a:lnTo>
                  <a:lnTo>
                    <a:pt x="65355" y="41537"/>
                  </a:lnTo>
                  <a:lnTo>
                    <a:pt x="112072" y="45323"/>
                  </a:lnTo>
                  <a:lnTo>
                    <a:pt x="168691" y="48409"/>
                  </a:lnTo>
                  <a:lnTo>
                    <a:pt x="233673" y="50694"/>
                  </a:lnTo>
                  <a:lnTo>
                    <a:pt x="305481" y="52075"/>
                  </a:lnTo>
                  <a:lnTo>
                    <a:pt x="382574" y="52450"/>
                  </a:lnTo>
                  <a:lnTo>
                    <a:pt x="459662" y="51760"/>
                  </a:lnTo>
                  <a:lnTo>
                    <a:pt x="531459" y="50086"/>
                  </a:lnTo>
                  <a:lnTo>
                    <a:pt x="596429" y="47535"/>
                  </a:lnTo>
                  <a:lnTo>
                    <a:pt x="653034" y="44218"/>
                  </a:lnTo>
                  <a:lnTo>
                    <a:pt x="699734" y="40242"/>
                  </a:lnTo>
                  <a:lnTo>
                    <a:pt x="757273" y="30750"/>
                  </a:lnTo>
                  <a:lnTo>
                    <a:pt x="765035" y="25450"/>
                  </a:lnTo>
                  <a:lnTo>
                    <a:pt x="757254" y="20183"/>
                  </a:lnTo>
                  <a:lnTo>
                    <a:pt x="699679" y="10925"/>
                  </a:lnTo>
                  <a:lnTo>
                    <a:pt x="652962" y="7138"/>
                  </a:lnTo>
                  <a:lnTo>
                    <a:pt x="596343" y="4051"/>
                  </a:lnTo>
                  <a:lnTo>
                    <a:pt x="531361" y="1763"/>
                  </a:lnTo>
                  <a:lnTo>
                    <a:pt x="459554" y="379"/>
                  </a:lnTo>
                  <a:lnTo>
                    <a:pt x="382460" y="0"/>
                  </a:lnTo>
                  <a:close/>
                </a:path>
              </a:pathLst>
            </a:custGeom>
            <a:solidFill>
              <a:srgbClr val="DBDBDB">
                <a:alpha val="2940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29" name="object 327">
              <a:extLst>
                <a:ext uri="{FF2B5EF4-FFF2-40B4-BE49-F238E27FC236}">
                  <a16:creationId xmlns:a16="http://schemas.microsoft.com/office/drawing/2014/main" xmlns="" id="{6A44DF0B-DE14-4EA5-B550-4E107147EA13}"/>
                </a:ext>
              </a:extLst>
            </p:cNvPr>
            <p:cNvSpPr/>
            <p:nvPr/>
          </p:nvSpPr>
          <p:spPr>
            <a:xfrm>
              <a:off x="9269016" y="7031742"/>
              <a:ext cx="760730" cy="52705"/>
            </a:xfrm>
            <a:custGeom>
              <a:avLst/>
              <a:gdLst/>
              <a:ahLst/>
              <a:cxnLst/>
              <a:rect l="l" t="t" r="r" b="b"/>
              <a:pathLst>
                <a:path w="760729" h="52704">
                  <a:moveTo>
                    <a:pt x="380187" y="0"/>
                  </a:moveTo>
                  <a:lnTo>
                    <a:pt x="303558" y="686"/>
                  </a:lnTo>
                  <a:lnTo>
                    <a:pt x="232187" y="2351"/>
                  </a:lnTo>
                  <a:lnTo>
                    <a:pt x="167604" y="4887"/>
                  </a:lnTo>
                  <a:lnTo>
                    <a:pt x="111336" y="8185"/>
                  </a:lnTo>
                  <a:lnTo>
                    <a:pt x="64912" y="12137"/>
                  </a:lnTo>
                  <a:lnTo>
                    <a:pt x="7715" y="21577"/>
                  </a:lnTo>
                  <a:lnTo>
                    <a:pt x="0" y="26847"/>
                  </a:lnTo>
                  <a:lnTo>
                    <a:pt x="7738" y="32086"/>
                  </a:lnTo>
                  <a:lnTo>
                    <a:pt x="64972" y="41291"/>
                  </a:lnTo>
                  <a:lnTo>
                    <a:pt x="111410" y="45054"/>
                  </a:lnTo>
                  <a:lnTo>
                    <a:pt x="167690" y="48123"/>
                  </a:lnTo>
                  <a:lnTo>
                    <a:pt x="232282" y="50395"/>
                  </a:lnTo>
                  <a:lnTo>
                    <a:pt x="303658" y="51770"/>
                  </a:lnTo>
                  <a:lnTo>
                    <a:pt x="380288" y="52146"/>
                  </a:lnTo>
                  <a:lnTo>
                    <a:pt x="456921" y="51459"/>
                  </a:lnTo>
                  <a:lnTo>
                    <a:pt x="528293" y="49794"/>
                  </a:lnTo>
                  <a:lnTo>
                    <a:pt x="592877" y="47258"/>
                  </a:lnTo>
                  <a:lnTo>
                    <a:pt x="649144" y="43961"/>
                  </a:lnTo>
                  <a:lnTo>
                    <a:pt x="695566" y="40008"/>
                  </a:lnTo>
                  <a:lnTo>
                    <a:pt x="752760" y="30569"/>
                  </a:lnTo>
                  <a:lnTo>
                    <a:pt x="760476" y="25298"/>
                  </a:lnTo>
                  <a:lnTo>
                    <a:pt x="752741" y="20059"/>
                  </a:lnTo>
                  <a:lnTo>
                    <a:pt x="695508" y="10854"/>
                  </a:lnTo>
                  <a:lnTo>
                    <a:pt x="649070" y="7091"/>
                  </a:lnTo>
                  <a:lnTo>
                    <a:pt x="592788" y="4023"/>
                  </a:lnTo>
                  <a:lnTo>
                    <a:pt x="528195" y="1750"/>
                  </a:lnTo>
                  <a:lnTo>
                    <a:pt x="456818" y="376"/>
                  </a:lnTo>
                  <a:lnTo>
                    <a:pt x="380187" y="0"/>
                  </a:lnTo>
                  <a:close/>
                </a:path>
              </a:pathLst>
            </a:custGeom>
            <a:solidFill>
              <a:srgbClr val="DADADA">
                <a:alpha val="2986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30" name="object 328">
              <a:extLst>
                <a:ext uri="{FF2B5EF4-FFF2-40B4-BE49-F238E27FC236}">
                  <a16:creationId xmlns:a16="http://schemas.microsoft.com/office/drawing/2014/main" xmlns="" id="{841C6225-63CE-4B29-9BA4-B81E16D3F532}"/>
                </a:ext>
              </a:extLst>
            </p:cNvPr>
            <p:cNvSpPr/>
            <p:nvPr/>
          </p:nvSpPr>
          <p:spPr>
            <a:xfrm>
              <a:off x="9271305" y="7031898"/>
              <a:ext cx="756285" cy="52069"/>
            </a:xfrm>
            <a:custGeom>
              <a:avLst/>
              <a:gdLst/>
              <a:ahLst/>
              <a:cxnLst/>
              <a:rect l="l" t="t" r="r" b="b"/>
              <a:pathLst>
                <a:path w="756284" h="52070">
                  <a:moveTo>
                    <a:pt x="377901" y="0"/>
                  </a:moveTo>
                  <a:lnTo>
                    <a:pt x="301731" y="683"/>
                  </a:lnTo>
                  <a:lnTo>
                    <a:pt x="230789" y="2338"/>
                  </a:lnTo>
                  <a:lnTo>
                    <a:pt x="166593" y="4858"/>
                  </a:lnTo>
                  <a:lnTo>
                    <a:pt x="110664" y="8135"/>
                  </a:lnTo>
                  <a:lnTo>
                    <a:pt x="64521" y="12064"/>
                  </a:lnTo>
                  <a:lnTo>
                    <a:pt x="7669" y="21444"/>
                  </a:lnTo>
                  <a:lnTo>
                    <a:pt x="0" y="26682"/>
                  </a:lnTo>
                  <a:lnTo>
                    <a:pt x="7688" y="31889"/>
                  </a:lnTo>
                  <a:lnTo>
                    <a:pt x="64575" y="41039"/>
                  </a:lnTo>
                  <a:lnTo>
                    <a:pt x="110734" y="44780"/>
                  </a:lnTo>
                  <a:lnTo>
                    <a:pt x="166676" y="47830"/>
                  </a:lnTo>
                  <a:lnTo>
                    <a:pt x="230882" y="50089"/>
                  </a:lnTo>
                  <a:lnTo>
                    <a:pt x="301831" y="51455"/>
                  </a:lnTo>
                  <a:lnTo>
                    <a:pt x="378002" y="51828"/>
                  </a:lnTo>
                  <a:lnTo>
                    <a:pt x="454172" y="51145"/>
                  </a:lnTo>
                  <a:lnTo>
                    <a:pt x="525114" y="49490"/>
                  </a:lnTo>
                  <a:lnTo>
                    <a:pt x="589310" y="46970"/>
                  </a:lnTo>
                  <a:lnTo>
                    <a:pt x="645239" y="43692"/>
                  </a:lnTo>
                  <a:lnTo>
                    <a:pt x="691382" y="39764"/>
                  </a:lnTo>
                  <a:lnTo>
                    <a:pt x="748234" y="30384"/>
                  </a:lnTo>
                  <a:lnTo>
                    <a:pt x="755903" y="25146"/>
                  </a:lnTo>
                  <a:lnTo>
                    <a:pt x="748215" y="19938"/>
                  </a:lnTo>
                  <a:lnTo>
                    <a:pt x="691328" y="10789"/>
                  </a:lnTo>
                  <a:lnTo>
                    <a:pt x="645169" y="7048"/>
                  </a:lnTo>
                  <a:lnTo>
                    <a:pt x="589227" y="3998"/>
                  </a:lnTo>
                  <a:lnTo>
                    <a:pt x="525021" y="1739"/>
                  </a:lnTo>
                  <a:lnTo>
                    <a:pt x="454072" y="373"/>
                  </a:lnTo>
                  <a:lnTo>
                    <a:pt x="377901" y="0"/>
                  </a:lnTo>
                  <a:close/>
                </a:path>
              </a:pathLst>
            </a:custGeom>
            <a:solidFill>
              <a:srgbClr val="DADADA">
                <a:alpha val="3031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31" name="object 329">
              <a:extLst>
                <a:ext uri="{FF2B5EF4-FFF2-40B4-BE49-F238E27FC236}">
                  <a16:creationId xmlns:a16="http://schemas.microsoft.com/office/drawing/2014/main" xmlns="" id="{26E59D6A-2DC9-41D8-8EC8-953A57F67163}"/>
                </a:ext>
              </a:extLst>
            </p:cNvPr>
            <p:cNvSpPr/>
            <p:nvPr/>
          </p:nvSpPr>
          <p:spPr>
            <a:xfrm>
              <a:off x="9273582" y="7032056"/>
              <a:ext cx="751840" cy="52069"/>
            </a:xfrm>
            <a:custGeom>
              <a:avLst/>
              <a:gdLst/>
              <a:ahLst/>
              <a:cxnLst/>
              <a:rect l="l" t="t" r="r" b="b"/>
              <a:pathLst>
                <a:path w="751840" h="52070">
                  <a:moveTo>
                    <a:pt x="375615" y="0"/>
                  </a:moveTo>
                  <a:lnTo>
                    <a:pt x="299908" y="679"/>
                  </a:lnTo>
                  <a:lnTo>
                    <a:pt x="229396" y="2325"/>
                  </a:lnTo>
                  <a:lnTo>
                    <a:pt x="165589" y="4829"/>
                  </a:lnTo>
                  <a:lnTo>
                    <a:pt x="109997" y="8086"/>
                  </a:lnTo>
                  <a:lnTo>
                    <a:pt x="64132" y="11990"/>
                  </a:lnTo>
                  <a:lnTo>
                    <a:pt x="7623" y="21312"/>
                  </a:lnTo>
                  <a:lnTo>
                    <a:pt x="0" y="26517"/>
                  </a:lnTo>
                  <a:lnTo>
                    <a:pt x="7642" y="31692"/>
                  </a:lnTo>
                  <a:lnTo>
                    <a:pt x="64187" y="40787"/>
                  </a:lnTo>
                  <a:lnTo>
                    <a:pt x="110069" y="44505"/>
                  </a:lnTo>
                  <a:lnTo>
                    <a:pt x="165675" y="47537"/>
                  </a:lnTo>
                  <a:lnTo>
                    <a:pt x="229494" y="49783"/>
                  </a:lnTo>
                  <a:lnTo>
                    <a:pt x="300016" y="51140"/>
                  </a:lnTo>
                  <a:lnTo>
                    <a:pt x="375729" y="51511"/>
                  </a:lnTo>
                  <a:lnTo>
                    <a:pt x="451439" y="50834"/>
                  </a:lnTo>
                  <a:lnTo>
                    <a:pt x="521953" y="49191"/>
                  </a:lnTo>
                  <a:lnTo>
                    <a:pt x="585760" y="46687"/>
                  </a:lnTo>
                  <a:lnTo>
                    <a:pt x="641351" y="43429"/>
                  </a:lnTo>
                  <a:lnTo>
                    <a:pt x="687215" y="39524"/>
                  </a:lnTo>
                  <a:lnTo>
                    <a:pt x="743722" y="30199"/>
                  </a:lnTo>
                  <a:lnTo>
                    <a:pt x="751344" y="24993"/>
                  </a:lnTo>
                  <a:lnTo>
                    <a:pt x="743702" y="19818"/>
                  </a:lnTo>
                  <a:lnTo>
                    <a:pt x="687156" y="10724"/>
                  </a:lnTo>
                  <a:lnTo>
                    <a:pt x="641275" y="7005"/>
                  </a:lnTo>
                  <a:lnTo>
                    <a:pt x="585669" y="3973"/>
                  </a:lnTo>
                  <a:lnTo>
                    <a:pt x="521849" y="1728"/>
                  </a:lnTo>
                  <a:lnTo>
                    <a:pt x="451328" y="370"/>
                  </a:lnTo>
                  <a:lnTo>
                    <a:pt x="375615" y="0"/>
                  </a:lnTo>
                  <a:close/>
                </a:path>
              </a:pathLst>
            </a:custGeom>
            <a:solidFill>
              <a:srgbClr val="D9D9D9">
                <a:alpha val="3076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32" name="object 330">
              <a:extLst>
                <a:ext uri="{FF2B5EF4-FFF2-40B4-BE49-F238E27FC236}">
                  <a16:creationId xmlns:a16="http://schemas.microsoft.com/office/drawing/2014/main" xmlns="" id="{BC0BD68E-736E-494C-9BC5-5969EE7A7EF5}"/>
                </a:ext>
              </a:extLst>
            </p:cNvPr>
            <p:cNvSpPr/>
            <p:nvPr/>
          </p:nvSpPr>
          <p:spPr>
            <a:xfrm>
              <a:off x="9275872" y="7032213"/>
              <a:ext cx="747395" cy="51435"/>
            </a:xfrm>
            <a:custGeom>
              <a:avLst/>
              <a:gdLst/>
              <a:ahLst/>
              <a:cxnLst/>
              <a:rect l="l" t="t" r="r" b="b"/>
              <a:pathLst>
                <a:path w="747395" h="51434">
                  <a:moveTo>
                    <a:pt x="373329" y="0"/>
                  </a:moveTo>
                  <a:lnTo>
                    <a:pt x="298081" y="673"/>
                  </a:lnTo>
                  <a:lnTo>
                    <a:pt x="227996" y="2308"/>
                  </a:lnTo>
                  <a:lnTo>
                    <a:pt x="164575" y="4799"/>
                  </a:lnTo>
                  <a:lnTo>
                    <a:pt x="109321" y="8039"/>
                  </a:lnTo>
                  <a:lnTo>
                    <a:pt x="63735" y="11921"/>
                  </a:lnTo>
                  <a:lnTo>
                    <a:pt x="7572" y="21191"/>
                  </a:lnTo>
                  <a:lnTo>
                    <a:pt x="0" y="26365"/>
                  </a:lnTo>
                  <a:lnTo>
                    <a:pt x="7595" y="31508"/>
                  </a:lnTo>
                  <a:lnTo>
                    <a:pt x="63795" y="40547"/>
                  </a:lnTo>
                  <a:lnTo>
                    <a:pt x="109396" y="44243"/>
                  </a:lnTo>
                  <a:lnTo>
                    <a:pt x="164662" y="47257"/>
                  </a:lnTo>
                  <a:lnTo>
                    <a:pt x="228091" y="49489"/>
                  </a:lnTo>
                  <a:lnTo>
                    <a:pt x="298181" y="50839"/>
                  </a:lnTo>
                  <a:lnTo>
                    <a:pt x="373430" y="51206"/>
                  </a:lnTo>
                  <a:lnTo>
                    <a:pt x="448682" y="50529"/>
                  </a:lnTo>
                  <a:lnTo>
                    <a:pt x="518769" y="48892"/>
                  </a:lnTo>
                  <a:lnTo>
                    <a:pt x="582190" y="46401"/>
                  </a:lnTo>
                  <a:lnTo>
                    <a:pt x="637444" y="43162"/>
                  </a:lnTo>
                  <a:lnTo>
                    <a:pt x="683031" y="39281"/>
                  </a:lnTo>
                  <a:lnTo>
                    <a:pt x="739196" y="30014"/>
                  </a:lnTo>
                  <a:lnTo>
                    <a:pt x="746772" y="24841"/>
                  </a:lnTo>
                  <a:lnTo>
                    <a:pt x="739177" y="19698"/>
                  </a:lnTo>
                  <a:lnTo>
                    <a:pt x="682976" y="10659"/>
                  </a:lnTo>
                  <a:lnTo>
                    <a:pt x="637374" y="6962"/>
                  </a:lnTo>
                  <a:lnTo>
                    <a:pt x="582107" y="3948"/>
                  </a:lnTo>
                  <a:lnTo>
                    <a:pt x="518676" y="1716"/>
                  </a:lnTo>
                  <a:lnTo>
                    <a:pt x="448583" y="36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D9D9D9">
                <a:alpha val="3121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33" name="object 331">
              <a:extLst>
                <a:ext uri="{FF2B5EF4-FFF2-40B4-BE49-F238E27FC236}">
                  <a16:creationId xmlns:a16="http://schemas.microsoft.com/office/drawing/2014/main" xmlns="" id="{CF431A66-88DD-41A6-A803-06A9E185B15E}"/>
                </a:ext>
              </a:extLst>
            </p:cNvPr>
            <p:cNvSpPr/>
            <p:nvPr/>
          </p:nvSpPr>
          <p:spPr>
            <a:xfrm>
              <a:off x="9278151" y="7032369"/>
              <a:ext cx="742315" cy="51435"/>
            </a:xfrm>
            <a:custGeom>
              <a:avLst/>
              <a:gdLst/>
              <a:ahLst/>
              <a:cxnLst/>
              <a:rect l="l" t="t" r="r" b="b"/>
              <a:pathLst>
                <a:path w="742315" h="51434">
                  <a:moveTo>
                    <a:pt x="371055" y="0"/>
                  </a:moveTo>
                  <a:lnTo>
                    <a:pt x="296263" y="669"/>
                  </a:lnTo>
                  <a:lnTo>
                    <a:pt x="226605" y="2295"/>
                  </a:lnTo>
                  <a:lnTo>
                    <a:pt x="163572" y="4770"/>
                  </a:lnTo>
                  <a:lnTo>
                    <a:pt x="108656" y="7989"/>
                  </a:lnTo>
                  <a:lnTo>
                    <a:pt x="63349" y="11848"/>
                  </a:lnTo>
                  <a:lnTo>
                    <a:pt x="7529" y="21058"/>
                  </a:lnTo>
                  <a:lnTo>
                    <a:pt x="0" y="26200"/>
                  </a:lnTo>
                  <a:lnTo>
                    <a:pt x="7549" y="31310"/>
                  </a:lnTo>
                  <a:lnTo>
                    <a:pt x="63407" y="40294"/>
                  </a:lnTo>
                  <a:lnTo>
                    <a:pt x="108731" y="43968"/>
                  </a:lnTo>
                  <a:lnTo>
                    <a:pt x="163660" y="46964"/>
                  </a:lnTo>
                  <a:lnTo>
                    <a:pt x="226703" y="49183"/>
                  </a:lnTo>
                  <a:lnTo>
                    <a:pt x="296366" y="50524"/>
                  </a:lnTo>
                  <a:lnTo>
                    <a:pt x="371157" y="50888"/>
                  </a:lnTo>
                  <a:lnTo>
                    <a:pt x="445946" y="50218"/>
                  </a:lnTo>
                  <a:lnTo>
                    <a:pt x="515602" y="48593"/>
                  </a:lnTo>
                  <a:lnTo>
                    <a:pt x="578635" y="46118"/>
                  </a:lnTo>
                  <a:lnTo>
                    <a:pt x="633552" y="42899"/>
                  </a:lnTo>
                  <a:lnTo>
                    <a:pt x="678860" y="39040"/>
                  </a:lnTo>
                  <a:lnTo>
                    <a:pt x="734683" y="29830"/>
                  </a:lnTo>
                  <a:lnTo>
                    <a:pt x="742213" y="24688"/>
                  </a:lnTo>
                  <a:lnTo>
                    <a:pt x="734664" y="19577"/>
                  </a:lnTo>
                  <a:lnTo>
                    <a:pt x="678805" y="10593"/>
                  </a:lnTo>
                  <a:lnTo>
                    <a:pt x="633482" y="6919"/>
                  </a:lnTo>
                  <a:lnTo>
                    <a:pt x="578552" y="3923"/>
                  </a:lnTo>
                  <a:lnTo>
                    <a:pt x="515510" y="1705"/>
                  </a:lnTo>
                  <a:lnTo>
                    <a:pt x="445846" y="364"/>
                  </a:lnTo>
                  <a:lnTo>
                    <a:pt x="371055" y="0"/>
                  </a:lnTo>
                  <a:close/>
                </a:path>
              </a:pathLst>
            </a:custGeom>
            <a:solidFill>
              <a:srgbClr val="D7D7D7">
                <a:alpha val="3167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34" name="object 332">
              <a:extLst>
                <a:ext uri="{FF2B5EF4-FFF2-40B4-BE49-F238E27FC236}">
                  <a16:creationId xmlns:a16="http://schemas.microsoft.com/office/drawing/2014/main" xmlns="" id="{1FFDF422-53BF-42EF-AE36-2C3465A2C67F}"/>
                </a:ext>
              </a:extLst>
            </p:cNvPr>
            <p:cNvSpPr/>
            <p:nvPr/>
          </p:nvSpPr>
          <p:spPr>
            <a:xfrm>
              <a:off x="9280428" y="7032527"/>
              <a:ext cx="737870" cy="50800"/>
            </a:xfrm>
            <a:custGeom>
              <a:avLst/>
              <a:gdLst/>
              <a:ahLst/>
              <a:cxnLst/>
              <a:rect l="l" t="t" r="r" b="b"/>
              <a:pathLst>
                <a:path w="737870" h="50800">
                  <a:moveTo>
                    <a:pt x="368782" y="0"/>
                  </a:moveTo>
                  <a:lnTo>
                    <a:pt x="294448" y="666"/>
                  </a:lnTo>
                  <a:lnTo>
                    <a:pt x="225217" y="2282"/>
                  </a:lnTo>
                  <a:lnTo>
                    <a:pt x="162570" y="4741"/>
                  </a:lnTo>
                  <a:lnTo>
                    <a:pt x="107991" y="7940"/>
                  </a:lnTo>
                  <a:lnTo>
                    <a:pt x="62961" y="11774"/>
                  </a:lnTo>
                  <a:lnTo>
                    <a:pt x="7483" y="20926"/>
                  </a:lnTo>
                  <a:lnTo>
                    <a:pt x="0" y="26034"/>
                  </a:lnTo>
                  <a:lnTo>
                    <a:pt x="7503" y="31117"/>
                  </a:lnTo>
                  <a:lnTo>
                    <a:pt x="63019" y="40048"/>
                  </a:lnTo>
                  <a:lnTo>
                    <a:pt x="108065" y="43699"/>
                  </a:lnTo>
                  <a:lnTo>
                    <a:pt x="162659" y="46675"/>
                  </a:lnTo>
                  <a:lnTo>
                    <a:pt x="225315" y="48878"/>
                  </a:lnTo>
                  <a:lnTo>
                    <a:pt x="294551" y="50210"/>
                  </a:lnTo>
                  <a:lnTo>
                    <a:pt x="368884" y="50571"/>
                  </a:lnTo>
                  <a:lnTo>
                    <a:pt x="443213" y="49909"/>
                  </a:lnTo>
                  <a:lnTo>
                    <a:pt x="512442" y="48296"/>
                  </a:lnTo>
                  <a:lnTo>
                    <a:pt x="575086" y="45838"/>
                  </a:lnTo>
                  <a:lnTo>
                    <a:pt x="629664" y="42640"/>
                  </a:lnTo>
                  <a:lnTo>
                    <a:pt x="674692" y="38806"/>
                  </a:lnTo>
                  <a:lnTo>
                    <a:pt x="730170" y="29649"/>
                  </a:lnTo>
                  <a:lnTo>
                    <a:pt x="737654" y="24536"/>
                  </a:lnTo>
                  <a:lnTo>
                    <a:pt x="730151" y="19453"/>
                  </a:lnTo>
                  <a:lnTo>
                    <a:pt x="674638" y="10523"/>
                  </a:lnTo>
                  <a:lnTo>
                    <a:pt x="629594" y="6872"/>
                  </a:lnTo>
                  <a:lnTo>
                    <a:pt x="575003" y="3895"/>
                  </a:lnTo>
                  <a:lnTo>
                    <a:pt x="512349" y="1692"/>
                  </a:lnTo>
                  <a:lnTo>
                    <a:pt x="443114" y="360"/>
                  </a:lnTo>
                  <a:lnTo>
                    <a:pt x="368782" y="0"/>
                  </a:lnTo>
                  <a:close/>
                </a:path>
              </a:pathLst>
            </a:custGeom>
            <a:solidFill>
              <a:srgbClr val="D6D6D6">
                <a:alpha val="3212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35" name="object 333">
              <a:extLst>
                <a:ext uri="{FF2B5EF4-FFF2-40B4-BE49-F238E27FC236}">
                  <a16:creationId xmlns:a16="http://schemas.microsoft.com/office/drawing/2014/main" xmlns="" id="{EE87E70C-7C32-49B3-93DB-6692A1144816}"/>
                </a:ext>
              </a:extLst>
            </p:cNvPr>
            <p:cNvSpPr/>
            <p:nvPr/>
          </p:nvSpPr>
          <p:spPr>
            <a:xfrm>
              <a:off x="9282718" y="7032683"/>
              <a:ext cx="733425" cy="50800"/>
            </a:xfrm>
            <a:custGeom>
              <a:avLst/>
              <a:gdLst/>
              <a:ahLst/>
              <a:cxnLst/>
              <a:rect l="l" t="t" r="r" b="b"/>
              <a:pathLst>
                <a:path w="733425" h="50800">
                  <a:moveTo>
                    <a:pt x="366483" y="0"/>
                  </a:moveTo>
                  <a:lnTo>
                    <a:pt x="282439" y="837"/>
                  </a:lnTo>
                  <a:lnTo>
                    <a:pt x="205291" y="2886"/>
                  </a:lnTo>
                  <a:lnTo>
                    <a:pt x="137240" y="5992"/>
                  </a:lnTo>
                  <a:lnTo>
                    <a:pt x="80485" y="9999"/>
                  </a:lnTo>
                  <a:lnTo>
                    <a:pt x="37227" y="14754"/>
                  </a:lnTo>
                  <a:lnTo>
                    <a:pt x="0" y="25882"/>
                  </a:lnTo>
                  <a:lnTo>
                    <a:pt x="9690" y="31621"/>
                  </a:lnTo>
                  <a:lnTo>
                    <a:pt x="80552" y="41429"/>
                  </a:lnTo>
                  <a:lnTo>
                    <a:pt x="137322" y="45204"/>
                  </a:lnTo>
                  <a:lnTo>
                    <a:pt x="205384" y="48031"/>
                  </a:lnTo>
                  <a:lnTo>
                    <a:pt x="282538" y="49763"/>
                  </a:lnTo>
                  <a:lnTo>
                    <a:pt x="366585" y="50253"/>
                  </a:lnTo>
                  <a:lnTo>
                    <a:pt x="450629" y="49421"/>
                  </a:lnTo>
                  <a:lnTo>
                    <a:pt x="527777" y="47375"/>
                  </a:lnTo>
                  <a:lnTo>
                    <a:pt x="595829" y="44271"/>
                  </a:lnTo>
                  <a:lnTo>
                    <a:pt x="652586" y="40265"/>
                  </a:lnTo>
                  <a:lnTo>
                    <a:pt x="695846" y="35512"/>
                  </a:lnTo>
                  <a:lnTo>
                    <a:pt x="733082" y="24383"/>
                  </a:lnTo>
                  <a:lnTo>
                    <a:pt x="723390" y="18641"/>
                  </a:lnTo>
                  <a:lnTo>
                    <a:pt x="652524" y="8831"/>
                  </a:lnTo>
                  <a:lnTo>
                    <a:pt x="595752" y="5055"/>
                  </a:lnTo>
                  <a:lnTo>
                    <a:pt x="527687" y="2228"/>
                  </a:lnTo>
                  <a:lnTo>
                    <a:pt x="450531" y="494"/>
                  </a:lnTo>
                  <a:lnTo>
                    <a:pt x="366483" y="0"/>
                  </a:lnTo>
                  <a:close/>
                </a:path>
              </a:pathLst>
            </a:custGeom>
            <a:solidFill>
              <a:srgbClr val="D6D6D6">
                <a:alpha val="3257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36" name="object 334">
              <a:extLst>
                <a:ext uri="{FF2B5EF4-FFF2-40B4-BE49-F238E27FC236}">
                  <a16:creationId xmlns:a16="http://schemas.microsoft.com/office/drawing/2014/main" xmlns="" id="{3E3627BA-A074-4525-A048-BEB6B21F1E5A}"/>
                </a:ext>
              </a:extLst>
            </p:cNvPr>
            <p:cNvSpPr/>
            <p:nvPr/>
          </p:nvSpPr>
          <p:spPr>
            <a:xfrm>
              <a:off x="9284995" y="7032840"/>
              <a:ext cx="728980" cy="50165"/>
            </a:xfrm>
            <a:custGeom>
              <a:avLst/>
              <a:gdLst/>
              <a:ahLst/>
              <a:cxnLst/>
              <a:rect l="l" t="t" r="r" b="b"/>
              <a:pathLst>
                <a:path w="728979" h="50165">
                  <a:moveTo>
                    <a:pt x="364210" y="0"/>
                  </a:moveTo>
                  <a:lnTo>
                    <a:pt x="280688" y="828"/>
                  </a:lnTo>
                  <a:lnTo>
                    <a:pt x="204021" y="2863"/>
                  </a:lnTo>
                  <a:lnTo>
                    <a:pt x="136393" y="5949"/>
                  </a:lnTo>
                  <a:lnTo>
                    <a:pt x="79992" y="9933"/>
                  </a:lnTo>
                  <a:lnTo>
                    <a:pt x="37001" y="14658"/>
                  </a:lnTo>
                  <a:lnTo>
                    <a:pt x="0" y="25717"/>
                  </a:lnTo>
                  <a:lnTo>
                    <a:pt x="9630" y="31423"/>
                  </a:lnTo>
                  <a:lnTo>
                    <a:pt x="80053" y="41172"/>
                  </a:lnTo>
                  <a:lnTo>
                    <a:pt x="136471" y="44925"/>
                  </a:lnTo>
                  <a:lnTo>
                    <a:pt x="204111" y="47735"/>
                  </a:lnTo>
                  <a:lnTo>
                    <a:pt x="280787" y="49458"/>
                  </a:lnTo>
                  <a:lnTo>
                    <a:pt x="364312" y="49949"/>
                  </a:lnTo>
                  <a:lnTo>
                    <a:pt x="447833" y="49120"/>
                  </a:lnTo>
                  <a:lnTo>
                    <a:pt x="524501" y="47085"/>
                  </a:lnTo>
                  <a:lnTo>
                    <a:pt x="592129" y="43999"/>
                  </a:lnTo>
                  <a:lnTo>
                    <a:pt x="648530" y="40015"/>
                  </a:lnTo>
                  <a:lnTo>
                    <a:pt x="691520" y="35290"/>
                  </a:lnTo>
                  <a:lnTo>
                    <a:pt x="728522" y="24231"/>
                  </a:lnTo>
                  <a:lnTo>
                    <a:pt x="718891" y="18525"/>
                  </a:lnTo>
                  <a:lnTo>
                    <a:pt x="648469" y="8776"/>
                  </a:lnTo>
                  <a:lnTo>
                    <a:pt x="592051" y="5023"/>
                  </a:lnTo>
                  <a:lnTo>
                    <a:pt x="524411" y="2213"/>
                  </a:lnTo>
                  <a:lnTo>
                    <a:pt x="447735" y="490"/>
                  </a:lnTo>
                  <a:lnTo>
                    <a:pt x="364210" y="0"/>
                  </a:lnTo>
                  <a:close/>
                </a:path>
              </a:pathLst>
            </a:custGeom>
            <a:solidFill>
              <a:srgbClr val="D5D5D5">
                <a:alpha val="3303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37" name="object 335">
              <a:extLst>
                <a:ext uri="{FF2B5EF4-FFF2-40B4-BE49-F238E27FC236}">
                  <a16:creationId xmlns:a16="http://schemas.microsoft.com/office/drawing/2014/main" xmlns="" id="{8AC228D5-5122-492F-8D59-D218301913DE}"/>
                </a:ext>
              </a:extLst>
            </p:cNvPr>
            <p:cNvSpPr/>
            <p:nvPr/>
          </p:nvSpPr>
          <p:spPr>
            <a:xfrm>
              <a:off x="9287272" y="7032998"/>
              <a:ext cx="724535" cy="50165"/>
            </a:xfrm>
            <a:custGeom>
              <a:avLst/>
              <a:gdLst/>
              <a:ahLst/>
              <a:cxnLst/>
              <a:rect l="l" t="t" r="r" b="b"/>
              <a:pathLst>
                <a:path w="724534" h="50165">
                  <a:moveTo>
                    <a:pt x="361937" y="0"/>
                  </a:moveTo>
                  <a:lnTo>
                    <a:pt x="278937" y="824"/>
                  </a:lnTo>
                  <a:lnTo>
                    <a:pt x="202748" y="2846"/>
                  </a:lnTo>
                  <a:lnTo>
                    <a:pt x="135542" y="5912"/>
                  </a:lnTo>
                  <a:lnTo>
                    <a:pt x="79493" y="9870"/>
                  </a:lnTo>
                  <a:lnTo>
                    <a:pt x="36771" y="14565"/>
                  </a:lnTo>
                  <a:lnTo>
                    <a:pt x="0" y="25552"/>
                  </a:lnTo>
                  <a:lnTo>
                    <a:pt x="9571" y="31222"/>
                  </a:lnTo>
                  <a:lnTo>
                    <a:pt x="79554" y="40910"/>
                  </a:lnTo>
                  <a:lnTo>
                    <a:pt x="135620" y="44639"/>
                  </a:lnTo>
                  <a:lnTo>
                    <a:pt x="202838" y="47432"/>
                  </a:lnTo>
                  <a:lnTo>
                    <a:pt x="279035" y="49144"/>
                  </a:lnTo>
                  <a:lnTo>
                    <a:pt x="362038" y="49631"/>
                  </a:lnTo>
                  <a:lnTo>
                    <a:pt x="445034" y="48807"/>
                  </a:lnTo>
                  <a:lnTo>
                    <a:pt x="521219" y="46785"/>
                  </a:lnTo>
                  <a:lnTo>
                    <a:pt x="588422" y="43718"/>
                  </a:lnTo>
                  <a:lnTo>
                    <a:pt x="644471" y="39761"/>
                  </a:lnTo>
                  <a:lnTo>
                    <a:pt x="687192" y="35066"/>
                  </a:lnTo>
                  <a:lnTo>
                    <a:pt x="723963" y="24079"/>
                  </a:lnTo>
                  <a:lnTo>
                    <a:pt x="714392" y="18409"/>
                  </a:lnTo>
                  <a:lnTo>
                    <a:pt x="644410" y="8721"/>
                  </a:lnTo>
                  <a:lnTo>
                    <a:pt x="588345" y="4991"/>
                  </a:lnTo>
                  <a:lnTo>
                    <a:pt x="521129" y="2198"/>
                  </a:lnTo>
                  <a:lnTo>
                    <a:pt x="444935" y="486"/>
                  </a:lnTo>
                  <a:lnTo>
                    <a:pt x="361937" y="0"/>
                  </a:lnTo>
                  <a:close/>
                </a:path>
              </a:pathLst>
            </a:custGeom>
            <a:solidFill>
              <a:srgbClr val="D5D5D5">
                <a:alpha val="3348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38" name="object 336">
              <a:extLst>
                <a:ext uri="{FF2B5EF4-FFF2-40B4-BE49-F238E27FC236}">
                  <a16:creationId xmlns:a16="http://schemas.microsoft.com/office/drawing/2014/main" xmlns="" id="{F0D996CE-39A2-499E-A842-6AB30BACB6E6}"/>
                </a:ext>
              </a:extLst>
            </p:cNvPr>
            <p:cNvSpPr/>
            <p:nvPr/>
          </p:nvSpPr>
          <p:spPr>
            <a:xfrm>
              <a:off x="9289563" y="7033154"/>
              <a:ext cx="719455" cy="49530"/>
            </a:xfrm>
            <a:custGeom>
              <a:avLst/>
              <a:gdLst/>
              <a:ahLst/>
              <a:cxnLst/>
              <a:rect l="l" t="t" r="r" b="b"/>
              <a:pathLst>
                <a:path w="719454" h="49529">
                  <a:moveTo>
                    <a:pt x="359638" y="0"/>
                  </a:moveTo>
                  <a:lnTo>
                    <a:pt x="277165" y="819"/>
                  </a:lnTo>
                  <a:lnTo>
                    <a:pt x="201458" y="2829"/>
                  </a:lnTo>
                  <a:lnTo>
                    <a:pt x="134678" y="5875"/>
                  </a:lnTo>
                  <a:lnTo>
                    <a:pt x="78982" y="9807"/>
                  </a:lnTo>
                  <a:lnTo>
                    <a:pt x="36532" y="14471"/>
                  </a:lnTo>
                  <a:lnTo>
                    <a:pt x="0" y="25387"/>
                  </a:lnTo>
                  <a:lnTo>
                    <a:pt x="9510" y="31024"/>
                  </a:lnTo>
                  <a:lnTo>
                    <a:pt x="79049" y="40653"/>
                  </a:lnTo>
                  <a:lnTo>
                    <a:pt x="134759" y="44358"/>
                  </a:lnTo>
                  <a:lnTo>
                    <a:pt x="201551" y="47132"/>
                  </a:lnTo>
                  <a:lnTo>
                    <a:pt x="277264" y="48831"/>
                  </a:lnTo>
                  <a:lnTo>
                    <a:pt x="359740" y="49314"/>
                  </a:lnTo>
                  <a:lnTo>
                    <a:pt x="442213" y="48498"/>
                  </a:lnTo>
                  <a:lnTo>
                    <a:pt x="517920" y="46490"/>
                  </a:lnTo>
                  <a:lnTo>
                    <a:pt x="584701" y="43443"/>
                  </a:lnTo>
                  <a:lnTo>
                    <a:pt x="640398" y="39510"/>
                  </a:lnTo>
                  <a:lnTo>
                    <a:pt x="682851" y="34844"/>
                  </a:lnTo>
                  <a:lnTo>
                    <a:pt x="719391" y="23926"/>
                  </a:lnTo>
                  <a:lnTo>
                    <a:pt x="709880" y="18293"/>
                  </a:lnTo>
                  <a:lnTo>
                    <a:pt x="640336" y="8665"/>
                  </a:lnTo>
                  <a:lnTo>
                    <a:pt x="584623" y="4959"/>
                  </a:lnTo>
                  <a:lnTo>
                    <a:pt x="517830" y="2184"/>
                  </a:lnTo>
                  <a:lnTo>
                    <a:pt x="442115" y="482"/>
                  </a:lnTo>
                  <a:lnTo>
                    <a:pt x="359638" y="0"/>
                  </a:lnTo>
                  <a:close/>
                </a:path>
              </a:pathLst>
            </a:custGeom>
            <a:solidFill>
              <a:srgbClr val="D4D4D4">
                <a:alpha val="3393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39" name="object 337">
              <a:extLst>
                <a:ext uri="{FF2B5EF4-FFF2-40B4-BE49-F238E27FC236}">
                  <a16:creationId xmlns:a16="http://schemas.microsoft.com/office/drawing/2014/main" xmlns="" id="{26988AEC-D76E-41FA-998B-ECE29FEBC51E}"/>
                </a:ext>
              </a:extLst>
            </p:cNvPr>
            <p:cNvSpPr/>
            <p:nvPr/>
          </p:nvSpPr>
          <p:spPr>
            <a:xfrm>
              <a:off x="9291840" y="7033311"/>
              <a:ext cx="715010" cy="49530"/>
            </a:xfrm>
            <a:custGeom>
              <a:avLst/>
              <a:gdLst/>
              <a:ahLst/>
              <a:cxnLst/>
              <a:rect l="l" t="t" r="r" b="b"/>
              <a:pathLst>
                <a:path w="715009" h="49529">
                  <a:moveTo>
                    <a:pt x="357365" y="0"/>
                  </a:moveTo>
                  <a:lnTo>
                    <a:pt x="275414" y="815"/>
                  </a:lnTo>
                  <a:lnTo>
                    <a:pt x="200188" y="2812"/>
                  </a:lnTo>
                  <a:lnTo>
                    <a:pt x="133831" y="5839"/>
                  </a:lnTo>
                  <a:lnTo>
                    <a:pt x="78489" y="9747"/>
                  </a:lnTo>
                  <a:lnTo>
                    <a:pt x="36306" y="14382"/>
                  </a:lnTo>
                  <a:lnTo>
                    <a:pt x="0" y="25234"/>
                  </a:lnTo>
                  <a:lnTo>
                    <a:pt x="9450" y="30831"/>
                  </a:lnTo>
                  <a:lnTo>
                    <a:pt x="78550" y="40394"/>
                  </a:lnTo>
                  <a:lnTo>
                    <a:pt x="133909" y="44076"/>
                  </a:lnTo>
                  <a:lnTo>
                    <a:pt x="200278" y="46834"/>
                  </a:lnTo>
                  <a:lnTo>
                    <a:pt x="275512" y="48526"/>
                  </a:lnTo>
                  <a:lnTo>
                    <a:pt x="357466" y="49009"/>
                  </a:lnTo>
                  <a:lnTo>
                    <a:pt x="439417" y="48193"/>
                  </a:lnTo>
                  <a:lnTo>
                    <a:pt x="514644" y="46196"/>
                  </a:lnTo>
                  <a:lnTo>
                    <a:pt x="581000" y="43169"/>
                  </a:lnTo>
                  <a:lnTo>
                    <a:pt x="636342" y="39262"/>
                  </a:lnTo>
                  <a:lnTo>
                    <a:pt x="678525" y="34626"/>
                  </a:lnTo>
                  <a:lnTo>
                    <a:pt x="714832" y="23774"/>
                  </a:lnTo>
                  <a:lnTo>
                    <a:pt x="705381" y="18173"/>
                  </a:lnTo>
                  <a:lnTo>
                    <a:pt x="636281" y="8605"/>
                  </a:lnTo>
                  <a:lnTo>
                    <a:pt x="580923" y="4923"/>
                  </a:lnTo>
                  <a:lnTo>
                    <a:pt x="514553" y="2167"/>
                  </a:lnTo>
                  <a:lnTo>
                    <a:pt x="439319" y="478"/>
                  </a:lnTo>
                  <a:lnTo>
                    <a:pt x="357365" y="0"/>
                  </a:lnTo>
                  <a:close/>
                </a:path>
              </a:pathLst>
            </a:custGeom>
            <a:solidFill>
              <a:srgbClr val="D4D4D4">
                <a:alpha val="3438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40" name="object 338">
              <a:extLst>
                <a:ext uri="{FF2B5EF4-FFF2-40B4-BE49-F238E27FC236}">
                  <a16:creationId xmlns:a16="http://schemas.microsoft.com/office/drawing/2014/main" xmlns="" id="{F924E715-868E-449C-B102-D5DACC5A54F5}"/>
                </a:ext>
              </a:extLst>
            </p:cNvPr>
            <p:cNvSpPr/>
            <p:nvPr/>
          </p:nvSpPr>
          <p:spPr>
            <a:xfrm>
              <a:off x="9294117" y="7033469"/>
              <a:ext cx="710565" cy="48895"/>
            </a:xfrm>
            <a:custGeom>
              <a:avLst/>
              <a:gdLst/>
              <a:ahLst/>
              <a:cxnLst/>
              <a:rect l="l" t="t" r="r" b="b"/>
              <a:pathLst>
                <a:path w="710565" h="48895">
                  <a:moveTo>
                    <a:pt x="355092" y="0"/>
                  </a:moveTo>
                  <a:lnTo>
                    <a:pt x="273662" y="806"/>
                  </a:lnTo>
                  <a:lnTo>
                    <a:pt x="198915" y="2789"/>
                  </a:lnTo>
                  <a:lnTo>
                    <a:pt x="132980" y="5797"/>
                  </a:lnTo>
                  <a:lnTo>
                    <a:pt x="77990" y="9680"/>
                  </a:lnTo>
                  <a:lnTo>
                    <a:pt x="36076" y="14286"/>
                  </a:lnTo>
                  <a:lnTo>
                    <a:pt x="0" y="25069"/>
                  </a:lnTo>
                  <a:lnTo>
                    <a:pt x="9394" y="30633"/>
                  </a:lnTo>
                  <a:lnTo>
                    <a:pt x="78057" y="40137"/>
                  </a:lnTo>
                  <a:lnTo>
                    <a:pt x="133062" y="43794"/>
                  </a:lnTo>
                  <a:lnTo>
                    <a:pt x="199007" y="46533"/>
                  </a:lnTo>
                  <a:lnTo>
                    <a:pt x="273762" y="48213"/>
                  </a:lnTo>
                  <a:lnTo>
                    <a:pt x="355193" y="48691"/>
                  </a:lnTo>
                  <a:lnTo>
                    <a:pt x="436618" y="47884"/>
                  </a:lnTo>
                  <a:lnTo>
                    <a:pt x="511362" y="45902"/>
                  </a:lnTo>
                  <a:lnTo>
                    <a:pt x="577294" y="42894"/>
                  </a:lnTo>
                  <a:lnTo>
                    <a:pt x="632283" y="39011"/>
                  </a:lnTo>
                  <a:lnTo>
                    <a:pt x="674197" y="34404"/>
                  </a:lnTo>
                  <a:lnTo>
                    <a:pt x="710272" y="23622"/>
                  </a:lnTo>
                  <a:lnTo>
                    <a:pt x="700883" y="18057"/>
                  </a:lnTo>
                  <a:lnTo>
                    <a:pt x="632225" y="8550"/>
                  </a:lnTo>
                  <a:lnTo>
                    <a:pt x="577222" y="4891"/>
                  </a:lnTo>
                  <a:lnTo>
                    <a:pt x="511277" y="2152"/>
                  </a:lnTo>
                  <a:lnTo>
                    <a:pt x="436523" y="474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D3D3D3">
                <a:alpha val="3484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41" name="object 339">
              <a:extLst>
                <a:ext uri="{FF2B5EF4-FFF2-40B4-BE49-F238E27FC236}">
                  <a16:creationId xmlns:a16="http://schemas.microsoft.com/office/drawing/2014/main" xmlns="" id="{66E21EC7-6E88-499B-B84E-6C8C92ACEB2A}"/>
                </a:ext>
              </a:extLst>
            </p:cNvPr>
            <p:cNvSpPr/>
            <p:nvPr/>
          </p:nvSpPr>
          <p:spPr>
            <a:xfrm>
              <a:off x="9296407" y="7033625"/>
              <a:ext cx="706120" cy="48895"/>
            </a:xfrm>
            <a:custGeom>
              <a:avLst/>
              <a:gdLst/>
              <a:ahLst/>
              <a:cxnLst/>
              <a:rect l="l" t="t" r="r" b="b"/>
              <a:pathLst>
                <a:path w="706120" h="48895">
                  <a:moveTo>
                    <a:pt x="352793" y="0"/>
                  </a:moveTo>
                  <a:lnTo>
                    <a:pt x="271891" y="802"/>
                  </a:lnTo>
                  <a:lnTo>
                    <a:pt x="197627" y="2772"/>
                  </a:lnTo>
                  <a:lnTo>
                    <a:pt x="132119" y="5760"/>
                  </a:lnTo>
                  <a:lnTo>
                    <a:pt x="77485" y="9617"/>
                  </a:lnTo>
                  <a:lnTo>
                    <a:pt x="35842" y="14193"/>
                  </a:lnTo>
                  <a:lnTo>
                    <a:pt x="0" y="24904"/>
                  </a:lnTo>
                  <a:lnTo>
                    <a:pt x="9329" y="30432"/>
                  </a:lnTo>
                  <a:lnTo>
                    <a:pt x="77547" y="39878"/>
                  </a:lnTo>
                  <a:lnTo>
                    <a:pt x="132197" y="43514"/>
                  </a:lnTo>
                  <a:lnTo>
                    <a:pt x="197718" y="46236"/>
                  </a:lnTo>
                  <a:lnTo>
                    <a:pt x="271990" y="47903"/>
                  </a:lnTo>
                  <a:lnTo>
                    <a:pt x="352894" y="48374"/>
                  </a:lnTo>
                  <a:lnTo>
                    <a:pt x="433801" y="47571"/>
                  </a:lnTo>
                  <a:lnTo>
                    <a:pt x="508068" y="45601"/>
                  </a:lnTo>
                  <a:lnTo>
                    <a:pt x="573578" y="42613"/>
                  </a:lnTo>
                  <a:lnTo>
                    <a:pt x="628214" y="38756"/>
                  </a:lnTo>
                  <a:lnTo>
                    <a:pt x="669858" y="34180"/>
                  </a:lnTo>
                  <a:lnTo>
                    <a:pt x="705700" y="23469"/>
                  </a:lnTo>
                  <a:lnTo>
                    <a:pt x="696371" y="17942"/>
                  </a:lnTo>
                  <a:lnTo>
                    <a:pt x="628152" y="8499"/>
                  </a:lnTo>
                  <a:lnTo>
                    <a:pt x="573500" y="4865"/>
                  </a:lnTo>
                  <a:lnTo>
                    <a:pt x="507978" y="2143"/>
                  </a:lnTo>
                  <a:lnTo>
                    <a:pt x="433702" y="474"/>
                  </a:lnTo>
                  <a:lnTo>
                    <a:pt x="352793" y="0"/>
                  </a:lnTo>
                  <a:close/>
                </a:path>
              </a:pathLst>
            </a:custGeom>
            <a:solidFill>
              <a:srgbClr val="D3D3D3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42" name="object 340">
              <a:extLst>
                <a:ext uri="{FF2B5EF4-FFF2-40B4-BE49-F238E27FC236}">
                  <a16:creationId xmlns:a16="http://schemas.microsoft.com/office/drawing/2014/main" xmlns="" id="{BBEEE3F1-3D83-4CA8-8983-59D6A69594D5}"/>
                </a:ext>
              </a:extLst>
            </p:cNvPr>
            <p:cNvSpPr/>
            <p:nvPr/>
          </p:nvSpPr>
          <p:spPr>
            <a:xfrm>
              <a:off x="9298684" y="7033783"/>
              <a:ext cx="701675" cy="48260"/>
            </a:xfrm>
            <a:custGeom>
              <a:avLst/>
              <a:gdLst/>
              <a:ahLst/>
              <a:cxnLst/>
              <a:rect l="l" t="t" r="r" b="b"/>
              <a:pathLst>
                <a:path w="701675" h="48259">
                  <a:moveTo>
                    <a:pt x="350519" y="0"/>
                  </a:moveTo>
                  <a:lnTo>
                    <a:pt x="270139" y="797"/>
                  </a:lnTo>
                  <a:lnTo>
                    <a:pt x="196354" y="2755"/>
                  </a:lnTo>
                  <a:lnTo>
                    <a:pt x="131269" y="5723"/>
                  </a:lnTo>
                  <a:lnTo>
                    <a:pt x="76986" y="9554"/>
                  </a:lnTo>
                  <a:lnTo>
                    <a:pt x="35611" y="14099"/>
                  </a:lnTo>
                  <a:lnTo>
                    <a:pt x="0" y="24739"/>
                  </a:lnTo>
                  <a:lnTo>
                    <a:pt x="9269" y="30235"/>
                  </a:lnTo>
                  <a:lnTo>
                    <a:pt x="77048" y="39622"/>
                  </a:lnTo>
                  <a:lnTo>
                    <a:pt x="131346" y="43235"/>
                  </a:lnTo>
                  <a:lnTo>
                    <a:pt x="196445" y="45940"/>
                  </a:lnTo>
                  <a:lnTo>
                    <a:pt x="270238" y="47598"/>
                  </a:lnTo>
                  <a:lnTo>
                    <a:pt x="350621" y="48069"/>
                  </a:lnTo>
                  <a:lnTo>
                    <a:pt x="431001" y="47270"/>
                  </a:lnTo>
                  <a:lnTo>
                    <a:pt x="504786" y="45311"/>
                  </a:lnTo>
                  <a:lnTo>
                    <a:pt x="569872" y="42340"/>
                  </a:lnTo>
                  <a:lnTo>
                    <a:pt x="624154" y="38507"/>
                  </a:lnTo>
                  <a:lnTo>
                    <a:pt x="665529" y="33959"/>
                  </a:lnTo>
                  <a:lnTo>
                    <a:pt x="701141" y="23317"/>
                  </a:lnTo>
                  <a:lnTo>
                    <a:pt x="691871" y="17826"/>
                  </a:lnTo>
                  <a:lnTo>
                    <a:pt x="624093" y="8444"/>
                  </a:lnTo>
                  <a:lnTo>
                    <a:pt x="569794" y="4833"/>
                  </a:lnTo>
                  <a:lnTo>
                    <a:pt x="504696" y="2128"/>
                  </a:lnTo>
                  <a:lnTo>
                    <a:pt x="430903" y="471"/>
                  </a:lnTo>
                  <a:lnTo>
                    <a:pt x="350519" y="0"/>
                  </a:lnTo>
                  <a:close/>
                </a:path>
              </a:pathLst>
            </a:custGeom>
            <a:solidFill>
              <a:srgbClr val="D2D2D2">
                <a:alpha val="3574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43" name="object 341">
              <a:extLst>
                <a:ext uri="{FF2B5EF4-FFF2-40B4-BE49-F238E27FC236}">
                  <a16:creationId xmlns:a16="http://schemas.microsoft.com/office/drawing/2014/main" xmlns="" id="{8B0E683F-FBEF-4194-B89C-CEE45F590422}"/>
                </a:ext>
              </a:extLst>
            </p:cNvPr>
            <p:cNvSpPr/>
            <p:nvPr/>
          </p:nvSpPr>
          <p:spPr>
            <a:xfrm>
              <a:off x="9300962" y="7033940"/>
              <a:ext cx="696595" cy="48260"/>
            </a:xfrm>
            <a:custGeom>
              <a:avLst/>
              <a:gdLst/>
              <a:ahLst/>
              <a:cxnLst/>
              <a:rect l="l" t="t" r="r" b="b"/>
              <a:pathLst>
                <a:path w="696595" h="48259">
                  <a:moveTo>
                    <a:pt x="348246" y="0"/>
                  </a:moveTo>
                  <a:lnTo>
                    <a:pt x="268388" y="793"/>
                  </a:lnTo>
                  <a:lnTo>
                    <a:pt x="195082" y="2738"/>
                  </a:lnTo>
                  <a:lnTo>
                    <a:pt x="130418" y="5687"/>
                  </a:lnTo>
                  <a:lnTo>
                    <a:pt x="76488" y="9494"/>
                  </a:lnTo>
                  <a:lnTo>
                    <a:pt x="35381" y="14011"/>
                  </a:lnTo>
                  <a:lnTo>
                    <a:pt x="0" y="24587"/>
                  </a:lnTo>
                  <a:lnTo>
                    <a:pt x="9213" y="30041"/>
                  </a:lnTo>
                  <a:lnTo>
                    <a:pt x="76554" y="39362"/>
                  </a:lnTo>
                  <a:lnTo>
                    <a:pt x="130500" y="42950"/>
                  </a:lnTo>
                  <a:lnTo>
                    <a:pt x="195174" y="45637"/>
                  </a:lnTo>
                  <a:lnTo>
                    <a:pt x="268487" y="47284"/>
                  </a:lnTo>
                  <a:lnTo>
                    <a:pt x="348348" y="47752"/>
                  </a:lnTo>
                  <a:lnTo>
                    <a:pt x="428205" y="46957"/>
                  </a:lnTo>
                  <a:lnTo>
                    <a:pt x="501510" y="45011"/>
                  </a:lnTo>
                  <a:lnTo>
                    <a:pt x="566171" y="42060"/>
                  </a:lnTo>
                  <a:lnTo>
                    <a:pt x="620099" y="38252"/>
                  </a:lnTo>
                  <a:lnTo>
                    <a:pt x="661203" y="33735"/>
                  </a:lnTo>
                  <a:lnTo>
                    <a:pt x="696582" y="23164"/>
                  </a:lnTo>
                  <a:lnTo>
                    <a:pt x="687373" y="17710"/>
                  </a:lnTo>
                  <a:lnTo>
                    <a:pt x="620037" y="8389"/>
                  </a:lnTo>
                  <a:lnTo>
                    <a:pt x="566093" y="4801"/>
                  </a:lnTo>
                  <a:lnTo>
                    <a:pt x="501419" y="2114"/>
                  </a:lnTo>
                  <a:lnTo>
                    <a:pt x="428107" y="467"/>
                  </a:lnTo>
                  <a:lnTo>
                    <a:pt x="348246" y="0"/>
                  </a:lnTo>
                  <a:close/>
                </a:path>
              </a:pathLst>
            </a:custGeom>
            <a:solidFill>
              <a:srgbClr val="D2D2D2">
                <a:alpha val="3619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44" name="object 342">
              <a:extLst>
                <a:ext uri="{FF2B5EF4-FFF2-40B4-BE49-F238E27FC236}">
                  <a16:creationId xmlns:a16="http://schemas.microsoft.com/office/drawing/2014/main" xmlns="" id="{483CA6B3-1E80-47B8-994E-DBDE6CC7E2CA}"/>
                </a:ext>
              </a:extLst>
            </p:cNvPr>
            <p:cNvSpPr/>
            <p:nvPr/>
          </p:nvSpPr>
          <p:spPr>
            <a:xfrm>
              <a:off x="9303252" y="7034097"/>
              <a:ext cx="692150" cy="47625"/>
            </a:xfrm>
            <a:custGeom>
              <a:avLst/>
              <a:gdLst/>
              <a:ahLst/>
              <a:cxnLst/>
              <a:rect l="l" t="t" r="r" b="b"/>
              <a:pathLst>
                <a:path w="692150" h="47625">
                  <a:moveTo>
                    <a:pt x="345960" y="0"/>
                  </a:moveTo>
                  <a:lnTo>
                    <a:pt x="266624" y="784"/>
                  </a:lnTo>
                  <a:lnTo>
                    <a:pt x="193799" y="2715"/>
                  </a:lnTo>
                  <a:lnTo>
                    <a:pt x="129560" y="5645"/>
                  </a:lnTo>
                  <a:lnTo>
                    <a:pt x="75984" y="9427"/>
                  </a:lnTo>
                  <a:lnTo>
                    <a:pt x="35147" y="13915"/>
                  </a:lnTo>
                  <a:lnTo>
                    <a:pt x="0" y="24422"/>
                  </a:lnTo>
                  <a:lnTo>
                    <a:pt x="9148" y="29844"/>
                  </a:lnTo>
                  <a:lnTo>
                    <a:pt x="76040" y="39105"/>
                  </a:lnTo>
                  <a:lnTo>
                    <a:pt x="129630" y="42669"/>
                  </a:lnTo>
                  <a:lnTo>
                    <a:pt x="193879" y="45337"/>
                  </a:lnTo>
                  <a:lnTo>
                    <a:pt x="266711" y="46971"/>
                  </a:lnTo>
                  <a:lnTo>
                    <a:pt x="346049" y="47434"/>
                  </a:lnTo>
                  <a:lnTo>
                    <a:pt x="425385" y="46649"/>
                  </a:lnTo>
                  <a:lnTo>
                    <a:pt x="498211" y="44718"/>
                  </a:lnTo>
                  <a:lnTo>
                    <a:pt x="562450" y="41789"/>
                  </a:lnTo>
                  <a:lnTo>
                    <a:pt x="616026" y="38007"/>
                  </a:lnTo>
                  <a:lnTo>
                    <a:pt x="656862" y="33519"/>
                  </a:lnTo>
                  <a:lnTo>
                    <a:pt x="692010" y="23012"/>
                  </a:lnTo>
                  <a:lnTo>
                    <a:pt x="682861" y="17590"/>
                  </a:lnTo>
                  <a:lnTo>
                    <a:pt x="615965" y="8328"/>
                  </a:lnTo>
                  <a:lnTo>
                    <a:pt x="562374" y="4765"/>
                  </a:lnTo>
                  <a:lnTo>
                    <a:pt x="498125" y="2097"/>
                  </a:lnTo>
                  <a:lnTo>
                    <a:pt x="425294" y="462"/>
                  </a:lnTo>
                  <a:lnTo>
                    <a:pt x="345960" y="0"/>
                  </a:lnTo>
                  <a:close/>
                </a:path>
              </a:pathLst>
            </a:custGeom>
            <a:solidFill>
              <a:srgbClr val="D2D2D2">
                <a:alpha val="3665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45" name="object 343">
              <a:extLst>
                <a:ext uri="{FF2B5EF4-FFF2-40B4-BE49-F238E27FC236}">
                  <a16:creationId xmlns:a16="http://schemas.microsoft.com/office/drawing/2014/main" xmlns="" id="{3ACFAE0E-703F-4ECB-81A5-8EEA79F437CF}"/>
                </a:ext>
              </a:extLst>
            </p:cNvPr>
            <p:cNvSpPr/>
            <p:nvPr/>
          </p:nvSpPr>
          <p:spPr>
            <a:xfrm>
              <a:off x="9305529" y="7034254"/>
              <a:ext cx="687705" cy="47625"/>
            </a:xfrm>
            <a:custGeom>
              <a:avLst/>
              <a:gdLst/>
              <a:ahLst/>
              <a:cxnLst/>
              <a:rect l="l" t="t" r="r" b="b"/>
              <a:pathLst>
                <a:path w="687704" h="47625">
                  <a:moveTo>
                    <a:pt x="343674" y="0"/>
                  </a:moveTo>
                  <a:lnTo>
                    <a:pt x="264865" y="780"/>
                  </a:lnTo>
                  <a:lnTo>
                    <a:pt x="192521" y="2698"/>
                  </a:lnTo>
                  <a:lnTo>
                    <a:pt x="128707" y="5608"/>
                  </a:lnTo>
                  <a:lnTo>
                    <a:pt x="75484" y="9364"/>
                  </a:lnTo>
                  <a:lnTo>
                    <a:pt x="34916" y="13821"/>
                  </a:lnTo>
                  <a:lnTo>
                    <a:pt x="0" y="24256"/>
                  </a:lnTo>
                  <a:lnTo>
                    <a:pt x="9088" y="29642"/>
                  </a:lnTo>
                  <a:lnTo>
                    <a:pt x="75541" y="38844"/>
                  </a:lnTo>
                  <a:lnTo>
                    <a:pt x="128779" y="42386"/>
                  </a:lnTo>
                  <a:lnTo>
                    <a:pt x="192606" y="45038"/>
                  </a:lnTo>
                  <a:lnTo>
                    <a:pt x="264960" y="46665"/>
                  </a:lnTo>
                  <a:lnTo>
                    <a:pt x="343776" y="47129"/>
                  </a:lnTo>
                  <a:lnTo>
                    <a:pt x="422585" y="46344"/>
                  </a:lnTo>
                  <a:lnTo>
                    <a:pt x="494929" y="44423"/>
                  </a:lnTo>
                  <a:lnTo>
                    <a:pt x="558743" y="41511"/>
                  </a:lnTo>
                  <a:lnTo>
                    <a:pt x="611966" y="37753"/>
                  </a:lnTo>
                  <a:lnTo>
                    <a:pt x="652534" y="33295"/>
                  </a:lnTo>
                  <a:lnTo>
                    <a:pt x="687451" y="22859"/>
                  </a:lnTo>
                  <a:lnTo>
                    <a:pt x="678362" y="17474"/>
                  </a:lnTo>
                  <a:lnTo>
                    <a:pt x="611909" y="8273"/>
                  </a:lnTo>
                  <a:lnTo>
                    <a:pt x="558671" y="4733"/>
                  </a:lnTo>
                  <a:lnTo>
                    <a:pt x="494844" y="2082"/>
                  </a:lnTo>
                  <a:lnTo>
                    <a:pt x="422490" y="459"/>
                  </a:lnTo>
                  <a:lnTo>
                    <a:pt x="343674" y="0"/>
                  </a:lnTo>
                  <a:close/>
                </a:path>
              </a:pathLst>
            </a:custGeom>
            <a:solidFill>
              <a:srgbClr val="D1D1D1">
                <a:alpha val="3710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46" name="object 344">
              <a:extLst>
                <a:ext uri="{FF2B5EF4-FFF2-40B4-BE49-F238E27FC236}">
                  <a16:creationId xmlns:a16="http://schemas.microsoft.com/office/drawing/2014/main" xmlns="" id="{DBC960F5-7302-4385-8919-E73E030BC1CB}"/>
                </a:ext>
              </a:extLst>
            </p:cNvPr>
            <p:cNvSpPr/>
            <p:nvPr/>
          </p:nvSpPr>
          <p:spPr>
            <a:xfrm>
              <a:off x="9307808" y="7034411"/>
              <a:ext cx="683260" cy="46990"/>
            </a:xfrm>
            <a:custGeom>
              <a:avLst/>
              <a:gdLst/>
              <a:ahLst/>
              <a:cxnLst/>
              <a:rect l="l" t="t" r="r" b="b"/>
              <a:pathLst>
                <a:path w="683259" h="46990">
                  <a:moveTo>
                    <a:pt x="341401" y="0"/>
                  </a:moveTo>
                  <a:lnTo>
                    <a:pt x="263113" y="776"/>
                  </a:lnTo>
                  <a:lnTo>
                    <a:pt x="191249" y="2683"/>
                  </a:lnTo>
                  <a:lnTo>
                    <a:pt x="127856" y="5575"/>
                  </a:lnTo>
                  <a:lnTo>
                    <a:pt x="74985" y="9307"/>
                  </a:lnTo>
                  <a:lnTo>
                    <a:pt x="34686" y="13733"/>
                  </a:lnTo>
                  <a:lnTo>
                    <a:pt x="0" y="24091"/>
                  </a:lnTo>
                  <a:lnTo>
                    <a:pt x="9032" y="29441"/>
                  </a:lnTo>
                  <a:lnTo>
                    <a:pt x="75047" y="38582"/>
                  </a:lnTo>
                  <a:lnTo>
                    <a:pt x="127930" y="42100"/>
                  </a:lnTo>
                  <a:lnTo>
                    <a:pt x="191331" y="44736"/>
                  </a:lnTo>
                  <a:lnTo>
                    <a:pt x="263201" y="46352"/>
                  </a:lnTo>
                  <a:lnTo>
                    <a:pt x="341490" y="46812"/>
                  </a:lnTo>
                  <a:lnTo>
                    <a:pt x="419781" y="46035"/>
                  </a:lnTo>
                  <a:lnTo>
                    <a:pt x="491648" y="44128"/>
                  </a:lnTo>
                  <a:lnTo>
                    <a:pt x="555040" y="41235"/>
                  </a:lnTo>
                  <a:lnTo>
                    <a:pt x="607910" y="37502"/>
                  </a:lnTo>
                  <a:lnTo>
                    <a:pt x="648207" y="33073"/>
                  </a:lnTo>
                  <a:lnTo>
                    <a:pt x="682891" y="22707"/>
                  </a:lnTo>
                  <a:lnTo>
                    <a:pt x="673863" y="17358"/>
                  </a:lnTo>
                  <a:lnTo>
                    <a:pt x="607849" y="8218"/>
                  </a:lnTo>
                  <a:lnTo>
                    <a:pt x="554965" y="4701"/>
                  </a:lnTo>
                  <a:lnTo>
                    <a:pt x="491562" y="2068"/>
                  </a:lnTo>
                  <a:lnTo>
                    <a:pt x="419691" y="455"/>
                  </a:lnTo>
                  <a:lnTo>
                    <a:pt x="341401" y="0"/>
                  </a:lnTo>
                  <a:close/>
                </a:path>
              </a:pathLst>
            </a:custGeom>
            <a:solidFill>
              <a:srgbClr val="D1D1D1">
                <a:alpha val="3755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47" name="object 345">
              <a:extLst>
                <a:ext uri="{FF2B5EF4-FFF2-40B4-BE49-F238E27FC236}">
                  <a16:creationId xmlns:a16="http://schemas.microsoft.com/office/drawing/2014/main" xmlns="" id="{53D1D08D-D9A4-4D03-8C95-150B593E254C}"/>
                </a:ext>
              </a:extLst>
            </p:cNvPr>
            <p:cNvSpPr/>
            <p:nvPr/>
          </p:nvSpPr>
          <p:spPr>
            <a:xfrm>
              <a:off x="9310098" y="7034555"/>
              <a:ext cx="678815" cy="46990"/>
            </a:xfrm>
            <a:custGeom>
              <a:avLst/>
              <a:gdLst/>
              <a:ahLst/>
              <a:cxnLst/>
              <a:rect l="l" t="t" r="r" b="b"/>
              <a:pathLst>
                <a:path w="678815" h="46990">
                  <a:moveTo>
                    <a:pt x="339115" y="0"/>
                  </a:moveTo>
                  <a:lnTo>
                    <a:pt x="261350" y="776"/>
                  </a:lnTo>
                  <a:lnTo>
                    <a:pt x="189966" y="2674"/>
                  </a:lnTo>
                  <a:lnTo>
                    <a:pt x="126997" y="5549"/>
                  </a:lnTo>
                  <a:lnTo>
                    <a:pt x="74481" y="9258"/>
                  </a:lnTo>
                  <a:lnTo>
                    <a:pt x="34452" y="13657"/>
                  </a:lnTo>
                  <a:lnTo>
                    <a:pt x="0" y="23952"/>
                  </a:lnTo>
                  <a:lnTo>
                    <a:pt x="8967" y="29264"/>
                  </a:lnTo>
                  <a:lnTo>
                    <a:pt x="74537" y="38340"/>
                  </a:lnTo>
                  <a:lnTo>
                    <a:pt x="127067" y="41832"/>
                  </a:lnTo>
                  <a:lnTo>
                    <a:pt x="190046" y="44448"/>
                  </a:lnTo>
                  <a:lnTo>
                    <a:pt x="261437" y="46051"/>
                  </a:lnTo>
                  <a:lnTo>
                    <a:pt x="339204" y="46507"/>
                  </a:lnTo>
                  <a:lnTo>
                    <a:pt x="416969" y="45735"/>
                  </a:lnTo>
                  <a:lnTo>
                    <a:pt x="488353" y="43840"/>
                  </a:lnTo>
                  <a:lnTo>
                    <a:pt x="551321" y="40968"/>
                  </a:lnTo>
                  <a:lnTo>
                    <a:pt x="603838" y="37260"/>
                  </a:lnTo>
                  <a:lnTo>
                    <a:pt x="643866" y="32862"/>
                  </a:lnTo>
                  <a:lnTo>
                    <a:pt x="678319" y="22567"/>
                  </a:lnTo>
                  <a:lnTo>
                    <a:pt x="669351" y="17254"/>
                  </a:lnTo>
                  <a:lnTo>
                    <a:pt x="603781" y="8175"/>
                  </a:lnTo>
                  <a:lnTo>
                    <a:pt x="551251" y="4679"/>
                  </a:lnTo>
                  <a:lnTo>
                    <a:pt x="488273" y="2061"/>
                  </a:lnTo>
                  <a:lnTo>
                    <a:pt x="416882" y="456"/>
                  </a:lnTo>
                  <a:lnTo>
                    <a:pt x="339115" y="0"/>
                  </a:lnTo>
                  <a:close/>
                </a:path>
              </a:pathLst>
            </a:custGeom>
            <a:solidFill>
              <a:srgbClr val="D0D0D0">
                <a:alpha val="3800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48" name="object 346">
              <a:extLst>
                <a:ext uri="{FF2B5EF4-FFF2-40B4-BE49-F238E27FC236}">
                  <a16:creationId xmlns:a16="http://schemas.microsoft.com/office/drawing/2014/main" xmlns="" id="{BB35CFBF-299C-4586-AF83-595CC48ACE52}"/>
                </a:ext>
              </a:extLst>
            </p:cNvPr>
            <p:cNvSpPr/>
            <p:nvPr/>
          </p:nvSpPr>
          <p:spPr>
            <a:xfrm>
              <a:off x="9312375" y="7034712"/>
              <a:ext cx="674370" cy="46355"/>
            </a:xfrm>
            <a:custGeom>
              <a:avLst/>
              <a:gdLst/>
              <a:ahLst/>
              <a:cxnLst/>
              <a:rect l="l" t="t" r="r" b="b"/>
              <a:pathLst>
                <a:path w="674370" h="46354">
                  <a:moveTo>
                    <a:pt x="336829" y="0"/>
                  </a:moveTo>
                  <a:lnTo>
                    <a:pt x="259590" y="768"/>
                  </a:lnTo>
                  <a:lnTo>
                    <a:pt x="188688" y="2651"/>
                  </a:lnTo>
                  <a:lnTo>
                    <a:pt x="126144" y="5507"/>
                  </a:lnTo>
                  <a:lnTo>
                    <a:pt x="73981" y="9191"/>
                  </a:lnTo>
                  <a:lnTo>
                    <a:pt x="34221" y="13561"/>
                  </a:lnTo>
                  <a:lnTo>
                    <a:pt x="0" y="23787"/>
                  </a:lnTo>
                  <a:lnTo>
                    <a:pt x="8907" y="29062"/>
                  </a:lnTo>
                  <a:lnTo>
                    <a:pt x="74039" y="38078"/>
                  </a:lnTo>
                  <a:lnTo>
                    <a:pt x="126217" y="41549"/>
                  </a:lnTo>
                  <a:lnTo>
                    <a:pt x="188773" y="44150"/>
                  </a:lnTo>
                  <a:lnTo>
                    <a:pt x="259685" y="45746"/>
                  </a:lnTo>
                  <a:lnTo>
                    <a:pt x="336931" y="46202"/>
                  </a:lnTo>
                  <a:lnTo>
                    <a:pt x="414173" y="45434"/>
                  </a:lnTo>
                  <a:lnTo>
                    <a:pt x="485077" y="43550"/>
                  </a:lnTo>
                  <a:lnTo>
                    <a:pt x="547620" y="40695"/>
                  </a:lnTo>
                  <a:lnTo>
                    <a:pt x="599782" y="37010"/>
                  </a:lnTo>
                  <a:lnTo>
                    <a:pt x="639540" y="32640"/>
                  </a:lnTo>
                  <a:lnTo>
                    <a:pt x="673760" y="22415"/>
                  </a:lnTo>
                  <a:lnTo>
                    <a:pt x="664852" y="17139"/>
                  </a:lnTo>
                  <a:lnTo>
                    <a:pt x="599721" y="8124"/>
                  </a:lnTo>
                  <a:lnTo>
                    <a:pt x="547543" y="4652"/>
                  </a:lnTo>
                  <a:lnTo>
                    <a:pt x="484986" y="2052"/>
                  </a:lnTo>
                  <a:lnTo>
                    <a:pt x="414074" y="456"/>
                  </a:lnTo>
                  <a:lnTo>
                    <a:pt x="336829" y="0"/>
                  </a:lnTo>
                  <a:close/>
                </a:path>
              </a:pathLst>
            </a:custGeom>
            <a:solidFill>
              <a:srgbClr val="D0D0D0">
                <a:alpha val="3845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49" name="object 347">
              <a:extLst>
                <a:ext uri="{FF2B5EF4-FFF2-40B4-BE49-F238E27FC236}">
                  <a16:creationId xmlns:a16="http://schemas.microsoft.com/office/drawing/2014/main" xmlns="" id="{17EC2D8A-4E28-4C7E-97F1-9F0BE10CF8FE}"/>
                </a:ext>
              </a:extLst>
            </p:cNvPr>
            <p:cNvSpPr/>
            <p:nvPr/>
          </p:nvSpPr>
          <p:spPr>
            <a:xfrm>
              <a:off x="9314652" y="7034870"/>
              <a:ext cx="669290" cy="46355"/>
            </a:xfrm>
            <a:custGeom>
              <a:avLst/>
              <a:gdLst/>
              <a:ahLst/>
              <a:cxnLst/>
              <a:rect l="l" t="t" r="r" b="b"/>
              <a:pathLst>
                <a:path w="669290" h="46354">
                  <a:moveTo>
                    <a:pt x="334556" y="0"/>
                  </a:moveTo>
                  <a:lnTo>
                    <a:pt x="257835" y="763"/>
                  </a:lnTo>
                  <a:lnTo>
                    <a:pt x="187410" y="2634"/>
                  </a:lnTo>
                  <a:lnTo>
                    <a:pt x="125288" y="5470"/>
                  </a:lnTo>
                  <a:lnTo>
                    <a:pt x="73478" y="9128"/>
                  </a:lnTo>
                  <a:lnTo>
                    <a:pt x="33988" y="13468"/>
                  </a:lnTo>
                  <a:lnTo>
                    <a:pt x="0" y="23621"/>
                  </a:lnTo>
                  <a:lnTo>
                    <a:pt x="8852" y="28866"/>
                  </a:lnTo>
                  <a:lnTo>
                    <a:pt x="73544" y="37825"/>
                  </a:lnTo>
                  <a:lnTo>
                    <a:pt x="125368" y="41273"/>
                  </a:lnTo>
                  <a:lnTo>
                    <a:pt x="187498" y="43855"/>
                  </a:lnTo>
                  <a:lnTo>
                    <a:pt x="257926" y="45436"/>
                  </a:lnTo>
                  <a:lnTo>
                    <a:pt x="334644" y="45885"/>
                  </a:lnTo>
                  <a:lnTo>
                    <a:pt x="411365" y="45121"/>
                  </a:lnTo>
                  <a:lnTo>
                    <a:pt x="481790" y="43252"/>
                  </a:lnTo>
                  <a:lnTo>
                    <a:pt x="543912" y="40418"/>
                  </a:lnTo>
                  <a:lnTo>
                    <a:pt x="595722" y="36761"/>
                  </a:lnTo>
                  <a:lnTo>
                    <a:pt x="635212" y="32422"/>
                  </a:lnTo>
                  <a:lnTo>
                    <a:pt x="669201" y="22263"/>
                  </a:lnTo>
                  <a:lnTo>
                    <a:pt x="660353" y="17019"/>
                  </a:lnTo>
                  <a:lnTo>
                    <a:pt x="595665" y="8063"/>
                  </a:lnTo>
                  <a:lnTo>
                    <a:pt x="543842" y="4616"/>
                  </a:lnTo>
                  <a:lnTo>
                    <a:pt x="481710" y="2035"/>
                  </a:lnTo>
                  <a:lnTo>
                    <a:pt x="411278" y="452"/>
                  </a:lnTo>
                  <a:lnTo>
                    <a:pt x="334556" y="0"/>
                  </a:lnTo>
                  <a:close/>
                </a:path>
              </a:pathLst>
            </a:custGeom>
            <a:solidFill>
              <a:srgbClr val="CFCFCF">
                <a:alpha val="3891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50" name="object 348">
              <a:extLst>
                <a:ext uri="{FF2B5EF4-FFF2-40B4-BE49-F238E27FC236}">
                  <a16:creationId xmlns:a16="http://schemas.microsoft.com/office/drawing/2014/main" xmlns="" id="{5BF6F735-6C83-4A69-9C2C-AC489E222262}"/>
                </a:ext>
              </a:extLst>
            </p:cNvPr>
            <p:cNvSpPr/>
            <p:nvPr/>
          </p:nvSpPr>
          <p:spPr>
            <a:xfrm>
              <a:off x="9316943" y="7035026"/>
              <a:ext cx="664845" cy="45720"/>
            </a:xfrm>
            <a:custGeom>
              <a:avLst/>
              <a:gdLst/>
              <a:ahLst/>
              <a:cxnLst/>
              <a:rect l="l" t="t" r="r" b="b"/>
              <a:pathLst>
                <a:path w="664845" h="45720">
                  <a:moveTo>
                    <a:pt x="332270" y="0"/>
                  </a:moveTo>
                  <a:lnTo>
                    <a:pt x="256071" y="759"/>
                  </a:lnTo>
                  <a:lnTo>
                    <a:pt x="186127" y="2617"/>
                  </a:lnTo>
                  <a:lnTo>
                    <a:pt x="124430" y="5434"/>
                  </a:lnTo>
                  <a:lnTo>
                    <a:pt x="72975" y="9068"/>
                  </a:lnTo>
                  <a:lnTo>
                    <a:pt x="33755" y="13379"/>
                  </a:lnTo>
                  <a:lnTo>
                    <a:pt x="0" y="23469"/>
                  </a:lnTo>
                  <a:lnTo>
                    <a:pt x="8787" y="28672"/>
                  </a:lnTo>
                  <a:lnTo>
                    <a:pt x="73035" y="37565"/>
                  </a:lnTo>
                  <a:lnTo>
                    <a:pt x="124505" y="40988"/>
                  </a:lnTo>
                  <a:lnTo>
                    <a:pt x="186213" y="43552"/>
                  </a:lnTo>
                  <a:lnTo>
                    <a:pt x="256162" y="45123"/>
                  </a:lnTo>
                  <a:lnTo>
                    <a:pt x="332358" y="45567"/>
                  </a:lnTo>
                  <a:lnTo>
                    <a:pt x="408553" y="44812"/>
                  </a:lnTo>
                  <a:lnTo>
                    <a:pt x="478496" y="42957"/>
                  </a:lnTo>
                  <a:lnTo>
                    <a:pt x="540193" y="40143"/>
                  </a:lnTo>
                  <a:lnTo>
                    <a:pt x="591650" y="36510"/>
                  </a:lnTo>
                  <a:lnTo>
                    <a:pt x="630871" y="32200"/>
                  </a:lnTo>
                  <a:lnTo>
                    <a:pt x="664629" y="22110"/>
                  </a:lnTo>
                  <a:lnTo>
                    <a:pt x="655841" y="16903"/>
                  </a:lnTo>
                  <a:lnTo>
                    <a:pt x="591593" y="8008"/>
                  </a:lnTo>
                  <a:lnTo>
                    <a:pt x="540123" y="4584"/>
                  </a:lnTo>
                  <a:lnTo>
                    <a:pt x="478415" y="2020"/>
                  </a:lnTo>
                  <a:lnTo>
                    <a:pt x="408466" y="448"/>
                  </a:lnTo>
                  <a:lnTo>
                    <a:pt x="332270" y="0"/>
                  </a:lnTo>
                  <a:close/>
                </a:path>
              </a:pathLst>
            </a:custGeom>
            <a:solidFill>
              <a:srgbClr val="CFCFCF">
                <a:alpha val="3936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51" name="object 349">
              <a:extLst>
                <a:ext uri="{FF2B5EF4-FFF2-40B4-BE49-F238E27FC236}">
                  <a16:creationId xmlns:a16="http://schemas.microsoft.com/office/drawing/2014/main" xmlns="" id="{C3D18EDF-D8C0-41AD-95EE-530D3F6BB40A}"/>
                </a:ext>
              </a:extLst>
            </p:cNvPr>
            <p:cNvSpPr/>
            <p:nvPr/>
          </p:nvSpPr>
          <p:spPr>
            <a:xfrm>
              <a:off x="9319220" y="7035184"/>
              <a:ext cx="660400" cy="45720"/>
            </a:xfrm>
            <a:custGeom>
              <a:avLst/>
              <a:gdLst/>
              <a:ahLst/>
              <a:cxnLst/>
              <a:rect l="l" t="t" r="r" b="b"/>
              <a:pathLst>
                <a:path w="660400" h="45720">
                  <a:moveTo>
                    <a:pt x="329984" y="0"/>
                  </a:moveTo>
                  <a:lnTo>
                    <a:pt x="254312" y="755"/>
                  </a:lnTo>
                  <a:lnTo>
                    <a:pt x="184849" y="2600"/>
                  </a:lnTo>
                  <a:lnTo>
                    <a:pt x="123577" y="5397"/>
                  </a:lnTo>
                  <a:lnTo>
                    <a:pt x="72475" y="9005"/>
                  </a:lnTo>
                  <a:lnTo>
                    <a:pt x="33524" y="13285"/>
                  </a:lnTo>
                  <a:lnTo>
                    <a:pt x="0" y="23304"/>
                  </a:lnTo>
                  <a:lnTo>
                    <a:pt x="8727" y="28475"/>
                  </a:lnTo>
                  <a:lnTo>
                    <a:pt x="72536" y="37309"/>
                  </a:lnTo>
                  <a:lnTo>
                    <a:pt x="123654" y="40709"/>
                  </a:lnTo>
                  <a:lnTo>
                    <a:pt x="184940" y="43256"/>
                  </a:lnTo>
                  <a:lnTo>
                    <a:pt x="254411" y="44818"/>
                  </a:lnTo>
                  <a:lnTo>
                    <a:pt x="330085" y="45262"/>
                  </a:lnTo>
                  <a:lnTo>
                    <a:pt x="405757" y="44507"/>
                  </a:lnTo>
                  <a:lnTo>
                    <a:pt x="475219" y="42662"/>
                  </a:lnTo>
                  <a:lnTo>
                    <a:pt x="536492" y="39865"/>
                  </a:lnTo>
                  <a:lnTo>
                    <a:pt x="587594" y="36257"/>
                  </a:lnTo>
                  <a:lnTo>
                    <a:pt x="626545" y="31976"/>
                  </a:lnTo>
                  <a:lnTo>
                    <a:pt x="660069" y="21958"/>
                  </a:lnTo>
                  <a:lnTo>
                    <a:pt x="651343" y="16787"/>
                  </a:lnTo>
                  <a:lnTo>
                    <a:pt x="587537" y="7953"/>
                  </a:lnTo>
                  <a:lnTo>
                    <a:pt x="536420" y="4553"/>
                  </a:lnTo>
                  <a:lnTo>
                    <a:pt x="475135" y="2006"/>
                  </a:lnTo>
                  <a:lnTo>
                    <a:pt x="405662" y="444"/>
                  </a:lnTo>
                  <a:lnTo>
                    <a:pt x="329984" y="0"/>
                  </a:lnTo>
                  <a:close/>
                </a:path>
              </a:pathLst>
            </a:custGeom>
            <a:solidFill>
              <a:srgbClr val="CECECE">
                <a:alpha val="3981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52" name="object 350">
              <a:extLst>
                <a:ext uri="{FF2B5EF4-FFF2-40B4-BE49-F238E27FC236}">
                  <a16:creationId xmlns:a16="http://schemas.microsoft.com/office/drawing/2014/main" xmlns="" id="{BA88A785-6895-4D61-8A73-F789336DC0FD}"/>
                </a:ext>
              </a:extLst>
            </p:cNvPr>
            <p:cNvSpPr/>
            <p:nvPr/>
          </p:nvSpPr>
          <p:spPr>
            <a:xfrm>
              <a:off x="9321510" y="7035341"/>
              <a:ext cx="655955" cy="45085"/>
            </a:xfrm>
            <a:custGeom>
              <a:avLst/>
              <a:gdLst/>
              <a:ahLst/>
              <a:cxnLst/>
              <a:rect l="l" t="t" r="r" b="b"/>
              <a:pathLst>
                <a:path w="655954" h="45084">
                  <a:moveTo>
                    <a:pt x="327698" y="0"/>
                  </a:moveTo>
                  <a:lnTo>
                    <a:pt x="252549" y="746"/>
                  </a:lnTo>
                  <a:lnTo>
                    <a:pt x="183567" y="2577"/>
                  </a:lnTo>
                  <a:lnTo>
                    <a:pt x="122718" y="5355"/>
                  </a:lnTo>
                  <a:lnTo>
                    <a:pt x="71971" y="8938"/>
                  </a:lnTo>
                  <a:lnTo>
                    <a:pt x="33291" y="13190"/>
                  </a:lnTo>
                  <a:lnTo>
                    <a:pt x="0" y="23139"/>
                  </a:lnTo>
                  <a:lnTo>
                    <a:pt x="8666" y="28273"/>
                  </a:lnTo>
                  <a:lnTo>
                    <a:pt x="72027" y="37047"/>
                  </a:lnTo>
                  <a:lnTo>
                    <a:pt x="122788" y="40424"/>
                  </a:lnTo>
                  <a:lnTo>
                    <a:pt x="183647" y="42953"/>
                  </a:lnTo>
                  <a:lnTo>
                    <a:pt x="252635" y="44504"/>
                  </a:lnTo>
                  <a:lnTo>
                    <a:pt x="327787" y="44945"/>
                  </a:lnTo>
                  <a:lnTo>
                    <a:pt x="402936" y="44198"/>
                  </a:lnTo>
                  <a:lnTo>
                    <a:pt x="471920" y="42367"/>
                  </a:lnTo>
                  <a:lnTo>
                    <a:pt x="532771" y="39590"/>
                  </a:lnTo>
                  <a:lnTo>
                    <a:pt x="583521" y="36006"/>
                  </a:lnTo>
                  <a:lnTo>
                    <a:pt x="622204" y="31755"/>
                  </a:lnTo>
                  <a:lnTo>
                    <a:pt x="655497" y="21805"/>
                  </a:lnTo>
                  <a:lnTo>
                    <a:pt x="646831" y="16671"/>
                  </a:lnTo>
                  <a:lnTo>
                    <a:pt x="583465" y="7898"/>
                  </a:lnTo>
                  <a:lnTo>
                    <a:pt x="532701" y="4521"/>
                  </a:lnTo>
                  <a:lnTo>
                    <a:pt x="471840" y="1991"/>
                  </a:lnTo>
                  <a:lnTo>
                    <a:pt x="402850" y="440"/>
                  </a:lnTo>
                  <a:lnTo>
                    <a:pt x="327698" y="0"/>
                  </a:lnTo>
                  <a:close/>
                </a:path>
              </a:pathLst>
            </a:custGeom>
            <a:solidFill>
              <a:srgbClr val="CDCDCD">
                <a:alpha val="4027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53" name="object 351">
              <a:extLst>
                <a:ext uri="{FF2B5EF4-FFF2-40B4-BE49-F238E27FC236}">
                  <a16:creationId xmlns:a16="http://schemas.microsoft.com/office/drawing/2014/main" xmlns="" id="{22431433-586E-42DD-A1FE-B74696323B0E}"/>
                </a:ext>
              </a:extLst>
            </p:cNvPr>
            <p:cNvSpPr/>
            <p:nvPr/>
          </p:nvSpPr>
          <p:spPr>
            <a:xfrm>
              <a:off x="9323787" y="7035497"/>
              <a:ext cx="651510" cy="45085"/>
            </a:xfrm>
            <a:custGeom>
              <a:avLst/>
              <a:gdLst/>
              <a:ahLst/>
              <a:cxnLst/>
              <a:rect l="l" t="t" r="r" b="b"/>
              <a:pathLst>
                <a:path w="651509" h="45084">
                  <a:moveTo>
                    <a:pt x="325424" y="0"/>
                  </a:moveTo>
                  <a:lnTo>
                    <a:pt x="250797" y="742"/>
                  </a:lnTo>
                  <a:lnTo>
                    <a:pt x="182294" y="2560"/>
                  </a:lnTo>
                  <a:lnTo>
                    <a:pt x="121868" y="5318"/>
                  </a:lnTo>
                  <a:lnTo>
                    <a:pt x="71472" y="8876"/>
                  </a:lnTo>
                  <a:lnTo>
                    <a:pt x="33060" y="13096"/>
                  </a:lnTo>
                  <a:lnTo>
                    <a:pt x="0" y="22974"/>
                  </a:lnTo>
                  <a:lnTo>
                    <a:pt x="8606" y="28075"/>
                  </a:lnTo>
                  <a:lnTo>
                    <a:pt x="71528" y="36789"/>
                  </a:lnTo>
                  <a:lnTo>
                    <a:pt x="121938" y="40142"/>
                  </a:lnTo>
                  <a:lnTo>
                    <a:pt x="182374" y="42653"/>
                  </a:lnTo>
                  <a:lnTo>
                    <a:pt x="250884" y="44191"/>
                  </a:lnTo>
                  <a:lnTo>
                    <a:pt x="325513" y="44627"/>
                  </a:lnTo>
                  <a:lnTo>
                    <a:pt x="400140" y="43885"/>
                  </a:lnTo>
                  <a:lnTo>
                    <a:pt x="468644" y="42066"/>
                  </a:lnTo>
                  <a:lnTo>
                    <a:pt x="529070" y="39309"/>
                  </a:lnTo>
                  <a:lnTo>
                    <a:pt x="579466" y="35751"/>
                  </a:lnTo>
                  <a:lnTo>
                    <a:pt x="617878" y="31531"/>
                  </a:lnTo>
                  <a:lnTo>
                    <a:pt x="650938" y="21653"/>
                  </a:lnTo>
                  <a:lnTo>
                    <a:pt x="642332" y="16555"/>
                  </a:lnTo>
                  <a:lnTo>
                    <a:pt x="579409" y="7843"/>
                  </a:lnTo>
                  <a:lnTo>
                    <a:pt x="529000" y="4489"/>
                  </a:lnTo>
                  <a:lnTo>
                    <a:pt x="468564" y="1976"/>
                  </a:lnTo>
                  <a:lnTo>
                    <a:pt x="400054" y="437"/>
                  </a:lnTo>
                  <a:lnTo>
                    <a:pt x="325424" y="0"/>
                  </a:lnTo>
                  <a:close/>
                </a:path>
              </a:pathLst>
            </a:custGeom>
            <a:solidFill>
              <a:srgbClr val="CDCDCD">
                <a:alpha val="4072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54" name="object 352">
              <a:extLst>
                <a:ext uri="{FF2B5EF4-FFF2-40B4-BE49-F238E27FC236}">
                  <a16:creationId xmlns:a16="http://schemas.microsoft.com/office/drawing/2014/main" xmlns="" id="{E2AAF1D2-C150-44E5-83AC-9D3651927309}"/>
                </a:ext>
              </a:extLst>
            </p:cNvPr>
            <p:cNvSpPr/>
            <p:nvPr/>
          </p:nvSpPr>
          <p:spPr>
            <a:xfrm>
              <a:off x="9326064" y="7035655"/>
              <a:ext cx="646430" cy="44450"/>
            </a:xfrm>
            <a:custGeom>
              <a:avLst/>
              <a:gdLst/>
              <a:ahLst/>
              <a:cxnLst/>
              <a:rect l="l" t="t" r="r" b="b"/>
              <a:pathLst>
                <a:path w="646429" h="44450">
                  <a:moveTo>
                    <a:pt x="323151" y="0"/>
                  </a:moveTo>
                  <a:lnTo>
                    <a:pt x="249046" y="737"/>
                  </a:lnTo>
                  <a:lnTo>
                    <a:pt x="181021" y="2543"/>
                  </a:lnTo>
                  <a:lnTo>
                    <a:pt x="121017" y="5282"/>
                  </a:lnTo>
                  <a:lnTo>
                    <a:pt x="70973" y="8815"/>
                  </a:lnTo>
                  <a:lnTo>
                    <a:pt x="32829" y="13007"/>
                  </a:lnTo>
                  <a:lnTo>
                    <a:pt x="0" y="22821"/>
                  </a:lnTo>
                  <a:lnTo>
                    <a:pt x="8546" y="27882"/>
                  </a:lnTo>
                  <a:lnTo>
                    <a:pt x="71029" y="36529"/>
                  </a:lnTo>
                  <a:lnTo>
                    <a:pt x="121087" y="39858"/>
                  </a:lnTo>
                  <a:lnTo>
                    <a:pt x="181101" y="42350"/>
                  </a:lnTo>
                  <a:lnTo>
                    <a:pt x="249132" y="43877"/>
                  </a:lnTo>
                  <a:lnTo>
                    <a:pt x="323240" y="44310"/>
                  </a:lnTo>
                  <a:lnTo>
                    <a:pt x="397341" y="43577"/>
                  </a:lnTo>
                  <a:lnTo>
                    <a:pt x="465362" y="41774"/>
                  </a:lnTo>
                  <a:lnTo>
                    <a:pt x="525364" y="39038"/>
                  </a:lnTo>
                  <a:lnTo>
                    <a:pt x="575406" y="35506"/>
                  </a:lnTo>
                  <a:lnTo>
                    <a:pt x="613549" y="31314"/>
                  </a:lnTo>
                  <a:lnTo>
                    <a:pt x="646379" y="21501"/>
                  </a:lnTo>
                  <a:lnTo>
                    <a:pt x="637833" y="16436"/>
                  </a:lnTo>
                  <a:lnTo>
                    <a:pt x="575350" y="7786"/>
                  </a:lnTo>
                  <a:lnTo>
                    <a:pt x="525294" y="4458"/>
                  </a:lnTo>
                  <a:lnTo>
                    <a:pt x="465282" y="1965"/>
                  </a:lnTo>
                  <a:lnTo>
                    <a:pt x="397254" y="436"/>
                  </a:lnTo>
                  <a:lnTo>
                    <a:pt x="323151" y="0"/>
                  </a:lnTo>
                  <a:close/>
                </a:path>
              </a:pathLst>
            </a:custGeom>
            <a:solidFill>
              <a:srgbClr val="CCCCCC">
                <a:alpha val="4117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55" name="object 353">
              <a:extLst>
                <a:ext uri="{FF2B5EF4-FFF2-40B4-BE49-F238E27FC236}">
                  <a16:creationId xmlns:a16="http://schemas.microsoft.com/office/drawing/2014/main" xmlns="" id="{F6522688-4015-4F4A-98E7-585BB89D7637}"/>
                </a:ext>
              </a:extLst>
            </p:cNvPr>
            <p:cNvSpPr/>
            <p:nvPr/>
          </p:nvSpPr>
          <p:spPr>
            <a:xfrm>
              <a:off x="9328355" y="7035812"/>
              <a:ext cx="641985" cy="44450"/>
            </a:xfrm>
            <a:custGeom>
              <a:avLst/>
              <a:gdLst/>
              <a:ahLst/>
              <a:cxnLst/>
              <a:rect l="l" t="t" r="r" b="b"/>
              <a:pathLst>
                <a:path w="641984" h="44450">
                  <a:moveTo>
                    <a:pt x="320852" y="0"/>
                  </a:moveTo>
                  <a:lnTo>
                    <a:pt x="247274" y="733"/>
                  </a:lnTo>
                  <a:lnTo>
                    <a:pt x="179733" y="2526"/>
                  </a:lnTo>
                  <a:lnTo>
                    <a:pt x="120156" y="5245"/>
                  </a:lnTo>
                  <a:lnTo>
                    <a:pt x="70468" y="8752"/>
                  </a:lnTo>
                  <a:lnTo>
                    <a:pt x="32596" y="12914"/>
                  </a:lnTo>
                  <a:lnTo>
                    <a:pt x="0" y="22656"/>
                  </a:lnTo>
                  <a:lnTo>
                    <a:pt x="8485" y="27684"/>
                  </a:lnTo>
                  <a:lnTo>
                    <a:pt x="70525" y="36273"/>
                  </a:lnTo>
                  <a:lnTo>
                    <a:pt x="120226" y="39579"/>
                  </a:lnTo>
                  <a:lnTo>
                    <a:pt x="179814" y="42054"/>
                  </a:lnTo>
                  <a:lnTo>
                    <a:pt x="247361" y="43572"/>
                  </a:lnTo>
                  <a:lnTo>
                    <a:pt x="320941" y="44005"/>
                  </a:lnTo>
                  <a:lnTo>
                    <a:pt x="394524" y="43272"/>
                  </a:lnTo>
                  <a:lnTo>
                    <a:pt x="462068" y="41478"/>
                  </a:lnTo>
                  <a:lnTo>
                    <a:pt x="521648" y="38760"/>
                  </a:lnTo>
                  <a:lnTo>
                    <a:pt x="571337" y="35252"/>
                  </a:lnTo>
                  <a:lnTo>
                    <a:pt x="609210" y="31091"/>
                  </a:lnTo>
                  <a:lnTo>
                    <a:pt x="641807" y="21348"/>
                  </a:lnTo>
                  <a:lnTo>
                    <a:pt x="633321" y="16320"/>
                  </a:lnTo>
                  <a:lnTo>
                    <a:pt x="571277" y="7731"/>
                  </a:lnTo>
                  <a:lnTo>
                    <a:pt x="521572" y="4426"/>
                  </a:lnTo>
                  <a:lnTo>
                    <a:pt x="461982" y="1950"/>
                  </a:lnTo>
                  <a:lnTo>
                    <a:pt x="394434" y="432"/>
                  </a:lnTo>
                  <a:lnTo>
                    <a:pt x="320852" y="0"/>
                  </a:lnTo>
                  <a:close/>
                </a:path>
              </a:pathLst>
            </a:custGeom>
            <a:solidFill>
              <a:srgbClr val="CCCCCC">
                <a:alpha val="4162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56" name="object 354">
              <a:extLst>
                <a:ext uri="{FF2B5EF4-FFF2-40B4-BE49-F238E27FC236}">
                  <a16:creationId xmlns:a16="http://schemas.microsoft.com/office/drawing/2014/main" xmlns="" id="{B23232B6-7A02-46C0-9BD2-0BECE3991714}"/>
                </a:ext>
              </a:extLst>
            </p:cNvPr>
            <p:cNvSpPr/>
            <p:nvPr/>
          </p:nvSpPr>
          <p:spPr>
            <a:xfrm>
              <a:off x="9330632" y="7035968"/>
              <a:ext cx="637540" cy="43815"/>
            </a:xfrm>
            <a:custGeom>
              <a:avLst/>
              <a:gdLst/>
              <a:ahLst/>
              <a:cxnLst/>
              <a:rect l="l" t="t" r="r" b="b"/>
              <a:pathLst>
                <a:path w="637540" h="43815">
                  <a:moveTo>
                    <a:pt x="318579" y="0"/>
                  </a:moveTo>
                  <a:lnTo>
                    <a:pt x="245523" y="724"/>
                  </a:lnTo>
                  <a:lnTo>
                    <a:pt x="178461" y="2504"/>
                  </a:lnTo>
                  <a:lnTo>
                    <a:pt x="119305" y="5202"/>
                  </a:lnTo>
                  <a:lnTo>
                    <a:pt x="69969" y="8686"/>
                  </a:lnTo>
                  <a:lnTo>
                    <a:pt x="8404" y="17465"/>
                  </a:lnTo>
                  <a:lnTo>
                    <a:pt x="0" y="22491"/>
                  </a:lnTo>
                  <a:lnTo>
                    <a:pt x="8425" y="27483"/>
                  </a:lnTo>
                  <a:lnTo>
                    <a:pt x="70026" y="36011"/>
                  </a:lnTo>
                  <a:lnTo>
                    <a:pt x="119375" y="39293"/>
                  </a:lnTo>
                  <a:lnTo>
                    <a:pt x="178541" y="41751"/>
                  </a:lnTo>
                  <a:lnTo>
                    <a:pt x="245609" y="43258"/>
                  </a:lnTo>
                  <a:lnTo>
                    <a:pt x="318668" y="43687"/>
                  </a:lnTo>
                  <a:lnTo>
                    <a:pt x="391724" y="42963"/>
                  </a:lnTo>
                  <a:lnTo>
                    <a:pt x="458786" y="41183"/>
                  </a:lnTo>
                  <a:lnTo>
                    <a:pt x="517941" y="38485"/>
                  </a:lnTo>
                  <a:lnTo>
                    <a:pt x="567277" y="35001"/>
                  </a:lnTo>
                  <a:lnTo>
                    <a:pt x="628843" y="26222"/>
                  </a:lnTo>
                  <a:lnTo>
                    <a:pt x="637247" y="21196"/>
                  </a:lnTo>
                  <a:lnTo>
                    <a:pt x="628822" y="16204"/>
                  </a:lnTo>
                  <a:lnTo>
                    <a:pt x="567221" y="7676"/>
                  </a:lnTo>
                  <a:lnTo>
                    <a:pt x="517872" y="4394"/>
                  </a:lnTo>
                  <a:lnTo>
                    <a:pt x="458706" y="1936"/>
                  </a:lnTo>
                  <a:lnTo>
                    <a:pt x="391638" y="429"/>
                  </a:lnTo>
                  <a:lnTo>
                    <a:pt x="318579" y="0"/>
                  </a:lnTo>
                  <a:close/>
                </a:path>
              </a:pathLst>
            </a:custGeom>
            <a:solidFill>
              <a:srgbClr val="CACACA">
                <a:alpha val="4208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57" name="object 355">
              <a:extLst>
                <a:ext uri="{FF2B5EF4-FFF2-40B4-BE49-F238E27FC236}">
                  <a16:creationId xmlns:a16="http://schemas.microsoft.com/office/drawing/2014/main" xmlns="" id="{93BFEA53-4253-4F0D-977B-3D2BBA7661B0}"/>
                </a:ext>
              </a:extLst>
            </p:cNvPr>
            <p:cNvSpPr/>
            <p:nvPr/>
          </p:nvSpPr>
          <p:spPr>
            <a:xfrm>
              <a:off x="9332909" y="7036126"/>
              <a:ext cx="633095" cy="43815"/>
            </a:xfrm>
            <a:custGeom>
              <a:avLst/>
              <a:gdLst/>
              <a:ahLst/>
              <a:cxnLst/>
              <a:rect l="l" t="t" r="r" b="b"/>
              <a:pathLst>
                <a:path w="633095" h="43815">
                  <a:moveTo>
                    <a:pt x="316306" y="0"/>
                  </a:moveTo>
                  <a:lnTo>
                    <a:pt x="232209" y="945"/>
                  </a:lnTo>
                  <a:lnTo>
                    <a:pt x="156644" y="3285"/>
                  </a:lnTo>
                  <a:lnTo>
                    <a:pt x="92625" y="6805"/>
                  </a:lnTo>
                  <a:lnTo>
                    <a:pt x="43168" y="11294"/>
                  </a:lnTo>
                  <a:lnTo>
                    <a:pt x="0" y="22326"/>
                  </a:lnTo>
                  <a:lnTo>
                    <a:pt x="11312" y="28072"/>
                  </a:lnTo>
                  <a:lnTo>
                    <a:pt x="92689" y="37477"/>
                  </a:lnTo>
                  <a:lnTo>
                    <a:pt x="156721" y="40736"/>
                  </a:lnTo>
                  <a:lnTo>
                    <a:pt x="232295" y="42767"/>
                  </a:lnTo>
                  <a:lnTo>
                    <a:pt x="316395" y="43370"/>
                  </a:lnTo>
                  <a:lnTo>
                    <a:pt x="400486" y="42424"/>
                  </a:lnTo>
                  <a:lnTo>
                    <a:pt x="476047" y="40085"/>
                  </a:lnTo>
                  <a:lnTo>
                    <a:pt x="540064" y="36564"/>
                  </a:lnTo>
                  <a:lnTo>
                    <a:pt x="589520" y="32075"/>
                  </a:lnTo>
                  <a:lnTo>
                    <a:pt x="632688" y="21043"/>
                  </a:lnTo>
                  <a:lnTo>
                    <a:pt x="621376" y="15302"/>
                  </a:lnTo>
                  <a:lnTo>
                    <a:pt x="540000" y="5897"/>
                  </a:lnTo>
                  <a:lnTo>
                    <a:pt x="475970" y="2636"/>
                  </a:lnTo>
                  <a:lnTo>
                    <a:pt x="400400" y="603"/>
                  </a:lnTo>
                  <a:lnTo>
                    <a:pt x="316306" y="0"/>
                  </a:lnTo>
                  <a:close/>
                </a:path>
              </a:pathLst>
            </a:custGeom>
            <a:solidFill>
              <a:srgbClr val="CACACA">
                <a:alpha val="4253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58" name="object 356">
              <a:extLst>
                <a:ext uri="{FF2B5EF4-FFF2-40B4-BE49-F238E27FC236}">
                  <a16:creationId xmlns:a16="http://schemas.microsoft.com/office/drawing/2014/main" xmlns="" id="{C9BDB9AB-E3F4-4390-838C-A60C8D41A097}"/>
                </a:ext>
              </a:extLst>
            </p:cNvPr>
            <p:cNvSpPr/>
            <p:nvPr/>
          </p:nvSpPr>
          <p:spPr>
            <a:xfrm>
              <a:off x="9335199" y="7036283"/>
              <a:ext cx="628650" cy="43180"/>
            </a:xfrm>
            <a:custGeom>
              <a:avLst/>
              <a:gdLst/>
              <a:ahLst/>
              <a:cxnLst/>
              <a:rect l="l" t="t" r="r" b="b"/>
              <a:pathLst>
                <a:path w="628650" h="43179">
                  <a:moveTo>
                    <a:pt x="314007" y="0"/>
                  </a:moveTo>
                  <a:lnTo>
                    <a:pt x="230522" y="939"/>
                  </a:lnTo>
                  <a:lnTo>
                    <a:pt x="155506" y="3262"/>
                  </a:lnTo>
                  <a:lnTo>
                    <a:pt x="91952" y="6757"/>
                  </a:lnTo>
                  <a:lnTo>
                    <a:pt x="42854" y="11215"/>
                  </a:lnTo>
                  <a:lnTo>
                    <a:pt x="0" y="22174"/>
                  </a:lnTo>
                  <a:lnTo>
                    <a:pt x="11230" y="27873"/>
                  </a:lnTo>
                  <a:lnTo>
                    <a:pt x="92016" y="37210"/>
                  </a:lnTo>
                  <a:lnTo>
                    <a:pt x="155583" y="40449"/>
                  </a:lnTo>
                  <a:lnTo>
                    <a:pt x="230608" y="42467"/>
                  </a:lnTo>
                  <a:lnTo>
                    <a:pt x="314096" y="43065"/>
                  </a:lnTo>
                  <a:lnTo>
                    <a:pt x="397586" y="42125"/>
                  </a:lnTo>
                  <a:lnTo>
                    <a:pt x="472606" y="39800"/>
                  </a:lnTo>
                  <a:lnTo>
                    <a:pt x="536162" y="36302"/>
                  </a:lnTo>
                  <a:lnTo>
                    <a:pt x="585261" y="31844"/>
                  </a:lnTo>
                  <a:lnTo>
                    <a:pt x="628116" y="20891"/>
                  </a:lnTo>
                  <a:lnTo>
                    <a:pt x="616886" y="15191"/>
                  </a:lnTo>
                  <a:lnTo>
                    <a:pt x="536098" y="5854"/>
                  </a:lnTo>
                  <a:lnTo>
                    <a:pt x="472529" y="2616"/>
                  </a:lnTo>
                  <a:lnTo>
                    <a:pt x="397501" y="598"/>
                  </a:lnTo>
                  <a:lnTo>
                    <a:pt x="314007" y="0"/>
                  </a:lnTo>
                  <a:close/>
                </a:path>
              </a:pathLst>
            </a:custGeom>
            <a:solidFill>
              <a:srgbClr val="C9C9C9">
                <a:alpha val="4298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59" name="object 357">
              <a:extLst>
                <a:ext uri="{FF2B5EF4-FFF2-40B4-BE49-F238E27FC236}">
                  <a16:creationId xmlns:a16="http://schemas.microsoft.com/office/drawing/2014/main" xmlns="" id="{64D755BE-9736-4FAD-BFA0-A6954355E7A5}"/>
                </a:ext>
              </a:extLst>
            </p:cNvPr>
            <p:cNvSpPr/>
            <p:nvPr/>
          </p:nvSpPr>
          <p:spPr>
            <a:xfrm>
              <a:off x="9337476" y="7036440"/>
              <a:ext cx="623570" cy="43180"/>
            </a:xfrm>
            <a:custGeom>
              <a:avLst/>
              <a:gdLst/>
              <a:ahLst/>
              <a:cxnLst/>
              <a:rect l="l" t="t" r="r" b="b"/>
              <a:pathLst>
                <a:path w="623570" h="43179">
                  <a:moveTo>
                    <a:pt x="311734" y="0"/>
                  </a:moveTo>
                  <a:lnTo>
                    <a:pt x="228854" y="933"/>
                  </a:lnTo>
                  <a:lnTo>
                    <a:pt x="154381" y="3239"/>
                  </a:lnTo>
                  <a:lnTo>
                    <a:pt x="91287" y="6708"/>
                  </a:lnTo>
                  <a:lnTo>
                    <a:pt x="42545" y="11132"/>
                  </a:lnTo>
                  <a:lnTo>
                    <a:pt x="0" y="22009"/>
                  </a:lnTo>
                  <a:lnTo>
                    <a:pt x="11149" y="27666"/>
                  </a:lnTo>
                  <a:lnTo>
                    <a:pt x="91351" y="36936"/>
                  </a:lnTo>
                  <a:lnTo>
                    <a:pt x="154458" y="40151"/>
                  </a:lnTo>
                  <a:lnTo>
                    <a:pt x="228939" y="42154"/>
                  </a:lnTo>
                  <a:lnTo>
                    <a:pt x="311823" y="42748"/>
                  </a:lnTo>
                  <a:lnTo>
                    <a:pt x="394703" y="41814"/>
                  </a:lnTo>
                  <a:lnTo>
                    <a:pt x="469176" y="39508"/>
                  </a:lnTo>
                  <a:lnTo>
                    <a:pt x="532269" y="36039"/>
                  </a:lnTo>
                  <a:lnTo>
                    <a:pt x="581012" y="31615"/>
                  </a:lnTo>
                  <a:lnTo>
                    <a:pt x="623557" y="20739"/>
                  </a:lnTo>
                  <a:lnTo>
                    <a:pt x="612407" y="15077"/>
                  </a:lnTo>
                  <a:lnTo>
                    <a:pt x="532206" y="5807"/>
                  </a:lnTo>
                  <a:lnTo>
                    <a:pt x="469098" y="2594"/>
                  </a:lnTo>
                  <a:lnTo>
                    <a:pt x="394617" y="592"/>
                  </a:lnTo>
                  <a:lnTo>
                    <a:pt x="311734" y="0"/>
                  </a:lnTo>
                  <a:close/>
                </a:path>
              </a:pathLst>
            </a:custGeom>
            <a:solidFill>
              <a:srgbClr val="C9C9C9">
                <a:alpha val="4343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60" name="object 358">
              <a:extLst>
                <a:ext uri="{FF2B5EF4-FFF2-40B4-BE49-F238E27FC236}">
                  <a16:creationId xmlns:a16="http://schemas.microsoft.com/office/drawing/2014/main" xmlns="" id="{51996970-7156-483B-A86B-DF7F8FF5D13F}"/>
                </a:ext>
              </a:extLst>
            </p:cNvPr>
            <p:cNvSpPr/>
            <p:nvPr/>
          </p:nvSpPr>
          <p:spPr>
            <a:xfrm>
              <a:off x="9339755" y="7036597"/>
              <a:ext cx="619125" cy="42545"/>
            </a:xfrm>
            <a:custGeom>
              <a:avLst/>
              <a:gdLst/>
              <a:ahLst/>
              <a:cxnLst/>
              <a:rect l="l" t="t" r="r" b="b"/>
              <a:pathLst>
                <a:path w="619125" h="42545">
                  <a:moveTo>
                    <a:pt x="309460" y="0"/>
                  </a:moveTo>
                  <a:lnTo>
                    <a:pt x="227185" y="923"/>
                  </a:lnTo>
                  <a:lnTo>
                    <a:pt x="153256" y="3213"/>
                  </a:lnTo>
                  <a:lnTo>
                    <a:pt x="90622" y="6659"/>
                  </a:lnTo>
                  <a:lnTo>
                    <a:pt x="42235" y="11052"/>
                  </a:lnTo>
                  <a:lnTo>
                    <a:pt x="0" y="21844"/>
                  </a:lnTo>
                  <a:lnTo>
                    <a:pt x="11067" y="27463"/>
                  </a:lnTo>
                  <a:lnTo>
                    <a:pt x="90681" y="36666"/>
                  </a:lnTo>
                  <a:lnTo>
                    <a:pt x="153327" y="39856"/>
                  </a:lnTo>
                  <a:lnTo>
                    <a:pt x="227267" y="41843"/>
                  </a:lnTo>
                  <a:lnTo>
                    <a:pt x="309549" y="42430"/>
                  </a:lnTo>
                  <a:lnTo>
                    <a:pt x="391824" y="41507"/>
                  </a:lnTo>
                  <a:lnTo>
                    <a:pt x="465751" y="39219"/>
                  </a:lnTo>
                  <a:lnTo>
                    <a:pt x="528381" y="35775"/>
                  </a:lnTo>
                  <a:lnTo>
                    <a:pt x="576766" y="31383"/>
                  </a:lnTo>
                  <a:lnTo>
                    <a:pt x="618998" y="20586"/>
                  </a:lnTo>
                  <a:lnTo>
                    <a:pt x="607930" y="14966"/>
                  </a:lnTo>
                  <a:lnTo>
                    <a:pt x="528318" y="5764"/>
                  </a:lnTo>
                  <a:lnTo>
                    <a:pt x="465674" y="2574"/>
                  </a:lnTo>
                  <a:lnTo>
                    <a:pt x="391738" y="587"/>
                  </a:lnTo>
                  <a:lnTo>
                    <a:pt x="309460" y="0"/>
                  </a:lnTo>
                  <a:close/>
                </a:path>
              </a:pathLst>
            </a:custGeom>
            <a:solidFill>
              <a:srgbClr val="C8C8C8">
                <a:alpha val="4389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61" name="object 359">
              <a:extLst>
                <a:ext uri="{FF2B5EF4-FFF2-40B4-BE49-F238E27FC236}">
                  <a16:creationId xmlns:a16="http://schemas.microsoft.com/office/drawing/2014/main" xmlns="" id="{8B0E1062-C856-4160-8A82-6F8E8A6DCEA3}"/>
                </a:ext>
              </a:extLst>
            </p:cNvPr>
            <p:cNvSpPr/>
            <p:nvPr/>
          </p:nvSpPr>
          <p:spPr>
            <a:xfrm>
              <a:off x="9342044" y="7036754"/>
              <a:ext cx="614680" cy="42545"/>
            </a:xfrm>
            <a:custGeom>
              <a:avLst/>
              <a:gdLst/>
              <a:ahLst/>
              <a:cxnLst/>
              <a:rect l="l" t="t" r="r" b="b"/>
              <a:pathLst>
                <a:path w="614679" h="42545">
                  <a:moveTo>
                    <a:pt x="307162" y="0"/>
                  </a:moveTo>
                  <a:lnTo>
                    <a:pt x="225498" y="917"/>
                  </a:lnTo>
                  <a:lnTo>
                    <a:pt x="152117" y="3190"/>
                  </a:lnTo>
                  <a:lnTo>
                    <a:pt x="89949" y="6610"/>
                  </a:lnTo>
                  <a:lnTo>
                    <a:pt x="41921" y="10969"/>
                  </a:lnTo>
                  <a:lnTo>
                    <a:pt x="0" y="21678"/>
                  </a:lnTo>
                  <a:lnTo>
                    <a:pt x="10985" y="27256"/>
                  </a:lnTo>
                  <a:lnTo>
                    <a:pt x="90008" y="36393"/>
                  </a:lnTo>
                  <a:lnTo>
                    <a:pt x="152189" y="39562"/>
                  </a:lnTo>
                  <a:lnTo>
                    <a:pt x="225579" y="41538"/>
                  </a:lnTo>
                  <a:lnTo>
                    <a:pt x="307251" y="42125"/>
                  </a:lnTo>
                  <a:lnTo>
                    <a:pt x="388920" y="41203"/>
                  </a:lnTo>
                  <a:lnTo>
                    <a:pt x="462304" y="38929"/>
                  </a:lnTo>
                  <a:lnTo>
                    <a:pt x="524475" y="35509"/>
                  </a:lnTo>
                  <a:lnTo>
                    <a:pt x="572504" y="31149"/>
                  </a:lnTo>
                  <a:lnTo>
                    <a:pt x="614426" y="20434"/>
                  </a:lnTo>
                  <a:lnTo>
                    <a:pt x="603439" y="14857"/>
                  </a:lnTo>
                  <a:lnTo>
                    <a:pt x="524411" y="5726"/>
                  </a:lnTo>
                  <a:lnTo>
                    <a:pt x="462227" y="2560"/>
                  </a:lnTo>
                  <a:lnTo>
                    <a:pt x="388834" y="586"/>
                  </a:lnTo>
                  <a:lnTo>
                    <a:pt x="307162" y="0"/>
                  </a:lnTo>
                  <a:close/>
                </a:path>
              </a:pathLst>
            </a:custGeom>
            <a:solidFill>
              <a:srgbClr val="C7C7C7">
                <a:alpha val="4434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62" name="object 360">
              <a:extLst>
                <a:ext uri="{FF2B5EF4-FFF2-40B4-BE49-F238E27FC236}">
                  <a16:creationId xmlns:a16="http://schemas.microsoft.com/office/drawing/2014/main" xmlns="" id="{5370AB09-C998-4854-B2A1-E357BC82B26C}"/>
                </a:ext>
              </a:extLst>
            </p:cNvPr>
            <p:cNvSpPr/>
            <p:nvPr/>
          </p:nvSpPr>
          <p:spPr>
            <a:xfrm>
              <a:off x="9344322" y="7036911"/>
              <a:ext cx="610235" cy="41910"/>
            </a:xfrm>
            <a:custGeom>
              <a:avLst/>
              <a:gdLst/>
              <a:ahLst/>
              <a:cxnLst/>
              <a:rect l="l" t="t" r="r" b="b"/>
              <a:pathLst>
                <a:path w="610234" h="41909">
                  <a:moveTo>
                    <a:pt x="304888" y="0"/>
                  </a:moveTo>
                  <a:lnTo>
                    <a:pt x="223829" y="911"/>
                  </a:lnTo>
                  <a:lnTo>
                    <a:pt x="150992" y="3167"/>
                  </a:lnTo>
                  <a:lnTo>
                    <a:pt x="89284" y="6562"/>
                  </a:lnTo>
                  <a:lnTo>
                    <a:pt x="41611" y="10890"/>
                  </a:lnTo>
                  <a:lnTo>
                    <a:pt x="0" y="21526"/>
                  </a:lnTo>
                  <a:lnTo>
                    <a:pt x="10904" y="27061"/>
                  </a:lnTo>
                  <a:lnTo>
                    <a:pt x="89342" y="36125"/>
                  </a:lnTo>
                  <a:lnTo>
                    <a:pt x="151064" y="39267"/>
                  </a:lnTo>
                  <a:lnTo>
                    <a:pt x="223911" y="41226"/>
                  </a:lnTo>
                  <a:lnTo>
                    <a:pt x="304977" y="41808"/>
                  </a:lnTo>
                  <a:lnTo>
                    <a:pt x="386036" y="40896"/>
                  </a:lnTo>
                  <a:lnTo>
                    <a:pt x="458874" y="38640"/>
                  </a:lnTo>
                  <a:lnTo>
                    <a:pt x="520582" y="35245"/>
                  </a:lnTo>
                  <a:lnTo>
                    <a:pt x="568255" y="30917"/>
                  </a:lnTo>
                  <a:lnTo>
                    <a:pt x="609866" y="20281"/>
                  </a:lnTo>
                  <a:lnTo>
                    <a:pt x="598962" y="14747"/>
                  </a:lnTo>
                  <a:lnTo>
                    <a:pt x="520523" y="5683"/>
                  </a:lnTo>
                  <a:lnTo>
                    <a:pt x="458802" y="2540"/>
                  </a:lnTo>
                  <a:lnTo>
                    <a:pt x="385955" y="581"/>
                  </a:lnTo>
                  <a:lnTo>
                    <a:pt x="304888" y="0"/>
                  </a:lnTo>
                  <a:close/>
                </a:path>
              </a:pathLst>
            </a:custGeom>
            <a:solidFill>
              <a:srgbClr val="C7C7C7">
                <a:alpha val="4479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63" name="object 361">
              <a:extLst>
                <a:ext uri="{FF2B5EF4-FFF2-40B4-BE49-F238E27FC236}">
                  <a16:creationId xmlns:a16="http://schemas.microsoft.com/office/drawing/2014/main" xmlns="" id="{DEFA6AD6-ACFC-4CE4-88A5-D4725A622288}"/>
                </a:ext>
              </a:extLst>
            </p:cNvPr>
            <p:cNvSpPr/>
            <p:nvPr/>
          </p:nvSpPr>
          <p:spPr>
            <a:xfrm>
              <a:off x="9346599" y="7037068"/>
              <a:ext cx="605790" cy="41910"/>
            </a:xfrm>
            <a:custGeom>
              <a:avLst/>
              <a:gdLst/>
              <a:ahLst/>
              <a:cxnLst/>
              <a:rect l="l" t="t" r="r" b="b"/>
              <a:pathLst>
                <a:path w="605790" h="41909">
                  <a:moveTo>
                    <a:pt x="302615" y="0"/>
                  </a:moveTo>
                  <a:lnTo>
                    <a:pt x="222162" y="905"/>
                  </a:lnTo>
                  <a:lnTo>
                    <a:pt x="149870" y="3144"/>
                  </a:lnTo>
                  <a:lnTo>
                    <a:pt x="88623" y="6513"/>
                  </a:lnTo>
                  <a:lnTo>
                    <a:pt x="41306" y="10808"/>
                  </a:lnTo>
                  <a:lnTo>
                    <a:pt x="0" y="21361"/>
                  </a:lnTo>
                  <a:lnTo>
                    <a:pt x="10823" y="26853"/>
                  </a:lnTo>
                  <a:lnTo>
                    <a:pt x="88677" y="35850"/>
                  </a:lnTo>
                  <a:lnTo>
                    <a:pt x="149939" y="38970"/>
                  </a:lnTo>
                  <a:lnTo>
                    <a:pt x="222242" y="40914"/>
                  </a:lnTo>
                  <a:lnTo>
                    <a:pt x="302704" y="41490"/>
                  </a:lnTo>
                  <a:lnTo>
                    <a:pt x="383157" y="40589"/>
                  </a:lnTo>
                  <a:lnTo>
                    <a:pt x="455449" y="38351"/>
                  </a:lnTo>
                  <a:lnTo>
                    <a:pt x="516694" y="34982"/>
                  </a:lnTo>
                  <a:lnTo>
                    <a:pt x="564009" y="30685"/>
                  </a:lnTo>
                  <a:lnTo>
                    <a:pt x="605307" y="20129"/>
                  </a:lnTo>
                  <a:lnTo>
                    <a:pt x="594484" y="14637"/>
                  </a:lnTo>
                  <a:lnTo>
                    <a:pt x="516631" y="5640"/>
                  </a:lnTo>
                  <a:lnTo>
                    <a:pt x="455372" y="2520"/>
                  </a:lnTo>
                  <a:lnTo>
                    <a:pt x="383071" y="576"/>
                  </a:lnTo>
                  <a:lnTo>
                    <a:pt x="302615" y="0"/>
                  </a:lnTo>
                  <a:close/>
                </a:path>
              </a:pathLst>
            </a:custGeom>
            <a:solidFill>
              <a:srgbClr val="C6C6C6">
                <a:alpha val="4524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64" name="object 362">
              <a:extLst>
                <a:ext uri="{FF2B5EF4-FFF2-40B4-BE49-F238E27FC236}">
                  <a16:creationId xmlns:a16="http://schemas.microsoft.com/office/drawing/2014/main" xmlns="" id="{DB5FF297-DED5-4FAD-9A2B-DC5DC97BCA58}"/>
                </a:ext>
              </a:extLst>
            </p:cNvPr>
            <p:cNvSpPr/>
            <p:nvPr/>
          </p:nvSpPr>
          <p:spPr>
            <a:xfrm>
              <a:off x="9348890" y="7037226"/>
              <a:ext cx="601345" cy="41275"/>
            </a:xfrm>
            <a:custGeom>
              <a:avLst/>
              <a:gdLst/>
              <a:ahLst/>
              <a:cxnLst/>
              <a:rect l="l" t="t" r="r" b="b"/>
              <a:pathLst>
                <a:path w="601345" h="41275">
                  <a:moveTo>
                    <a:pt x="300329" y="0"/>
                  </a:moveTo>
                  <a:lnTo>
                    <a:pt x="220476" y="895"/>
                  </a:lnTo>
                  <a:lnTo>
                    <a:pt x="148727" y="3116"/>
                  </a:lnTo>
                  <a:lnTo>
                    <a:pt x="87942" y="6459"/>
                  </a:lnTo>
                  <a:lnTo>
                    <a:pt x="40985" y="10722"/>
                  </a:lnTo>
                  <a:lnTo>
                    <a:pt x="0" y="21196"/>
                  </a:lnTo>
                  <a:lnTo>
                    <a:pt x="10741" y="26651"/>
                  </a:lnTo>
                  <a:lnTo>
                    <a:pt x="88004" y="35582"/>
                  </a:lnTo>
                  <a:lnTo>
                    <a:pt x="148800" y="38679"/>
                  </a:lnTo>
                  <a:lnTo>
                    <a:pt x="220555" y="40610"/>
                  </a:lnTo>
                  <a:lnTo>
                    <a:pt x="300405" y="41186"/>
                  </a:lnTo>
                  <a:lnTo>
                    <a:pt x="380253" y="40286"/>
                  </a:lnTo>
                  <a:lnTo>
                    <a:pt x="452002" y="38063"/>
                  </a:lnTo>
                  <a:lnTo>
                    <a:pt x="512787" y="34720"/>
                  </a:lnTo>
                  <a:lnTo>
                    <a:pt x="559747" y="30456"/>
                  </a:lnTo>
                  <a:lnTo>
                    <a:pt x="600735" y="19977"/>
                  </a:lnTo>
                  <a:lnTo>
                    <a:pt x="589994" y="14526"/>
                  </a:lnTo>
                  <a:lnTo>
                    <a:pt x="512730" y="5597"/>
                  </a:lnTo>
                  <a:lnTo>
                    <a:pt x="451934" y="2500"/>
                  </a:lnTo>
                  <a:lnTo>
                    <a:pt x="380179" y="571"/>
                  </a:lnTo>
                  <a:lnTo>
                    <a:pt x="300329" y="0"/>
                  </a:lnTo>
                  <a:close/>
                </a:path>
              </a:pathLst>
            </a:custGeom>
            <a:solidFill>
              <a:srgbClr val="C6C6C6">
                <a:alpha val="4570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65" name="object 363">
              <a:extLst>
                <a:ext uri="{FF2B5EF4-FFF2-40B4-BE49-F238E27FC236}">
                  <a16:creationId xmlns:a16="http://schemas.microsoft.com/office/drawing/2014/main" xmlns="" id="{6A041159-5B7D-45B8-AF2F-DEA05CAC166E}"/>
                </a:ext>
              </a:extLst>
            </p:cNvPr>
            <p:cNvSpPr/>
            <p:nvPr/>
          </p:nvSpPr>
          <p:spPr>
            <a:xfrm>
              <a:off x="9351167" y="7037382"/>
              <a:ext cx="596265" cy="41275"/>
            </a:xfrm>
            <a:custGeom>
              <a:avLst/>
              <a:gdLst/>
              <a:ahLst/>
              <a:cxnLst/>
              <a:rect l="l" t="t" r="r" b="b"/>
              <a:pathLst>
                <a:path w="596265" h="41275">
                  <a:moveTo>
                    <a:pt x="298043" y="0"/>
                  </a:moveTo>
                  <a:lnTo>
                    <a:pt x="218801" y="889"/>
                  </a:lnTo>
                  <a:lnTo>
                    <a:pt x="147598" y="3093"/>
                  </a:lnTo>
                  <a:lnTo>
                    <a:pt x="87275" y="6411"/>
                  </a:lnTo>
                  <a:lnTo>
                    <a:pt x="40674" y="10643"/>
                  </a:lnTo>
                  <a:lnTo>
                    <a:pt x="0" y="21043"/>
                  </a:lnTo>
                  <a:lnTo>
                    <a:pt x="10660" y="26451"/>
                  </a:lnTo>
                  <a:lnTo>
                    <a:pt x="87339" y="35309"/>
                  </a:lnTo>
                  <a:lnTo>
                    <a:pt x="147675" y="38381"/>
                  </a:lnTo>
                  <a:lnTo>
                    <a:pt x="218887" y="40297"/>
                  </a:lnTo>
                  <a:lnTo>
                    <a:pt x="298132" y="40868"/>
                  </a:lnTo>
                  <a:lnTo>
                    <a:pt x="377374" y="39979"/>
                  </a:lnTo>
                  <a:lnTo>
                    <a:pt x="448577" y="37774"/>
                  </a:lnTo>
                  <a:lnTo>
                    <a:pt x="508900" y="34456"/>
                  </a:lnTo>
                  <a:lnTo>
                    <a:pt x="555501" y="30225"/>
                  </a:lnTo>
                  <a:lnTo>
                    <a:pt x="596176" y="19824"/>
                  </a:lnTo>
                  <a:lnTo>
                    <a:pt x="585516" y="14412"/>
                  </a:lnTo>
                  <a:lnTo>
                    <a:pt x="508836" y="5549"/>
                  </a:lnTo>
                  <a:lnTo>
                    <a:pt x="448500" y="2478"/>
                  </a:lnTo>
                  <a:lnTo>
                    <a:pt x="377288" y="565"/>
                  </a:lnTo>
                  <a:lnTo>
                    <a:pt x="298043" y="0"/>
                  </a:lnTo>
                  <a:close/>
                </a:path>
              </a:pathLst>
            </a:custGeom>
            <a:solidFill>
              <a:srgbClr val="C5C5C5">
                <a:alpha val="4615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66" name="object 364">
              <a:extLst>
                <a:ext uri="{FF2B5EF4-FFF2-40B4-BE49-F238E27FC236}">
                  <a16:creationId xmlns:a16="http://schemas.microsoft.com/office/drawing/2014/main" xmlns="" id="{E40F9B8E-FEA2-4165-A472-FB6BFA674B75}"/>
                </a:ext>
              </a:extLst>
            </p:cNvPr>
            <p:cNvSpPr/>
            <p:nvPr/>
          </p:nvSpPr>
          <p:spPr>
            <a:xfrm>
              <a:off x="9353457" y="7037539"/>
              <a:ext cx="591820" cy="40640"/>
            </a:xfrm>
            <a:custGeom>
              <a:avLst/>
              <a:gdLst/>
              <a:ahLst/>
              <a:cxnLst/>
              <a:rect l="l" t="t" r="r" b="b"/>
              <a:pathLst>
                <a:path w="591820" h="40640">
                  <a:moveTo>
                    <a:pt x="295757" y="0"/>
                  </a:moveTo>
                  <a:lnTo>
                    <a:pt x="217121" y="883"/>
                  </a:lnTo>
                  <a:lnTo>
                    <a:pt x="146463" y="3070"/>
                  </a:lnTo>
                  <a:lnTo>
                    <a:pt x="86604" y="6362"/>
                  </a:lnTo>
                  <a:lnTo>
                    <a:pt x="40361" y="10560"/>
                  </a:lnTo>
                  <a:lnTo>
                    <a:pt x="0" y="20878"/>
                  </a:lnTo>
                  <a:lnTo>
                    <a:pt x="10573" y="26248"/>
                  </a:lnTo>
                  <a:lnTo>
                    <a:pt x="86661" y="35039"/>
                  </a:lnTo>
                  <a:lnTo>
                    <a:pt x="146534" y="38086"/>
                  </a:lnTo>
                  <a:lnTo>
                    <a:pt x="217198" y="39986"/>
                  </a:lnTo>
                  <a:lnTo>
                    <a:pt x="295833" y="40551"/>
                  </a:lnTo>
                  <a:lnTo>
                    <a:pt x="374471" y="39667"/>
                  </a:lnTo>
                  <a:lnTo>
                    <a:pt x="445130" y="37480"/>
                  </a:lnTo>
                  <a:lnTo>
                    <a:pt x="504993" y="34188"/>
                  </a:lnTo>
                  <a:lnTo>
                    <a:pt x="551239" y="29990"/>
                  </a:lnTo>
                  <a:lnTo>
                    <a:pt x="591604" y="19672"/>
                  </a:lnTo>
                  <a:lnTo>
                    <a:pt x="581026" y="14301"/>
                  </a:lnTo>
                  <a:lnTo>
                    <a:pt x="504936" y="5507"/>
                  </a:lnTo>
                  <a:lnTo>
                    <a:pt x="445063" y="2458"/>
                  </a:lnTo>
                  <a:lnTo>
                    <a:pt x="374397" y="560"/>
                  </a:lnTo>
                  <a:lnTo>
                    <a:pt x="295757" y="0"/>
                  </a:lnTo>
                  <a:close/>
                </a:path>
              </a:pathLst>
            </a:custGeom>
            <a:solidFill>
              <a:srgbClr val="C5C5C5">
                <a:alpha val="4660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67" name="object 365">
              <a:extLst>
                <a:ext uri="{FF2B5EF4-FFF2-40B4-BE49-F238E27FC236}">
                  <a16:creationId xmlns:a16="http://schemas.microsoft.com/office/drawing/2014/main" xmlns="" id="{05EAD04E-F55D-42B3-8CEA-B98DCDA7BD83}"/>
                </a:ext>
              </a:extLst>
            </p:cNvPr>
            <p:cNvSpPr/>
            <p:nvPr/>
          </p:nvSpPr>
          <p:spPr>
            <a:xfrm>
              <a:off x="9355735" y="7037697"/>
              <a:ext cx="587375" cy="40640"/>
            </a:xfrm>
            <a:custGeom>
              <a:avLst/>
              <a:gdLst/>
              <a:ahLst/>
              <a:cxnLst/>
              <a:rect l="l" t="t" r="r" b="b"/>
              <a:pathLst>
                <a:path w="587375" h="40640">
                  <a:moveTo>
                    <a:pt x="293484" y="0"/>
                  </a:moveTo>
                  <a:lnTo>
                    <a:pt x="215452" y="877"/>
                  </a:lnTo>
                  <a:lnTo>
                    <a:pt x="145338" y="3047"/>
                  </a:lnTo>
                  <a:lnTo>
                    <a:pt x="85939" y="6313"/>
                  </a:lnTo>
                  <a:lnTo>
                    <a:pt x="40051" y="10477"/>
                  </a:lnTo>
                  <a:lnTo>
                    <a:pt x="0" y="20713"/>
                  </a:lnTo>
                  <a:lnTo>
                    <a:pt x="10496" y="26041"/>
                  </a:lnTo>
                  <a:lnTo>
                    <a:pt x="86001" y="34771"/>
                  </a:lnTo>
                  <a:lnTo>
                    <a:pt x="145412" y="37798"/>
                  </a:lnTo>
                  <a:lnTo>
                    <a:pt x="215531" y="39685"/>
                  </a:lnTo>
                  <a:lnTo>
                    <a:pt x="293560" y="40246"/>
                  </a:lnTo>
                  <a:lnTo>
                    <a:pt x="371591" y="39368"/>
                  </a:lnTo>
                  <a:lnTo>
                    <a:pt x="441706" y="37195"/>
                  </a:lnTo>
                  <a:lnTo>
                    <a:pt x="501105" y="33926"/>
                  </a:lnTo>
                  <a:lnTo>
                    <a:pt x="546993" y="29758"/>
                  </a:lnTo>
                  <a:lnTo>
                    <a:pt x="587044" y="19519"/>
                  </a:lnTo>
                  <a:lnTo>
                    <a:pt x="576547" y="14192"/>
                  </a:lnTo>
                  <a:lnTo>
                    <a:pt x="501043" y="5468"/>
                  </a:lnTo>
                  <a:lnTo>
                    <a:pt x="441632" y="2444"/>
                  </a:lnTo>
                  <a:lnTo>
                    <a:pt x="371513" y="559"/>
                  </a:lnTo>
                  <a:lnTo>
                    <a:pt x="293484" y="0"/>
                  </a:lnTo>
                  <a:close/>
                </a:path>
              </a:pathLst>
            </a:custGeom>
            <a:solidFill>
              <a:srgbClr val="C5C5C5">
                <a:alpha val="4705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68" name="object 366">
              <a:extLst>
                <a:ext uri="{FF2B5EF4-FFF2-40B4-BE49-F238E27FC236}">
                  <a16:creationId xmlns:a16="http://schemas.microsoft.com/office/drawing/2014/main" xmlns="" id="{1657F214-7F71-482A-A861-5F738378FCAB}"/>
                </a:ext>
              </a:extLst>
            </p:cNvPr>
            <p:cNvSpPr/>
            <p:nvPr/>
          </p:nvSpPr>
          <p:spPr>
            <a:xfrm>
              <a:off x="9358012" y="7037853"/>
              <a:ext cx="582930" cy="40005"/>
            </a:xfrm>
            <a:custGeom>
              <a:avLst/>
              <a:gdLst/>
              <a:ahLst/>
              <a:cxnLst/>
              <a:rect l="l" t="t" r="r" b="b"/>
              <a:pathLst>
                <a:path w="582929" h="40004">
                  <a:moveTo>
                    <a:pt x="291198" y="0"/>
                  </a:moveTo>
                  <a:lnTo>
                    <a:pt x="213777" y="866"/>
                  </a:lnTo>
                  <a:lnTo>
                    <a:pt x="144209" y="3018"/>
                  </a:lnTo>
                  <a:lnTo>
                    <a:pt x="85272" y="6259"/>
                  </a:lnTo>
                  <a:lnTo>
                    <a:pt x="39741" y="10392"/>
                  </a:lnTo>
                  <a:lnTo>
                    <a:pt x="0" y="20548"/>
                  </a:lnTo>
                  <a:lnTo>
                    <a:pt x="10415" y="25839"/>
                  </a:lnTo>
                  <a:lnTo>
                    <a:pt x="85336" y="34501"/>
                  </a:lnTo>
                  <a:lnTo>
                    <a:pt x="144287" y="37503"/>
                  </a:lnTo>
                  <a:lnTo>
                    <a:pt x="213863" y="39374"/>
                  </a:lnTo>
                  <a:lnTo>
                    <a:pt x="291287" y="39928"/>
                  </a:lnTo>
                  <a:lnTo>
                    <a:pt x="368708" y="39056"/>
                  </a:lnTo>
                  <a:lnTo>
                    <a:pt x="438275" y="36901"/>
                  </a:lnTo>
                  <a:lnTo>
                    <a:pt x="497212" y="33658"/>
                  </a:lnTo>
                  <a:lnTo>
                    <a:pt x="542744" y="29524"/>
                  </a:lnTo>
                  <a:lnTo>
                    <a:pt x="582485" y="19367"/>
                  </a:lnTo>
                  <a:lnTo>
                    <a:pt x="572070" y="14082"/>
                  </a:lnTo>
                  <a:lnTo>
                    <a:pt x="497154" y="5426"/>
                  </a:lnTo>
                  <a:lnTo>
                    <a:pt x="438204" y="2424"/>
                  </a:lnTo>
                  <a:lnTo>
                    <a:pt x="368626" y="554"/>
                  </a:lnTo>
                  <a:lnTo>
                    <a:pt x="291198" y="0"/>
                  </a:lnTo>
                  <a:close/>
                </a:path>
              </a:pathLst>
            </a:custGeom>
            <a:solidFill>
              <a:srgbClr val="C5C5C5">
                <a:alpha val="4751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69" name="object 367">
              <a:extLst>
                <a:ext uri="{FF2B5EF4-FFF2-40B4-BE49-F238E27FC236}">
                  <a16:creationId xmlns:a16="http://schemas.microsoft.com/office/drawing/2014/main" xmlns="" id="{4E41761E-B63E-4F37-818F-9E630C16A062}"/>
                </a:ext>
              </a:extLst>
            </p:cNvPr>
            <p:cNvSpPr/>
            <p:nvPr/>
          </p:nvSpPr>
          <p:spPr>
            <a:xfrm>
              <a:off x="9360302" y="7037998"/>
              <a:ext cx="578485" cy="40005"/>
            </a:xfrm>
            <a:custGeom>
              <a:avLst/>
              <a:gdLst/>
              <a:ahLst/>
              <a:cxnLst/>
              <a:rect l="l" t="t" r="r" b="b"/>
              <a:pathLst>
                <a:path w="578484" h="40004">
                  <a:moveTo>
                    <a:pt x="288912" y="0"/>
                  </a:moveTo>
                  <a:lnTo>
                    <a:pt x="212097" y="866"/>
                  </a:lnTo>
                  <a:lnTo>
                    <a:pt x="143075" y="3005"/>
                  </a:lnTo>
                  <a:lnTo>
                    <a:pt x="84601" y="6222"/>
                  </a:lnTo>
                  <a:lnTo>
                    <a:pt x="39427" y="10325"/>
                  </a:lnTo>
                  <a:lnTo>
                    <a:pt x="0" y="20408"/>
                  </a:lnTo>
                  <a:lnTo>
                    <a:pt x="10329" y="25651"/>
                  </a:lnTo>
                  <a:lnTo>
                    <a:pt x="84658" y="34240"/>
                  </a:lnTo>
                  <a:lnTo>
                    <a:pt x="143145" y="37218"/>
                  </a:lnTo>
                  <a:lnTo>
                    <a:pt x="212174" y="39074"/>
                  </a:lnTo>
                  <a:lnTo>
                    <a:pt x="288988" y="39623"/>
                  </a:lnTo>
                  <a:lnTo>
                    <a:pt x="365804" y="38763"/>
                  </a:lnTo>
                  <a:lnTo>
                    <a:pt x="434828" y="36627"/>
                  </a:lnTo>
                  <a:lnTo>
                    <a:pt x="493306" y="33412"/>
                  </a:lnTo>
                  <a:lnTo>
                    <a:pt x="538482" y="29310"/>
                  </a:lnTo>
                  <a:lnTo>
                    <a:pt x="577913" y="19227"/>
                  </a:lnTo>
                  <a:lnTo>
                    <a:pt x="567579" y="13984"/>
                  </a:lnTo>
                  <a:lnTo>
                    <a:pt x="493248" y="5394"/>
                  </a:lnTo>
                  <a:lnTo>
                    <a:pt x="434760" y="2413"/>
                  </a:lnTo>
                  <a:lnTo>
                    <a:pt x="365730" y="554"/>
                  </a:lnTo>
                  <a:lnTo>
                    <a:pt x="288912" y="0"/>
                  </a:lnTo>
                  <a:close/>
                </a:path>
              </a:pathLst>
            </a:custGeom>
            <a:solidFill>
              <a:srgbClr val="C4C4C4">
                <a:alpha val="4796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70" name="object 368">
              <a:extLst>
                <a:ext uri="{FF2B5EF4-FFF2-40B4-BE49-F238E27FC236}">
                  <a16:creationId xmlns:a16="http://schemas.microsoft.com/office/drawing/2014/main" xmlns="" id="{936DBDD3-78CE-430A-9AF7-623A2CA77346}"/>
                </a:ext>
              </a:extLst>
            </p:cNvPr>
            <p:cNvSpPr/>
            <p:nvPr/>
          </p:nvSpPr>
          <p:spPr>
            <a:xfrm>
              <a:off x="9362579" y="7038154"/>
              <a:ext cx="573405" cy="39370"/>
            </a:xfrm>
            <a:custGeom>
              <a:avLst/>
              <a:gdLst/>
              <a:ahLst/>
              <a:cxnLst/>
              <a:rect l="l" t="t" r="r" b="b"/>
              <a:pathLst>
                <a:path w="573404" h="39370">
                  <a:moveTo>
                    <a:pt x="286638" y="0"/>
                  </a:moveTo>
                  <a:lnTo>
                    <a:pt x="210428" y="860"/>
                  </a:lnTo>
                  <a:lnTo>
                    <a:pt x="141950" y="2982"/>
                  </a:lnTo>
                  <a:lnTo>
                    <a:pt x="83935" y="6173"/>
                  </a:lnTo>
                  <a:lnTo>
                    <a:pt x="39117" y="10242"/>
                  </a:lnTo>
                  <a:lnTo>
                    <a:pt x="0" y="20243"/>
                  </a:lnTo>
                  <a:lnTo>
                    <a:pt x="10251" y="25449"/>
                  </a:lnTo>
                  <a:lnTo>
                    <a:pt x="83993" y="33972"/>
                  </a:lnTo>
                  <a:lnTo>
                    <a:pt x="142017" y="36927"/>
                  </a:lnTo>
                  <a:lnTo>
                    <a:pt x="210502" y="38770"/>
                  </a:lnTo>
                  <a:lnTo>
                    <a:pt x="286715" y="39319"/>
                  </a:lnTo>
                  <a:lnTo>
                    <a:pt x="362925" y="38459"/>
                  </a:lnTo>
                  <a:lnTo>
                    <a:pt x="431403" y="36337"/>
                  </a:lnTo>
                  <a:lnTo>
                    <a:pt x="489418" y="33145"/>
                  </a:lnTo>
                  <a:lnTo>
                    <a:pt x="534236" y="29076"/>
                  </a:lnTo>
                  <a:lnTo>
                    <a:pt x="573354" y="19075"/>
                  </a:lnTo>
                  <a:lnTo>
                    <a:pt x="563102" y="13870"/>
                  </a:lnTo>
                  <a:lnTo>
                    <a:pt x="489361" y="5346"/>
                  </a:lnTo>
                  <a:lnTo>
                    <a:pt x="431336" y="2391"/>
                  </a:lnTo>
                  <a:lnTo>
                    <a:pt x="362851" y="548"/>
                  </a:lnTo>
                  <a:lnTo>
                    <a:pt x="286638" y="0"/>
                  </a:lnTo>
                  <a:close/>
                </a:path>
              </a:pathLst>
            </a:custGeom>
            <a:solidFill>
              <a:srgbClr val="C3C3C3">
                <a:alpha val="4841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71" name="object 369">
              <a:extLst>
                <a:ext uri="{FF2B5EF4-FFF2-40B4-BE49-F238E27FC236}">
                  <a16:creationId xmlns:a16="http://schemas.microsoft.com/office/drawing/2014/main" xmlns="" id="{D1F57867-59D9-49E5-B904-4FDD4E851C1D}"/>
                </a:ext>
              </a:extLst>
            </p:cNvPr>
            <p:cNvSpPr/>
            <p:nvPr/>
          </p:nvSpPr>
          <p:spPr>
            <a:xfrm>
              <a:off x="9364858" y="7038312"/>
              <a:ext cx="568960" cy="39370"/>
            </a:xfrm>
            <a:custGeom>
              <a:avLst/>
              <a:gdLst/>
              <a:ahLst/>
              <a:cxnLst/>
              <a:rect l="l" t="t" r="r" b="b"/>
              <a:pathLst>
                <a:path w="568959" h="39370">
                  <a:moveTo>
                    <a:pt x="284353" y="0"/>
                  </a:moveTo>
                  <a:lnTo>
                    <a:pt x="208753" y="854"/>
                  </a:lnTo>
                  <a:lnTo>
                    <a:pt x="140821" y="2959"/>
                  </a:lnTo>
                  <a:lnTo>
                    <a:pt x="83269" y="6124"/>
                  </a:lnTo>
                  <a:lnTo>
                    <a:pt x="38807" y="10160"/>
                  </a:lnTo>
                  <a:lnTo>
                    <a:pt x="0" y="20078"/>
                  </a:lnTo>
                  <a:lnTo>
                    <a:pt x="10170" y="25241"/>
                  </a:lnTo>
                  <a:lnTo>
                    <a:pt x="83327" y="33697"/>
                  </a:lnTo>
                  <a:lnTo>
                    <a:pt x="140892" y="36630"/>
                  </a:lnTo>
                  <a:lnTo>
                    <a:pt x="208834" y="38458"/>
                  </a:lnTo>
                  <a:lnTo>
                    <a:pt x="284441" y="39001"/>
                  </a:lnTo>
                  <a:lnTo>
                    <a:pt x="360041" y="38152"/>
                  </a:lnTo>
                  <a:lnTo>
                    <a:pt x="427973" y="36048"/>
                  </a:lnTo>
                  <a:lnTo>
                    <a:pt x="485525" y="32881"/>
                  </a:lnTo>
                  <a:lnTo>
                    <a:pt x="529987" y="28844"/>
                  </a:lnTo>
                  <a:lnTo>
                    <a:pt x="568794" y="18923"/>
                  </a:lnTo>
                  <a:lnTo>
                    <a:pt x="558624" y="13759"/>
                  </a:lnTo>
                  <a:lnTo>
                    <a:pt x="485467" y="5303"/>
                  </a:lnTo>
                  <a:lnTo>
                    <a:pt x="427902" y="2371"/>
                  </a:lnTo>
                  <a:lnTo>
                    <a:pt x="359960" y="543"/>
                  </a:lnTo>
                  <a:lnTo>
                    <a:pt x="284353" y="0"/>
                  </a:lnTo>
                  <a:close/>
                </a:path>
              </a:pathLst>
            </a:custGeom>
            <a:solidFill>
              <a:srgbClr val="C3C3C3">
                <a:alpha val="4886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72" name="object 370">
              <a:extLst>
                <a:ext uri="{FF2B5EF4-FFF2-40B4-BE49-F238E27FC236}">
                  <a16:creationId xmlns:a16="http://schemas.microsoft.com/office/drawing/2014/main" xmlns="" id="{D91C22B0-B512-4A32-AE40-10D6657EDF23}"/>
                </a:ext>
              </a:extLst>
            </p:cNvPr>
            <p:cNvSpPr/>
            <p:nvPr/>
          </p:nvSpPr>
          <p:spPr>
            <a:xfrm>
              <a:off x="9367147" y="7038469"/>
              <a:ext cx="564515" cy="38735"/>
            </a:xfrm>
            <a:custGeom>
              <a:avLst/>
              <a:gdLst/>
              <a:ahLst/>
              <a:cxnLst/>
              <a:rect l="l" t="t" r="r" b="b"/>
              <a:pathLst>
                <a:path w="564515" h="38734">
                  <a:moveTo>
                    <a:pt x="282067" y="0"/>
                  </a:moveTo>
                  <a:lnTo>
                    <a:pt x="207072" y="843"/>
                  </a:lnTo>
                  <a:lnTo>
                    <a:pt x="139686" y="2930"/>
                  </a:lnTo>
                  <a:lnTo>
                    <a:pt x="82597" y="6070"/>
                  </a:lnTo>
                  <a:lnTo>
                    <a:pt x="38494" y="10074"/>
                  </a:lnTo>
                  <a:lnTo>
                    <a:pt x="0" y="19913"/>
                  </a:lnTo>
                  <a:lnTo>
                    <a:pt x="10084" y="25039"/>
                  </a:lnTo>
                  <a:lnTo>
                    <a:pt x="82650" y="33427"/>
                  </a:lnTo>
                  <a:lnTo>
                    <a:pt x="139751" y="36335"/>
                  </a:lnTo>
                  <a:lnTo>
                    <a:pt x="207146" y="38146"/>
                  </a:lnTo>
                  <a:lnTo>
                    <a:pt x="282143" y="38684"/>
                  </a:lnTo>
                  <a:lnTo>
                    <a:pt x="357142" y="37840"/>
                  </a:lnTo>
                  <a:lnTo>
                    <a:pt x="424532" y="35753"/>
                  </a:lnTo>
                  <a:lnTo>
                    <a:pt x="481623" y="32613"/>
                  </a:lnTo>
                  <a:lnTo>
                    <a:pt x="525728" y="28609"/>
                  </a:lnTo>
                  <a:lnTo>
                    <a:pt x="564222" y="18770"/>
                  </a:lnTo>
                  <a:lnTo>
                    <a:pt x="554133" y="13649"/>
                  </a:lnTo>
                  <a:lnTo>
                    <a:pt x="481561" y="5260"/>
                  </a:lnTo>
                  <a:lnTo>
                    <a:pt x="424458" y="2351"/>
                  </a:lnTo>
                  <a:lnTo>
                    <a:pt x="357064" y="538"/>
                  </a:lnTo>
                  <a:lnTo>
                    <a:pt x="282067" y="0"/>
                  </a:lnTo>
                  <a:close/>
                </a:path>
              </a:pathLst>
            </a:custGeom>
            <a:solidFill>
              <a:srgbClr val="C2C2C2">
                <a:alpha val="4932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73" name="object 371">
              <a:extLst>
                <a:ext uri="{FF2B5EF4-FFF2-40B4-BE49-F238E27FC236}">
                  <a16:creationId xmlns:a16="http://schemas.microsoft.com/office/drawing/2014/main" xmlns="" id="{C30DFFF8-199A-4BD0-A1CA-251442772CFF}"/>
                </a:ext>
              </a:extLst>
            </p:cNvPr>
            <p:cNvSpPr/>
            <p:nvPr/>
          </p:nvSpPr>
          <p:spPr>
            <a:xfrm>
              <a:off x="9369424" y="7038625"/>
              <a:ext cx="560070" cy="38735"/>
            </a:xfrm>
            <a:custGeom>
              <a:avLst/>
              <a:gdLst/>
              <a:ahLst/>
              <a:cxnLst/>
              <a:rect l="l" t="t" r="r" b="b"/>
              <a:pathLst>
                <a:path w="560070" h="38734">
                  <a:moveTo>
                    <a:pt x="279793" y="0"/>
                  </a:moveTo>
                  <a:lnTo>
                    <a:pt x="205404" y="837"/>
                  </a:lnTo>
                  <a:lnTo>
                    <a:pt x="138561" y="2907"/>
                  </a:lnTo>
                  <a:lnTo>
                    <a:pt x="81932" y="6022"/>
                  </a:lnTo>
                  <a:lnTo>
                    <a:pt x="38184" y="9995"/>
                  </a:lnTo>
                  <a:lnTo>
                    <a:pt x="0" y="19761"/>
                  </a:lnTo>
                  <a:lnTo>
                    <a:pt x="10007" y="24839"/>
                  </a:lnTo>
                  <a:lnTo>
                    <a:pt x="81989" y="33154"/>
                  </a:lnTo>
                  <a:lnTo>
                    <a:pt x="138629" y="36037"/>
                  </a:lnTo>
                  <a:lnTo>
                    <a:pt x="205478" y="37834"/>
                  </a:lnTo>
                  <a:lnTo>
                    <a:pt x="279869" y="38366"/>
                  </a:lnTo>
                  <a:lnTo>
                    <a:pt x="354259" y="37533"/>
                  </a:lnTo>
                  <a:lnTo>
                    <a:pt x="421101" y="35464"/>
                  </a:lnTo>
                  <a:lnTo>
                    <a:pt x="477731" y="32350"/>
                  </a:lnTo>
                  <a:lnTo>
                    <a:pt x="521479" y="28377"/>
                  </a:lnTo>
                  <a:lnTo>
                    <a:pt x="559663" y="18618"/>
                  </a:lnTo>
                  <a:lnTo>
                    <a:pt x="549656" y="13539"/>
                  </a:lnTo>
                  <a:lnTo>
                    <a:pt x="477673" y="5218"/>
                  </a:lnTo>
                  <a:lnTo>
                    <a:pt x="421034" y="2332"/>
                  </a:lnTo>
                  <a:lnTo>
                    <a:pt x="354184" y="533"/>
                  </a:lnTo>
                  <a:lnTo>
                    <a:pt x="279793" y="0"/>
                  </a:lnTo>
                  <a:close/>
                </a:path>
              </a:pathLst>
            </a:custGeom>
            <a:solidFill>
              <a:srgbClr val="C2C2C2">
                <a:alpha val="4977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74" name="object 372">
              <a:extLst>
                <a:ext uri="{FF2B5EF4-FFF2-40B4-BE49-F238E27FC236}">
                  <a16:creationId xmlns:a16="http://schemas.microsoft.com/office/drawing/2014/main" xmlns="" id="{463697C4-838E-4E65-96FE-EC5C5230671A}"/>
                </a:ext>
              </a:extLst>
            </p:cNvPr>
            <p:cNvSpPr/>
            <p:nvPr/>
          </p:nvSpPr>
          <p:spPr>
            <a:xfrm>
              <a:off x="9371701" y="7038783"/>
              <a:ext cx="555625" cy="38100"/>
            </a:xfrm>
            <a:custGeom>
              <a:avLst/>
              <a:gdLst/>
              <a:ahLst/>
              <a:cxnLst/>
              <a:rect l="l" t="t" r="r" b="b"/>
              <a:pathLst>
                <a:path w="555625" h="38100">
                  <a:moveTo>
                    <a:pt x="277520" y="0"/>
                  </a:moveTo>
                  <a:lnTo>
                    <a:pt x="203737" y="832"/>
                  </a:lnTo>
                  <a:lnTo>
                    <a:pt x="137439" y="2887"/>
                  </a:lnTo>
                  <a:lnTo>
                    <a:pt x="81272" y="5978"/>
                  </a:lnTo>
                  <a:lnTo>
                    <a:pt x="37879" y="9918"/>
                  </a:lnTo>
                  <a:lnTo>
                    <a:pt x="0" y="19596"/>
                  </a:lnTo>
                  <a:lnTo>
                    <a:pt x="9926" y="24631"/>
                  </a:lnTo>
                  <a:lnTo>
                    <a:pt x="81324" y="32881"/>
                  </a:lnTo>
                  <a:lnTo>
                    <a:pt x="137504" y="35743"/>
                  </a:lnTo>
                  <a:lnTo>
                    <a:pt x="203810" y="37529"/>
                  </a:lnTo>
                  <a:lnTo>
                    <a:pt x="277596" y="38061"/>
                  </a:lnTo>
                  <a:lnTo>
                    <a:pt x="351379" y="37229"/>
                  </a:lnTo>
                  <a:lnTo>
                    <a:pt x="417677" y="35174"/>
                  </a:lnTo>
                  <a:lnTo>
                    <a:pt x="473843" y="32083"/>
                  </a:lnTo>
                  <a:lnTo>
                    <a:pt x="517233" y="28143"/>
                  </a:lnTo>
                  <a:lnTo>
                    <a:pt x="555104" y="18465"/>
                  </a:lnTo>
                  <a:lnTo>
                    <a:pt x="545177" y="13429"/>
                  </a:lnTo>
                  <a:lnTo>
                    <a:pt x="473781" y="5180"/>
                  </a:lnTo>
                  <a:lnTo>
                    <a:pt x="417603" y="2317"/>
                  </a:lnTo>
                  <a:lnTo>
                    <a:pt x="351301" y="532"/>
                  </a:lnTo>
                  <a:lnTo>
                    <a:pt x="277520" y="0"/>
                  </a:lnTo>
                  <a:close/>
                </a:path>
              </a:pathLst>
            </a:custGeom>
            <a:solidFill>
              <a:srgbClr val="C1C1C1">
                <a:alpha val="5022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75" name="object 373">
              <a:extLst>
                <a:ext uri="{FF2B5EF4-FFF2-40B4-BE49-F238E27FC236}">
                  <a16:creationId xmlns:a16="http://schemas.microsoft.com/office/drawing/2014/main" xmlns="" id="{EDA464C6-B106-4809-AA7E-599E7AB0B88E}"/>
                </a:ext>
              </a:extLst>
            </p:cNvPr>
            <p:cNvSpPr/>
            <p:nvPr/>
          </p:nvSpPr>
          <p:spPr>
            <a:xfrm>
              <a:off x="9373991" y="7038940"/>
              <a:ext cx="550545" cy="38100"/>
            </a:xfrm>
            <a:custGeom>
              <a:avLst/>
              <a:gdLst/>
              <a:ahLst/>
              <a:cxnLst/>
              <a:rect l="l" t="t" r="r" b="b"/>
              <a:pathLst>
                <a:path w="550545" h="38100">
                  <a:moveTo>
                    <a:pt x="275221" y="0"/>
                  </a:moveTo>
                  <a:lnTo>
                    <a:pt x="202048" y="826"/>
                  </a:lnTo>
                  <a:lnTo>
                    <a:pt x="136298" y="2864"/>
                  </a:lnTo>
                  <a:lnTo>
                    <a:pt x="80594" y="5929"/>
                  </a:lnTo>
                  <a:lnTo>
                    <a:pt x="37560" y="9835"/>
                  </a:lnTo>
                  <a:lnTo>
                    <a:pt x="0" y="19430"/>
                  </a:lnTo>
                  <a:lnTo>
                    <a:pt x="9839" y="24429"/>
                  </a:lnTo>
                  <a:lnTo>
                    <a:pt x="80646" y="32612"/>
                  </a:lnTo>
                  <a:lnTo>
                    <a:pt x="136363" y="35448"/>
                  </a:lnTo>
                  <a:lnTo>
                    <a:pt x="202121" y="37217"/>
                  </a:lnTo>
                  <a:lnTo>
                    <a:pt x="275297" y="37744"/>
                  </a:lnTo>
                  <a:lnTo>
                    <a:pt x="348476" y="36923"/>
                  </a:lnTo>
                  <a:lnTo>
                    <a:pt x="414230" y="34888"/>
                  </a:lnTo>
                  <a:lnTo>
                    <a:pt x="469936" y="31824"/>
                  </a:lnTo>
                  <a:lnTo>
                    <a:pt x="512971" y="27917"/>
                  </a:lnTo>
                  <a:lnTo>
                    <a:pt x="550532" y="18313"/>
                  </a:lnTo>
                  <a:lnTo>
                    <a:pt x="540687" y="13315"/>
                  </a:lnTo>
                  <a:lnTo>
                    <a:pt x="469879" y="5132"/>
                  </a:lnTo>
                  <a:lnTo>
                    <a:pt x="414162" y="2295"/>
                  </a:lnTo>
                  <a:lnTo>
                    <a:pt x="348402" y="526"/>
                  </a:lnTo>
                  <a:lnTo>
                    <a:pt x="275221" y="0"/>
                  </a:lnTo>
                  <a:close/>
                </a:path>
              </a:pathLst>
            </a:custGeom>
            <a:solidFill>
              <a:srgbClr val="C1C1C1">
                <a:alpha val="5067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76" name="object 374">
              <a:extLst>
                <a:ext uri="{FF2B5EF4-FFF2-40B4-BE49-F238E27FC236}">
                  <a16:creationId xmlns:a16="http://schemas.microsoft.com/office/drawing/2014/main" xmlns="" id="{D7156DB9-523F-4271-B80B-985DE5DFF2FB}"/>
                </a:ext>
              </a:extLst>
            </p:cNvPr>
            <p:cNvSpPr/>
            <p:nvPr/>
          </p:nvSpPr>
          <p:spPr>
            <a:xfrm>
              <a:off x="9376268" y="7039096"/>
              <a:ext cx="546100" cy="37465"/>
            </a:xfrm>
            <a:custGeom>
              <a:avLst/>
              <a:gdLst/>
              <a:ahLst/>
              <a:cxnLst/>
              <a:rect l="l" t="t" r="r" b="b"/>
              <a:pathLst>
                <a:path w="546100" h="37465">
                  <a:moveTo>
                    <a:pt x="272948" y="0"/>
                  </a:moveTo>
                  <a:lnTo>
                    <a:pt x="200380" y="815"/>
                  </a:lnTo>
                  <a:lnTo>
                    <a:pt x="135173" y="2836"/>
                  </a:lnTo>
                  <a:lnTo>
                    <a:pt x="79929" y="5876"/>
                  </a:lnTo>
                  <a:lnTo>
                    <a:pt x="37250" y="9753"/>
                  </a:lnTo>
                  <a:lnTo>
                    <a:pt x="0" y="19278"/>
                  </a:lnTo>
                  <a:lnTo>
                    <a:pt x="9763" y="24230"/>
                  </a:lnTo>
                  <a:lnTo>
                    <a:pt x="79986" y="32343"/>
                  </a:lnTo>
                  <a:lnTo>
                    <a:pt x="135240" y="35157"/>
                  </a:lnTo>
                  <a:lnTo>
                    <a:pt x="200454" y="36909"/>
                  </a:lnTo>
                  <a:lnTo>
                    <a:pt x="273024" y="37426"/>
                  </a:lnTo>
                  <a:lnTo>
                    <a:pt x="345592" y="36611"/>
                  </a:lnTo>
                  <a:lnTo>
                    <a:pt x="410799" y="34593"/>
                  </a:lnTo>
                  <a:lnTo>
                    <a:pt x="466043" y="31556"/>
                  </a:lnTo>
                  <a:lnTo>
                    <a:pt x="508722" y="27682"/>
                  </a:lnTo>
                  <a:lnTo>
                    <a:pt x="545973" y="18160"/>
                  </a:lnTo>
                  <a:lnTo>
                    <a:pt x="536209" y="13205"/>
                  </a:lnTo>
                  <a:lnTo>
                    <a:pt x="465986" y="5089"/>
                  </a:lnTo>
                  <a:lnTo>
                    <a:pt x="410732" y="2275"/>
                  </a:lnTo>
                  <a:lnTo>
                    <a:pt x="345518" y="521"/>
                  </a:lnTo>
                  <a:lnTo>
                    <a:pt x="272948" y="0"/>
                  </a:lnTo>
                  <a:close/>
                </a:path>
              </a:pathLst>
            </a:custGeom>
            <a:solidFill>
              <a:srgbClr val="C0C0C0">
                <a:alpha val="5113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77" name="object 375">
              <a:extLst>
                <a:ext uri="{FF2B5EF4-FFF2-40B4-BE49-F238E27FC236}">
                  <a16:creationId xmlns:a16="http://schemas.microsoft.com/office/drawing/2014/main" xmlns="" id="{C4F217E1-036C-441A-B2C4-15CDDFD3B2D5}"/>
                </a:ext>
              </a:extLst>
            </p:cNvPr>
            <p:cNvSpPr/>
            <p:nvPr/>
          </p:nvSpPr>
          <p:spPr>
            <a:xfrm>
              <a:off x="9378547" y="7039254"/>
              <a:ext cx="541655" cy="37465"/>
            </a:xfrm>
            <a:custGeom>
              <a:avLst/>
              <a:gdLst/>
              <a:ahLst/>
              <a:cxnLst/>
              <a:rect l="l" t="t" r="r" b="b"/>
              <a:pathLst>
                <a:path w="541654" h="37465">
                  <a:moveTo>
                    <a:pt x="270675" y="0"/>
                  </a:moveTo>
                  <a:lnTo>
                    <a:pt x="198712" y="809"/>
                  </a:lnTo>
                  <a:lnTo>
                    <a:pt x="134050" y="2813"/>
                  </a:lnTo>
                  <a:lnTo>
                    <a:pt x="79268" y="5827"/>
                  </a:lnTo>
                  <a:lnTo>
                    <a:pt x="36946" y="9670"/>
                  </a:lnTo>
                  <a:lnTo>
                    <a:pt x="0" y="19113"/>
                  </a:lnTo>
                  <a:lnTo>
                    <a:pt x="9682" y="24027"/>
                  </a:lnTo>
                  <a:lnTo>
                    <a:pt x="79321" y="32075"/>
                  </a:lnTo>
                  <a:lnTo>
                    <a:pt x="134115" y="34866"/>
                  </a:lnTo>
                  <a:lnTo>
                    <a:pt x="198786" y="36605"/>
                  </a:lnTo>
                  <a:lnTo>
                    <a:pt x="270751" y="37122"/>
                  </a:lnTo>
                  <a:lnTo>
                    <a:pt x="342713" y="36312"/>
                  </a:lnTo>
                  <a:lnTo>
                    <a:pt x="407375" y="34308"/>
                  </a:lnTo>
                  <a:lnTo>
                    <a:pt x="462156" y="31294"/>
                  </a:lnTo>
                  <a:lnTo>
                    <a:pt x="504476" y="27451"/>
                  </a:lnTo>
                  <a:lnTo>
                    <a:pt x="541413" y="18008"/>
                  </a:lnTo>
                  <a:lnTo>
                    <a:pt x="531732" y="13094"/>
                  </a:lnTo>
                  <a:lnTo>
                    <a:pt x="462099" y="5046"/>
                  </a:lnTo>
                  <a:lnTo>
                    <a:pt x="407307" y="2255"/>
                  </a:lnTo>
                  <a:lnTo>
                    <a:pt x="342639" y="516"/>
                  </a:lnTo>
                  <a:lnTo>
                    <a:pt x="270675" y="0"/>
                  </a:lnTo>
                  <a:close/>
                </a:path>
              </a:pathLst>
            </a:custGeom>
            <a:solidFill>
              <a:srgbClr val="C0C0C0">
                <a:alpha val="5158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78" name="object 376">
              <a:extLst>
                <a:ext uri="{FF2B5EF4-FFF2-40B4-BE49-F238E27FC236}">
                  <a16:creationId xmlns:a16="http://schemas.microsoft.com/office/drawing/2014/main" xmlns="" id="{E9B7B479-EA6A-46A0-AC2A-617C717908AB}"/>
                </a:ext>
              </a:extLst>
            </p:cNvPr>
            <p:cNvSpPr/>
            <p:nvPr/>
          </p:nvSpPr>
          <p:spPr>
            <a:xfrm>
              <a:off x="9380837" y="7039411"/>
              <a:ext cx="537210" cy="36830"/>
            </a:xfrm>
            <a:custGeom>
              <a:avLst/>
              <a:gdLst/>
              <a:ahLst/>
              <a:cxnLst/>
              <a:rect l="l" t="t" r="r" b="b"/>
              <a:pathLst>
                <a:path w="537209" h="36829">
                  <a:moveTo>
                    <a:pt x="268376" y="0"/>
                  </a:moveTo>
                  <a:lnTo>
                    <a:pt x="183540" y="1112"/>
                  </a:lnTo>
                  <a:lnTo>
                    <a:pt x="109863" y="3875"/>
                  </a:lnTo>
                  <a:lnTo>
                    <a:pt x="51766" y="7977"/>
                  </a:lnTo>
                  <a:lnTo>
                    <a:pt x="13670" y="13105"/>
                  </a:lnTo>
                  <a:lnTo>
                    <a:pt x="0" y="18948"/>
                  </a:lnTo>
                  <a:lnTo>
                    <a:pt x="13692" y="24736"/>
                  </a:lnTo>
                  <a:lnTo>
                    <a:pt x="51805" y="29710"/>
                  </a:lnTo>
                  <a:lnTo>
                    <a:pt x="109918" y="33576"/>
                  </a:lnTo>
                  <a:lnTo>
                    <a:pt x="183607" y="36039"/>
                  </a:lnTo>
                  <a:lnTo>
                    <a:pt x="268452" y="36804"/>
                  </a:lnTo>
                  <a:lnTo>
                    <a:pt x="353294" y="35692"/>
                  </a:lnTo>
                  <a:lnTo>
                    <a:pt x="426975" y="32929"/>
                  </a:lnTo>
                  <a:lnTo>
                    <a:pt x="485074" y="28827"/>
                  </a:lnTo>
                  <a:lnTo>
                    <a:pt x="523170" y="23699"/>
                  </a:lnTo>
                  <a:lnTo>
                    <a:pt x="536841" y="17856"/>
                  </a:lnTo>
                  <a:lnTo>
                    <a:pt x="523143" y="12068"/>
                  </a:lnTo>
                  <a:lnTo>
                    <a:pt x="485026" y="7093"/>
                  </a:lnTo>
                  <a:lnTo>
                    <a:pt x="426911" y="3227"/>
                  </a:lnTo>
                  <a:lnTo>
                    <a:pt x="353221" y="764"/>
                  </a:lnTo>
                  <a:lnTo>
                    <a:pt x="268376" y="0"/>
                  </a:lnTo>
                  <a:close/>
                </a:path>
              </a:pathLst>
            </a:custGeom>
            <a:solidFill>
              <a:srgbClr val="BEBEBE">
                <a:alpha val="5203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79" name="object 377">
              <a:extLst>
                <a:ext uri="{FF2B5EF4-FFF2-40B4-BE49-F238E27FC236}">
                  <a16:creationId xmlns:a16="http://schemas.microsoft.com/office/drawing/2014/main" xmlns="" id="{2161E88D-AD74-49F5-9A10-26C6F11399EF}"/>
                </a:ext>
              </a:extLst>
            </p:cNvPr>
            <p:cNvSpPr/>
            <p:nvPr/>
          </p:nvSpPr>
          <p:spPr>
            <a:xfrm>
              <a:off x="9383114" y="7039568"/>
              <a:ext cx="532765" cy="36830"/>
            </a:xfrm>
            <a:custGeom>
              <a:avLst/>
              <a:gdLst/>
              <a:ahLst/>
              <a:cxnLst/>
              <a:rect l="l" t="t" r="r" b="b"/>
              <a:pathLst>
                <a:path w="532765" h="36829">
                  <a:moveTo>
                    <a:pt x="266103" y="0"/>
                  </a:moveTo>
                  <a:lnTo>
                    <a:pt x="181981" y="1103"/>
                  </a:lnTo>
                  <a:lnTo>
                    <a:pt x="108927" y="3842"/>
                  </a:lnTo>
                  <a:lnTo>
                    <a:pt x="51324" y="7908"/>
                  </a:lnTo>
                  <a:lnTo>
                    <a:pt x="13553" y="12991"/>
                  </a:lnTo>
                  <a:lnTo>
                    <a:pt x="0" y="18783"/>
                  </a:lnTo>
                  <a:lnTo>
                    <a:pt x="13581" y="24525"/>
                  </a:lnTo>
                  <a:lnTo>
                    <a:pt x="51373" y="29459"/>
                  </a:lnTo>
                  <a:lnTo>
                    <a:pt x="108991" y="33291"/>
                  </a:lnTo>
                  <a:lnTo>
                    <a:pt x="182055" y="35730"/>
                  </a:lnTo>
                  <a:lnTo>
                    <a:pt x="266179" y="36487"/>
                  </a:lnTo>
                  <a:lnTo>
                    <a:pt x="350300" y="35388"/>
                  </a:lnTo>
                  <a:lnTo>
                    <a:pt x="423354" y="32649"/>
                  </a:lnTo>
                  <a:lnTo>
                    <a:pt x="480958" y="28582"/>
                  </a:lnTo>
                  <a:lnTo>
                    <a:pt x="518728" y="23496"/>
                  </a:lnTo>
                  <a:lnTo>
                    <a:pt x="532282" y="17703"/>
                  </a:lnTo>
                  <a:lnTo>
                    <a:pt x="518701" y="11966"/>
                  </a:lnTo>
                  <a:lnTo>
                    <a:pt x="480909" y="7033"/>
                  </a:lnTo>
                  <a:lnTo>
                    <a:pt x="423290" y="3199"/>
                  </a:lnTo>
                  <a:lnTo>
                    <a:pt x="350227" y="757"/>
                  </a:lnTo>
                  <a:lnTo>
                    <a:pt x="266103" y="0"/>
                  </a:lnTo>
                  <a:close/>
                </a:path>
              </a:pathLst>
            </a:custGeom>
            <a:solidFill>
              <a:srgbClr val="BDBDBD">
                <a:alpha val="5248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80" name="object 378">
              <a:extLst>
                <a:ext uri="{FF2B5EF4-FFF2-40B4-BE49-F238E27FC236}">
                  <a16:creationId xmlns:a16="http://schemas.microsoft.com/office/drawing/2014/main" xmlns="" id="{D4E7A30A-CC9A-4C69-9F0A-FEC79F72FFBB}"/>
                </a:ext>
              </a:extLst>
            </p:cNvPr>
            <p:cNvSpPr/>
            <p:nvPr/>
          </p:nvSpPr>
          <p:spPr>
            <a:xfrm>
              <a:off x="9385391" y="7039725"/>
              <a:ext cx="528320" cy="36195"/>
            </a:xfrm>
            <a:custGeom>
              <a:avLst/>
              <a:gdLst/>
              <a:ahLst/>
              <a:cxnLst/>
              <a:rect l="l" t="t" r="r" b="b"/>
              <a:pathLst>
                <a:path w="528320" h="36195">
                  <a:moveTo>
                    <a:pt x="263829" y="0"/>
                  </a:moveTo>
                  <a:lnTo>
                    <a:pt x="180429" y="1090"/>
                  </a:lnTo>
                  <a:lnTo>
                    <a:pt x="108001" y="3805"/>
                  </a:lnTo>
                  <a:lnTo>
                    <a:pt x="50891" y="7839"/>
                  </a:lnTo>
                  <a:lnTo>
                    <a:pt x="0" y="18630"/>
                  </a:lnTo>
                  <a:lnTo>
                    <a:pt x="13465" y="24317"/>
                  </a:lnTo>
                  <a:lnTo>
                    <a:pt x="50934" y="29205"/>
                  </a:lnTo>
                  <a:lnTo>
                    <a:pt x="108061" y="33005"/>
                  </a:lnTo>
                  <a:lnTo>
                    <a:pt x="180500" y="35427"/>
                  </a:lnTo>
                  <a:lnTo>
                    <a:pt x="263905" y="36182"/>
                  </a:lnTo>
                  <a:lnTo>
                    <a:pt x="347301" y="35087"/>
                  </a:lnTo>
                  <a:lnTo>
                    <a:pt x="419727" y="32371"/>
                  </a:lnTo>
                  <a:lnTo>
                    <a:pt x="476837" y="28339"/>
                  </a:lnTo>
                  <a:lnTo>
                    <a:pt x="514284" y="23297"/>
                  </a:lnTo>
                  <a:lnTo>
                    <a:pt x="527723" y="17551"/>
                  </a:lnTo>
                  <a:lnTo>
                    <a:pt x="514257" y="11859"/>
                  </a:lnTo>
                  <a:lnTo>
                    <a:pt x="476788" y="6971"/>
                  </a:lnTo>
                  <a:lnTo>
                    <a:pt x="419663" y="3173"/>
                  </a:lnTo>
                  <a:lnTo>
                    <a:pt x="347228" y="753"/>
                  </a:lnTo>
                  <a:lnTo>
                    <a:pt x="263829" y="0"/>
                  </a:lnTo>
                  <a:close/>
                </a:path>
              </a:pathLst>
            </a:custGeom>
            <a:solidFill>
              <a:srgbClr val="BDBDBD">
                <a:alpha val="5294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81" name="object 379">
              <a:extLst>
                <a:ext uri="{FF2B5EF4-FFF2-40B4-BE49-F238E27FC236}">
                  <a16:creationId xmlns:a16="http://schemas.microsoft.com/office/drawing/2014/main" xmlns="" id="{B91B0AD9-61CA-44A2-803C-9B242A683009}"/>
                </a:ext>
              </a:extLst>
            </p:cNvPr>
            <p:cNvSpPr/>
            <p:nvPr/>
          </p:nvSpPr>
          <p:spPr>
            <a:xfrm>
              <a:off x="9387682" y="7039883"/>
              <a:ext cx="523240" cy="36195"/>
            </a:xfrm>
            <a:custGeom>
              <a:avLst/>
              <a:gdLst/>
              <a:ahLst/>
              <a:cxnLst/>
              <a:rect l="l" t="t" r="r" b="b"/>
              <a:pathLst>
                <a:path w="523240" h="36195">
                  <a:moveTo>
                    <a:pt x="261543" y="0"/>
                  </a:moveTo>
                  <a:lnTo>
                    <a:pt x="178862" y="1081"/>
                  </a:lnTo>
                  <a:lnTo>
                    <a:pt x="107059" y="3773"/>
                  </a:lnTo>
                  <a:lnTo>
                    <a:pt x="50443" y="7770"/>
                  </a:lnTo>
                  <a:lnTo>
                    <a:pt x="0" y="18465"/>
                  </a:lnTo>
                  <a:lnTo>
                    <a:pt x="13343" y="24107"/>
                  </a:lnTo>
                  <a:lnTo>
                    <a:pt x="50486" y="28953"/>
                  </a:lnTo>
                  <a:lnTo>
                    <a:pt x="107117" y="32719"/>
                  </a:lnTo>
                  <a:lnTo>
                    <a:pt x="178927" y="35118"/>
                  </a:lnTo>
                  <a:lnTo>
                    <a:pt x="261607" y="35864"/>
                  </a:lnTo>
                  <a:lnTo>
                    <a:pt x="344283" y="34783"/>
                  </a:lnTo>
                  <a:lnTo>
                    <a:pt x="416085" y="32091"/>
                  </a:lnTo>
                  <a:lnTo>
                    <a:pt x="472703" y="28094"/>
                  </a:lnTo>
                  <a:lnTo>
                    <a:pt x="509828" y="23095"/>
                  </a:lnTo>
                  <a:lnTo>
                    <a:pt x="523151" y="17399"/>
                  </a:lnTo>
                  <a:lnTo>
                    <a:pt x="509802" y="11757"/>
                  </a:lnTo>
                  <a:lnTo>
                    <a:pt x="472659" y="6911"/>
                  </a:lnTo>
                  <a:lnTo>
                    <a:pt x="416030" y="3145"/>
                  </a:lnTo>
                  <a:lnTo>
                    <a:pt x="344222" y="746"/>
                  </a:lnTo>
                  <a:lnTo>
                    <a:pt x="261543" y="0"/>
                  </a:lnTo>
                  <a:close/>
                </a:path>
              </a:pathLst>
            </a:custGeom>
            <a:solidFill>
              <a:srgbClr val="BCBCBC">
                <a:alpha val="5339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82" name="object 380">
              <a:extLst>
                <a:ext uri="{FF2B5EF4-FFF2-40B4-BE49-F238E27FC236}">
                  <a16:creationId xmlns:a16="http://schemas.microsoft.com/office/drawing/2014/main" xmlns="" id="{2F150CCF-A77D-440C-8E96-3D00AD871A88}"/>
                </a:ext>
              </a:extLst>
            </p:cNvPr>
            <p:cNvSpPr/>
            <p:nvPr/>
          </p:nvSpPr>
          <p:spPr>
            <a:xfrm>
              <a:off x="9389959" y="7040039"/>
              <a:ext cx="518795" cy="35560"/>
            </a:xfrm>
            <a:custGeom>
              <a:avLst/>
              <a:gdLst/>
              <a:ahLst/>
              <a:cxnLst/>
              <a:rect l="l" t="t" r="r" b="b"/>
              <a:pathLst>
                <a:path w="518795" h="35559">
                  <a:moveTo>
                    <a:pt x="259257" y="0"/>
                  </a:moveTo>
                  <a:lnTo>
                    <a:pt x="177302" y="1072"/>
                  </a:lnTo>
                  <a:lnTo>
                    <a:pt x="106130" y="3740"/>
                  </a:lnTo>
                  <a:lnTo>
                    <a:pt x="50010" y="7701"/>
                  </a:lnTo>
                  <a:lnTo>
                    <a:pt x="0" y="18300"/>
                  </a:lnTo>
                  <a:lnTo>
                    <a:pt x="13232" y="23892"/>
                  </a:lnTo>
                  <a:lnTo>
                    <a:pt x="50053" y="28696"/>
                  </a:lnTo>
                  <a:lnTo>
                    <a:pt x="106191" y="32430"/>
                  </a:lnTo>
                  <a:lnTo>
                    <a:pt x="177374" y="34808"/>
                  </a:lnTo>
                  <a:lnTo>
                    <a:pt x="259334" y="35547"/>
                  </a:lnTo>
                  <a:lnTo>
                    <a:pt x="341290" y="34474"/>
                  </a:lnTo>
                  <a:lnTo>
                    <a:pt x="412464" y="31806"/>
                  </a:lnTo>
                  <a:lnTo>
                    <a:pt x="468587" y="27845"/>
                  </a:lnTo>
                  <a:lnTo>
                    <a:pt x="505386" y="22891"/>
                  </a:lnTo>
                  <a:lnTo>
                    <a:pt x="518591" y="17246"/>
                  </a:lnTo>
                  <a:lnTo>
                    <a:pt x="505359" y="11655"/>
                  </a:lnTo>
                  <a:lnTo>
                    <a:pt x="468538" y="6850"/>
                  </a:lnTo>
                  <a:lnTo>
                    <a:pt x="412400" y="3117"/>
                  </a:lnTo>
                  <a:lnTo>
                    <a:pt x="341216" y="739"/>
                  </a:lnTo>
                  <a:lnTo>
                    <a:pt x="259257" y="0"/>
                  </a:lnTo>
                  <a:close/>
                </a:path>
              </a:pathLst>
            </a:custGeom>
            <a:solidFill>
              <a:srgbClr val="BCBCBC">
                <a:alpha val="5384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83" name="object 381">
              <a:extLst>
                <a:ext uri="{FF2B5EF4-FFF2-40B4-BE49-F238E27FC236}">
                  <a16:creationId xmlns:a16="http://schemas.microsoft.com/office/drawing/2014/main" xmlns="" id="{FF856B05-03EC-4F5D-BA1B-D6473ECD0015}"/>
                </a:ext>
              </a:extLst>
            </p:cNvPr>
            <p:cNvSpPr/>
            <p:nvPr/>
          </p:nvSpPr>
          <p:spPr>
            <a:xfrm>
              <a:off x="9392249" y="7040196"/>
              <a:ext cx="514350" cy="35560"/>
            </a:xfrm>
            <a:custGeom>
              <a:avLst/>
              <a:gdLst/>
              <a:ahLst/>
              <a:cxnLst/>
              <a:rect l="l" t="t" r="r" b="b"/>
              <a:pathLst>
                <a:path w="514350" h="35559">
                  <a:moveTo>
                    <a:pt x="256971" y="0"/>
                  </a:moveTo>
                  <a:lnTo>
                    <a:pt x="175736" y="1064"/>
                  </a:lnTo>
                  <a:lnTo>
                    <a:pt x="105188" y="3708"/>
                  </a:lnTo>
                  <a:lnTo>
                    <a:pt x="49562" y="7633"/>
                  </a:lnTo>
                  <a:lnTo>
                    <a:pt x="0" y="18135"/>
                  </a:lnTo>
                  <a:lnTo>
                    <a:pt x="13110" y="23682"/>
                  </a:lnTo>
                  <a:lnTo>
                    <a:pt x="49605" y="28445"/>
                  </a:lnTo>
                  <a:lnTo>
                    <a:pt x="105249" y="32146"/>
                  </a:lnTo>
                  <a:lnTo>
                    <a:pt x="175808" y="34505"/>
                  </a:lnTo>
                  <a:lnTo>
                    <a:pt x="257048" y="35242"/>
                  </a:lnTo>
                  <a:lnTo>
                    <a:pt x="338278" y="34176"/>
                  </a:lnTo>
                  <a:lnTo>
                    <a:pt x="408825" y="31529"/>
                  </a:lnTo>
                  <a:lnTo>
                    <a:pt x="464454" y="27600"/>
                  </a:lnTo>
                  <a:lnTo>
                    <a:pt x="500930" y="22689"/>
                  </a:lnTo>
                  <a:lnTo>
                    <a:pt x="514019" y="17094"/>
                  </a:lnTo>
                  <a:lnTo>
                    <a:pt x="500904" y="11552"/>
                  </a:lnTo>
                  <a:lnTo>
                    <a:pt x="464408" y="6790"/>
                  </a:lnTo>
                  <a:lnTo>
                    <a:pt x="408766" y="3089"/>
                  </a:lnTo>
                  <a:lnTo>
                    <a:pt x="338210" y="731"/>
                  </a:lnTo>
                  <a:lnTo>
                    <a:pt x="256971" y="0"/>
                  </a:lnTo>
                  <a:close/>
                </a:path>
              </a:pathLst>
            </a:custGeom>
            <a:solidFill>
              <a:srgbClr val="BBBBBB">
                <a:alpha val="5429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84" name="object 382">
              <a:extLst>
                <a:ext uri="{FF2B5EF4-FFF2-40B4-BE49-F238E27FC236}">
                  <a16:creationId xmlns:a16="http://schemas.microsoft.com/office/drawing/2014/main" xmlns="" id="{DBA879F1-4FB3-45FB-9076-798009994F44}"/>
                </a:ext>
              </a:extLst>
            </p:cNvPr>
            <p:cNvSpPr/>
            <p:nvPr/>
          </p:nvSpPr>
          <p:spPr>
            <a:xfrm>
              <a:off x="9394527" y="7040354"/>
              <a:ext cx="509905" cy="34925"/>
            </a:xfrm>
            <a:custGeom>
              <a:avLst/>
              <a:gdLst/>
              <a:ahLst/>
              <a:cxnLst/>
              <a:rect l="l" t="t" r="r" b="b"/>
              <a:pathLst>
                <a:path w="509904" h="34925">
                  <a:moveTo>
                    <a:pt x="254698" y="0"/>
                  </a:moveTo>
                  <a:lnTo>
                    <a:pt x="174182" y="1050"/>
                  </a:lnTo>
                  <a:lnTo>
                    <a:pt x="104258" y="3671"/>
                  </a:lnTo>
                  <a:lnTo>
                    <a:pt x="49124" y="7563"/>
                  </a:lnTo>
                  <a:lnTo>
                    <a:pt x="0" y="17983"/>
                  </a:lnTo>
                  <a:lnTo>
                    <a:pt x="12995" y="23473"/>
                  </a:lnTo>
                  <a:lnTo>
                    <a:pt x="49166" y="28191"/>
                  </a:lnTo>
                  <a:lnTo>
                    <a:pt x="104316" y="31858"/>
                  </a:lnTo>
                  <a:lnTo>
                    <a:pt x="174247" y="34195"/>
                  </a:lnTo>
                  <a:lnTo>
                    <a:pt x="254762" y="34925"/>
                  </a:lnTo>
                  <a:lnTo>
                    <a:pt x="335278" y="33867"/>
                  </a:lnTo>
                  <a:lnTo>
                    <a:pt x="405201" y="31244"/>
                  </a:lnTo>
                  <a:lnTo>
                    <a:pt x="460336" y="27351"/>
                  </a:lnTo>
                  <a:lnTo>
                    <a:pt x="496487" y="22485"/>
                  </a:lnTo>
                  <a:lnTo>
                    <a:pt x="509460" y="16941"/>
                  </a:lnTo>
                  <a:lnTo>
                    <a:pt x="496460" y="11450"/>
                  </a:lnTo>
                  <a:lnTo>
                    <a:pt x="460288" y="6729"/>
                  </a:lnTo>
                  <a:lnTo>
                    <a:pt x="405140" y="3061"/>
                  </a:lnTo>
                  <a:lnTo>
                    <a:pt x="335211" y="724"/>
                  </a:lnTo>
                  <a:lnTo>
                    <a:pt x="254698" y="0"/>
                  </a:lnTo>
                  <a:close/>
                </a:path>
              </a:pathLst>
            </a:custGeom>
            <a:solidFill>
              <a:srgbClr val="BBBBBB">
                <a:alpha val="5475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85" name="object 383">
              <a:extLst>
                <a:ext uri="{FF2B5EF4-FFF2-40B4-BE49-F238E27FC236}">
                  <a16:creationId xmlns:a16="http://schemas.microsoft.com/office/drawing/2014/main" xmlns="" id="{1C068F50-2F5C-446C-94DF-F47F89727744}"/>
                </a:ext>
              </a:extLst>
            </p:cNvPr>
            <p:cNvSpPr/>
            <p:nvPr/>
          </p:nvSpPr>
          <p:spPr>
            <a:xfrm>
              <a:off x="9396804" y="7040510"/>
              <a:ext cx="505459" cy="34925"/>
            </a:xfrm>
            <a:custGeom>
              <a:avLst/>
              <a:gdLst/>
              <a:ahLst/>
              <a:cxnLst/>
              <a:rect l="l" t="t" r="r" b="b"/>
              <a:pathLst>
                <a:path w="505459" h="34925">
                  <a:moveTo>
                    <a:pt x="252412" y="0"/>
                  </a:moveTo>
                  <a:lnTo>
                    <a:pt x="172622" y="1042"/>
                  </a:lnTo>
                  <a:lnTo>
                    <a:pt x="103329" y="3638"/>
                  </a:lnTo>
                  <a:lnTo>
                    <a:pt x="48690" y="7495"/>
                  </a:lnTo>
                  <a:lnTo>
                    <a:pt x="0" y="17818"/>
                  </a:lnTo>
                  <a:lnTo>
                    <a:pt x="12884" y="23264"/>
                  </a:lnTo>
                  <a:lnTo>
                    <a:pt x="48733" y="27943"/>
                  </a:lnTo>
                  <a:lnTo>
                    <a:pt x="103390" y="31577"/>
                  </a:lnTo>
                  <a:lnTo>
                    <a:pt x="172694" y="33891"/>
                  </a:lnTo>
                  <a:lnTo>
                    <a:pt x="252488" y="34607"/>
                  </a:lnTo>
                  <a:lnTo>
                    <a:pt x="332279" y="33565"/>
                  </a:lnTo>
                  <a:lnTo>
                    <a:pt x="401574" y="30969"/>
                  </a:lnTo>
                  <a:lnTo>
                    <a:pt x="456216" y="27112"/>
                  </a:lnTo>
                  <a:lnTo>
                    <a:pt x="492044" y="22287"/>
                  </a:lnTo>
                  <a:lnTo>
                    <a:pt x="504901" y="16789"/>
                  </a:lnTo>
                  <a:lnTo>
                    <a:pt x="492018" y="11343"/>
                  </a:lnTo>
                  <a:lnTo>
                    <a:pt x="456170" y="6664"/>
                  </a:lnTo>
                  <a:lnTo>
                    <a:pt x="401516" y="3029"/>
                  </a:lnTo>
                  <a:lnTo>
                    <a:pt x="332211" y="715"/>
                  </a:lnTo>
                  <a:lnTo>
                    <a:pt x="252412" y="0"/>
                  </a:lnTo>
                  <a:close/>
                </a:path>
              </a:pathLst>
            </a:custGeom>
            <a:solidFill>
              <a:srgbClr val="BABABA">
                <a:alpha val="5520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86" name="object 384">
              <a:extLst>
                <a:ext uri="{FF2B5EF4-FFF2-40B4-BE49-F238E27FC236}">
                  <a16:creationId xmlns:a16="http://schemas.microsoft.com/office/drawing/2014/main" xmlns="" id="{8534BF55-FAD8-44EB-AE9B-5AFE38A92EB4}"/>
                </a:ext>
              </a:extLst>
            </p:cNvPr>
            <p:cNvSpPr/>
            <p:nvPr/>
          </p:nvSpPr>
          <p:spPr>
            <a:xfrm>
              <a:off x="9399094" y="7040667"/>
              <a:ext cx="500380" cy="34925"/>
            </a:xfrm>
            <a:custGeom>
              <a:avLst/>
              <a:gdLst/>
              <a:ahLst/>
              <a:cxnLst/>
              <a:rect l="l" t="t" r="r" b="b"/>
              <a:pathLst>
                <a:path w="500379" h="34925">
                  <a:moveTo>
                    <a:pt x="250126" y="0"/>
                  </a:moveTo>
                  <a:lnTo>
                    <a:pt x="171056" y="1033"/>
                  </a:lnTo>
                  <a:lnTo>
                    <a:pt x="102388" y="3605"/>
                  </a:lnTo>
                  <a:lnTo>
                    <a:pt x="48242" y="7426"/>
                  </a:lnTo>
                  <a:lnTo>
                    <a:pt x="0" y="17652"/>
                  </a:lnTo>
                  <a:lnTo>
                    <a:pt x="12762" y="23049"/>
                  </a:lnTo>
                  <a:lnTo>
                    <a:pt x="48285" y="27687"/>
                  </a:lnTo>
                  <a:lnTo>
                    <a:pt x="102448" y="31291"/>
                  </a:lnTo>
                  <a:lnTo>
                    <a:pt x="171128" y="33587"/>
                  </a:lnTo>
                  <a:lnTo>
                    <a:pt x="250202" y="34302"/>
                  </a:lnTo>
                  <a:lnTo>
                    <a:pt x="329273" y="33262"/>
                  </a:lnTo>
                  <a:lnTo>
                    <a:pt x="397941" y="30686"/>
                  </a:lnTo>
                  <a:lnTo>
                    <a:pt x="452086" y="26864"/>
                  </a:lnTo>
                  <a:lnTo>
                    <a:pt x="487589" y="22084"/>
                  </a:lnTo>
                  <a:lnTo>
                    <a:pt x="500329" y="16636"/>
                  </a:lnTo>
                  <a:lnTo>
                    <a:pt x="487562" y="11240"/>
                  </a:lnTo>
                  <a:lnTo>
                    <a:pt x="452037" y="6603"/>
                  </a:lnTo>
                  <a:lnTo>
                    <a:pt x="397877" y="3001"/>
                  </a:lnTo>
                  <a:lnTo>
                    <a:pt x="329199" y="708"/>
                  </a:lnTo>
                  <a:lnTo>
                    <a:pt x="250126" y="0"/>
                  </a:lnTo>
                  <a:close/>
                </a:path>
              </a:pathLst>
            </a:custGeom>
            <a:solidFill>
              <a:srgbClr val="BABABA">
                <a:alpha val="5565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87" name="object 385">
              <a:extLst>
                <a:ext uri="{FF2B5EF4-FFF2-40B4-BE49-F238E27FC236}">
                  <a16:creationId xmlns:a16="http://schemas.microsoft.com/office/drawing/2014/main" xmlns="" id="{273E723F-F2BA-4F9A-908D-09FF7564348D}"/>
                </a:ext>
              </a:extLst>
            </p:cNvPr>
            <p:cNvSpPr/>
            <p:nvPr/>
          </p:nvSpPr>
          <p:spPr>
            <a:xfrm>
              <a:off x="9401371" y="7040825"/>
              <a:ext cx="495934" cy="34290"/>
            </a:xfrm>
            <a:custGeom>
              <a:avLst/>
              <a:gdLst/>
              <a:ahLst/>
              <a:cxnLst/>
              <a:rect l="l" t="t" r="r" b="b"/>
              <a:pathLst>
                <a:path w="495934" h="34290">
                  <a:moveTo>
                    <a:pt x="247853" y="0"/>
                  </a:moveTo>
                  <a:lnTo>
                    <a:pt x="169502" y="1025"/>
                  </a:lnTo>
                  <a:lnTo>
                    <a:pt x="101458" y="3573"/>
                  </a:lnTo>
                  <a:lnTo>
                    <a:pt x="47804" y="7358"/>
                  </a:lnTo>
                  <a:lnTo>
                    <a:pt x="0" y="17487"/>
                  </a:lnTo>
                  <a:lnTo>
                    <a:pt x="12645" y="22839"/>
                  </a:lnTo>
                  <a:lnTo>
                    <a:pt x="47843" y="27435"/>
                  </a:lnTo>
                  <a:lnTo>
                    <a:pt x="101510" y="31005"/>
                  </a:lnTo>
                  <a:lnTo>
                    <a:pt x="169562" y="33278"/>
                  </a:lnTo>
                  <a:lnTo>
                    <a:pt x="247916" y="33985"/>
                  </a:lnTo>
                  <a:lnTo>
                    <a:pt x="326267" y="32958"/>
                  </a:lnTo>
                  <a:lnTo>
                    <a:pt x="394311" y="30407"/>
                  </a:lnTo>
                  <a:lnTo>
                    <a:pt x="447965" y="26618"/>
                  </a:lnTo>
                  <a:lnTo>
                    <a:pt x="483145" y="21881"/>
                  </a:lnTo>
                  <a:lnTo>
                    <a:pt x="495769" y="16484"/>
                  </a:lnTo>
                  <a:lnTo>
                    <a:pt x="483124" y="11139"/>
                  </a:lnTo>
                  <a:lnTo>
                    <a:pt x="447926" y="6547"/>
                  </a:lnTo>
                  <a:lnTo>
                    <a:pt x="394259" y="2978"/>
                  </a:lnTo>
                  <a:lnTo>
                    <a:pt x="326207" y="706"/>
                  </a:lnTo>
                  <a:lnTo>
                    <a:pt x="247853" y="0"/>
                  </a:lnTo>
                  <a:close/>
                </a:path>
              </a:pathLst>
            </a:custGeom>
            <a:solidFill>
              <a:srgbClr val="B9B9B9">
                <a:alpha val="5610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88" name="object 386">
              <a:extLst>
                <a:ext uri="{FF2B5EF4-FFF2-40B4-BE49-F238E27FC236}">
                  <a16:creationId xmlns:a16="http://schemas.microsoft.com/office/drawing/2014/main" xmlns="" id="{82D7BDA1-ABE3-4F7A-87B7-503EB53220BF}"/>
                </a:ext>
              </a:extLst>
            </p:cNvPr>
            <p:cNvSpPr/>
            <p:nvPr/>
          </p:nvSpPr>
          <p:spPr>
            <a:xfrm>
              <a:off x="9403650" y="7040981"/>
              <a:ext cx="491490" cy="34290"/>
            </a:xfrm>
            <a:custGeom>
              <a:avLst/>
              <a:gdLst/>
              <a:ahLst/>
              <a:cxnLst/>
              <a:rect l="l" t="t" r="r" b="b"/>
              <a:pathLst>
                <a:path w="491490" h="34290">
                  <a:moveTo>
                    <a:pt x="245567" y="0"/>
                  </a:moveTo>
                  <a:lnTo>
                    <a:pt x="167942" y="1012"/>
                  </a:lnTo>
                  <a:lnTo>
                    <a:pt x="100529" y="3539"/>
                  </a:lnTo>
                  <a:lnTo>
                    <a:pt x="47370" y="7294"/>
                  </a:lnTo>
                  <a:lnTo>
                    <a:pt x="0" y="17335"/>
                  </a:lnTo>
                  <a:lnTo>
                    <a:pt x="12534" y="22630"/>
                  </a:lnTo>
                  <a:lnTo>
                    <a:pt x="47410" y="27180"/>
                  </a:lnTo>
                  <a:lnTo>
                    <a:pt x="100583" y="30716"/>
                  </a:lnTo>
                  <a:lnTo>
                    <a:pt x="168009" y="32968"/>
                  </a:lnTo>
                  <a:lnTo>
                    <a:pt x="245643" y="33667"/>
                  </a:lnTo>
                  <a:lnTo>
                    <a:pt x="323267" y="32649"/>
                  </a:lnTo>
                  <a:lnTo>
                    <a:pt x="390681" y="30122"/>
                  </a:lnTo>
                  <a:lnTo>
                    <a:pt x="443839" y="26369"/>
                  </a:lnTo>
                  <a:lnTo>
                    <a:pt x="478697" y="21678"/>
                  </a:lnTo>
                  <a:lnTo>
                    <a:pt x="491210" y="16332"/>
                  </a:lnTo>
                  <a:lnTo>
                    <a:pt x="478676" y="11037"/>
                  </a:lnTo>
                  <a:lnTo>
                    <a:pt x="443799" y="6486"/>
                  </a:lnTo>
                  <a:lnTo>
                    <a:pt x="390626" y="2950"/>
                  </a:lnTo>
                  <a:lnTo>
                    <a:pt x="323200" y="698"/>
                  </a:lnTo>
                  <a:lnTo>
                    <a:pt x="245567" y="0"/>
                  </a:lnTo>
                  <a:close/>
                </a:path>
              </a:pathLst>
            </a:custGeom>
            <a:solidFill>
              <a:srgbClr val="B8B8B8">
                <a:alpha val="5656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89" name="object 387">
              <a:extLst>
                <a:ext uri="{FF2B5EF4-FFF2-40B4-BE49-F238E27FC236}">
                  <a16:creationId xmlns:a16="http://schemas.microsoft.com/office/drawing/2014/main" xmlns="" id="{042542BA-BAB5-49B4-BD14-3BE66E4BBD09}"/>
                </a:ext>
              </a:extLst>
            </p:cNvPr>
            <p:cNvSpPr/>
            <p:nvPr/>
          </p:nvSpPr>
          <p:spPr>
            <a:xfrm>
              <a:off x="9405939" y="7041126"/>
              <a:ext cx="487045" cy="33655"/>
            </a:xfrm>
            <a:custGeom>
              <a:avLst/>
              <a:gdLst/>
              <a:ahLst/>
              <a:cxnLst/>
              <a:rect l="l" t="t" r="r" b="b"/>
              <a:pathLst>
                <a:path w="487045" h="33654">
                  <a:moveTo>
                    <a:pt x="243281" y="0"/>
                  </a:moveTo>
                  <a:lnTo>
                    <a:pt x="166376" y="1010"/>
                  </a:lnTo>
                  <a:lnTo>
                    <a:pt x="99587" y="3517"/>
                  </a:lnTo>
                  <a:lnTo>
                    <a:pt x="46922" y="7237"/>
                  </a:lnTo>
                  <a:lnTo>
                    <a:pt x="0" y="17183"/>
                  </a:lnTo>
                  <a:lnTo>
                    <a:pt x="12412" y="22428"/>
                  </a:lnTo>
                  <a:lnTo>
                    <a:pt x="46961" y="26937"/>
                  </a:lnTo>
                  <a:lnTo>
                    <a:pt x="99639" y="30442"/>
                  </a:lnTo>
                  <a:lnTo>
                    <a:pt x="166436" y="32677"/>
                  </a:lnTo>
                  <a:lnTo>
                    <a:pt x="243344" y="33375"/>
                  </a:lnTo>
                  <a:lnTo>
                    <a:pt x="320254" y="32365"/>
                  </a:lnTo>
                  <a:lnTo>
                    <a:pt x="387044" y="29858"/>
                  </a:lnTo>
                  <a:lnTo>
                    <a:pt x="439709" y="26138"/>
                  </a:lnTo>
                  <a:lnTo>
                    <a:pt x="474242" y="21488"/>
                  </a:lnTo>
                  <a:lnTo>
                    <a:pt x="486638" y="16192"/>
                  </a:lnTo>
                  <a:lnTo>
                    <a:pt x="474224" y="10947"/>
                  </a:lnTo>
                  <a:lnTo>
                    <a:pt x="439672" y="6438"/>
                  </a:lnTo>
                  <a:lnTo>
                    <a:pt x="386990" y="2932"/>
                  </a:lnTo>
                  <a:lnTo>
                    <a:pt x="320190" y="697"/>
                  </a:lnTo>
                  <a:lnTo>
                    <a:pt x="243281" y="0"/>
                  </a:lnTo>
                  <a:close/>
                </a:path>
              </a:pathLst>
            </a:custGeom>
            <a:solidFill>
              <a:srgbClr val="B8B8B8">
                <a:alpha val="5701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90" name="object 388">
              <a:extLst>
                <a:ext uri="{FF2B5EF4-FFF2-40B4-BE49-F238E27FC236}">
                  <a16:creationId xmlns:a16="http://schemas.microsoft.com/office/drawing/2014/main" xmlns="" id="{59A77206-2C65-4DBB-8E52-1B80713007C6}"/>
                </a:ext>
              </a:extLst>
            </p:cNvPr>
            <p:cNvSpPr/>
            <p:nvPr/>
          </p:nvSpPr>
          <p:spPr>
            <a:xfrm>
              <a:off x="9408217" y="7041283"/>
              <a:ext cx="482600" cy="33655"/>
            </a:xfrm>
            <a:custGeom>
              <a:avLst/>
              <a:gdLst/>
              <a:ahLst/>
              <a:cxnLst/>
              <a:rect l="l" t="t" r="r" b="b"/>
              <a:pathLst>
                <a:path w="482600" h="33654">
                  <a:moveTo>
                    <a:pt x="241007" y="0"/>
                  </a:moveTo>
                  <a:lnTo>
                    <a:pt x="164822" y="1001"/>
                  </a:lnTo>
                  <a:lnTo>
                    <a:pt x="98657" y="3484"/>
                  </a:lnTo>
                  <a:lnTo>
                    <a:pt x="46484" y="7168"/>
                  </a:lnTo>
                  <a:lnTo>
                    <a:pt x="0" y="17017"/>
                  </a:lnTo>
                  <a:lnTo>
                    <a:pt x="12296" y="22218"/>
                  </a:lnTo>
                  <a:lnTo>
                    <a:pt x="46523" y="26685"/>
                  </a:lnTo>
                  <a:lnTo>
                    <a:pt x="98709" y="30157"/>
                  </a:lnTo>
                  <a:lnTo>
                    <a:pt x="164882" y="32368"/>
                  </a:lnTo>
                  <a:lnTo>
                    <a:pt x="241071" y="33058"/>
                  </a:lnTo>
                  <a:lnTo>
                    <a:pt x="317256" y="32057"/>
                  </a:lnTo>
                  <a:lnTo>
                    <a:pt x="383418" y="29576"/>
                  </a:lnTo>
                  <a:lnTo>
                    <a:pt x="435588" y="25894"/>
                  </a:lnTo>
                  <a:lnTo>
                    <a:pt x="469799" y="21289"/>
                  </a:lnTo>
                  <a:lnTo>
                    <a:pt x="482079" y="16040"/>
                  </a:lnTo>
                  <a:lnTo>
                    <a:pt x="469782" y="10839"/>
                  </a:lnTo>
                  <a:lnTo>
                    <a:pt x="435555" y="6372"/>
                  </a:lnTo>
                  <a:lnTo>
                    <a:pt x="383369" y="2901"/>
                  </a:lnTo>
                  <a:lnTo>
                    <a:pt x="317196" y="689"/>
                  </a:lnTo>
                  <a:lnTo>
                    <a:pt x="241007" y="0"/>
                  </a:lnTo>
                  <a:close/>
                </a:path>
              </a:pathLst>
            </a:custGeom>
            <a:solidFill>
              <a:srgbClr val="B8B8B8">
                <a:alpha val="5746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91" name="object 389">
              <a:extLst>
                <a:ext uri="{FF2B5EF4-FFF2-40B4-BE49-F238E27FC236}">
                  <a16:creationId xmlns:a16="http://schemas.microsoft.com/office/drawing/2014/main" xmlns="" id="{68AD2761-E9BD-44AE-98AF-7832EC5F2E3D}"/>
                </a:ext>
              </a:extLst>
            </p:cNvPr>
            <p:cNvSpPr/>
            <p:nvPr/>
          </p:nvSpPr>
          <p:spPr>
            <a:xfrm>
              <a:off x="9410494" y="7041440"/>
              <a:ext cx="477520" cy="33020"/>
            </a:xfrm>
            <a:custGeom>
              <a:avLst/>
              <a:gdLst/>
              <a:ahLst/>
              <a:cxnLst/>
              <a:rect l="l" t="t" r="r" b="b"/>
              <a:pathLst>
                <a:path w="477520" h="33020">
                  <a:moveTo>
                    <a:pt x="238734" y="0"/>
                  </a:moveTo>
                  <a:lnTo>
                    <a:pt x="163269" y="993"/>
                  </a:lnTo>
                  <a:lnTo>
                    <a:pt x="97731" y="3453"/>
                  </a:lnTo>
                  <a:lnTo>
                    <a:pt x="46052" y="7103"/>
                  </a:lnTo>
                  <a:lnTo>
                    <a:pt x="0" y="16865"/>
                  </a:lnTo>
                  <a:lnTo>
                    <a:pt x="12185" y="22009"/>
                  </a:lnTo>
                  <a:lnTo>
                    <a:pt x="46091" y="26431"/>
                  </a:lnTo>
                  <a:lnTo>
                    <a:pt x="97783" y="29868"/>
                  </a:lnTo>
                  <a:lnTo>
                    <a:pt x="163329" y="32058"/>
                  </a:lnTo>
                  <a:lnTo>
                    <a:pt x="238798" y="32740"/>
                  </a:lnTo>
                  <a:lnTo>
                    <a:pt x="314262" y="31753"/>
                  </a:lnTo>
                  <a:lnTo>
                    <a:pt x="379797" y="29297"/>
                  </a:lnTo>
                  <a:lnTo>
                    <a:pt x="431472" y="25649"/>
                  </a:lnTo>
                  <a:lnTo>
                    <a:pt x="465356" y="21087"/>
                  </a:lnTo>
                  <a:lnTo>
                    <a:pt x="477520" y="15887"/>
                  </a:lnTo>
                  <a:lnTo>
                    <a:pt x="465339" y="10737"/>
                  </a:lnTo>
                  <a:lnTo>
                    <a:pt x="431435" y="6312"/>
                  </a:lnTo>
                  <a:lnTo>
                    <a:pt x="379743" y="2873"/>
                  </a:lnTo>
                  <a:lnTo>
                    <a:pt x="314198" y="681"/>
                  </a:lnTo>
                  <a:lnTo>
                    <a:pt x="238734" y="0"/>
                  </a:lnTo>
                  <a:close/>
                </a:path>
              </a:pathLst>
            </a:custGeom>
            <a:solidFill>
              <a:srgbClr val="B8B8B8">
                <a:alpha val="5791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92" name="object 390">
              <a:extLst>
                <a:ext uri="{FF2B5EF4-FFF2-40B4-BE49-F238E27FC236}">
                  <a16:creationId xmlns:a16="http://schemas.microsoft.com/office/drawing/2014/main" xmlns="" id="{D37F21C7-04CE-4776-A445-35089816E46E}"/>
                </a:ext>
              </a:extLst>
            </p:cNvPr>
            <p:cNvSpPr/>
            <p:nvPr/>
          </p:nvSpPr>
          <p:spPr>
            <a:xfrm>
              <a:off x="9412783" y="7041597"/>
              <a:ext cx="473075" cy="33020"/>
            </a:xfrm>
            <a:custGeom>
              <a:avLst/>
              <a:gdLst/>
              <a:ahLst/>
              <a:cxnLst/>
              <a:rect l="l" t="t" r="r" b="b"/>
              <a:pathLst>
                <a:path w="473075" h="33020">
                  <a:moveTo>
                    <a:pt x="236435" y="0"/>
                  </a:moveTo>
                  <a:lnTo>
                    <a:pt x="161695" y="979"/>
                  </a:lnTo>
                  <a:lnTo>
                    <a:pt x="96786" y="3415"/>
                  </a:lnTo>
                  <a:lnTo>
                    <a:pt x="45603" y="7030"/>
                  </a:lnTo>
                  <a:lnTo>
                    <a:pt x="0" y="16700"/>
                  </a:lnTo>
                  <a:lnTo>
                    <a:pt x="12063" y="21799"/>
                  </a:lnTo>
                  <a:lnTo>
                    <a:pt x="45642" y="26179"/>
                  </a:lnTo>
                  <a:lnTo>
                    <a:pt x="96838" y="29582"/>
                  </a:lnTo>
                  <a:lnTo>
                    <a:pt x="161756" y="31749"/>
                  </a:lnTo>
                  <a:lnTo>
                    <a:pt x="236499" y="32423"/>
                  </a:lnTo>
                  <a:lnTo>
                    <a:pt x="311244" y="31449"/>
                  </a:lnTo>
                  <a:lnTo>
                    <a:pt x="376155" y="29017"/>
                  </a:lnTo>
                  <a:lnTo>
                    <a:pt x="427338" y="25404"/>
                  </a:lnTo>
                  <a:lnTo>
                    <a:pt x="460900" y="20884"/>
                  </a:lnTo>
                  <a:lnTo>
                    <a:pt x="472948" y="15735"/>
                  </a:lnTo>
                  <a:lnTo>
                    <a:pt x="460884" y="10635"/>
                  </a:lnTo>
                  <a:lnTo>
                    <a:pt x="427305" y="6251"/>
                  </a:lnTo>
                  <a:lnTo>
                    <a:pt x="376106" y="2845"/>
                  </a:lnTo>
                  <a:lnTo>
                    <a:pt x="311184" y="674"/>
                  </a:lnTo>
                  <a:lnTo>
                    <a:pt x="236435" y="0"/>
                  </a:lnTo>
                  <a:close/>
                </a:path>
              </a:pathLst>
            </a:custGeom>
            <a:solidFill>
              <a:srgbClr val="B7B7B7">
                <a:alpha val="5837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93" name="object 391">
              <a:extLst>
                <a:ext uri="{FF2B5EF4-FFF2-40B4-BE49-F238E27FC236}">
                  <a16:creationId xmlns:a16="http://schemas.microsoft.com/office/drawing/2014/main" xmlns="" id="{588A4FA8-180F-4E43-AB3B-1AC3E85EFAFF}"/>
                </a:ext>
              </a:extLst>
            </p:cNvPr>
            <p:cNvSpPr/>
            <p:nvPr/>
          </p:nvSpPr>
          <p:spPr>
            <a:xfrm>
              <a:off x="9415062" y="7041755"/>
              <a:ext cx="468630" cy="32384"/>
            </a:xfrm>
            <a:custGeom>
              <a:avLst/>
              <a:gdLst/>
              <a:ahLst/>
              <a:cxnLst/>
              <a:rect l="l" t="t" r="r" b="b"/>
              <a:pathLst>
                <a:path w="468629" h="32384">
                  <a:moveTo>
                    <a:pt x="234162" y="0"/>
                  </a:moveTo>
                  <a:lnTo>
                    <a:pt x="160138" y="971"/>
                  </a:lnTo>
                  <a:lnTo>
                    <a:pt x="95854" y="3382"/>
                  </a:lnTo>
                  <a:lnTo>
                    <a:pt x="45167" y="6962"/>
                  </a:lnTo>
                  <a:lnTo>
                    <a:pt x="0" y="16535"/>
                  </a:lnTo>
                  <a:lnTo>
                    <a:pt x="11948" y="21585"/>
                  </a:lnTo>
                  <a:lnTo>
                    <a:pt x="45204" y="25926"/>
                  </a:lnTo>
                  <a:lnTo>
                    <a:pt x="95908" y="29301"/>
                  </a:lnTo>
                  <a:lnTo>
                    <a:pt x="160202" y="31451"/>
                  </a:lnTo>
                  <a:lnTo>
                    <a:pt x="234226" y="32118"/>
                  </a:lnTo>
                  <a:lnTo>
                    <a:pt x="308245" y="31147"/>
                  </a:lnTo>
                  <a:lnTo>
                    <a:pt x="372528" y="28735"/>
                  </a:lnTo>
                  <a:lnTo>
                    <a:pt x="423217" y="25156"/>
                  </a:lnTo>
                  <a:lnTo>
                    <a:pt x="456456" y="20680"/>
                  </a:lnTo>
                  <a:lnTo>
                    <a:pt x="468388" y="15582"/>
                  </a:lnTo>
                  <a:lnTo>
                    <a:pt x="456440" y="10533"/>
                  </a:lnTo>
                  <a:lnTo>
                    <a:pt x="423184" y="6195"/>
                  </a:lnTo>
                  <a:lnTo>
                    <a:pt x="372480" y="2822"/>
                  </a:lnTo>
                  <a:lnTo>
                    <a:pt x="308186" y="672"/>
                  </a:lnTo>
                  <a:lnTo>
                    <a:pt x="234162" y="0"/>
                  </a:lnTo>
                  <a:close/>
                </a:path>
              </a:pathLst>
            </a:custGeom>
            <a:solidFill>
              <a:srgbClr val="B7B7B7">
                <a:alpha val="5882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94" name="object 392">
              <a:extLst>
                <a:ext uri="{FF2B5EF4-FFF2-40B4-BE49-F238E27FC236}">
                  <a16:creationId xmlns:a16="http://schemas.microsoft.com/office/drawing/2014/main" xmlns="" id="{63052788-A16E-4089-A096-C4157B139C99}"/>
                </a:ext>
              </a:extLst>
            </p:cNvPr>
            <p:cNvSpPr/>
            <p:nvPr/>
          </p:nvSpPr>
          <p:spPr>
            <a:xfrm>
              <a:off x="9417339" y="7041911"/>
              <a:ext cx="464184" cy="32384"/>
            </a:xfrm>
            <a:custGeom>
              <a:avLst/>
              <a:gdLst/>
              <a:ahLst/>
              <a:cxnLst/>
              <a:rect l="l" t="t" r="r" b="b"/>
              <a:pathLst>
                <a:path w="464184" h="32384">
                  <a:moveTo>
                    <a:pt x="231889" y="0"/>
                  </a:moveTo>
                  <a:lnTo>
                    <a:pt x="158584" y="962"/>
                  </a:lnTo>
                  <a:lnTo>
                    <a:pt x="94924" y="3350"/>
                  </a:lnTo>
                  <a:lnTo>
                    <a:pt x="44728" y="6893"/>
                  </a:lnTo>
                  <a:lnTo>
                    <a:pt x="0" y="16370"/>
                  </a:lnTo>
                  <a:lnTo>
                    <a:pt x="11837" y="21375"/>
                  </a:lnTo>
                  <a:lnTo>
                    <a:pt x="44771" y="25675"/>
                  </a:lnTo>
                  <a:lnTo>
                    <a:pt x="94982" y="29015"/>
                  </a:lnTo>
                  <a:lnTo>
                    <a:pt x="158649" y="31142"/>
                  </a:lnTo>
                  <a:lnTo>
                    <a:pt x="231952" y="31800"/>
                  </a:lnTo>
                  <a:lnTo>
                    <a:pt x="305251" y="30843"/>
                  </a:lnTo>
                  <a:lnTo>
                    <a:pt x="368907" y="28456"/>
                  </a:lnTo>
                  <a:lnTo>
                    <a:pt x="419101" y="24910"/>
                  </a:lnTo>
                  <a:lnTo>
                    <a:pt x="452014" y="20478"/>
                  </a:lnTo>
                  <a:lnTo>
                    <a:pt x="463829" y="15430"/>
                  </a:lnTo>
                  <a:lnTo>
                    <a:pt x="451998" y="10431"/>
                  </a:lnTo>
                  <a:lnTo>
                    <a:pt x="419067" y="6134"/>
                  </a:lnTo>
                  <a:lnTo>
                    <a:pt x="368858" y="2794"/>
                  </a:lnTo>
                  <a:lnTo>
                    <a:pt x="305192" y="664"/>
                  </a:lnTo>
                  <a:lnTo>
                    <a:pt x="231889" y="0"/>
                  </a:lnTo>
                  <a:close/>
                </a:path>
              </a:pathLst>
            </a:custGeom>
            <a:solidFill>
              <a:srgbClr val="B6B6B6">
                <a:alpha val="5927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95" name="object 393">
              <a:extLst>
                <a:ext uri="{FF2B5EF4-FFF2-40B4-BE49-F238E27FC236}">
                  <a16:creationId xmlns:a16="http://schemas.microsoft.com/office/drawing/2014/main" xmlns="" id="{9A45756D-2025-4CB7-98B2-6131A7EC4F19}"/>
                </a:ext>
              </a:extLst>
            </p:cNvPr>
            <p:cNvSpPr/>
            <p:nvPr/>
          </p:nvSpPr>
          <p:spPr>
            <a:xfrm>
              <a:off x="9419629" y="7042068"/>
              <a:ext cx="459740" cy="31750"/>
            </a:xfrm>
            <a:custGeom>
              <a:avLst/>
              <a:gdLst/>
              <a:ahLst/>
              <a:cxnLst/>
              <a:rect l="l" t="t" r="r" b="b"/>
              <a:pathLst>
                <a:path w="459740" h="31750">
                  <a:moveTo>
                    <a:pt x="229590" y="0"/>
                  </a:moveTo>
                  <a:lnTo>
                    <a:pt x="157011" y="953"/>
                  </a:lnTo>
                  <a:lnTo>
                    <a:pt x="93980" y="3318"/>
                  </a:lnTo>
                  <a:lnTo>
                    <a:pt x="44280" y="6827"/>
                  </a:lnTo>
                  <a:lnTo>
                    <a:pt x="0" y="16217"/>
                  </a:lnTo>
                  <a:lnTo>
                    <a:pt x="11713" y="21166"/>
                  </a:lnTo>
                  <a:lnTo>
                    <a:pt x="44318" y="25420"/>
                  </a:lnTo>
                  <a:lnTo>
                    <a:pt x="94032" y="28726"/>
                  </a:lnTo>
                  <a:lnTo>
                    <a:pt x="157071" y="30832"/>
                  </a:lnTo>
                  <a:lnTo>
                    <a:pt x="229654" y="31483"/>
                  </a:lnTo>
                  <a:lnTo>
                    <a:pt x="302233" y="30535"/>
                  </a:lnTo>
                  <a:lnTo>
                    <a:pt x="365265" y="28174"/>
                  </a:lnTo>
                  <a:lnTo>
                    <a:pt x="414967" y="24667"/>
                  </a:lnTo>
                  <a:lnTo>
                    <a:pt x="447558" y="20279"/>
                  </a:lnTo>
                  <a:lnTo>
                    <a:pt x="459257" y="15278"/>
                  </a:lnTo>
                  <a:lnTo>
                    <a:pt x="447542" y="10324"/>
                  </a:lnTo>
                  <a:lnTo>
                    <a:pt x="414933" y="6068"/>
                  </a:lnTo>
                  <a:lnTo>
                    <a:pt x="365216" y="2762"/>
                  </a:lnTo>
                  <a:lnTo>
                    <a:pt x="302174" y="656"/>
                  </a:lnTo>
                  <a:lnTo>
                    <a:pt x="229590" y="0"/>
                  </a:lnTo>
                  <a:close/>
                </a:path>
              </a:pathLst>
            </a:custGeom>
            <a:solidFill>
              <a:srgbClr val="B6B6B6">
                <a:alpha val="5972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96" name="object 394">
              <a:extLst>
                <a:ext uri="{FF2B5EF4-FFF2-40B4-BE49-F238E27FC236}">
                  <a16:creationId xmlns:a16="http://schemas.microsoft.com/office/drawing/2014/main" xmlns="" id="{F0008A35-6162-4E03-9B94-8E1B094E7183}"/>
                </a:ext>
              </a:extLst>
            </p:cNvPr>
            <p:cNvSpPr/>
            <p:nvPr/>
          </p:nvSpPr>
          <p:spPr>
            <a:xfrm>
              <a:off x="9421906" y="7042226"/>
              <a:ext cx="455295" cy="31750"/>
            </a:xfrm>
            <a:custGeom>
              <a:avLst/>
              <a:gdLst/>
              <a:ahLst/>
              <a:cxnLst/>
              <a:rect l="l" t="t" r="r" b="b"/>
              <a:pathLst>
                <a:path w="455295" h="31750">
                  <a:moveTo>
                    <a:pt x="227317" y="0"/>
                  </a:moveTo>
                  <a:lnTo>
                    <a:pt x="155458" y="940"/>
                  </a:lnTo>
                  <a:lnTo>
                    <a:pt x="93053" y="3280"/>
                  </a:lnTo>
                  <a:lnTo>
                    <a:pt x="43847" y="6755"/>
                  </a:lnTo>
                  <a:lnTo>
                    <a:pt x="0" y="16052"/>
                  </a:lnTo>
                  <a:lnTo>
                    <a:pt x="11598" y="20956"/>
                  </a:lnTo>
                  <a:lnTo>
                    <a:pt x="43880" y="25169"/>
                  </a:lnTo>
                  <a:lnTo>
                    <a:pt x="93102" y="28443"/>
                  </a:lnTo>
                  <a:lnTo>
                    <a:pt x="155517" y="30529"/>
                  </a:lnTo>
                  <a:lnTo>
                    <a:pt x="227380" y="31178"/>
                  </a:lnTo>
                  <a:lnTo>
                    <a:pt x="299239" y="30238"/>
                  </a:lnTo>
                  <a:lnTo>
                    <a:pt x="361644" y="27898"/>
                  </a:lnTo>
                  <a:lnTo>
                    <a:pt x="410850" y="24422"/>
                  </a:lnTo>
                  <a:lnTo>
                    <a:pt x="443116" y="20077"/>
                  </a:lnTo>
                  <a:lnTo>
                    <a:pt x="454698" y="15125"/>
                  </a:lnTo>
                  <a:lnTo>
                    <a:pt x="443099" y="10221"/>
                  </a:lnTo>
                  <a:lnTo>
                    <a:pt x="410817" y="6008"/>
                  </a:lnTo>
                  <a:lnTo>
                    <a:pt x="361595" y="2734"/>
                  </a:lnTo>
                  <a:lnTo>
                    <a:pt x="299180" y="648"/>
                  </a:lnTo>
                  <a:lnTo>
                    <a:pt x="227317" y="0"/>
                  </a:lnTo>
                  <a:close/>
                </a:path>
              </a:pathLst>
            </a:custGeom>
            <a:solidFill>
              <a:srgbClr val="B5B5B5">
                <a:alpha val="6018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97" name="object 395">
              <a:extLst>
                <a:ext uri="{FF2B5EF4-FFF2-40B4-BE49-F238E27FC236}">
                  <a16:creationId xmlns:a16="http://schemas.microsoft.com/office/drawing/2014/main" xmlns="" id="{06A6E388-9B0B-4784-8649-BC5D5B1CCDE3}"/>
                </a:ext>
              </a:extLst>
            </p:cNvPr>
            <p:cNvSpPr/>
            <p:nvPr/>
          </p:nvSpPr>
          <p:spPr>
            <a:xfrm>
              <a:off x="9424183" y="7042382"/>
              <a:ext cx="450215" cy="31115"/>
            </a:xfrm>
            <a:custGeom>
              <a:avLst/>
              <a:gdLst/>
              <a:ahLst/>
              <a:cxnLst/>
              <a:rect l="l" t="t" r="r" b="b"/>
              <a:pathLst>
                <a:path w="450215" h="31115">
                  <a:moveTo>
                    <a:pt x="225043" y="0"/>
                  </a:moveTo>
                  <a:lnTo>
                    <a:pt x="153904" y="931"/>
                  </a:lnTo>
                  <a:lnTo>
                    <a:pt x="92123" y="3247"/>
                  </a:lnTo>
                  <a:lnTo>
                    <a:pt x="43409" y="6687"/>
                  </a:lnTo>
                  <a:lnTo>
                    <a:pt x="0" y="15887"/>
                  </a:lnTo>
                  <a:lnTo>
                    <a:pt x="11487" y="20741"/>
                  </a:lnTo>
                  <a:lnTo>
                    <a:pt x="43448" y="24912"/>
                  </a:lnTo>
                  <a:lnTo>
                    <a:pt x="92176" y="28154"/>
                  </a:lnTo>
                  <a:lnTo>
                    <a:pt x="153964" y="30219"/>
                  </a:lnTo>
                  <a:lnTo>
                    <a:pt x="225107" y="30861"/>
                  </a:lnTo>
                  <a:lnTo>
                    <a:pt x="296241" y="29929"/>
                  </a:lnTo>
                  <a:lnTo>
                    <a:pt x="358017" y="27613"/>
                  </a:lnTo>
                  <a:lnTo>
                    <a:pt x="406730" y="24173"/>
                  </a:lnTo>
                  <a:lnTo>
                    <a:pt x="438672" y="19873"/>
                  </a:lnTo>
                  <a:lnTo>
                    <a:pt x="450138" y="14973"/>
                  </a:lnTo>
                  <a:lnTo>
                    <a:pt x="438656" y="10119"/>
                  </a:lnTo>
                  <a:lnTo>
                    <a:pt x="406696" y="5948"/>
                  </a:lnTo>
                  <a:lnTo>
                    <a:pt x="357969" y="2706"/>
                  </a:lnTo>
                  <a:lnTo>
                    <a:pt x="296181" y="641"/>
                  </a:lnTo>
                  <a:lnTo>
                    <a:pt x="225043" y="0"/>
                  </a:lnTo>
                  <a:close/>
                </a:path>
              </a:pathLst>
            </a:custGeom>
            <a:solidFill>
              <a:srgbClr val="B4B4B4">
                <a:alpha val="6063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98" name="object 396">
              <a:extLst>
                <a:ext uri="{FF2B5EF4-FFF2-40B4-BE49-F238E27FC236}">
                  <a16:creationId xmlns:a16="http://schemas.microsoft.com/office/drawing/2014/main" xmlns="" id="{42FEB6C9-B82E-4785-9009-04E5D7F1CBBF}"/>
                </a:ext>
              </a:extLst>
            </p:cNvPr>
            <p:cNvSpPr/>
            <p:nvPr/>
          </p:nvSpPr>
          <p:spPr>
            <a:xfrm>
              <a:off x="9426473" y="7042539"/>
              <a:ext cx="445770" cy="31115"/>
            </a:xfrm>
            <a:custGeom>
              <a:avLst/>
              <a:gdLst/>
              <a:ahLst/>
              <a:cxnLst/>
              <a:rect l="l" t="t" r="r" b="b"/>
              <a:pathLst>
                <a:path w="445770" h="31115">
                  <a:moveTo>
                    <a:pt x="222758" y="0"/>
                  </a:moveTo>
                  <a:lnTo>
                    <a:pt x="152337" y="923"/>
                  </a:lnTo>
                  <a:lnTo>
                    <a:pt x="91182" y="3215"/>
                  </a:lnTo>
                  <a:lnTo>
                    <a:pt x="42961" y="6618"/>
                  </a:lnTo>
                  <a:lnTo>
                    <a:pt x="0" y="15722"/>
                  </a:lnTo>
                  <a:lnTo>
                    <a:pt x="11365" y="20531"/>
                  </a:lnTo>
                  <a:lnTo>
                    <a:pt x="42999" y="24661"/>
                  </a:lnTo>
                  <a:lnTo>
                    <a:pt x="91231" y="27868"/>
                  </a:lnTo>
                  <a:lnTo>
                    <a:pt x="152391" y="29910"/>
                  </a:lnTo>
                  <a:lnTo>
                    <a:pt x="222808" y="30543"/>
                  </a:lnTo>
                  <a:lnTo>
                    <a:pt x="293228" y="29625"/>
                  </a:lnTo>
                  <a:lnTo>
                    <a:pt x="354381" y="27333"/>
                  </a:lnTo>
                  <a:lnTo>
                    <a:pt x="402599" y="23928"/>
                  </a:lnTo>
                  <a:lnTo>
                    <a:pt x="434217" y="19671"/>
                  </a:lnTo>
                  <a:lnTo>
                    <a:pt x="445566" y="14820"/>
                  </a:lnTo>
                  <a:lnTo>
                    <a:pt x="434201" y="10016"/>
                  </a:lnTo>
                  <a:lnTo>
                    <a:pt x="402567" y="5887"/>
                  </a:lnTo>
                  <a:lnTo>
                    <a:pt x="354335" y="2678"/>
                  </a:lnTo>
                  <a:lnTo>
                    <a:pt x="293175" y="634"/>
                  </a:lnTo>
                  <a:lnTo>
                    <a:pt x="222758" y="0"/>
                  </a:lnTo>
                  <a:close/>
                </a:path>
              </a:pathLst>
            </a:custGeom>
            <a:solidFill>
              <a:srgbClr val="B4B4B4">
                <a:alpha val="6108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99" name="object 397">
              <a:extLst>
                <a:ext uri="{FF2B5EF4-FFF2-40B4-BE49-F238E27FC236}">
                  <a16:creationId xmlns:a16="http://schemas.microsoft.com/office/drawing/2014/main" xmlns="" id="{6605FD43-C51D-4E65-918E-BA3B2D31350C}"/>
                </a:ext>
              </a:extLst>
            </p:cNvPr>
            <p:cNvSpPr/>
            <p:nvPr/>
          </p:nvSpPr>
          <p:spPr>
            <a:xfrm>
              <a:off x="9428751" y="7042697"/>
              <a:ext cx="441325" cy="30480"/>
            </a:xfrm>
            <a:custGeom>
              <a:avLst/>
              <a:gdLst/>
              <a:ahLst/>
              <a:cxnLst/>
              <a:rect l="l" t="t" r="r" b="b"/>
              <a:pathLst>
                <a:path w="441325" h="30479">
                  <a:moveTo>
                    <a:pt x="220472" y="0"/>
                  </a:moveTo>
                  <a:lnTo>
                    <a:pt x="150778" y="914"/>
                  </a:lnTo>
                  <a:lnTo>
                    <a:pt x="90253" y="3183"/>
                  </a:lnTo>
                  <a:lnTo>
                    <a:pt x="42527" y="6552"/>
                  </a:lnTo>
                  <a:lnTo>
                    <a:pt x="0" y="15570"/>
                  </a:lnTo>
                  <a:lnTo>
                    <a:pt x="11249" y="20322"/>
                  </a:lnTo>
                  <a:lnTo>
                    <a:pt x="42561" y="24407"/>
                  </a:lnTo>
                  <a:lnTo>
                    <a:pt x="90301" y="27582"/>
                  </a:lnTo>
                  <a:lnTo>
                    <a:pt x="150837" y="29606"/>
                  </a:lnTo>
                  <a:lnTo>
                    <a:pt x="220535" y="30238"/>
                  </a:lnTo>
                  <a:lnTo>
                    <a:pt x="290229" y="29322"/>
                  </a:lnTo>
                  <a:lnTo>
                    <a:pt x="350754" y="27051"/>
                  </a:lnTo>
                  <a:lnTo>
                    <a:pt x="398479" y="23680"/>
                  </a:lnTo>
                  <a:lnTo>
                    <a:pt x="429774" y="19467"/>
                  </a:lnTo>
                  <a:lnTo>
                    <a:pt x="441007" y="14668"/>
                  </a:lnTo>
                  <a:lnTo>
                    <a:pt x="429757" y="9914"/>
                  </a:lnTo>
                  <a:lnTo>
                    <a:pt x="398446" y="5827"/>
                  </a:lnTo>
                  <a:lnTo>
                    <a:pt x="350705" y="2650"/>
                  </a:lnTo>
                  <a:lnTo>
                    <a:pt x="290170" y="626"/>
                  </a:lnTo>
                  <a:lnTo>
                    <a:pt x="220472" y="0"/>
                  </a:lnTo>
                  <a:close/>
                </a:path>
              </a:pathLst>
            </a:custGeom>
            <a:solidFill>
              <a:srgbClr val="B3B3B3">
                <a:alpha val="6153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00" name="object 398">
              <a:extLst>
                <a:ext uri="{FF2B5EF4-FFF2-40B4-BE49-F238E27FC236}">
                  <a16:creationId xmlns:a16="http://schemas.microsoft.com/office/drawing/2014/main" xmlns="" id="{33EBD5CA-15CD-467B-B956-E8CAC33F1602}"/>
                </a:ext>
              </a:extLst>
            </p:cNvPr>
            <p:cNvSpPr/>
            <p:nvPr/>
          </p:nvSpPr>
          <p:spPr>
            <a:xfrm>
              <a:off x="9431028" y="7042853"/>
              <a:ext cx="436880" cy="30480"/>
            </a:xfrm>
            <a:custGeom>
              <a:avLst/>
              <a:gdLst/>
              <a:ahLst/>
              <a:cxnLst/>
              <a:rect l="l" t="t" r="r" b="b"/>
              <a:pathLst>
                <a:path w="436879" h="30479">
                  <a:moveTo>
                    <a:pt x="218198" y="0"/>
                  </a:moveTo>
                  <a:lnTo>
                    <a:pt x="133257" y="1346"/>
                  </a:lnTo>
                  <a:lnTo>
                    <a:pt x="63898" y="4692"/>
                  </a:lnTo>
                  <a:lnTo>
                    <a:pt x="17139" y="9544"/>
                  </a:lnTo>
                  <a:lnTo>
                    <a:pt x="0" y="15405"/>
                  </a:lnTo>
                  <a:lnTo>
                    <a:pt x="17165" y="21195"/>
                  </a:lnTo>
                  <a:lnTo>
                    <a:pt x="63944" y="25854"/>
                  </a:lnTo>
                  <a:lnTo>
                    <a:pt x="133316" y="28917"/>
                  </a:lnTo>
                  <a:lnTo>
                    <a:pt x="218262" y="29921"/>
                  </a:lnTo>
                  <a:lnTo>
                    <a:pt x="303195" y="28574"/>
                  </a:lnTo>
                  <a:lnTo>
                    <a:pt x="372551" y="25228"/>
                  </a:lnTo>
                  <a:lnTo>
                    <a:pt x="419308" y="20377"/>
                  </a:lnTo>
                  <a:lnTo>
                    <a:pt x="436448" y="14516"/>
                  </a:lnTo>
                  <a:lnTo>
                    <a:pt x="419289" y="8726"/>
                  </a:lnTo>
                  <a:lnTo>
                    <a:pt x="372514" y="4067"/>
                  </a:lnTo>
                  <a:lnTo>
                    <a:pt x="303144" y="1003"/>
                  </a:lnTo>
                  <a:lnTo>
                    <a:pt x="218198" y="0"/>
                  </a:lnTo>
                  <a:close/>
                </a:path>
              </a:pathLst>
            </a:custGeom>
            <a:solidFill>
              <a:srgbClr val="B3B3B3">
                <a:alpha val="6199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01" name="object 399">
              <a:extLst>
                <a:ext uri="{FF2B5EF4-FFF2-40B4-BE49-F238E27FC236}">
                  <a16:creationId xmlns:a16="http://schemas.microsoft.com/office/drawing/2014/main" xmlns="" id="{69DDAE30-B1FB-44F9-9D7F-D86620475A16}"/>
                </a:ext>
              </a:extLst>
            </p:cNvPr>
            <p:cNvSpPr/>
            <p:nvPr/>
          </p:nvSpPr>
          <p:spPr>
            <a:xfrm>
              <a:off x="9433318" y="7043010"/>
              <a:ext cx="432434" cy="29845"/>
            </a:xfrm>
            <a:custGeom>
              <a:avLst/>
              <a:gdLst/>
              <a:ahLst/>
              <a:cxnLst/>
              <a:rect l="l" t="t" r="r" b="b"/>
              <a:pathLst>
                <a:path w="432434" h="29845">
                  <a:moveTo>
                    <a:pt x="215912" y="0"/>
                  </a:moveTo>
                  <a:lnTo>
                    <a:pt x="131859" y="1332"/>
                  </a:lnTo>
                  <a:lnTo>
                    <a:pt x="63226" y="4643"/>
                  </a:lnTo>
                  <a:lnTo>
                    <a:pt x="16959" y="9442"/>
                  </a:lnTo>
                  <a:lnTo>
                    <a:pt x="0" y="15240"/>
                  </a:lnTo>
                  <a:lnTo>
                    <a:pt x="16979" y="20968"/>
                  </a:lnTo>
                  <a:lnTo>
                    <a:pt x="63266" y="25579"/>
                  </a:lnTo>
                  <a:lnTo>
                    <a:pt x="131911" y="28611"/>
                  </a:lnTo>
                  <a:lnTo>
                    <a:pt x="215963" y="29603"/>
                  </a:lnTo>
                  <a:lnTo>
                    <a:pt x="300016" y="28270"/>
                  </a:lnTo>
                  <a:lnTo>
                    <a:pt x="368649" y="24960"/>
                  </a:lnTo>
                  <a:lnTo>
                    <a:pt x="414916" y="20161"/>
                  </a:lnTo>
                  <a:lnTo>
                    <a:pt x="431876" y="14363"/>
                  </a:lnTo>
                  <a:lnTo>
                    <a:pt x="414896" y="8635"/>
                  </a:lnTo>
                  <a:lnTo>
                    <a:pt x="368609" y="4024"/>
                  </a:lnTo>
                  <a:lnTo>
                    <a:pt x="299965" y="992"/>
                  </a:lnTo>
                  <a:lnTo>
                    <a:pt x="215912" y="0"/>
                  </a:lnTo>
                  <a:close/>
                </a:path>
              </a:pathLst>
            </a:custGeom>
            <a:solidFill>
              <a:srgbClr val="B1B1B1">
                <a:alpha val="6244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02" name="object 400">
              <a:extLst>
                <a:ext uri="{FF2B5EF4-FFF2-40B4-BE49-F238E27FC236}">
                  <a16:creationId xmlns:a16="http://schemas.microsoft.com/office/drawing/2014/main" xmlns="" id="{F9F4E011-D72A-48A5-ACFE-A1F11EA4185D}"/>
                </a:ext>
              </a:extLst>
            </p:cNvPr>
            <p:cNvSpPr/>
            <p:nvPr/>
          </p:nvSpPr>
          <p:spPr>
            <a:xfrm>
              <a:off x="9435596" y="7043167"/>
              <a:ext cx="427355" cy="29845"/>
            </a:xfrm>
            <a:custGeom>
              <a:avLst/>
              <a:gdLst/>
              <a:ahLst/>
              <a:cxnLst/>
              <a:rect l="l" t="t" r="r" b="b"/>
              <a:pathLst>
                <a:path w="427354" h="29845">
                  <a:moveTo>
                    <a:pt x="213626" y="0"/>
                  </a:moveTo>
                  <a:lnTo>
                    <a:pt x="130466" y="1321"/>
                  </a:lnTo>
                  <a:lnTo>
                    <a:pt x="62560" y="4598"/>
                  </a:lnTo>
                  <a:lnTo>
                    <a:pt x="16780" y="9345"/>
                  </a:lnTo>
                  <a:lnTo>
                    <a:pt x="0" y="15074"/>
                  </a:lnTo>
                  <a:lnTo>
                    <a:pt x="16801" y="20749"/>
                  </a:lnTo>
                  <a:lnTo>
                    <a:pt x="62601" y="25315"/>
                  </a:lnTo>
                  <a:lnTo>
                    <a:pt x="130523" y="28317"/>
                  </a:lnTo>
                  <a:lnTo>
                    <a:pt x="213690" y="29298"/>
                  </a:lnTo>
                  <a:lnTo>
                    <a:pt x="296850" y="27977"/>
                  </a:lnTo>
                  <a:lnTo>
                    <a:pt x="364756" y="24698"/>
                  </a:lnTo>
                  <a:lnTo>
                    <a:pt x="410536" y="19947"/>
                  </a:lnTo>
                  <a:lnTo>
                    <a:pt x="427316" y="14211"/>
                  </a:lnTo>
                  <a:lnTo>
                    <a:pt x="410517" y="8543"/>
                  </a:lnTo>
                  <a:lnTo>
                    <a:pt x="364720" y="3981"/>
                  </a:lnTo>
                  <a:lnTo>
                    <a:pt x="296798" y="981"/>
                  </a:lnTo>
                  <a:lnTo>
                    <a:pt x="213626" y="0"/>
                  </a:lnTo>
                  <a:close/>
                </a:path>
              </a:pathLst>
            </a:custGeom>
            <a:solidFill>
              <a:srgbClr val="B1B1B1">
                <a:alpha val="6289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03" name="object 401">
              <a:extLst>
                <a:ext uri="{FF2B5EF4-FFF2-40B4-BE49-F238E27FC236}">
                  <a16:creationId xmlns:a16="http://schemas.microsoft.com/office/drawing/2014/main" xmlns="" id="{5F0AB45C-1842-46D4-AB81-85B4B9DB9C94}"/>
                </a:ext>
              </a:extLst>
            </p:cNvPr>
            <p:cNvSpPr/>
            <p:nvPr/>
          </p:nvSpPr>
          <p:spPr>
            <a:xfrm>
              <a:off x="9437886" y="7043324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09">
                  <a:moveTo>
                    <a:pt x="211340" y="0"/>
                  </a:moveTo>
                  <a:lnTo>
                    <a:pt x="129066" y="1308"/>
                  </a:lnTo>
                  <a:lnTo>
                    <a:pt x="61883" y="4551"/>
                  </a:lnTo>
                  <a:lnTo>
                    <a:pt x="16594" y="9249"/>
                  </a:lnTo>
                  <a:lnTo>
                    <a:pt x="0" y="14922"/>
                  </a:lnTo>
                  <a:lnTo>
                    <a:pt x="16620" y="20528"/>
                  </a:lnTo>
                  <a:lnTo>
                    <a:pt x="61929" y="25042"/>
                  </a:lnTo>
                  <a:lnTo>
                    <a:pt x="129125" y="28011"/>
                  </a:lnTo>
                  <a:lnTo>
                    <a:pt x="211404" y="28981"/>
                  </a:lnTo>
                  <a:lnTo>
                    <a:pt x="293676" y="27673"/>
                  </a:lnTo>
                  <a:lnTo>
                    <a:pt x="360856" y="24430"/>
                  </a:lnTo>
                  <a:lnTo>
                    <a:pt x="406144" y="19732"/>
                  </a:lnTo>
                  <a:lnTo>
                    <a:pt x="422744" y="14058"/>
                  </a:lnTo>
                  <a:lnTo>
                    <a:pt x="406123" y="8452"/>
                  </a:lnTo>
                  <a:lnTo>
                    <a:pt x="360814" y="3938"/>
                  </a:lnTo>
                  <a:lnTo>
                    <a:pt x="293619" y="969"/>
                  </a:lnTo>
                  <a:lnTo>
                    <a:pt x="211340" y="0"/>
                  </a:lnTo>
                  <a:close/>
                </a:path>
              </a:pathLst>
            </a:custGeom>
            <a:solidFill>
              <a:srgbClr val="B0B0B0">
                <a:alpha val="6334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04" name="object 402">
              <a:extLst>
                <a:ext uri="{FF2B5EF4-FFF2-40B4-BE49-F238E27FC236}">
                  <a16:creationId xmlns:a16="http://schemas.microsoft.com/office/drawing/2014/main" xmlns="" id="{E3F40C8E-7649-4AD9-BA0B-E195C5758F70}"/>
                </a:ext>
              </a:extLst>
            </p:cNvPr>
            <p:cNvSpPr/>
            <p:nvPr/>
          </p:nvSpPr>
          <p:spPr>
            <a:xfrm>
              <a:off x="9440163" y="7043482"/>
              <a:ext cx="418465" cy="29209"/>
            </a:xfrm>
            <a:custGeom>
              <a:avLst/>
              <a:gdLst/>
              <a:ahLst/>
              <a:cxnLst/>
              <a:rect l="l" t="t" r="r" b="b"/>
              <a:pathLst>
                <a:path w="418465" h="29209">
                  <a:moveTo>
                    <a:pt x="209067" y="0"/>
                  </a:moveTo>
                  <a:lnTo>
                    <a:pt x="127680" y="1289"/>
                  </a:lnTo>
                  <a:lnTo>
                    <a:pt x="61223" y="4497"/>
                  </a:lnTo>
                  <a:lnTo>
                    <a:pt x="16421" y="9145"/>
                  </a:lnTo>
                  <a:lnTo>
                    <a:pt x="0" y="14757"/>
                  </a:lnTo>
                  <a:lnTo>
                    <a:pt x="16440" y="20302"/>
                  </a:lnTo>
                  <a:lnTo>
                    <a:pt x="61258" y="24768"/>
                  </a:lnTo>
                  <a:lnTo>
                    <a:pt x="127726" y="27705"/>
                  </a:lnTo>
                  <a:lnTo>
                    <a:pt x="209118" y="28663"/>
                  </a:lnTo>
                  <a:lnTo>
                    <a:pt x="290505" y="27374"/>
                  </a:lnTo>
                  <a:lnTo>
                    <a:pt x="356962" y="24166"/>
                  </a:lnTo>
                  <a:lnTo>
                    <a:pt x="401763" y="19518"/>
                  </a:lnTo>
                  <a:lnTo>
                    <a:pt x="418185" y="13906"/>
                  </a:lnTo>
                  <a:lnTo>
                    <a:pt x="401743" y="8361"/>
                  </a:lnTo>
                  <a:lnTo>
                    <a:pt x="356922" y="3895"/>
                  </a:lnTo>
                  <a:lnTo>
                    <a:pt x="290453" y="958"/>
                  </a:lnTo>
                  <a:lnTo>
                    <a:pt x="209067" y="0"/>
                  </a:lnTo>
                  <a:close/>
                </a:path>
              </a:pathLst>
            </a:custGeom>
            <a:solidFill>
              <a:srgbClr val="B0B0B0">
                <a:alpha val="6380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05" name="object 403">
              <a:extLst>
                <a:ext uri="{FF2B5EF4-FFF2-40B4-BE49-F238E27FC236}">
                  <a16:creationId xmlns:a16="http://schemas.microsoft.com/office/drawing/2014/main" xmlns="" id="{AD866B2B-B922-4B63-886C-042C339B67B1}"/>
                </a:ext>
              </a:extLst>
            </p:cNvPr>
            <p:cNvSpPr/>
            <p:nvPr/>
          </p:nvSpPr>
          <p:spPr>
            <a:xfrm>
              <a:off x="9442442" y="7043638"/>
              <a:ext cx="414020" cy="28575"/>
            </a:xfrm>
            <a:custGeom>
              <a:avLst/>
              <a:gdLst/>
              <a:ahLst/>
              <a:cxnLst/>
              <a:rect l="l" t="t" r="r" b="b"/>
              <a:pathLst>
                <a:path w="414020" h="28575">
                  <a:moveTo>
                    <a:pt x="206781" y="0"/>
                  </a:moveTo>
                  <a:lnTo>
                    <a:pt x="126287" y="1276"/>
                  </a:lnTo>
                  <a:lnTo>
                    <a:pt x="60556" y="4448"/>
                  </a:lnTo>
                  <a:lnTo>
                    <a:pt x="16243" y="9043"/>
                  </a:lnTo>
                  <a:lnTo>
                    <a:pt x="0" y="14592"/>
                  </a:lnTo>
                  <a:lnTo>
                    <a:pt x="16262" y="20081"/>
                  </a:lnTo>
                  <a:lnTo>
                    <a:pt x="60593" y="24499"/>
                  </a:lnTo>
                  <a:lnTo>
                    <a:pt x="126339" y="27406"/>
                  </a:lnTo>
                  <a:lnTo>
                    <a:pt x="206844" y="28359"/>
                  </a:lnTo>
                  <a:lnTo>
                    <a:pt x="287339" y="27077"/>
                  </a:lnTo>
                  <a:lnTo>
                    <a:pt x="353069" y="23904"/>
                  </a:lnTo>
                  <a:lnTo>
                    <a:pt x="397382" y="19307"/>
                  </a:lnTo>
                  <a:lnTo>
                    <a:pt x="413626" y="13754"/>
                  </a:lnTo>
                  <a:lnTo>
                    <a:pt x="397364" y="8265"/>
                  </a:lnTo>
                  <a:lnTo>
                    <a:pt x="353033" y="3848"/>
                  </a:lnTo>
                  <a:lnTo>
                    <a:pt x="287287" y="945"/>
                  </a:lnTo>
                  <a:lnTo>
                    <a:pt x="206781" y="0"/>
                  </a:lnTo>
                  <a:close/>
                </a:path>
              </a:pathLst>
            </a:custGeom>
            <a:solidFill>
              <a:srgbClr val="AFAFAF">
                <a:alpha val="6425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06" name="object 404">
              <a:extLst>
                <a:ext uri="{FF2B5EF4-FFF2-40B4-BE49-F238E27FC236}">
                  <a16:creationId xmlns:a16="http://schemas.microsoft.com/office/drawing/2014/main" xmlns="" id="{3E04CB4F-CC18-4557-B0E3-E996238C7850}"/>
                </a:ext>
              </a:extLst>
            </p:cNvPr>
            <p:cNvSpPr/>
            <p:nvPr/>
          </p:nvSpPr>
          <p:spPr>
            <a:xfrm>
              <a:off x="9444732" y="7043795"/>
              <a:ext cx="409575" cy="28575"/>
            </a:xfrm>
            <a:custGeom>
              <a:avLst/>
              <a:gdLst/>
              <a:ahLst/>
              <a:cxnLst/>
              <a:rect l="l" t="t" r="r" b="b"/>
              <a:pathLst>
                <a:path w="409575" h="28575">
                  <a:moveTo>
                    <a:pt x="204495" y="0"/>
                  </a:moveTo>
                  <a:lnTo>
                    <a:pt x="124887" y="1263"/>
                  </a:lnTo>
                  <a:lnTo>
                    <a:pt x="59880" y="4400"/>
                  </a:lnTo>
                  <a:lnTo>
                    <a:pt x="16057" y="8947"/>
                  </a:lnTo>
                  <a:lnTo>
                    <a:pt x="0" y="14439"/>
                  </a:lnTo>
                  <a:lnTo>
                    <a:pt x="16081" y="19860"/>
                  </a:lnTo>
                  <a:lnTo>
                    <a:pt x="59921" y="24226"/>
                  </a:lnTo>
                  <a:lnTo>
                    <a:pt x="124940" y="27100"/>
                  </a:lnTo>
                  <a:lnTo>
                    <a:pt x="204558" y="28041"/>
                  </a:lnTo>
                  <a:lnTo>
                    <a:pt x="284165" y="26778"/>
                  </a:lnTo>
                  <a:lnTo>
                    <a:pt x="349169" y="23641"/>
                  </a:lnTo>
                  <a:lnTo>
                    <a:pt x="392991" y="19094"/>
                  </a:lnTo>
                  <a:lnTo>
                    <a:pt x="409054" y="13601"/>
                  </a:lnTo>
                  <a:lnTo>
                    <a:pt x="392970" y="8176"/>
                  </a:lnTo>
                  <a:lnTo>
                    <a:pt x="349127" y="3809"/>
                  </a:lnTo>
                  <a:lnTo>
                    <a:pt x="284108" y="939"/>
                  </a:lnTo>
                  <a:lnTo>
                    <a:pt x="204495" y="0"/>
                  </a:lnTo>
                  <a:close/>
                </a:path>
              </a:pathLst>
            </a:custGeom>
            <a:solidFill>
              <a:srgbClr val="AEAEAE">
                <a:alpha val="6470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07" name="object 405">
              <a:extLst>
                <a:ext uri="{FF2B5EF4-FFF2-40B4-BE49-F238E27FC236}">
                  <a16:creationId xmlns:a16="http://schemas.microsoft.com/office/drawing/2014/main" xmlns="" id="{CED3E65A-109D-4DFA-BF98-0A0650B69D16}"/>
                </a:ext>
              </a:extLst>
            </p:cNvPr>
            <p:cNvSpPr/>
            <p:nvPr/>
          </p:nvSpPr>
          <p:spPr>
            <a:xfrm>
              <a:off x="9447009" y="7043953"/>
              <a:ext cx="404495" cy="27940"/>
            </a:xfrm>
            <a:custGeom>
              <a:avLst/>
              <a:gdLst/>
              <a:ahLst/>
              <a:cxnLst/>
              <a:rect l="l" t="t" r="r" b="b"/>
              <a:pathLst>
                <a:path w="404495" h="27940">
                  <a:moveTo>
                    <a:pt x="202222" y="0"/>
                  </a:moveTo>
                  <a:lnTo>
                    <a:pt x="123501" y="1249"/>
                  </a:lnTo>
                  <a:lnTo>
                    <a:pt x="59220" y="4351"/>
                  </a:lnTo>
                  <a:lnTo>
                    <a:pt x="15884" y="8845"/>
                  </a:lnTo>
                  <a:lnTo>
                    <a:pt x="0" y="14274"/>
                  </a:lnTo>
                  <a:lnTo>
                    <a:pt x="15903" y="19639"/>
                  </a:lnTo>
                  <a:lnTo>
                    <a:pt x="59255" y="23956"/>
                  </a:lnTo>
                  <a:lnTo>
                    <a:pt x="123547" y="26796"/>
                  </a:lnTo>
                  <a:lnTo>
                    <a:pt x="202272" y="27724"/>
                  </a:lnTo>
                  <a:lnTo>
                    <a:pt x="280993" y="26474"/>
                  </a:lnTo>
                  <a:lnTo>
                    <a:pt x="345274" y="23372"/>
                  </a:lnTo>
                  <a:lnTo>
                    <a:pt x="388610" y="18878"/>
                  </a:lnTo>
                  <a:lnTo>
                    <a:pt x="404495" y="13449"/>
                  </a:lnTo>
                  <a:lnTo>
                    <a:pt x="388591" y="8084"/>
                  </a:lnTo>
                  <a:lnTo>
                    <a:pt x="345239" y="3767"/>
                  </a:lnTo>
                  <a:lnTo>
                    <a:pt x="280947" y="928"/>
                  </a:lnTo>
                  <a:lnTo>
                    <a:pt x="202222" y="0"/>
                  </a:lnTo>
                  <a:close/>
                </a:path>
              </a:pathLst>
            </a:custGeom>
            <a:solidFill>
              <a:srgbClr val="AEAEAE">
                <a:alpha val="6515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08" name="object 406">
              <a:extLst>
                <a:ext uri="{FF2B5EF4-FFF2-40B4-BE49-F238E27FC236}">
                  <a16:creationId xmlns:a16="http://schemas.microsoft.com/office/drawing/2014/main" xmlns="" id="{62892890-D6FE-458F-9CD0-B756CDA76ABE}"/>
                </a:ext>
              </a:extLst>
            </p:cNvPr>
            <p:cNvSpPr/>
            <p:nvPr/>
          </p:nvSpPr>
          <p:spPr>
            <a:xfrm>
              <a:off x="9449286" y="7044109"/>
              <a:ext cx="400050" cy="27940"/>
            </a:xfrm>
            <a:custGeom>
              <a:avLst/>
              <a:gdLst/>
              <a:ahLst/>
              <a:cxnLst/>
              <a:rect l="l" t="t" r="r" b="b"/>
              <a:pathLst>
                <a:path w="400050" h="27940">
                  <a:moveTo>
                    <a:pt x="199948" y="0"/>
                  </a:moveTo>
                  <a:lnTo>
                    <a:pt x="122113" y="1231"/>
                  </a:lnTo>
                  <a:lnTo>
                    <a:pt x="58554" y="4297"/>
                  </a:lnTo>
                  <a:lnTo>
                    <a:pt x="15706" y="8742"/>
                  </a:lnTo>
                  <a:lnTo>
                    <a:pt x="0" y="14109"/>
                  </a:lnTo>
                  <a:lnTo>
                    <a:pt x="15730" y="19412"/>
                  </a:lnTo>
                  <a:lnTo>
                    <a:pt x="58594" y="23683"/>
                  </a:lnTo>
                  <a:lnTo>
                    <a:pt x="122161" y="26495"/>
                  </a:lnTo>
                  <a:lnTo>
                    <a:pt x="199999" y="27419"/>
                  </a:lnTo>
                  <a:lnTo>
                    <a:pt x="277832" y="26180"/>
                  </a:lnTo>
                  <a:lnTo>
                    <a:pt x="341387" y="23110"/>
                  </a:lnTo>
                  <a:lnTo>
                    <a:pt x="384231" y="18664"/>
                  </a:lnTo>
                  <a:lnTo>
                    <a:pt x="399935" y="13296"/>
                  </a:lnTo>
                  <a:lnTo>
                    <a:pt x="384211" y="7993"/>
                  </a:lnTo>
                  <a:lnTo>
                    <a:pt x="341347" y="3724"/>
                  </a:lnTo>
                  <a:lnTo>
                    <a:pt x="277781" y="916"/>
                  </a:lnTo>
                  <a:lnTo>
                    <a:pt x="199948" y="0"/>
                  </a:lnTo>
                  <a:close/>
                </a:path>
              </a:pathLst>
            </a:custGeom>
            <a:solidFill>
              <a:srgbClr val="ADADAD">
                <a:alpha val="6561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09" name="object 407">
              <a:extLst>
                <a:ext uri="{FF2B5EF4-FFF2-40B4-BE49-F238E27FC236}">
                  <a16:creationId xmlns:a16="http://schemas.microsoft.com/office/drawing/2014/main" xmlns="" id="{589047D4-18C7-4CBE-AA57-6116073D9D8A}"/>
                </a:ext>
              </a:extLst>
            </p:cNvPr>
            <p:cNvSpPr/>
            <p:nvPr/>
          </p:nvSpPr>
          <p:spPr>
            <a:xfrm>
              <a:off x="9451575" y="7044267"/>
              <a:ext cx="395605" cy="27305"/>
            </a:xfrm>
            <a:custGeom>
              <a:avLst/>
              <a:gdLst/>
              <a:ahLst/>
              <a:cxnLst/>
              <a:rect l="l" t="t" r="r" b="b"/>
              <a:pathLst>
                <a:path w="395604" h="27304">
                  <a:moveTo>
                    <a:pt x="197650" y="0"/>
                  </a:moveTo>
                  <a:lnTo>
                    <a:pt x="120707" y="1218"/>
                  </a:lnTo>
                  <a:lnTo>
                    <a:pt x="57877" y="4248"/>
                  </a:lnTo>
                  <a:lnTo>
                    <a:pt x="15520" y="8640"/>
                  </a:lnTo>
                  <a:lnTo>
                    <a:pt x="0" y="13944"/>
                  </a:lnTo>
                  <a:lnTo>
                    <a:pt x="15544" y="19191"/>
                  </a:lnTo>
                  <a:lnTo>
                    <a:pt x="57918" y="23414"/>
                  </a:lnTo>
                  <a:lnTo>
                    <a:pt x="120761" y="26190"/>
                  </a:lnTo>
                  <a:lnTo>
                    <a:pt x="197713" y="27101"/>
                  </a:lnTo>
                  <a:lnTo>
                    <a:pt x="274653" y="25876"/>
                  </a:lnTo>
                  <a:lnTo>
                    <a:pt x="337481" y="22842"/>
                  </a:lnTo>
                  <a:lnTo>
                    <a:pt x="379838" y="18448"/>
                  </a:lnTo>
                  <a:lnTo>
                    <a:pt x="395363" y="13144"/>
                  </a:lnTo>
                  <a:lnTo>
                    <a:pt x="379819" y="7902"/>
                  </a:lnTo>
                  <a:lnTo>
                    <a:pt x="337445" y="3681"/>
                  </a:lnTo>
                  <a:lnTo>
                    <a:pt x="274602" y="905"/>
                  </a:lnTo>
                  <a:lnTo>
                    <a:pt x="197650" y="0"/>
                  </a:lnTo>
                  <a:close/>
                </a:path>
              </a:pathLst>
            </a:custGeom>
            <a:solidFill>
              <a:srgbClr val="ADADAD">
                <a:alpha val="6606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10" name="object 408">
              <a:extLst>
                <a:ext uri="{FF2B5EF4-FFF2-40B4-BE49-F238E27FC236}">
                  <a16:creationId xmlns:a16="http://schemas.microsoft.com/office/drawing/2014/main" xmlns="" id="{F0ED1BDD-FCC3-4CCE-9C93-918DC1153612}"/>
                </a:ext>
              </a:extLst>
            </p:cNvPr>
            <p:cNvSpPr/>
            <p:nvPr/>
          </p:nvSpPr>
          <p:spPr>
            <a:xfrm>
              <a:off x="9453854" y="7044424"/>
              <a:ext cx="391160" cy="27305"/>
            </a:xfrm>
            <a:custGeom>
              <a:avLst/>
              <a:gdLst/>
              <a:ahLst/>
              <a:cxnLst/>
              <a:rect l="l" t="t" r="r" b="b"/>
              <a:pathLst>
                <a:path w="391159" h="27304">
                  <a:moveTo>
                    <a:pt x="195376" y="0"/>
                  </a:moveTo>
                  <a:lnTo>
                    <a:pt x="119316" y="1204"/>
                  </a:lnTo>
                  <a:lnTo>
                    <a:pt x="57211" y="4200"/>
                  </a:lnTo>
                  <a:lnTo>
                    <a:pt x="15345" y="8543"/>
                  </a:lnTo>
                  <a:lnTo>
                    <a:pt x="0" y="13792"/>
                  </a:lnTo>
                  <a:lnTo>
                    <a:pt x="15365" y="18970"/>
                  </a:lnTo>
                  <a:lnTo>
                    <a:pt x="57251" y="23140"/>
                  </a:lnTo>
                  <a:lnTo>
                    <a:pt x="119368" y="25884"/>
                  </a:lnTo>
                  <a:lnTo>
                    <a:pt x="195427" y="26784"/>
                  </a:lnTo>
                  <a:lnTo>
                    <a:pt x="271487" y="25579"/>
                  </a:lnTo>
                  <a:lnTo>
                    <a:pt x="333592" y="22583"/>
                  </a:lnTo>
                  <a:lnTo>
                    <a:pt x="375459" y="18240"/>
                  </a:lnTo>
                  <a:lnTo>
                    <a:pt x="390804" y="12992"/>
                  </a:lnTo>
                  <a:lnTo>
                    <a:pt x="375438" y="7806"/>
                  </a:lnTo>
                  <a:lnTo>
                    <a:pt x="333552" y="3633"/>
                  </a:lnTo>
                  <a:lnTo>
                    <a:pt x="271435" y="892"/>
                  </a:lnTo>
                  <a:lnTo>
                    <a:pt x="195376" y="0"/>
                  </a:lnTo>
                  <a:close/>
                </a:path>
              </a:pathLst>
            </a:custGeom>
            <a:solidFill>
              <a:srgbClr val="ACACAC">
                <a:alpha val="6651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11" name="object 409">
              <a:extLst>
                <a:ext uri="{FF2B5EF4-FFF2-40B4-BE49-F238E27FC236}">
                  <a16:creationId xmlns:a16="http://schemas.microsoft.com/office/drawing/2014/main" xmlns="" id="{5E0FE03D-0BC8-4BBB-B68B-45426A8396EF}"/>
                </a:ext>
              </a:extLst>
            </p:cNvPr>
            <p:cNvSpPr/>
            <p:nvPr/>
          </p:nvSpPr>
          <p:spPr>
            <a:xfrm>
              <a:off x="9456131" y="7044568"/>
              <a:ext cx="386715" cy="26670"/>
            </a:xfrm>
            <a:custGeom>
              <a:avLst/>
              <a:gdLst/>
              <a:ahLst/>
              <a:cxnLst/>
              <a:rect l="l" t="t" r="r" b="b"/>
              <a:pathLst>
                <a:path w="386715" h="26670">
                  <a:moveTo>
                    <a:pt x="193103" y="0"/>
                  </a:moveTo>
                  <a:lnTo>
                    <a:pt x="117929" y="1198"/>
                  </a:lnTo>
                  <a:lnTo>
                    <a:pt x="56546" y="4162"/>
                  </a:lnTo>
                  <a:lnTo>
                    <a:pt x="15166" y="8454"/>
                  </a:lnTo>
                  <a:lnTo>
                    <a:pt x="0" y="13639"/>
                  </a:lnTo>
                  <a:lnTo>
                    <a:pt x="15192" y="18764"/>
                  </a:lnTo>
                  <a:lnTo>
                    <a:pt x="56591" y="22888"/>
                  </a:lnTo>
                  <a:lnTo>
                    <a:pt x="117982" y="25598"/>
                  </a:lnTo>
                  <a:lnTo>
                    <a:pt x="193154" y="26479"/>
                  </a:lnTo>
                  <a:lnTo>
                    <a:pt x="268321" y="25287"/>
                  </a:lnTo>
                  <a:lnTo>
                    <a:pt x="329699" y="22328"/>
                  </a:lnTo>
                  <a:lnTo>
                    <a:pt x="371078" y="18037"/>
                  </a:lnTo>
                  <a:lnTo>
                    <a:pt x="386245" y="12852"/>
                  </a:lnTo>
                  <a:lnTo>
                    <a:pt x="371059" y="7727"/>
                  </a:lnTo>
                  <a:lnTo>
                    <a:pt x="329665" y="3602"/>
                  </a:lnTo>
                  <a:lnTo>
                    <a:pt x="268274" y="888"/>
                  </a:lnTo>
                  <a:lnTo>
                    <a:pt x="193103" y="0"/>
                  </a:lnTo>
                  <a:close/>
                </a:path>
              </a:pathLst>
            </a:custGeom>
            <a:solidFill>
              <a:srgbClr val="ACACAC">
                <a:alpha val="6696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12" name="object 410">
              <a:extLst>
                <a:ext uri="{FF2B5EF4-FFF2-40B4-BE49-F238E27FC236}">
                  <a16:creationId xmlns:a16="http://schemas.microsoft.com/office/drawing/2014/main" xmlns="" id="{5015D73D-6A9A-45AE-9A12-FD7EC0F1A508}"/>
                </a:ext>
              </a:extLst>
            </p:cNvPr>
            <p:cNvSpPr/>
            <p:nvPr/>
          </p:nvSpPr>
          <p:spPr>
            <a:xfrm>
              <a:off x="9458421" y="7044725"/>
              <a:ext cx="382270" cy="26670"/>
            </a:xfrm>
            <a:custGeom>
              <a:avLst/>
              <a:gdLst/>
              <a:ahLst/>
              <a:cxnLst/>
              <a:rect l="l" t="t" r="r" b="b"/>
              <a:pathLst>
                <a:path w="382270" h="26670">
                  <a:moveTo>
                    <a:pt x="190804" y="0"/>
                  </a:moveTo>
                  <a:lnTo>
                    <a:pt x="116525" y="1180"/>
                  </a:lnTo>
                  <a:lnTo>
                    <a:pt x="55873" y="4108"/>
                  </a:lnTo>
                  <a:lnTo>
                    <a:pt x="14986" y="8351"/>
                  </a:lnTo>
                  <a:lnTo>
                    <a:pt x="0" y="13474"/>
                  </a:lnTo>
                  <a:lnTo>
                    <a:pt x="15006" y="18538"/>
                  </a:lnTo>
                  <a:lnTo>
                    <a:pt x="55913" y="22615"/>
                  </a:lnTo>
                  <a:lnTo>
                    <a:pt x="116577" y="25297"/>
                  </a:lnTo>
                  <a:lnTo>
                    <a:pt x="190855" y="26174"/>
                  </a:lnTo>
                  <a:lnTo>
                    <a:pt x="265137" y="24994"/>
                  </a:lnTo>
                  <a:lnTo>
                    <a:pt x="325793" y="22066"/>
                  </a:lnTo>
                  <a:lnTo>
                    <a:pt x="366684" y="17823"/>
                  </a:lnTo>
                  <a:lnTo>
                    <a:pt x="381673" y="12700"/>
                  </a:lnTo>
                  <a:lnTo>
                    <a:pt x="366666" y="7638"/>
                  </a:lnTo>
                  <a:lnTo>
                    <a:pt x="325758" y="3563"/>
                  </a:lnTo>
                  <a:lnTo>
                    <a:pt x="265090" y="882"/>
                  </a:lnTo>
                  <a:lnTo>
                    <a:pt x="190804" y="0"/>
                  </a:lnTo>
                  <a:close/>
                </a:path>
              </a:pathLst>
            </a:custGeom>
            <a:solidFill>
              <a:srgbClr val="ACACAC">
                <a:alpha val="6742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13" name="object 411">
              <a:extLst>
                <a:ext uri="{FF2B5EF4-FFF2-40B4-BE49-F238E27FC236}">
                  <a16:creationId xmlns:a16="http://schemas.microsoft.com/office/drawing/2014/main" xmlns="" id="{184FA15A-9BEE-431B-B473-AB6D12254E84}"/>
                </a:ext>
              </a:extLst>
            </p:cNvPr>
            <p:cNvSpPr/>
            <p:nvPr/>
          </p:nvSpPr>
          <p:spPr>
            <a:xfrm>
              <a:off x="9460698" y="7044882"/>
              <a:ext cx="377190" cy="26034"/>
            </a:xfrm>
            <a:custGeom>
              <a:avLst/>
              <a:gdLst/>
              <a:ahLst/>
              <a:cxnLst/>
              <a:rect l="l" t="t" r="r" b="b"/>
              <a:pathLst>
                <a:path w="377190" h="26034">
                  <a:moveTo>
                    <a:pt x="188531" y="0"/>
                  </a:moveTo>
                  <a:lnTo>
                    <a:pt x="115137" y="1167"/>
                  </a:lnTo>
                  <a:lnTo>
                    <a:pt x="55208" y="4059"/>
                  </a:lnTo>
                  <a:lnTo>
                    <a:pt x="14808" y="8249"/>
                  </a:lnTo>
                  <a:lnTo>
                    <a:pt x="0" y="13309"/>
                  </a:lnTo>
                  <a:lnTo>
                    <a:pt x="14826" y="18316"/>
                  </a:lnTo>
                  <a:lnTo>
                    <a:pt x="55243" y="22345"/>
                  </a:lnTo>
                  <a:lnTo>
                    <a:pt x="115184" y="24993"/>
                  </a:lnTo>
                  <a:lnTo>
                    <a:pt x="188582" y="25857"/>
                  </a:lnTo>
                  <a:lnTo>
                    <a:pt x="261976" y="24690"/>
                  </a:lnTo>
                  <a:lnTo>
                    <a:pt x="321905" y="21797"/>
                  </a:lnTo>
                  <a:lnTo>
                    <a:pt x="362305" y="17607"/>
                  </a:lnTo>
                  <a:lnTo>
                    <a:pt x="377113" y="12547"/>
                  </a:lnTo>
                  <a:lnTo>
                    <a:pt x="362287" y="7547"/>
                  </a:lnTo>
                  <a:lnTo>
                    <a:pt x="321870" y="3521"/>
                  </a:lnTo>
                  <a:lnTo>
                    <a:pt x="261929" y="871"/>
                  </a:lnTo>
                  <a:lnTo>
                    <a:pt x="188531" y="0"/>
                  </a:lnTo>
                  <a:close/>
                </a:path>
              </a:pathLst>
            </a:custGeom>
            <a:solidFill>
              <a:srgbClr val="ACACAC">
                <a:alpha val="6787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14" name="object 412">
              <a:extLst>
                <a:ext uri="{FF2B5EF4-FFF2-40B4-BE49-F238E27FC236}">
                  <a16:creationId xmlns:a16="http://schemas.microsoft.com/office/drawing/2014/main" xmlns="" id="{98FDB4C6-C7C2-45D9-83B4-9033C867464B}"/>
                </a:ext>
              </a:extLst>
            </p:cNvPr>
            <p:cNvSpPr/>
            <p:nvPr/>
          </p:nvSpPr>
          <p:spPr>
            <a:xfrm>
              <a:off x="9462975" y="7045039"/>
              <a:ext cx="372745" cy="26034"/>
            </a:xfrm>
            <a:custGeom>
              <a:avLst/>
              <a:gdLst/>
              <a:ahLst/>
              <a:cxnLst/>
              <a:rect l="l" t="t" r="r" b="b"/>
              <a:pathLst>
                <a:path w="372745" h="26034">
                  <a:moveTo>
                    <a:pt x="186258" y="0"/>
                  </a:moveTo>
                  <a:lnTo>
                    <a:pt x="113749" y="1153"/>
                  </a:lnTo>
                  <a:lnTo>
                    <a:pt x="54543" y="4011"/>
                  </a:lnTo>
                  <a:lnTo>
                    <a:pt x="14629" y="8152"/>
                  </a:lnTo>
                  <a:lnTo>
                    <a:pt x="0" y="13157"/>
                  </a:lnTo>
                  <a:lnTo>
                    <a:pt x="14653" y="18095"/>
                  </a:lnTo>
                  <a:lnTo>
                    <a:pt x="54583" y="22072"/>
                  </a:lnTo>
                  <a:lnTo>
                    <a:pt x="113798" y="24687"/>
                  </a:lnTo>
                  <a:lnTo>
                    <a:pt x="186309" y="25539"/>
                  </a:lnTo>
                  <a:lnTo>
                    <a:pt x="258809" y="24391"/>
                  </a:lnTo>
                  <a:lnTo>
                    <a:pt x="318012" y="21534"/>
                  </a:lnTo>
                  <a:lnTo>
                    <a:pt x="357925" y="17394"/>
                  </a:lnTo>
                  <a:lnTo>
                    <a:pt x="372554" y="12395"/>
                  </a:lnTo>
                  <a:lnTo>
                    <a:pt x="357906" y="7456"/>
                  </a:lnTo>
                  <a:lnTo>
                    <a:pt x="317977" y="3478"/>
                  </a:lnTo>
                  <a:lnTo>
                    <a:pt x="258763" y="859"/>
                  </a:lnTo>
                  <a:lnTo>
                    <a:pt x="186258" y="0"/>
                  </a:lnTo>
                  <a:close/>
                </a:path>
              </a:pathLst>
            </a:custGeom>
            <a:solidFill>
              <a:srgbClr val="ABABAB">
                <a:alpha val="6832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15" name="object 413">
              <a:extLst>
                <a:ext uri="{FF2B5EF4-FFF2-40B4-BE49-F238E27FC236}">
                  <a16:creationId xmlns:a16="http://schemas.microsoft.com/office/drawing/2014/main" xmlns="" id="{DD0B0812-0041-4686-A77F-D4B9CAE45C8B}"/>
                </a:ext>
              </a:extLst>
            </p:cNvPr>
            <p:cNvSpPr/>
            <p:nvPr/>
          </p:nvSpPr>
          <p:spPr>
            <a:xfrm>
              <a:off x="9465266" y="7045196"/>
              <a:ext cx="368300" cy="25400"/>
            </a:xfrm>
            <a:custGeom>
              <a:avLst/>
              <a:gdLst/>
              <a:ahLst/>
              <a:cxnLst/>
              <a:rect l="l" t="t" r="r" b="b"/>
              <a:pathLst>
                <a:path w="368300" h="25400">
                  <a:moveTo>
                    <a:pt x="183959" y="0"/>
                  </a:moveTo>
                  <a:lnTo>
                    <a:pt x="112346" y="1140"/>
                  </a:lnTo>
                  <a:lnTo>
                    <a:pt x="53870" y="3962"/>
                  </a:lnTo>
                  <a:lnTo>
                    <a:pt x="14449" y="8051"/>
                  </a:lnTo>
                  <a:lnTo>
                    <a:pt x="0" y="12992"/>
                  </a:lnTo>
                  <a:lnTo>
                    <a:pt x="14467" y="17875"/>
                  </a:lnTo>
                  <a:lnTo>
                    <a:pt x="53905" y="21804"/>
                  </a:lnTo>
                  <a:lnTo>
                    <a:pt x="112392" y="24388"/>
                  </a:lnTo>
                  <a:lnTo>
                    <a:pt x="184010" y="25234"/>
                  </a:lnTo>
                  <a:lnTo>
                    <a:pt x="255630" y="24094"/>
                  </a:lnTo>
                  <a:lnTo>
                    <a:pt x="314110" y="21272"/>
                  </a:lnTo>
                  <a:lnTo>
                    <a:pt x="353533" y="17183"/>
                  </a:lnTo>
                  <a:lnTo>
                    <a:pt x="367982" y="12242"/>
                  </a:lnTo>
                  <a:lnTo>
                    <a:pt x="353514" y="7359"/>
                  </a:lnTo>
                  <a:lnTo>
                    <a:pt x="314075" y="3430"/>
                  </a:lnTo>
                  <a:lnTo>
                    <a:pt x="255584" y="846"/>
                  </a:lnTo>
                  <a:lnTo>
                    <a:pt x="183959" y="0"/>
                  </a:lnTo>
                  <a:close/>
                </a:path>
              </a:pathLst>
            </a:custGeom>
            <a:solidFill>
              <a:srgbClr val="AAAAAA">
                <a:alpha val="6877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16" name="object 414">
              <a:extLst>
                <a:ext uri="{FF2B5EF4-FFF2-40B4-BE49-F238E27FC236}">
                  <a16:creationId xmlns:a16="http://schemas.microsoft.com/office/drawing/2014/main" xmlns="" id="{95AC874B-5C94-43A1-BBA6-D93B0FCA9479}"/>
                </a:ext>
              </a:extLst>
            </p:cNvPr>
            <p:cNvSpPr/>
            <p:nvPr/>
          </p:nvSpPr>
          <p:spPr>
            <a:xfrm>
              <a:off x="9467543" y="7045354"/>
              <a:ext cx="363855" cy="25400"/>
            </a:xfrm>
            <a:custGeom>
              <a:avLst/>
              <a:gdLst/>
              <a:ahLst/>
              <a:cxnLst/>
              <a:rect l="l" t="t" r="r" b="b"/>
              <a:pathLst>
                <a:path w="363854" h="25400">
                  <a:moveTo>
                    <a:pt x="181686" y="0"/>
                  </a:moveTo>
                  <a:lnTo>
                    <a:pt x="110958" y="1123"/>
                  </a:lnTo>
                  <a:lnTo>
                    <a:pt x="53205" y="3913"/>
                  </a:lnTo>
                  <a:lnTo>
                    <a:pt x="14270" y="7952"/>
                  </a:lnTo>
                  <a:lnTo>
                    <a:pt x="0" y="12826"/>
                  </a:lnTo>
                  <a:lnTo>
                    <a:pt x="14289" y="17648"/>
                  </a:lnTo>
                  <a:lnTo>
                    <a:pt x="53239" y="21529"/>
                  </a:lnTo>
                  <a:lnTo>
                    <a:pt x="111004" y="24081"/>
                  </a:lnTo>
                  <a:lnTo>
                    <a:pt x="181736" y="24917"/>
                  </a:lnTo>
                  <a:lnTo>
                    <a:pt x="252464" y="23795"/>
                  </a:lnTo>
                  <a:lnTo>
                    <a:pt x="310218" y="21008"/>
                  </a:lnTo>
                  <a:lnTo>
                    <a:pt x="349152" y="16969"/>
                  </a:lnTo>
                  <a:lnTo>
                    <a:pt x="363423" y="12090"/>
                  </a:lnTo>
                  <a:lnTo>
                    <a:pt x="349133" y="7268"/>
                  </a:lnTo>
                  <a:lnTo>
                    <a:pt x="310183" y="3387"/>
                  </a:lnTo>
                  <a:lnTo>
                    <a:pt x="252418" y="835"/>
                  </a:lnTo>
                  <a:lnTo>
                    <a:pt x="181686" y="0"/>
                  </a:lnTo>
                  <a:close/>
                </a:path>
              </a:pathLst>
            </a:custGeom>
            <a:solidFill>
              <a:srgbClr val="AAAAAA">
                <a:alpha val="6923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17" name="object 415">
              <a:extLst>
                <a:ext uri="{FF2B5EF4-FFF2-40B4-BE49-F238E27FC236}">
                  <a16:creationId xmlns:a16="http://schemas.microsoft.com/office/drawing/2014/main" xmlns="" id="{644BD7A8-177B-4396-B2A3-910D27A874C2}"/>
                </a:ext>
              </a:extLst>
            </p:cNvPr>
            <p:cNvSpPr/>
            <p:nvPr/>
          </p:nvSpPr>
          <p:spPr>
            <a:xfrm>
              <a:off x="9469820" y="7045510"/>
              <a:ext cx="359410" cy="24765"/>
            </a:xfrm>
            <a:custGeom>
              <a:avLst/>
              <a:gdLst/>
              <a:ahLst/>
              <a:cxnLst/>
              <a:rect l="l" t="t" r="r" b="b"/>
              <a:pathLst>
                <a:path w="359409" h="24765">
                  <a:moveTo>
                    <a:pt x="179412" y="0"/>
                  </a:moveTo>
                  <a:lnTo>
                    <a:pt x="109570" y="1110"/>
                  </a:lnTo>
                  <a:lnTo>
                    <a:pt x="52539" y="3865"/>
                  </a:lnTo>
                  <a:lnTo>
                    <a:pt x="14092" y="7856"/>
                  </a:lnTo>
                  <a:lnTo>
                    <a:pt x="0" y="12674"/>
                  </a:lnTo>
                  <a:lnTo>
                    <a:pt x="14116" y="17427"/>
                  </a:lnTo>
                  <a:lnTo>
                    <a:pt x="52579" y="21256"/>
                  </a:lnTo>
                  <a:lnTo>
                    <a:pt x="109619" y="23775"/>
                  </a:lnTo>
                  <a:lnTo>
                    <a:pt x="179463" y="24599"/>
                  </a:lnTo>
                  <a:lnTo>
                    <a:pt x="249303" y="23491"/>
                  </a:lnTo>
                  <a:lnTo>
                    <a:pt x="306330" y="20740"/>
                  </a:lnTo>
                  <a:lnTo>
                    <a:pt x="344773" y="16754"/>
                  </a:lnTo>
                  <a:lnTo>
                    <a:pt x="358863" y="11937"/>
                  </a:lnTo>
                  <a:lnTo>
                    <a:pt x="344754" y="7177"/>
                  </a:lnTo>
                  <a:lnTo>
                    <a:pt x="306295" y="3344"/>
                  </a:lnTo>
                  <a:lnTo>
                    <a:pt x="249257" y="824"/>
                  </a:lnTo>
                  <a:lnTo>
                    <a:pt x="179412" y="0"/>
                  </a:lnTo>
                  <a:close/>
                </a:path>
              </a:pathLst>
            </a:custGeom>
            <a:solidFill>
              <a:srgbClr val="A9A9A9">
                <a:alpha val="6968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18" name="object 416">
              <a:extLst>
                <a:ext uri="{FF2B5EF4-FFF2-40B4-BE49-F238E27FC236}">
                  <a16:creationId xmlns:a16="http://schemas.microsoft.com/office/drawing/2014/main" xmlns="" id="{BBBE6ABC-DFDD-4663-A073-FBCE1D4A69F3}"/>
                </a:ext>
              </a:extLst>
            </p:cNvPr>
            <p:cNvSpPr/>
            <p:nvPr/>
          </p:nvSpPr>
          <p:spPr>
            <a:xfrm>
              <a:off x="9472110" y="7045667"/>
              <a:ext cx="354330" cy="24765"/>
            </a:xfrm>
            <a:custGeom>
              <a:avLst/>
              <a:gdLst/>
              <a:ahLst/>
              <a:cxnLst/>
              <a:rect l="l" t="t" r="r" b="b"/>
              <a:pathLst>
                <a:path w="354329" h="24765">
                  <a:moveTo>
                    <a:pt x="177114" y="0"/>
                  </a:moveTo>
                  <a:lnTo>
                    <a:pt x="108167" y="1097"/>
                  </a:lnTo>
                  <a:lnTo>
                    <a:pt x="51866" y="3816"/>
                  </a:lnTo>
                  <a:lnTo>
                    <a:pt x="13911" y="7754"/>
                  </a:lnTo>
                  <a:lnTo>
                    <a:pt x="0" y="12509"/>
                  </a:lnTo>
                  <a:lnTo>
                    <a:pt x="13930" y="17206"/>
                  </a:lnTo>
                  <a:lnTo>
                    <a:pt x="51901" y="20988"/>
                  </a:lnTo>
                  <a:lnTo>
                    <a:pt x="108213" y="23476"/>
                  </a:lnTo>
                  <a:lnTo>
                    <a:pt x="177165" y="24295"/>
                  </a:lnTo>
                  <a:lnTo>
                    <a:pt x="246119" y="23197"/>
                  </a:lnTo>
                  <a:lnTo>
                    <a:pt x="302423" y="20478"/>
                  </a:lnTo>
                  <a:lnTo>
                    <a:pt x="340380" y="16540"/>
                  </a:lnTo>
                  <a:lnTo>
                    <a:pt x="354291" y="11785"/>
                  </a:lnTo>
                  <a:lnTo>
                    <a:pt x="340361" y="7086"/>
                  </a:lnTo>
                  <a:lnTo>
                    <a:pt x="302388" y="3302"/>
                  </a:lnTo>
                  <a:lnTo>
                    <a:pt x="246073" y="812"/>
                  </a:lnTo>
                  <a:lnTo>
                    <a:pt x="177114" y="0"/>
                  </a:lnTo>
                  <a:close/>
                </a:path>
              </a:pathLst>
            </a:custGeom>
            <a:solidFill>
              <a:srgbClr val="A9A9A9">
                <a:alpha val="7013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19" name="object 417">
              <a:extLst>
                <a:ext uri="{FF2B5EF4-FFF2-40B4-BE49-F238E27FC236}">
                  <a16:creationId xmlns:a16="http://schemas.microsoft.com/office/drawing/2014/main" xmlns="" id="{FEB77861-CC92-47BA-B712-AEC48738AC5F}"/>
                </a:ext>
              </a:extLst>
            </p:cNvPr>
            <p:cNvSpPr/>
            <p:nvPr/>
          </p:nvSpPr>
          <p:spPr>
            <a:xfrm>
              <a:off x="9474389" y="7045825"/>
              <a:ext cx="349885" cy="24130"/>
            </a:xfrm>
            <a:custGeom>
              <a:avLst/>
              <a:gdLst/>
              <a:ahLst/>
              <a:cxnLst/>
              <a:rect l="l" t="t" r="r" b="b"/>
              <a:pathLst>
                <a:path w="349884" h="24129">
                  <a:moveTo>
                    <a:pt x="174840" y="0"/>
                  </a:moveTo>
                  <a:lnTo>
                    <a:pt x="106779" y="1084"/>
                  </a:lnTo>
                  <a:lnTo>
                    <a:pt x="51201" y="3767"/>
                  </a:lnTo>
                  <a:lnTo>
                    <a:pt x="13733" y="7652"/>
                  </a:lnTo>
                  <a:lnTo>
                    <a:pt x="0" y="12344"/>
                  </a:lnTo>
                  <a:lnTo>
                    <a:pt x="13751" y="16980"/>
                  </a:lnTo>
                  <a:lnTo>
                    <a:pt x="51236" y="20713"/>
                  </a:lnTo>
                  <a:lnTo>
                    <a:pt x="106825" y="23170"/>
                  </a:lnTo>
                  <a:lnTo>
                    <a:pt x="174891" y="23977"/>
                  </a:lnTo>
                  <a:lnTo>
                    <a:pt x="242953" y="22898"/>
                  </a:lnTo>
                  <a:lnTo>
                    <a:pt x="298530" y="20215"/>
                  </a:lnTo>
                  <a:lnTo>
                    <a:pt x="335999" y="16326"/>
                  </a:lnTo>
                  <a:lnTo>
                    <a:pt x="349732" y="11633"/>
                  </a:lnTo>
                  <a:lnTo>
                    <a:pt x="335982" y="6997"/>
                  </a:lnTo>
                  <a:lnTo>
                    <a:pt x="298500" y="3263"/>
                  </a:lnTo>
                  <a:lnTo>
                    <a:pt x="242912" y="806"/>
                  </a:lnTo>
                  <a:lnTo>
                    <a:pt x="174840" y="0"/>
                  </a:lnTo>
                  <a:close/>
                </a:path>
              </a:pathLst>
            </a:custGeom>
            <a:solidFill>
              <a:srgbClr val="A8A8A8">
                <a:alpha val="7058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20" name="object 418">
              <a:extLst>
                <a:ext uri="{FF2B5EF4-FFF2-40B4-BE49-F238E27FC236}">
                  <a16:creationId xmlns:a16="http://schemas.microsoft.com/office/drawing/2014/main" xmlns="" id="{194F1667-6C5B-40D7-BAF2-2D647FB4D728}"/>
                </a:ext>
              </a:extLst>
            </p:cNvPr>
            <p:cNvSpPr/>
            <p:nvPr/>
          </p:nvSpPr>
          <p:spPr>
            <a:xfrm>
              <a:off x="9476678" y="7045981"/>
              <a:ext cx="345440" cy="24130"/>
            </a:xfrm>
            <a:custGeom>
              <a:avLst/>
              <a:gdLst/>
              <a:ahLst/>
              <a:cxnLst/>
              <a:rect l="l" t="t" r="r" b="b"/>
              <a:pathLst>
                <a:path w="345440" h="24129">
                  <a:moveTo>
                    <a:pt x="172554" y="0"/>
                  </a:moveTo>
                  <a:lnTo>
                    <a:pt x="105381" y="1065"/>
                  </a:lnTo>
                  <a:lnTo>
                    <a:pt x="50530" y="3713"/>
                  </a:lnTo>
                  <a:lnTo>
                    <a:pt x="13552" y="7549"/>
                  </a:lnTo>
                  <a:lnTo>
                    <a:pt x="0" y="12179"/>
                  </a:lnTo>
                  <a:lnTo>
                    <a:pt x="13571" y="16761"/>
                  </a:lnTo>
                  <a:lnTo>
                    <a:pt x="50565" y="20448"/>
                  </a:lnTo>
                  <a:lnTo>
                    <a:pt x="105427" y="22871"/>
                  </a:lnTo>
                  <a:lnTo>
                    <a:pt x="172605" y="23660"/>
                  </a:lnTo>
                  <a:lnTo>
                    <a:pt x="239779" y="22596"/>
                  </a:lnTo>
                  <a:lnTo>
                    <a:pt x="294630" y="19951"/>
                  </a:lnTo>
                  <a:lnTo>
                    <a:pt x="331607" y="16116"/>
                  </a:lnTo>
                  <a:lnTo>
                    <a:pt x="345160" y="11480"/>
                  </a:lnTo>
                  <a:lnTo>
                    <a:pt x="331589" y="6900"/>
                  </a:lnTo>
                  <a:lnTo>
                    <a:pt x="294595" y="3216"/>
                  </a:lnTo>
                  <a:lnTo>
                    <a:pt x="239733" y="793"/>
                  </a:lnTo>
                  <a:lnTo>
                    <a:pt x="172554" y="0"/>
                  </a:lnTo>
                  <a:close/>
                </a:path>
              </a:pathLst>
            </a:custGeom>
            <a:solidFill>
              <a:srgbClr val="A8A8A8">
                <a:alpha val="7103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21" name="object 419">
              <a:extLst>
                <a:ext uri="{FF2B5EF4-FFF2-40B4-BE49-F238E27FC236}">
                  <a16:creationId xmlns:a16="http://schemas.microsoft.com/office/drawing/2014/main" xmlns="" id="{6D25AF49-ABAA-4044-A626-1AEE6734BE4D}"/>
                </a:ext>
              </a:extLst>
            </p:cNvPr>
            <p:cNvSpPr/>
            <p:nvPr/>
          </p:nvSpPr>
          <p:spPr>
            <a:xfrm>
              <a:off x="9478956" y="7046139"/>
              <a:ext cx="340995" cy="23495"/>
            </a:xfrm>
            <a:custGeom>
              <a:avLst/>
              <a:gdLst/>
              <a:ahLst/>
              <a:cxnLst/>
              <a:rect l="l" t="t" r="r" b="b"/>
              <a:pathLst>
                <a:path w="340995" h="23495">
                  <a:moveTo>
                    <a:pt x="170281" y="0"/>
                  </a:moveTo>
                  <a:lnTo>
                    <a:pt x="103993" y="1052"/>
                  </a:lnTo>
                  <a:lnTo>
                    <a:pt x="49864" y="3665"/>
                  </a:lnTo>
                  <a:lnTo>
                    <a:pt x="13374" y="7452"/>
                  </a:lnTo>
                  <a:lnTo>
                    <a:pt x="0" y="12026"/>
                  </a:lnTo>
                  <a:lnTo>
                    <a:pt x="13391" y="16540"/>
                  </a:lnTo>
                  <a:lnTo>
                    <a:pt x="49893" y="20177"/>
                  </a:lnTo>
                  <a:lnTo>
                    <a:pt x="104029" y="22571"/>
                  </a:lnTo>
                  <a:lnTo>
                    <a:pt x="170319" y="23355"/>
                  </a:lnTo>
                  <a:lnTo>
                    <a:pt x="236607" y="22302"/>
                  </a:lnTo>
                  <a:lnTo>
                    <a:pt x="290736" y="19689"/>
                  </a:lnTo>
                  <a:lnTo>
                    <a:pt x="327226" y="15902"/>
                  </a:lnTo>
                  <a:lnTo>
                    <a:pt x="340601" y="11328"/>
                  </a:lnTo>
                  <a:lnTo>
                    <a:pt x="327208" y="6809"/>
                  </a:lnTo>
                  <a:lnTo>
                    <a:pt x="290702" y="3173"/>
                  </a:lnTo>
                  <a:lnTo>
                    <a:pt x="236566" y="782"/>
                  </a:lnTo>
                  <a:lnTo>
                    <a:pt x="170281" y="0"/>
                  </a:lnTo>
                  <a:close/>
                </a:path>
              </a:pathLst>
            </a:custGeom>
            <a:solidFill>
              <a:srgbClr val="A7A7A7">
                <a:alpha val="7149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22" name="object 420">
              <a:extLst>
                <a:ext uri="{FF2B5EF4-FFF2-40B4-BE49-F238E27FC236}">
                  <a16:creationId xmlns:a16="http://schemas.microsoft.com/office/drawing/2014/main" xmlns="" id="{7558287D-F198-4F62-8DAB-7E573023EBB0}"/>
                </a:ext>
              </a:extLst>
            </p:cNvPr>
            <p:cNvSpPr/>
            <p:nvPr/>
          </p:nvSpPr>
          <p:spPr>
            <a:xfrm>
              <a:off x="9481234" y="7046296"/>
              <a:ext cx="336550" cy="23495"/>
            </a:xfrm>
            <a:custGeom>
              <a:avLst/>
              <a:gdLst/>
              <a:ahLst/>
              <a:cxnLst/>
              <a:rect l="l" t="t" r="r" b="b"/>
              <a:pathLst>
                <a:path w="336550" h="23495">
                  <a:moveTo>
                    <a:pt x="167995" y="0"/>
                  </a:moveTo>
                  <a:lnTo>
                    <a:pt x="102600" y="1039"/>
                  </a:lnTo>
                  <a:lnTo>
                    <a:pt x="49198" y="3616"/>
                  </a:lnTo>
                  <a:lnTo>
                    <a:pt x="13195" y="7350"/>
                  </a:lnTo>
                  <a:lnTo>
                    <a:pt x="0" y="11861"/>
                  </a:lnTo>
                  <a:lnTo>
                    <a:pt x="13212" y="16319"/>
                  </a:lnTo>
                  <a:lnTo>
                    <a:pt x="49228" y="19907"/>
                  </a:lnTo>
                  <a:lnTo>
                    <a:pt x="102641" y="22266"/>
                  </a:lnTo>
                  <a:lnTo>
                    <a:pt x="168046" y="23037"/>
                  </a:lnTo>
                  <a:lnTo>
                    <a:pt x="233447" y="21998"/>
                  </a:lnTo>
                  <a:lnTo>
                    <a:pt x="286848" y="19421"/>
                  </a:lnTo>
                  <a:lnTo>
                    <a:pt x="322847" y="15686"/>
                  </a:lnTo>
                  <a:lnTo>
                    <a:pt x="336042" y="11175"/>
                  </a:lnTo>
                  <a:lnTo>
                    <a:pt x="322829" y="6718"/>
                  </a:lnTo>
                  <a:lnTo>
                    <a:pt x="286813" y="3130"/>
                  </a:lnTo>
                  <a:lnTo>
                    <a:pt x="233400" y="771"/>
                  </a:lnTo>
                  <a:lnTo>
                    <a:pt x="167995" y="0"/>
                  </a:lnTo>
                  <a:close/>
                </a:path>
              </a:pathLst>
            </a:custGeom>
            <a:solidFill>
              <a:srgbClr val="A7A7A7">
                <a:alpha val="7194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23" name="object 421">
              <a:extLst>
                <a:ext uri="{FF2B5EF4-FFF2-40B4-BE49-F238E27FC236}">
                  <a16:creationId xmlns:a16="http://schemas.microsoft.com/office/drawing/2014/main" xmlns="" id="{D514A3B6-507A-4817-A92D-112FBA27E3F1}"/>
                </a:ext>
              </a:extLst>
            </p:cNvPr>
            <p:cNvSpPr/>
            <p:nvPr/>
          </p:nvSpPr>
          <p:spPr>
            <a:xfrm>
              <a:off x="9483524" y="7046452"/>
              <a:ext cx="331470" cy="22860"/>
            </a:xfrm>
            <a:custGeom>
              <a:avLst/>
              <a:gdLst/>
              <a:ahLst/>
              <a:cxnLst/>
              <a:rect l="l" t="t" r="r" b="b"/>
              <a:pathLst>
                <a:path w="331470" h="22859">
                  <a:moveTo>
                    <a:pt x="165709" y="0"/>
                  </a:moveTo>
                  <a:lnTo>
                    <a:pt x="101201" y="1025"/>
                  </a:lnTo>
                  <a:lnTo>
                    <a:pt x="48526" y="3567"/>
                  </a:lnTo>
                  <a:lnTo>
                    <a:pt x="13015" y="7249"/>
                  </a:lnTo>
                  <a:lnTo>
                    <a:pt x="0" y="11696"/>
                  </a:lnTo>
                  <a:lnTo>
                    <a:pt x="13032" y="16092"/>
                  </a:lnTo>
                  <a:lnTo>
                    <a:pt x="48556" y="19632"/>
                  </a:lnTo>
                  <a:lnTo>
                    <a:pt x="101243" y="21960"/>
                  </a:lnTo>
                  <a:lnTo>
                    <a:pt x="165760" y="22720"/>
                  </a:lnTo>
                  <a:lnTo>
                    <a:pt x="230268" y="21699"/>
                  </a:lnTo>
                  <a:lnTo>
                    <a:pt x="282943" y="19157"/>
                  </a:lnTo>
                  <a:lnTo>
                    <a:pt x="318454" y="15472"/>
                  </a:lnTo>
                  <a:lnTo>
                    <a:pt x="331470" y="11023"/>
                  </a:lnTo>
                  <a:lnTo>
                    <a:pt x="318435" y="6627"/>
                  </a:lnTo>
                  <a:lnTo>
                    <a:pt x="282908" y="3087"/>
                  </a:lnTo>
                  <a:lnTo>
                    <a:pt x="230221" y="759"/>
                  </a:lnTo>
                  <a:lnTo>
                    <a:pt x="165709" y="0"/>
                  </a:lnTo>
                  <a:close/>
                </a:path>
              </a:pathLst>
            </a:custGeom>
            <a:solidFill>
              <a:srgbClr val="A6A6A6">
                <a:alpha val="7239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24" name="object 422">
              <a:extLst>
                <a:ext uri="{FF2B5EF4-FFF2-40B4-BE49-F238E27FC236}">
                  <a16:creationId xmlns:a16="http://schemas.microsoft.com/office/drawing/2014/main" xmlns="" id="{6C2291B1-B570-4CD9-8EE0-110803AE1E14}"/>
                </a:ext>
              </a:extLst>
            </p:cNvPr>
            <p:cNvSpPr/>
            <p:nvPr/>
          </p:nvSpPr>
          <p:spPr>
            <a:xfrm>
              <a:off x="9485801" y="7046610"/>
              <a:ext cx="327025" cy="22860"/>
            </a:xfrm>
            <a:custGeom>
              <a:avLst/>
              <a:gdLst/>
              <a:ahLst/>
              <a:cxnLst/>
              <a:rect l="l" t="t" r="r" b="b"/>
              <a:pathLst>
                <a:path w="327025" h="22859">
                  <a:moveTo>
                    <a:pt x="163436" y="0"/>
                  </a:moveTo>
                  <a:lnTo>
                    <a:pt x="99814" y="1007"/>
                  </a:lnTo>
                  <a:lnTo>
                    <a:pt x="47861" y="3513"/>
                  </a:lnTo>
                  <a:lnTo>
                    <a:pt x="12837" y="7145"/>
                  </a:lnTo>
                  <a:lnTo>
                    <a:pt x="0" y="11531"/>
                  </a:lnTo>
                  <a:lnTo>
                    <a:pt x="12853" y="15871"/>
                  </a:lnTo>
                  <a:lnTo>
                    <a:pt x="47890" y="19364"/>
                  </a:lnTo>
                  <a:lnTo>
                    <a:pt x="99849" y="21661"/>
                  </a:lnTo>
                  <a:lnTo>
                    <a:pt x="163474" y="22415"/>
                  </a:lnTo>
                  <a:lnTo>
                    <a:pt x="227096" y="21401"/>
                  </a:lnTo>
                  <a:lnTo>
                    <a:pt x="279049" y="18891"/>
                  </a:lnTo>
                  <a:lnTo>
                    <a:pt x="314073" y="15257"/>
                  </a:lnTo>
                  <a:lnTo>
                    <a:pt x="326910" y="10871"/>
                  </a:lnTo>
                  <a:lnTo>
                    <a:pt x="314056" y="6536"/>
                  </a:lnTo>
                  <a:lnTo>
                    <a:pt x="279020" y="3044"/>
                  </a:lnTo>
                  <a:lnTo>
                    <a:pt x="227060" y="748"/>
                  </a:lnTo>
                  <a:lnTo>
                    <a:pt x="163436" y="0"/>
                  </a:lnTo>
                  <a:close/>
                </a:path>
              </a:pathLst>
            </a:custGeom>
            <a:solidFill>
              <a:srgbClr val="A4A4A4">
                <a:alpha val="7284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25" name="object 423">
              <a:extLst>
                <a:ext uri="{FF2B5EF4-FFF2-40B4-BE49-F238E27FC236}">
                  <a16:creationId xmlns:a16="http://schemas.microsoft.com/office/drawing/2014/main" xmlns="" id="{143F8BE3-C659-4392-9A19-556C880510FF}"/>
                </a:ext>
              </a:extLst>
            </p:cNvPr>
            <p:cNvSpPr/>
            <p:nvPr/>
          </p:nvSpPr>
          <p:spPr>
            <a:xfrm>
              <a:off x="9488078" y="7046767"/>
              <a:ext cx="322580" cy="22225"/>
            </a:xfrm>
            <a:custGeom>
              <a:avLst/>
              <a:gdLst/>
              <a:ahLst/>
              <a:cxnLst/>
              <a:rect l="l" t="t" r="r" b="b"/>
              <a:pathLst>
                <a:path w="322579" h="22225">
                  <a:moveTo>
                    <a:pt x="161150" y="0"/>
                  </a:moveTo>
                  <a:lnTo>
                    <a:pt x="98415" y="993"/>
                  </a:lnTo>
                  <a:lnTo>
                    <a:pt x="47190" y="3465"/>
                  </a:lnTo>
                  <a:lnTo>
                    <a:pt x="12656" y="7049"/>
                  </a:lnTo>
                  <a:lnTo>
                    <a:pt x="0" y="11379"/>
                  </a:lnTo>
                  <a:lnTo>
                    <a:pt x="12675" y="15650"/>
                  </a:lnTo>
                  <a:lnTo>
                    <a:pt x="47224" y="19091"/>
                  </a:lnTo>
                  <a:lnTo>
                    <a:pt x="98462" y="21355"/>
                  </a:lnTo>
                  <a:lnTo>
                    <a:pt x="161201" y="22098"/>
                  </a:lnTo>
                  <a:lnTo>
                    <a:pt x="223935" y="21104"/>
                  </a:lnTo>
                  <a:lnTo>
                    <a:pt x="275161" y="18632"/>
                  </a:lnTo>
                  <a:lnTo>
                    <a:pt x="309694" y="15048"/>
                  </a:lnTo>
                  <a:lnTo>
                    <a:pt x="322351" y="10718"/>
                  </a:lnTo>
                  <a:lnTo>
                    <a:pt x="309676" y="6447"/>
                  </a:lnTo>
                  <a:lnTo>
                    <a:pt x="275126" y="3006"/>
                  </a:lnTo>
                  <a:lnTo>
                    <a:pt x="223889" y="742"/>
                  </a:lnTo>
                  <a:lnTo>
                    <a:pt x="161150" y="0"/>
                  </a:lnTo>
                  <a:close/>
                </a:path>
              </a:pathLst>
            </a:custGeom>
            <a:solidFill>
              <a:srgbClr val="A4A4A4">
                <a:alpha val="7330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26" name="object 424">
              <a:extLst>
                <a:ext uri="{FF2B5EF4-FFF2-40B4-BE49-F238E27FC236}">
                  <a16:creationId xmlns:a16="http://schemas.microsoft.com/office/drawing/2014/main" xmlns="" id="{2A364886-B6E4-4DF0-8DF7-900E2C8846B9}"/>
                </a:ext>
              </a:extLst>
            </p:cNvPr>
            <p:cNvSpPr/>
            <p:nvPr/>
          </p:nvSpPr>
          <p:spPr>
            <a:xfrm>
              <a:off x="9490369" y="7046923"/>
              <a:ext cx="318135" cy="22225"/>
            </a:xfrm>
            <a:custGeom>
              <a:avLst/>
              <a:gdLst/>
              <a:ahLst/>
              <a:cxnLst/>
              <a:rect l="l" t="t" r="r" b="b"/>
              <a:pathLst>
                <a:path w="318134" h="22225">
                  <a:moveTo>
                    <a:pt x="158864" y="0"/>
                  </a:moveTo>
                  <a:lnTo>
                    <a:pt x="97017" y="980"/>
                  </a:lnTo>
                  <a:lnTo>
                    <a:pt x="46518" y="3416"/>
                  </a:lnTo>
                  <a:lnTo>
                    <a:pt x="12476" y="6947"/>
                  </a:lnTo>
                  <a:lnTo>
                    <a:pt x="0" y="11214"/>
                  </a:lnTo>
                  <a:lnTo>
                    <a:pt x="12495" y="15429"/>
                  </a:lnTo>
                  <a:lnTo>
                    <a:pt x="46553" y="18821"/>
                  </a:lnTo>
                  <a:lnTo>
                    <a:pt x="97063" y="21051"/>
                  </a:lnTo>
                  <a:lnTo>
                    <a:pt x="158915" y="21780"/>
                  </a:lnTo>
                  <a:lnTo>
                    <a:pt x="220756" y="20799"/>
                  </a:lnTo>
                  <a:lnTo>
                    <a:pt x="271256" y="18364"/>
                  </a:lnTo>
                  <a:lnTo>
                    <a:pt x="305301" y="14833"/>
                  </a:lnTo>
                  <a:lnTo>
                    <a:pt x="317779" y="10566"/>
                  </a:lnTo>
                  <a:lnTo>
                    <a:pt x="305284" y="6350"/>
                  </a:lnTo>
                  <a:lnTo>
                    <a:pt x="271225" y="2959"/>
                  </a:lnTo>
                  <a:lnTo>
                    <a:pt x="220715" y="729"/>
                  </a:lnTo>
                  <a:lnTo>
                    <a:pt x="158864" y="0"/>
                  </a:lnTo>
                  <a:close/>
                </a:path>
              </a:pathLst>
            </a:custGeom>
            <a:solidFill>
              <a:srgbClr val="A3A3A3">
                <a:alpha val="7375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27" name="object 425">
              <a:extLst>
                <a:ext uri="{FF2B5EF4-FFF2-40B4-BE49-F238E27FC236}">
                  <a16:creationId xmlns:a16="http://schemas.microsoft.com/office/drawing/2014/main" xmlns="" id="{A4F50986-3492-4EB1-9E9F-AB2D1D30727F}"/>
                </a:ext>
              </a:extLst>
            </p:cNvPr>
            <p:cNvSpPr/>
            <p:nvPr/>
          </p:nvSpPr>
          <p:spPr>
            <a:xfrm>
              <a:off x="9492646" y="7047081"/>
              <a:ext cx="313690" cy="21590"/>
            </a:xfrm>
            <a:custGeom>
              <a:avLst/>
              <a:gdLst/>
              <a:ahLst/>
              <a:cxnLst/>
              <a:rect l="l" t="t" r="r" b="b"/>
              <a:pathLst>
                <a:path w="313690" h="21590">
                  <a:moveTo>
                    <a:pt x="156591" y="0"/>
                  </a:moveTo>
                  <a:lnTo>
                    <a:pt x="95629" y="967"/>
                  </a:lnTo>
                  <a:lnTo>
                    <a:pt x="45853" y="3367"/>
                  </a:lnTo>
                  <a:lnTo>
                    <a:pt x="12297" y="6845"/>
                  </a:lnTo>
                  <a:lnTo>
                    <a:pt x="0" y="11048"/>
                  </a:lnTo>
                  <a:lnTo>
                    <a:pt x="12316" y="15203"/>
                  </a:lnTo>
                  <a:lnTo>
                    <a:pt x="45886" y="18548"/>
                  </a:lnTo>
                  <a:lnTo>
                    <a:pt x="95670" y="20750"/>
                  </a:lnTo>
                  <a:lnTo>
                    <a:pt x="156629" y="21475"/>
                  </a:lnTo>
                  <a:lnTo>
                    <a:pt x="217590" y="20506"/>
                  </a:lnTo>
                  <a:lnTo>
                    <a:pt x="267366" y="18102"/>
                  </a:lnTo>
                  <a:lnTo>
                    <a:pt x="300922" y="14619"/>
                  </a:lnTo>
                  <a:lnTo>
                    <a:pt x="313220" y="10413"/>
                  </a:lnTo>
                  <a:lnTo>
                    <a:pt x="300903" y="6259"/>
                  </a:lnTo>
                  <a:lnTo>
                    <a:pt x="267333" y="2916"/>
                  </a:lnTo>
                  <a:lnTo>
                    <a:pt x="217549" y="718"/>
                  </a:lnTo>
                  <a:lnTo>
                    <a:pt x="156591" y="0"/>
                  </a:lnTo>
                  <a:close/>
                </a:path>
              </a:pathLst>
            </a:custGeom>
            <a:solidFill>
              <a:srgbClr val="A3A3A3">
                <a:alpha val="7420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28" name="object 426">
              <a:extLst>
                <a:ext uri="{FF2B5EF4-FFF2-40B4-BE49-F238E27FC236}">
                  <a16:creationId xmlns:a16="http://schemas.microsoft.com/office/drawing/2014/main" xmlns="" id="{75EA05C8-F456-45CA-A763-0925C1E58C3C}"/>
                </a:ext>
              </a:extLst>
            </p:cNvPr>
            <p:cNvSpPr/>
            <p:nvPr/>
          </p:nvSpPr>
          <p:spPr>
            <a:xfrm>
              <a:off x="9494923" y="7047238"/>
              <a:ext cx="309245" cy="21590"/>
            </a:xfrm>
            <a:custGeom>
              <a:avLst/>
              <a:gdLst/>
              <a:ahLst/>
              <a:cxnLst/>
              <a:rect l="l" t="t" r="r" b="b"/>
              <a:pathLst>
                <a:path w="309245" h="21590">
                  <a:moveTo>
                    <a:pt x="154304" y="0"/>
                  </a:moveTo>
                  <a:lnTo>
                    <a:pt x="94236" y="948"/>
                  </a:lnTo>
                  <a:lnTo>
                    <a:pt x="45186" y="3313"/>
                  </a:lnTo>
                  <a:lnTo>
                    <a:pt x="12119" y="6741"/>
                  </a:lnTo>
                  <a:lnTo>
                    <a:pt x="0" y="10883"/>
                  </a:lnTo>
                  <a:lnTo>
                    <a:pt x="12138" y="14984"/>
                  </a:lnTo>
                  <a:lnTo>
                    <a:pt x="45221" y="18283"/>
                  </a:lnTo>
                  <a:lnTo>
                    <a:pt x="94283" y="20451"/>
                  </a:lnTo>
                  <a:lnTo>
                    <a:pt x="154355" y="21158"/>
                  </a:lnTo>
                  <a:lnTo>
                    <a:pt x="214424" y="20202"/>
                  </a:lnTo>
                  <a:lnTo>
                    <a:pt x="263474" y="17833"/>
                  </a:lnTo>
                  <a:lnTo>
                    <a:pt x="296541" y="14403"/>
                  </a:lnTo>
                  <a:lnTo>
                    <a:pt x="308660" y="10261"/>
                  </a:lnTo>
                  <a:lnTo>
                    <a:pt x="296524" y="6168"/>
                  </a:lnTo>
                  <a:lnTo>
                    <a:pt x="263444" y="2873"/>
                  </a:lnTo>
                  <a:lnTo>
                    <a:pt x="214382" y="706"/>
                  </a:lnTo>
                  <a:lnTo>
                    <a:pt x="154304" y="0"/>
                  </a:lnTo>
                  <a:close/>
                </a:path>
              </a:pathLst>
            </a:custGeom>
            <a:solidFill>
              <a:srgbClr val="A2A2A2">
                <a:alpha val="7466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29" name="object 427">
              <a:extLst>
                <a:ext uri="{FF2B5EF4-FFF2-40B4-BE49-F238E27FC236}">
                  <a16:creationId xmlns:a16="http://schemas.microsoft.com/office/drawing/2014/main" xmlns="" id="{603172CB-AEB5-42D8-AB11-6C688B0034B6}"/>
                </a:ext>
              </a:extLst>
            </p:cNvPr>
            <p:cNvSpPr/>
            <p:nvPr/>
          </p:nvSpPr>
          <p:spPr>
            <a:xfrm>
              <a:off x="9497213" y="7047395"/>
              <a:ext cx="304165" cy="20955"/>
            </a:xfrm>
            <a:custGeom>
              <a:avLst/>
              <a:gdLst/>
              <a:ahLst/>
              <a:cxnLst/>
              <a:rect l="l" t="t" r="r" b="b"/>
              <a:pathLst>
                <a:path w="304165" h="20954">
                  <a:moveTo>
                    <a:pt x="152018" y="0"/>
                  </a:moveTo>
                  <a:lnTo>
                    <a:pt x="92838" y="935"/>
                  </a:lnTo>
                  <a:lnTo>
                    <a:pt x="44515" y="3265"/>
                  </a:lnTo>
                  <a:lnTo>
                    <a:pt x="11938" y="6645"/>
                  </a:lnTo>
                  <a:lnTo>
                    <a:pt x="0" y="10731"/>
                  </a:lnTo>
                  <a:lnTo>
                    <a:pt x="11957" y="14763"/>
                  </a:lnTo>
                  <a:lnTo>
                    <a:pt x="44550" y="18010"/>
                  </a:lnTo>
                  <a:lnTo>
                    <a:pt x="92884" y="20145"/>
                  </a:lnTo>
                  <a:lnTo>
                    <a:pt x="152069" y="20840"/>
                  </a:lnTo>
                  <a:lnTo>
                    <a:pt x="211250" y="19903"/>
                  </a:lnTo>
                  <a:lnTo>
                    <a:pt x="259573" y="17570"/>
                  </a:lnTo>
                  <a:lnTo>
                    <a:pt x="292149" y="14189"/>
                  </a:lnTo>
                  <a:lnTo>
                    <a:pt x="304088" y="10109"/>
                  </a:lnTo>
                  <a:lnTo>
                    <a:pt x="292131" y="6077"/>
                  </a:lnTo>
                  <a:lnTo>
                    <a:pt x="259538" y="2830"/>
                  </a:lnTo>
                  <a:lnTo>
                    <a:pt x="211203" y="695"/>
                  </a:lnTo>
                  <a:lnTo>
                    <a:pt x="152018" y="0"/>
                  </a:lnTo>
                  <a:close/>
                </a:path>
              </a:pathLst>
            </a:custGeom>
            <a:solidFill>
              <a:srgbClr val="A2A2A2">
                <a:alpha val="7511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30" name="object 428">
              <a:extLst>
                <a:ext uri="{FF2B5EF4-FFF2-40B4-BE49-F238E27FC236}">
                  <a16:creationId xmlns:a16="http://schemas.microsoft.com/office/drawing/2014/main" xmlns="" id="{B65867CD-386B-4A4C-811C-B30DC7B46590}"/>
                </a:ext>
              </a:extLst>
            </p:cNvPr>
            <p:cNvSpPr/>
            <p:nvPr/>
          </p:nvSpPr>
          <p:spPr>
            <a:xfrm>
              <a:off x="9499490" y="7047552"/>
              <a:ext cx="299720" cy="20955"/>
            </a:xfrm>
            <a:custGeom>
              <a:avLst/>
              <a:gdLst/>
              <a:ahLst/>
              <a:cxnLst/>
              <a:rect l="l" t="t" r="r" b="b"/>
              <a:pathLst>
                <a:path w="299720" h="20954">
                  <a:moveTo>
                    <a:pt x="149745" y="0"/>
                  </a:moveTo>
                  <a:lnTo>
                    <a:pt x="91450" y="924"/>
                  </a:lnTo>
                  <a:lnTo>
                    <a:pt x="43849" y="3221"/>
                  </a:lnTo>
                  <a:lnTo>
                    <a:pt x="11760" y="6549"/>
                  </a:lnTo>
                  <a:lnTo>
                    <a:pt x="0" y="10566"/>
                  </a:lnTo>
                  <a:lnTo>
                    <a:pt x="11777" y="14542"/>
                  </a:lnTo>
                  <a:lnTo>
                    <a:pt x="43878" y="17740"/>
                  </a:lnTo>
                  <a:lnTo>
                    <a:pt x="91486" y="19840"/>
                  </a:lnTo>
                  <a:lnTo>
                    <a:pt x="149783" y="20523"/>
                  </a:lnTo>
                  <a:lnTo>
                    <a:pt x="208078" y="19600"/>
                  </a:lnTo>
                  <a:lnTo>
                    <a:pt x="255679" y="17306"/>
                  </a:lnTo>
                  <a:lnTo>
                    <a:pt x="287768" y="13979"/>
                  </a:lnTo>
                  <a:lnTo>
                    <a:pt x="299529" y="9956"/>
                  </a:lnTo>
                  <a:lnTo>
                    <a:pt x="287752" y="5986"/>
                  </a:lnTo>
                  <a:lnTo>
                    <a:pt x="255651" y="2787"/>
                  </a:lnTo>
                  <a:lnTo>
                    <a:pt x="208043" y="684"/>
                  </a:lnTo>
                  <a:lnTo>
                    <a:pt x="149745" y="0"/>
                  </a:lnTo>
                  <a:close/>
                </a:path>
              </a:pathLst>
            </a:custGeom>
            <a:solidFill>
              <a:srgbClr val="A1A1A1">
                <a:alpha val="7556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31" name="object 429">
              <a:extLst>
                <a:ext uri="{FF2B5EF4-FFF2-40B4-BE49-F238E27FC236}">
                  <a16:creationId xmlns:a16="http://schemas.microsoft.com/office/drawing/2014/main" xmlns="" id="{D419B7E8-7E6E-4880-89C0-93AF570DA742}"/>
                </a:ext>
              </a:extLst>
            </p:cNvPr>
            <p:cNvSpPr/>
            <p:nvPr/>
          </p:nvSpPr>
          <p:spPr>
            <a:xfrm>
              <a:off x="9501767" y="7047697"/>
              <a:ext cx="295275" cy="20320"/>
            </a:xfrm>
            <a:custGeom>
              <a:avLst/>
              <a:gdLst/>
              <a:ahLst/>
              <a:cxnLst/>
              <a:rect l="l" t="t" r="r" b="b"/>
              <a:pathLst>
                <a:path w="295275" h="20320">
                  <a:moveTo>
                    <a:pt x="147472" y="0"/>
                  </a:moveTo>
                  <a:lnTo>
                    <a:pt x="90064" y="918"/>
                  </a:lnTo>
                  <a:lnTo>
                    <a:pt x="43189" y="3182"/>
                  </a:lnTo>
                  <a:lnTo>
                    <a:pt x="11587" y="6459"/>
                  </a:lnTo>
                  <a:lnTo>
                    <a:pt x="0" y="10414"/>
                  </a:lnTo>
                  <a:lnTo>
                    <a:pt x="11598" y="14328"/>
                  </a:lnTo>
                  <a:lnTo>
                    <a:pt x="43213" y="17479"/>
                  </a:lnTo>
                  <a:lnTo>
                    <a:pt x="90098" y="19552"/>
                  </a:lnTo>
                  <a:lnTo>
                    <a:pt x="147510" y="20231"/>
                  </a:lnTo>
                  <a:lnTo>
                    <a:pt x="204912" y="19320"/>
                  </a:lnTo>
                  <a:lnTo>
                    <a:pt x="251787" y="17057"/>
                  </a:lnTo>
                  <a:lnTo>
                    <a:pt x="283388" y="13778"/>
                  </a:lnTo>
                  <a:lnTo>
                    <a:pt x="294970" y="9817"/>
                  </a:lnTo>
                  <a:lnTo>
                    <a:pt x="283371" y="5902"/>
                  </a:lnTo>
                  <a:lnTo>
                    <a:pt x="251758" y="2751"/>
                  </a:lnTo>
                  <a:lnTo>
                    <a:pt x="204876" y="678"/>
                  </a:lnTo>
                  <a:lnTo>
                    <a:pt x="147472" y="0"/>
                  </a:lnTo>
                  <a:close/>
                </a:path>
              </a:pathLst>
            </a:custGeom>
            <a:solidFill>
              <a:srgbClr val="A0A0A0">
                <a:alpha val="7601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32" name="object 430">
              <a:extLst>
                <a:ext uri="{FF2B5EF4-FFF2-40B4-BE49-F238E27FC236}">
                  <a16:creationId xmlns:a16="http://schemas.microsoft.com/office/drawing/2014/main" xmlns="" id="{73BB2A85-F4F1-4A52-A299-C79F56607613}"/>
                </a:ext>
              </a:extLst>
            </p:cNvPr>
            <p:cNvSpPr/>
            <p:nvPr/>
          </p:nvSpPr>
          <p:spPr>
            <a:xfrm>
              <a:off x="9504058" y="7047853"/>
              <a:ext cx="290830" cy="20320"/>
            </a:xfrm>
            <a:custGeom>
              <a:avLst/>
              <a:gdLst/>
              <a:ahLst/>
              <a:cxnLst/>
              <a:rect l="l" t="t" r="r" b="b"/>
              <a:pathLst>
                <a:path w="290829" h="20320">
                  <a:moveTo>
                    <a:pt x="145173" y="0"/>
                  </a:moveTo>
                  <a:lnTo>
                    <a:pt x="88659" y="899"/>
                  </a:lnTo>
                  <a:lnTo>
                    <a:pt x="42511" y="3130"/>
                  </a:lnTo>
                  <a:lnTo>
                    <a:pt x="11401" y="6361"/>
                  </a:lnTo>
                  <a:lnTo>
                    <a:pt x="0" y="10261"/>
                  </a:lnTo>
                  <a:lnTo>
                    <a:pt x="11418" y="14107"/>
                  </a:lnTo>
                  <a:lnTo>
                    <a:pt x="42540" y="17206"/>
                  </a:lnTo>
                  <a:lnTo>
                    <a:pt x="88695" y="19246"/>
                  </a:lnTo>
                  <a:lnTo>
                    <a:pt x="145211" y="19913"/>
                  </a:lnTo>
                  <a:lnTo>
                    <a:pt x="201733" y="19015"/>
                  </a:lnTo>
                  <a:lnTo>
                    <a:pt x="247884" y="16789"/>
                  </a:lnTo>
                  <a:lnTo>
                    <a:pt x="278996" y="13562"/>
                  </a:lnTo>
                  <a:lnTo>
                    <a:pt x="290398" y="9664"/>
                  </a:lnTo>
                  <a:lnTo>
                    <a:pt x="278979" y="5813"/>
                  </a:lnTo>
                  <a:lnTo>
                    <a:pt x="247856" y="2713"/>
                  </a:lnTo>
                  <a:lnTo>
                    <a:pt x="201697" y="672"/>
                  </a:lnTo>
                  <a:lnTo>
                    <a:pt x="145173" y="0"/>
                  </a:lnTo>
                  <a:close/>
                </a:path>
              </a:pathLst>
            </a:custGeom>
            <a:solidFill>
              <a:srgbClr val="A0A0A0">
                <a:alpha val="7646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33" name="object 431">
              <a:extLst>
                <a:ext uri="{FF2B5EF4-FFF2-40B4-BE49-F238E27FC236}">
                  <a16:creationId xmlns:a16="http://schemas.microsoft.com/office/drawing/2014/main" xmlns="" id="{6767C73A-2F83-4BFD-B4D0-3DD3F08685F9}"/>
                </a:ext>
              </a:extLst>
            </p:cNvPr>
            <p:cNvSpPr/>
            <p:nvPr/>
          </p:nvSpPr>
          <p:spPr>
            <a:xfrm>
              <a:off x="9506336" y="7048011"/>
              <a:ext cx="286385" cy="19685"/>
            </a:xfrm>
            <a:custGeom>
              <a:avLst/>
              <a:gdLst/>
              <a:ahLst/>
              <a:cxnLst/>
              <a:rect l="l" t="t" r="r" b="b"/>
              <a:pathLst>
                <a:path w="286384" h="19684">
                  <a:moveTo>
                    <a:pt x="142900" y="0"/>
                  </a:moveTo>
                  <a:lnTo>
                    <a:pt x="87271" y="886"/>
                  </a:lnTo>
                  <a:lnTo>
                    <a:pt x="41846" y="3081"/>
                  </a:lnTo>
                  <a:lnTo>
                    <a:pt x="11223" y="6259"/>
                  </a:lnTo>
                  <a:lnTo>
                    <a:pt x="0" y="10096"/>
                  </a:lnTo>
                  <a:lnTo>
                    <a:pt x="11239" y="13886"/>
                  </a:lnTo>
                  <a:lnTo>
                    <a:pt x="41875" y="16937"/>
                  </a:lnTo>
                  <a:lnTo>
                    <a:pt x="87307" y="18942"/>
                  </a:lnTo>
                  <a:lnTo>
                    <a:pt x="142938" y="19596"/>
                  </a:lnTo>
                  <a:lnTo>
                    <a:pt x="198567" y="18717"/>
                  </a:lnTo>
                  <a:lnTo>
                    <a:pt x="243992" y="16525"/>
                  </a:lnTo>
                  <a:lnTo>
                    <a:pt x="274615" y="13348"/>
                  </a:lnTo>
                  <a:lnTo>
                    <a:pt x="285838" y="9512"/>
                  </a:lnTo>
                  <a:lnTo>
                    <a:pt x="274599" y="5722"/>
                  </a:lnTo>
                  <a:lnTo>
                    <a:pt x="243963" y="2670"/>
                  </a:lnTo>
                  <a:lnTo>
                    <a:pt x="198531" y="661"/>
                  </a:lnTo>
                  <a:lnTo>
                    <a:pt x="142900" y="0"/>
                  </a:lnTo>
                  <a:close/>
                </a:path>
              </a:pathLst>
            </a:custGeom>
            <a:solidFill>
              <a:srgbClr val="9F9F9F">
                <a:alpha val="7692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34" name="object 432">
              <a:extLst>
                <a:ext uri="{FF2B5EF4-FFF2-40B4-BE49-F238E27FC236}">
                  <a16:creationId xmlns:a16="http://schemas.microsoft.com/office/drawing/2014/main" xmlns="" id="{F3BE49A1-361B-4D3B-A0A0-E4EA2B918E34}"/>
                </a:ext>
              </a:extLst>
            </p:cNvPr>
            <p:cNvSpPr/>
            <p:nvPr/>
          </p:nvSpPr>
          <p:spPr>
            <a:xfrm>
              <a:off x="9508613" y="7048168"/>
              <a:ext cx="281305" cy="19685"/>
            </a:xfrm>
            <a:custGeom>
              <a:avLst/>
              <a:gdLst/>
              <a:ahLst/>
              <a:cxnLst/>
              <a:rect l="l" t="t" r="r" b="b"/>
              <a:pathLst>
                <a:path w="281304" h="19684">
                  <a:moveTo>
                    <a:pt x="140627" y="0"/>
                  </a:moveTo>
                  <a:lnTo>
                    <a:pt x="85885" y="873"/>
                  </a:lnTo>
                  <a:lnTo>
                    <a:pt x="41186" y="3032"/>
                  </a:lnTo>
                  <a:lnTo>
                    <a:pt x="11050" y="6157"/>
                  </a:lnTo>
                  <a:lnTo>
                    <a:pt x="0" y="9931"/>
                  </a:lnTo>
                  <a:lnTo>
                    <a:pt x="11061" y="13660"/>
                  </a:lnTo>
                  <a:lnTo>
                    <a:pt x="41209" y="16663"/>
                  </a:lnTo>
                  <a:lnTo>
                    <a:pt x="85919" y="18641"/>
                  </a:lnTo>
                  <a:lnTo>
                    <a:pt x="140665" y="19291"/>
                  </a:lnTo>
                  <a:lnTo>
                    <a:pt x="195406" y="18418"/>
                  </a:lnTo>
                  <a:lnTo>
                    <a:pt x="240104" y="16259"/>
                  </a:lnTo>
                  <a:lnTo>
                    <a:pt x="270236" y="13133"/>
                  </a:lnTo>
                  <a:lnTo>
                    <a:pt x="281279" y="9359"/>
                  </a:lnTo>
                  <a:lnTo>
                    <a:pt x="270220" y="5631"/>
                  </a:lnTo>
                  <a:lnTo>
                    <a:pt x="240076" y="2627"/>
                  </a:lnTo>
                  <a:lnTo>
                    <a:pt x="195370" y="649"/>
                  </a:lnTo>
                  <a:lnTo>
                    <a:pt x="140627" y="0"/>
                  </a:lnTo>
                  <a:close/>
                </a:path>
              </a:pathLst>
            </a:custGeom>
            <a:solidFill>
              <a:srgbClr val="9F9F9F">
                <a:alpha val="7737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35" name="object 433">
              <a:extLst>
                <a:ext uri="{FF2B5EF4-FFF2-40B4-BE49-F238E27FC236}">
                  <a16:creationId xmlns:a16="http://schemas.microsoft.com/office/drawing/2014/main" xmlns="" id="{D750734C-CE7D-4E95-A7D1-E0AB51353E06}"/>
                </a:ext>
              </a:extLst>
            </p:cNvPr>
            <p:cNvSpPr/>
            <p:nvPr/>
          </p:nvSpPr>
          <p:spPr>
            <a:xfrm>
              <a:off x="9510902" y="7048324"/>
              <a:ext cx="276860" cy="19050"/>
            </a:xfrm>
            <a:custGeom>
              <a:avLst/>
              <a:gdLst/>
              <a:ahLst/>
              <a:cxnLst/>
              <a:rect l="l" t="t" r="r" b="b"/>
              <a:pathLst>
                <a:path w="276859" h="19050">
                  <a:moveTo>
                    <a:pt x="138328" y="0"/>
                  </a:moveTo>
                  <a:lnTo>
                    <a:pt x="84480" y="859"/>
                  </a:lnTo>
                  <a:lnTo>
                    <a:pt x="40508" y="2982"/>
                  </a:lnTo>
                  <a:lnTo>
                    <a:pt x="10864" y="6056"/>
                  </a:lnTo>
                  <a:lnTo>
                    <a:pt x="0" y="9766"/>
                  </a:lnTo>
                  <a:lnTo>
                    <a:pt x="10880" y="13439"/>
                  </a:lnTo>
                  <a:lnTo>
                    <a:pt x="40536" y="16394"/>
                  </a:lnTo>
                  <a:lnTo>
                    <a:pt x="84515" y="18337"/>
                  </a:lnTo>
                  <a:lnTo>
                    <a:pt x="138366" y="18973"/>
                  </a:lnTo>
                  <a:lnTo>
                    <a:pt x="192222" y="18119"/>
                  </a:lnTo>
                  <a:lnTo>
                    <a:pt x="236197" y="15995"/>
                  </a:lnTo>
                  <a:lnTo>
                    <a:pt x="265843" y="12919"/>
                  </a:lnTo>
                  <a:lnTo>
                    <a:pt x="276707" y="9207"/>
                  </a:lnTo>
                  <a:lnTo>
                    <a:pt x="265826" y="5539"/>
                  </a:lnTo>
                  <a:lnTo>
                    <a:pt x="236169" y="2584"/>
                  </a:lnTo>
                  <a:lnTo>
                    <a:pt x="192186" y="638"/>
                  </a:lnTo>
                  <a:lnTo>
                    <a:pt x="138328" y="0"/>
                  </a:lnTo>
                  <a:close/>
                </a:path>
              </a:pathLst>
            </a:custGeom>
            <a:solidFill>
              <a:srgbClr val="9F9F9F">
                <a:alpha val="7782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36" name="object 434">
              <a:extLst>
                <a:ext uri="{FF2B5EF4-FFF2-40B4-BE49-F238E27FC236}">
                  <a16:creationId xmlns:a16="http://schemas.microsoft.com/office/drawing/2014/main" xmlns="" id="{C07C576D-9D30-4420-B130-1AC7A3124159}"/>
                </a:ext>
              </a:extLst>
            </p:cNvPr>
            <p:cNvSpPr/>
            <p:nvPr/>
          </p:nvSpPr>
          <p:spPr>
            <a:xfrm>
              <a:off x="9513181" y="7048482"/>
              <a:ext cx="272415" cy="19050"/>
            </a:xfrm>
            <a:custGeom>
              <a:avLst/>
              <a:gdLst/>
              <a:ahLst/>
              <a:cxnLst/>
              <a:rect l="l" t="t" r="r" b="b"/>
              <a:pathLst>
                <a:path w="272415" h="19050">
                  <a:moveTo>
                    <a:pt x="136055" y="0"/>
                  </a:moveTo>
                  <a:lnTo>
                    <a:pt x="83092" y="841"/>
                  </a:lnTo>
                  <a:lnTo>
                    <a:pt x="39843" y="2930"/>
                  </a:lnTo>
                  <a:lnTo>
                    <a:pt x="10685" y="5957"/>
                  </a:lnTo>
                  <a:lnTo>
                    <a:pt x="0" y="9613"/>
                  </a:lnTo>
                  <a:lnTo>
                    <a:pt x="10702" y="13218"/>
                  </a:lnTo>
                  <a:lnTo>
                    <a:pt x="39871" y="16121"/>
                  </a:lnTo>
                  <a:lnTo>
                    <a:pt x="83128" y="18031"/>
                  </a:lnTo>
                  <a:lnTo>
                    <a:pt x="136093" y="18656"/>
                  </a:lnTo>
                  <a:lnTo>
                    <a:pt x="189061" y="17816"/>
                  </a:lnTo>
                  <a:lnTo>
                    <a:pt x="232309" y="15732"/>
                  </a:lnTo>
                  <a:lnTo>
                    <a:pt x="261464" y="12709"/>
                  </a:lnTo>
                  <a:lnTo>
                    <a:pt x="272148" y="9055"/>
                  </a:lnTo>
                  <a:lnTo>
                    <a:pt x="261447" y="5443"/>
                  </a:lnTo>
                  <a:lnTo>
                    <a:pt x="232281" y="2536"/>
                  </a:lnTo>
                  <a:lnTo>
                    <a:pt x="189025" y="625"/>
                  </a:lnTo>
                  <a:lnTo>
                    <a:pt x="136055" y="0"/>
                  </a:lnTo>
                  <a:close/>
                </a:path>
              </a:pathLst>
            </a:custGeom>
            <a:solidFill>
              <a:srgbClr val="9F9F9F">
                <a:alpha val="7827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37" name="object 435">
              <a:extLst>
                <a:ext uri="{FF2B5EF4-FFF2-40B4-BE49-F238E27FC236}">
                  <a16:creationId xmlns:a16="http://schemas.microsoft.com/office/drawing/2014/main" xmlns="" id="{C2413E3D-1836-4FF0-B1BF-53B757A41849}"/>
                </a:ext>
              </a:extLst>
            </p:cNvPr>
            <p:cNvSpPr/>
            <p:nvPr/>
          </p:nvSpPr>
          <p:spPr>
            <a:xfrm>
              <a:off x="9515471" y="7048638"/>
              <a:ext cx="267970" cy="18415"/>
            </a:xfrm>
            <a:custGeom>
              <a:avLst/>
              <a:gdLst/>
              <a:ahLst/>
              <a:cxnLst/>
              <a:rect l="l" t="t" r="r" b="b"/>
              <a:pathLst>
                <a:path w="267970" h="18415">
                  <a:moveTo>
                    <a:pt x="133769" y="0"/>
                  </a:moveTo>
                  <a:lnTo>
                    <a:pt x="81694" y="828"/>
                  </a:lnTo>
                  <a:lnTo>
                    <a:pt x="39171" y="2881"/>
                  </a:lnTo>
                  <a:lnTo>
                    <a:pt x="10505" y="5856"/>
                  </a:lnTo>
                  <a:lnTo>
                    <a:pt x="0" y="9448"/>
                  </a:lnTo>
                  <a:lnTo>
                    <a:pt x="10516" y="12999"/>
                  </a:lnTo>
                  <a:lnTo>
                    <a:pt x="39195" y="15857"/>
                  </a:lnTo>
                  <a:lnTo>
                    <a:pt x="81728" y="17737"/>
                  </a:lnTo>
                  <a:lnTo>
                    <a:pt x="133807" y="18351"/>
                  </a:lnTo>
                  <a:lnTo>
                    <a:pt x="185882" y="17523"/>
                  </a:lnTo>
                  <a:lnTo>
                    <a:pt x="228404" y="15470"/>
                  </a:lnTo>
                  <a:lnTo>
                    <a:pt x="257070" y="12495"/>
                  </a:lnTo>
                  <a:lnTo>
                    <a:pt x="267576" y="8902"/>
                  </a:lnTo>
                  <a:lnTo>
                    <a:pt x="257054" y="5352"/>
                  </a:lnTo>
                  <a:lnTo>
                    <a:pt x="228376" y="2493"/>
                  </a:lnTo>
                  <a:lnTo>
                    <a:pt x="185846" y="614"/>
                  </a:lnTo>
                  <a:lnTo>
                    <a:pt x="133769" y="0"/>
                  </a:lnTo>
                  <a:close/>
                </a:path>
              </a:pathLst>
            </a:custGeom>
            <a:solidFill>
              <a:srgbClr val="9E9E9E">
                <a:alpha val="7873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38" name="object 436">
              <a:extLst>
                <a:ext uri="{FF2B5EF4-FFF2-40B4-BE49-F238E27FC236}">
                  <a16:creationId xmlns:a16="http://schemas.microsoft.com/office/drawing/2014/main" xmlns="" id="{880428FC-D958-42D8-9441-D7F8079B9FA2}"/>
                </a:ext>
              </a:extLst>
            </p:cNvPr>
            <p:cNvSpPr/>
            <p:nvPr/>
          </p:nvSpPr>
          <p:spPr>
            <a:xfrm>
              <a:off x="9517748" y="7048795"/>
              <a:ext cx="263525" cy="18415"/>
            </a:xfrm>
            <a:custGeom>
              <a:avLst/>
              <a:gdLst/>
              <a:ahLst/>
              <a:cxnLst/>
              <a:rect l="l" t="t" r="r" b="b"/>
              <a:pathLst>
                <a:path w="263525" h="18415">
                  <a:moveTo>
                    <a:pt x="131483" y="0"/>
                  </a:moveTo>
                  <a:lnTo>
                    <a:pt x="80301" y="814"/>
                  </a:lnTo>
                  <a:lnTo>
                    <a:pt x="38504" y="2832"/>
                  </a:lnTo>
                  <a:lnTo>
                    <a:pt x="10326" y="5754"/>
                  </a:lnTo>
                  <a:lnTo>
                    <a:pt x="0" y="9283"/>
                  </a:lnTo>
                  <a:lnTo>
                    <a:pt x="10341" y="12772"/>
                  </a:lnTo>
                  <a:lnTo>
                    <a:pt x="38528" y="15582"/>
                  </a:lnTo>
                  <a:lnTo>
                    <a:pt x="80331" y="17431"/>
                  </a:lnTo>
                  <a:lnTo>
                    <a:pt x="131521" y="18034"/>
                  </a:lnTo>
                  <a:lnTo>
                    <a:pt x="182710" y="17219"/>
                  </a:lnTo>
                  <a:lnTo>
                    <a:pt x="224510" y="15201"/>
                  </a:lnTo>
                  <a:lnTo>
                    <a:pt x="252689" y="12279"/>
                  </a:lnTo>
                  <a:lnTo>
                    <a:pt x="263017" y="8750"/>
                  </a:lnTo>
                  <a:lnTo>
                    <a:pt x="252673" y="5263"/>
                  </a:lnTo>
                  <a:lnTo>
                    <a:pt x="224482" y="2455"/>
                  </a:lnTo>
                  <a:lnTo>
                    <a:pt x="182674" y="608"/>
                  </a:lnTo>
                  <a:lnTo>
                    <a:pt x="131483" y="0"/>
                  </a:lnTo>
                  <a:close/>
                </a:path>
              </a:pathLst>
            </a:custGeom>
            <a:solidFill>
              <a:srgbClr val="9E9E9E">
                <a:alpha val="7918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39" name="object 437">
              <a:extLst>
                <a:ext uri="{FF2B5EF4-FFF2-40B4-BE49-F238E27FC236}">
                  <a16:creationId xmlns:a16="http://schemas.microsoft.com/office/drawing/2014/main" xmlns="" id="{8C591192-D7B1-420B-B2EA-B32DF5520BE8}"/>
                </a:ext>
              </a:extLst>
            </p:cNvPr>
            <p:cNvSpPr/>
            <p:nvPr/>
          </p:nvSpPr>
          <p:spPr>
            <a:xfrm>
              <a:off x="9520026" y="7048953"/>
              <a:ext cx="259079" cy="17780"/>
            </a:xfrm>
            <a:custGeom>
              <a:avLst/>
              <a:gdLst/>
              <a:ahLst/>
              <a:cxnLst/>
              <a:rect l="l" t="t" r="r" b="b"/>
              <a:pathLst>
                <a:path w="259079" h="17779">
                  <a:moveTo>
                    <a:pt x="129209" y="0"/>
                  </a:moveTo>
                  <a:lnTo>
                    <a:pt x="78908" y="801"/>
                  </a:lnTo>
                  <a:lnTo>
                    <a:pt x="37834" y="2782"/>
                  </a:lnTo>
                  <a:lnTo>
                    <a:pt x="10146" y="5652"/>
                  </a:lnTo>
                  <a:lnTo>
                    <a:pt x="0" y="9118"/>
                  </a:lnTo>
                  <a:lnTo>
                    <a:pt x="10163" y="12551"/>
                  </a:lnTo>
                  <a:lnTo>
                    <a:pt x="37863" y="15313"/>
                  </a:lnTo>
                  <a:lnTo>
                    <a:pt x="78943" y="17126"/>
                  </a:lnTo>
                  <a:lnTo>
                    <a:pt x="129247" y="17716"/>
                  </a:lnTo>
                  <a:lnTo>
                    <a:pt x="179549" y="16920"/>
                  </a:lnTo>
                  <a:lnTo>
                    <a:pt x="220622" y="14938"/>
                  </a:lnTo>
                  <a:lnTo>
                    <a:pt x="248310" y="12065"/>
                  </a:lnTo>
                  <a:lnTo>
                    <a:pt x="258457" y="8597"/>
                  </a:lnTo>
                  <a:lnTo>
                    <a:pt x="248294" y="5172"/>
                  </a:lnTo>
                  <a:lnTo>
                    <a:pt x="220594" y="2413"/>
                  </a:lnTo>
                  <a:lnTo>
                    <a:pt x="179513" y="596"/>
                  </a:lnTo>
                  <a:lnTo>
                    <a:pt x="129209" y="0"/>
                  </a:lnTo>
                  <a:close/>
                </a:path>
              </a:pathLst>
            </a:custGeom>
            <a:solidFill>
              <a:srgbClr val="9D9D9D">
                <a:alpha val="7963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40" name="object 438">
              <a:extLst>
                <a:ext uri="{FF2B5EF4-FFF2-40B4-BE49-F238E27FC236}">
                  <a16:creationId xmlns:a16="http://schemas.microsoft.com/office/drawing/2014/main" xmlns="" id="{8EBD8BD6-4E9B-4204-B7B2-6848081B927C}"/>
                </a:ext>
              </a:extLst>
            </p:cNvPr>
            <p:cNvSpPr/>
            <p:nvPr/>
          </p:nvSpPr>
          <p:spPr>
            <a:xfrm>
              <a:off x="9522316" y="7049109"/>
              <a:ext cx="254000" cy="17780"/>
            </a:xfrm>
            <a:custGeom>
              <a:avLst/>
              <a:gdLst/>
              <a:ahLst/>
              <a:cxnLst/>
              <a:rect l="l" t="t" r="r" b="b"/>
              <a:pathLst>
                <a:path w="254000" h="17779">
                  <a:moveTo>
                    <a:pt x="126923" y="0"/>
                  </a:moveTo>
                  <a:lnTo>
                    <a:pt x="77509" y="783"/>
                  </a:lnTo>
                  <a:lnTo>
                    <a:pt x="37163" y="2730"/>
                  </a:lnTo>
                  <a:lnTo>
                    <a:pt x="9966" y="5554"/>
                  </a:lnTo>
                  <a:lnTo>
                    <a:pt x="0" y="8966"/>
                  </a:lnTo>
                  <a:lnTo>
                    <a:pt x="9977" y="12330"/>
                  </a:lnTo>
                  <a:lnTo>
                    <a:pt x="37187" y="15041"/>
                  </a:lnTo>
                  <a:lnTo>
                    <a:pt x="77543" y="16826"/>
                  </a:lnTo>
                  <a:lnTo>
                    <a:pt x="126961" y="17411"/>
                  </a:lnTo>
                  <a:lnTo>
                    <a:pt x="176370" y="16621"/>
                  </a:lnTo>
                  <a:lnTo>
                    <a:pt x="216717" y="14671"/>
                  </a:lnTo>
                  <a:lnTo>
                    <a:pt x="243917" y="11850"/>
                  </a:lnTo>
                  <a:lnTo>
                    <a:pt x="253885" y="8445"/>
                  </a:lnTo>
                  <a:lnTo>
                    <a:pt x="243900" y="5080"/>
                  </a:lnTo>
                  <a:lnTo>
                    <a:pt x="216688" y="2370"/>
                  </a:lnTo>
                  <a:lnTo>
                    <a:pt x="176334" y="585"/>
                  </a:lnTo>
                  <a:lnTo>
                    <a:pt x="126923" y="0"/>
                  </a:lnTo>
                  <a:close/>
                </a:path>
              </a:pathLst>
            </a:custGeom>
            <a:solidFill>
              <a:srgbClr val="9C9C9C">
                <a:alpha val="8008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41" name="object 439">
              <a:extLst>
                <a:ext uri="{FF2B5EF4-FFF2-40B4-BE49-F238E27FC236}">
                  <a16:creationId xmlns:a16="http://schemas.microsoft.com/office/drawing/2014/main" xmlns="" id="{8F1709AA-15E8-4058-B30A-524C8FC0B29E}"/>
                </a:ext>
              </a:extLst>
            </p:cNvPr>
            <p:cNvSpPr/>
            <p:nvPr/>
          </p:nvSpPr>
          <p:spPr>
            <a:xfrm>
              <a:off x="9524593" y="7049267"/>
              <a:ext cx="249554" cy="17145"/>
            </a:xfrm>
            <a:custGeom>
              <a:avLst/>
              <a:gdLst/>
              <a:ahLst/>
              <a:cxnLst/>
              <a:rect l="l" t="t" r="r" b="b"/>
              <a:pathLst>
                <a:path w="249554" h="17145">
                  <a:moveTo>
                    <a:pt x="124650" y="0"/>
                  </a:moveTo>
                  <a:lnTo>
                    <a:pt x="76122" y="769"/>
                  </a:lnTo>
                  <a:lnTo>
                    <a:pt x="36498" y="2681"/>
                  </a:lnTo>
                  <a:lnTo>
                    <a:pt x="9787" y="5452"/>
                  </a:lnTo>
                  <a:lnTo>
                    <a:pt x="0" y="8801"/>
                  </a:lnTo>
                  <a:lnTo>
                    <a:pt x="9804" y="12109"/>
                  </a:lnTo>
                  <a:lnTo>
                    <a:pt x="36525" y="14771"/>
                  </a:lnTo>
                  <a:lnTo>
                    <a:pt x="76152" y="16521"/>
                  </a:lnTo>
                  <a:lnTo>
                    <a:pt x="124675" y="17094"/>
                  </a:lnTo>
                  <a:lnTo>
                    <a:pt x="173204" y="16324"/>
                  </a:lnTo>
                  <a:lnTo>
                    <a:pt x="212828" y="14412"/>
                  </a:lnTo>
                  <a:lnTo>
                    <a:pt x="239538" y="11641"/>
                  </a:lnTo>
                  <a:lnTo>
                    <a:pt x="249326" y="8293"/>
                  </a:lnTo>
                  <a:lnTo>
                    <a:pt x="239521" y="4984"/>
                  </a:lnTo>
                  <a:lnTo>
                    <a:pt x="212801" y="2322"/>
                  </a:lnTo>
                  <a:lnTo>
                    <a:pt x="173174" y="572"/>
                  </a:lnTo>
                  <a:lnTo>
                    <a:pt x="124650" y="0"/>
                  </a:lnTo>
                  <a:close/>
                </a:path>
              </a:pathLst>
            </a:custGeom>
            <a:solidFill>
              <a:srgbClr val="9C9C9C">
                <a:alpha val="8054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42" name="object 440">
              <a:extLst>
                <a:ext uri="{FF2B5EF4-FFF2-40B4-BE49-F238E27FC236}">
                  <a16:creationId xmlns:a16="http://schemas.microsoft.com/office/drawing/2014/main" xmlns="" id="{8F7F7644-77A8-4C59-A754-A0DC0A83E69C}"/>
                </a:ext>
              </a:extLst>
            </p:cNvPr>
            <p:cNvSpPr/>
            <p:nvPr/>
          </p:nvSpPr>
          <p:spPr>
            <a:xfrm>
              <a:off x="9526870" y="7049424"/>
              <a:ext cx="245110" cy="17145"/>
            </a:xfrm>
            <a:custGeom>
              <a:avLst/>
              <a:gdLst/>
              <a:ahLst/>
              <a:cxnLst/>
              <a:rect l="l" t="t" r="r" b="b"/>
              <a:pathLst>
                <a:path w="245109" h="17145">
                  <a:moveTo>
                    <a:pt x="122364" y="0"/>
                  </a:moveTo>
                  <a:lnTo>
                    <a:pt x="74730" y="756"/>
                  </a:lnTo>
                  <a:lnTo>
                    <a:pt x="35836" y="2632"/>
                  </a:lnTo>
                  <a:lnTo>
                    <a:pt x="9614" y="5350"/>
                  </a:lnTo>
                  <a:lnTo>
                    <a:pt x="0" y="8636"/>
                  </a:lnTo>
                  <a:lnTo>
                    <a:pt x="9626" y="11883"/>
                  </a:lnTo>
                  <a:lnTo>
                    <a:pt x="35860" y="14497"/>
                  </a:lnTo>
                  <a:lnTo>
                    <a:pt x="74764" y="16215"/>
                  </a:lnTo>
                  <a:lnTo>
                    <a:pt x="122402" y="16776"/>
                  </a:lnTo>
                  <a:lnTo>
                    <a:pt x="170038" y="16020"/>
                  </a:lnTo>
                  <a:lnTo>
                    <a:pt x="208935" y="14144"/>
                  </a:lnTo>
                  <a:lnTo>
                    <a:pt x="235157" y="11426"/>
                  </a:lnTo>
                  <a:lnTo>
                    <a:pt x="244767" y="8140"/>
                  </a:lnTo>
                  <a:lnTo>
                    <a:pt x="235141" y="4893"/>
                  </a:lnTo>
                  <a:lnTo>
                    <a:pt x="208907" y="2279"/>
                  </a:lnTo>
                  <a:lnTo>
                    <a:pt x="170002" y="561"/>
                  </a:lnTo>
                  <a:lnTo>
                    <a:pt x="122364" y="0"/>
                  </a:lnTo>
                  <a:close/>
                </a:path>
              </a:pathLst>
            </a:custGeom>
            <a:solidFill>
              <a:srgbClr val="9B9B9B">
                <a:alpha val="8099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43" name="object 441">
              <a:extLst>
                <a:ext uri="{FF2B5EF4-FFF2-40B4-BE49-F238E27FC236}">
                  <a16:creationId xmlns:a16="http://schemas.microsoft.com/office/drawing/2014/main" xmlns="" id="{0922CD79-C9EF-4001-A3A2-D09EC64D5E32}"/>
                </a:ext>
              </a:extLst>
            </p:cNvPr>
            <p:cNvSpPr/>
            <p:nvPr/>
          </p:nvSpPr>
          <p:spPr>
            <a:xfrm>
              <a:off x="9529161" y="7049580"/>
              <a:ext cx="240665" cy="16510"/>
            </a:xfrm>
            <a:custGeom>
              <a:avLst/>
              <a:gdLst/>
              <a:ahLst/>
              <a:cxnLst/>
              <a:rect l="l" t="t" r="r" b="b"/>
              <a:pathLst>
                <a:path w="240665" h="16509">
                  <a:moveTo>
                    <a:pt x="120078" y="0"/>
                  </a:moveTo>
                  <a:lnTo>
                    <a:pt x="73330" y="743"/>
                  </a:lnTo>
                  <a:lnTo>
                    <a:pt x="35159" y="2584"/>
                  </a:lnTo>
                  <a:lnTo>
                    <a:pt x="9428" y="5254"/>
                  </a:lnTo>
                  <a:lnTo>
                    <a:pt x="0" y="8483"/>
                  </a:lnTo>
                  <a:lnTo>
                    <a:pt x="9440" y="11667"/>
                  </a:lnTo>
                  <a:lnTo>
                    <a:pt x="35183" y="14230"/>
                  </a:lnTo>
                  <a:lnTo>
                    <a:pt x="73364" y="15916"/>
                  </a:lnTo>
                  <a:lnTo>
                    <a:pt x="120116" y="16471"/>
                  </a:lnTo>
                  <a:lnTo>
                    <a:pt x="166859" y="15726"/>
                  </a:lnTo>
                  <a:lnTo>
                    <a:pt x="205030" y="13882"/>
                  </a:lnTo>
                  <a:lnTo>
                    <a:pt x="230764" y="11212"/>
                  </a:lnTo>
                  <a:lnTo>
                    <a:pt x="240195" y="7988"/>
                  </a:lnTo>
                  <a:lnTo>
                    <a:pt x="230749" y="4802"/>
                  </a:lnTo>
                  <a:lnTo>
                    <a:pt x="205006" y="2236"/>
                  </a:lnTo>
                  <a:lnTo>
                    <a:pt x="166828" y="549"/>
                  </a:lnTo>
                  <a:lnTo>
                    <a:pt x="120078" y="0"/>
                  </a:lnTo>
                  <a:close/>
                </a:path>
              </a:pathLst>
            </a:custGeom>
            <a:solidFill>
              <a:srgbClr val="9B9B9B">
                <a:alpha val="8144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44" name="object 442">
              <a:extLst>
                <a:ext uri="{FF2B5EF4-FFF2-40B4-BE49-F238E27FC236}">
                  <a16:creationId xmlns:a16="http://schemas.microsoft.com/office/drawing/2014/main" xmlns="" id="{E5C7370F-BDAD-4A6D-9DBA-C576FA8A48CF}"/>
                </a:ext>
              </a:extLst>
            </p:cNvPr>
            <p:cNvSpPr/>
            <p:nvPr/>
          </p:nvSpPr>
          <p:spPr>
            <a:xfrm>
              <a:off x="9531438" y="7049738"/>
              <a:ext cx="236220" cy="16510"/>
            </a:xfrm>
            <a:custGeom>
              <a:avLst/>
              <a:gdLst/>
              <a:ahLst/>
              <a:cxnLst/>
              <a:rect l="l" t="t" r="r" b="b"/>
              <a:pathLst>
                <a:path w="236220" h="16509">
                  <a:moveTo>
                    <a:pt x="117805" y="0"/>
                  </a:moveTo>
                  <a:lnTo>
                    <a:pt x="71942" y="726"/>
                  </a:lnTo>
                  <a:lnTo>
                    <a:pt x="34494" y="2535"/>
                  </a:lnTo>
                  <a:lnTo>
                    <a:pt x="9250" y="5156"/>
                  </a:lnTo>
                  <a:lnTo>
                    <a:pt x="0" y="8318"/>
                  </a:lnTo>
                  <a:lnTo>
                    <a:pt x="9267" y="11441"/>
                  </a:lnTo>
                  <a:lnTo>
                    <a:pt x="34521" y="13955"/>
                  </a:lnTo>
                  <a:lnTo>
                    <a:pt x="71973" y="15610"/>
                  </a:lnTo>
                  <a:lnTo>
                    <a:pt x="117830" y="16154"/>
                  </a:lnTo>
                  <a:lnTo>
                    <a:pt x="163692" y="15422"/>
                  </a:lnTo>
                  <a:lnTo>
                    <a:pt x="201141" y="13614"/>
                  </a:lnTo>
                  <a:lnTo>
                    <a:pt x="226385" y="10996"/>
                  </a:lnTo>
                  <a:lnTo>
                    <a:pt x="235635" y="7835"/>
                  </a:lnTo>
                  <a:lnTo>
                    <a:pt x="226368" y="4711"/>
                  </a:lnTo>
                  <a:lnTo>
                    <a:pt x="201114" y="2193"/>
                  </a:lnTo>
                  <a:lnTo>
                    <a:pt x="163662" y="538"/>
                  </a:lnTo>
                  <a:lnTo>
                    <a:pt x="117805" y="0"/>
                  </a:lnTo>
                  <a:close/>
                </a:path>
              </a:pathLst>
            </a:custGeom>
            <a:solidFill>
              <a:srgbClr val="9A9A9A">
                <a:alpha val="8189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45" name="object 443">
              <a:extLst>
                <a:ext uri="{FF2B5EF4-FFF2-40B4-BE49-F238E27FC236}">
                  <a16:creationId xmlns:a16="http://schemas.microsoft.com/office/drawing/2014/main" xmlns="" id="{7D056E3F-C2B1-44D3-BB97-041EC9AA9748}"/>
                </a:ext>
              </a:extLst>
            </p:cNvPr>
            <p:cNvSpPr/>
            <p:nvPr/>
          </p:nvSpPr>
          <p:spPr>
            <a:xfrm>
              <a:off x="9533715" y="7049895"/>
              <a:ext cx="231140" cy="15875"/>
            </a:xfrm>
            <a:custGeom>
              <a:avLst/>
              <a:gdLst/>
              <a:ahLst/>
              <a:cxnLst/>
              <a:rect l="l" t="t" r="r" b="b"/>
              <a:pathLst>
                <a:path w="231140" h="15875">
                  <a:moveTo>
                    <a:pt x="115519" y="0"/>
                  </a:moveTo>
                  <a:lnTo>
                    <a:pt x="70551" y="713"/>
                  </a:lnTo>
                  <a:lnTo>
                    <a:pt x="33832" y="2486"/>
                  </a:lnTo>
                  <a:lnTo>
                    <a:pt x="9077" y="5054"/>
                  </a:lnTo>
                  <a:lnTo>
                    <a:pt x="0" y="8153"/>
                  </a:lnTo>
                  <a:lnTo>
                    <a:pt x="9088" y="11220"/>
                  </a:lnTo>
                  <a:lnTo>
                    <a:pt x="33856" y="13685"/>
                  </a:lnTo>
                  <a:lnTo>
                    <a:pt x="70585" y="15306"/>
                  </a:lnTo>
                  <a:lnTo>
                    <a:pt x="115557" y="15836"/>
                  </a:lnTo>
                  <a:lnTo>
                    <a:pt x="160526" y="15123"/>
                  </a:lnTo>
                  <a:lnTo>
                    <a:pt x="197248" y="13350"/>
                  </a:lnTo>
                  <a:lnTo>
                    <a:pt x="222004" y="10782"/>
                  </a:lnTo>
                  <a:lnTo>
                    <a:pt x="231076" y="7683"/>
                  </a:lnTo>
                  <a:lnTo>
                    <a:pt x="221989" y="4622"/>
                  </a:lnTo>
                  <a:lnTo>
                    <a:pt x="197224" y="2155"/>
                  </a:lnTo>
                  <a:lnTo>
                    <a:pt x="160496" y="532"/>
                  </a:lnTo>
                  <a:lnTo>
                    <a:pt x="115519" y="0"/>
                  </a:lnTo>
                  <a:close/>
                </a:path>
              </a:pathLst>
            </a:custGeom>
            <a:solidFill>
              <a:srgbClr val="9A9A9A">
                <a:alpha val="8235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46" name="object 444">
              <a:extLst>
                <a:ext uri="{FF2B5EF4-FFF2-40B4-BE49-F238E27FC236}">
                  <a16:creationId xmlns:a16="http://schemas.microsoft.com/office/drawing/2014/main" xmlns="" id="{F51FBE46-44C0-41CD-9A0F-C2BE4CFEEF58}"/>
                </a:ext>
              </a:extLst>
            </p:cNvPr>
            <p:cNvSpPr/>
            <p:nvPr/>
          </p:nvSpPr>
          <p:spPr>
            <a:xfrm>
              <a:off x="9536005" y="7050051"/>
              <a:ext cx="226695" cy="15875"/>
            </a:xfrm>
            <a:custGeom>
              <a:avLst/>
              <a:gdLst/>
              <a:ahLst/>
              <a:cxnLst/>
              <a:rect l="l" t="t" r="r" b="b"/>
              <a:pathLst>
                <a:path w="226695" h="15875">
                  <a:moveTo>
                    <a:pt x="113233" y="0"/>
                  </a:moveTo>
                  <a:lnTo>
                    <a:pt x="69151" y="699"/>
                  </a:lnTo>
                  <a:lnTo>
                    <a:pt x="33156" y="2436"/>
                  </a:lnTo>
                  <a:lnTo>
                    <a:pt x="8891" y="4952"/>
                  </a:lnTo>
                  <a:lnTo>
                    <a:pt x="0" y="7988"/>
                  </a:lnTo>
                  <a:lnTo>
                    <a:pt x="8902" y="10995"/>
                  </a:lnTo>
                  <a:lnTo>
                    <a:pt x="33180" y="13417"/>
                  </a:lnTo>
                  <a:lnTo>
                    <a:pt x="69185" y="15010"/>
                  </a:lnTo>
                  <a:lnTo>
                    <a:pt x="113271" y="15532"/>
                  </a:lnTo>
                  <a:lnTo>
                    <a:pt x="157353" y="14832"/>
                  </a:lnTo>
                  <a:lnTo>
                    <a:pt x="193347" y="13093"/>
                  </a:lnTo>
                  <a:lnTo>
                    <a:pt x="217612" y="10574"/>
                  </a:lnTo>
                  <a:lnTo>
                    <a:pt x="226504" y="7531"/>
                  </a:lnTo>
                  <a:lnTo>
                    <a:pt x="217596" y="4525"/>
                  </a:lnTo>
                  <a:lnTo>
                    <a:pt x="193319" y="2108"/>
                  </a:lnTo>
                  <a:lnTo>
                    <a:pt x="157317" y="519"/>
                  </a:lnTo>
                  <a:lnTo>
                    <a:pt x="113233" y="0"/>
                  </a:lnTo>
                  <a:close/>
                </a:path>
              </a:pathLst>
            </a:custGeom>
            <a:solidFill>
              <a:srgbClr val="999999">
                <a:alpha val="8280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47" name="object 445">
              <a:extLst>
                <a:ext uri="{FF2B5EF4-FFF2-40B4-BE49-F238E27FC236}">
                  <a16:creationId xmlns:a16="http://schemas.microsoft.com/office/drawing/2014/main" xmlns="" id="{6FEBBCD4-8E3D-464F-866E-07C2BD5E9DAF}"/>
                </a:ext>
              </a:extLst>
            </p:cNvPr>
            <p:cNvSpPr/>
            <p:nvPr/>
          </p:nvSpPr>
          <p:spPr>
            <a:xfrm>
              <a:off x="9538282" y="7050209"/>
              <a:ext cx="222250" cy="15240"/>
            </a:xfrm>
            <a:custGeom>
              <a:avLst/>
              <a:gdLst/>
              <a:ahLst/>
              <a:cxnLst/>
              <a:rect l="l" t="t" r="r" b="b"/>
              <a:pathLst>
                <a:path w="222250" h="15240">
                  <a:moveTo>
                    <a:pt x="110959" y="0"/>
                  </a:moveTo>
                  <a:lnTo>
                    <a:pt x="67763" y="686"/>
                  </a:lnTo>
                  <a:lnTo>
                    <a:pt x="32491" y="2389"/>
                  </a:lnTo>
                  <a:lnTo>
                    <a:pt x="8713" y="4855"/>
                  </a:lnTo>
                  <a:lnTo>
                    <a:pt x="0" y="7835"/>
                  </a:lnTo>
                  <a:lnTo>
                    <a:pt x="8727" y="10774"/>
                  </a:lnTo>
                  <a:lnTo>
                    <a:pt x="32513" y="13144"/>
                  </a:lnTo>
                  <a:lnTo>
                    <a:pt x="67788" y="14704"/>
                  </a:lnTo>
                  <a:lnTo>
                    <a:pt x="110985" y="15214"/>
                  </a:lnTo>
                  <a:lnTo>
                    <a:pt x="154181" y="14527"/>
                  </a:lnTo>
                  <a:lnTo>
                    <a:pt x="189453" y="12825"/>
                  </a:lnTo>
                  <a:lnTo>
                    <a:pt x="213232" y="10358"/>
                  </a:lnTo>
                  <a:lnTo>
                    <a:pt x="221945" y="7378"/>
                  </a:lnTo>
                  <a:lnTo>
                    <a:pt x="213217" y="4434"/>
                  </a:lnTo>
                  <a:lnTo>
                    <a:pt x="189431" y="2065"/>
                  </a:lnTo>
                  <a:lnTo>
                    <a:pt x="154156" y="508"/>
                  </a:lnTo>
                  <a:lnTo>
                    <a:pt x="110959" y="0"/>
                  </a:lnTo>
                  <a:close/>
                </a:path>
              </a:pathLst>
            </a:custGeom>
            <a:solidFill>
              <a:srgbClr val="999999">
                <a:alpha val="8325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48" name="object 446">
              <a:extLst>
                <a:ext uri="{FF2B5EF4-FFF2-40B4-BE49-F238E27FC236}">
                  <a16:creationId xmlns:a16="http://schemas.microsoft.com/office/drawing/2014/main" xmlns="" id="{DD3A0123-5681-44A5-9041-1B7C16854A2F}"/>
                </a:ext>
              </a:extLst>
            </p:cNvPr>
            <p:cNvSpPr/>
            <p:nvPr/>
          </p:nvSpPr>
          <p:spPr>
            <a:xfrm>
              <a:off x="9540561" y="7050366"/>
              <a:ext cx="217804" cy="15240"/>
            </a:xfrm>
            <a:custGeom>
              <a:avLst/>
              <a:gdLst/>
              <a:ahLst/>
              <a:cxnLst/>
              <a:rect l="l" t="t" r="r" b="b"/>
              <a:pathLst>
                <a:path w="217804" h="15240">
                  <a:moveTo>
                    <a:pt x="108673" y="0"/>
                  </a:moveTo>
                  <a:lnTo>
                    <a:pt x="66372" y="668"/>
                  </a:lnTo>
                  <a:lnTo>
                    <a:pt x="31829" y="2335"/>
                  </a:lnTo>
                  <a:lnTo>
                    <a:pt x="8539" y="4752"/>
                  </a:lnTo>
                  <a:lnTo>
                    <a:pt x="0" y="7670"/>
                  </a:lnTo>
                  <a:lnTo>
                    <a:pt x="8549" y="10553"/>
                  </a:lnTo>
                  <a:lnTo>
                    <a:pt x="31848" y="12874"/>
                  </a:lnTo>
                  <a:lnTo>
                    <a:pt x="66401" y="14400"/>
                  </a:lnTo>
                  <a:lnTo>
                    <a:pt x="108711" y="14897"/>
                  </a:lnTo>
                  <a:lnTo>
                    <a:pt x="151015" y="14228"/>
                  </a:lnTo>
                  <a:lnTo>
                    <a:pt x="185561" y="12561"/>
                  </a:lnTo>
                  <a:lnTo>
                    <a:pt x="208851" y="10144"/>
                  </a:lnTo>
                  <a:lnTo>
                    <a:pt x="217385" y="7226"/>
                  </a:lnTo>
                  <a:lnTo>
                    <a:pt x="208836" y="4343"/>
                  </a:lnTo>
                  <a:lnTo>
                    <a:pt x="185537" y="2022"/>
                  </a:lnTo>
                  <a:lnTo>
                    <a:pt x="150984" y="496"/>
                  </a:lnTo>
                  <a:lnTo>
                    <a:pt x="108673" y="0"/>
                  </a:lnTo>
                  <a:close/>
                </a:path>
              </a:pathLst>
            </a:custGeom>
            <a:solidFill>
              <a:srgbClr val="979797">
                <a:alpha val="8370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49" name="object 447">
              <a:extLst>
                <a:ext uri="{FF2B5EF4-FFF2-40B4-BE49-F238E27FC236}">
                  <a16:creationId xmlns:a16="http://schemas.microsoft.com/office/drawing/2014/main" xmlns="" id="{192A65F7-92B7-43DB-84CA-A015645A6518}"/>
                </a:ext>
              </a:extLst>
            </p:cNvPr>
            <p:cNvSpPr/>
            <p:nvPr/>
          </p:nvSpPr>
          <p:spPr>
            <a:xfrm>
              <a:off x="9542851" y="7050523"/>
              <a:ext cx="213360" cy="14604"/>
            </a:xfrm>
            <a:custGeom>
              <a:avLst/>
              <a:gdLst/>
              <a:ahLst/>
              <a:cxnLst/>
              <a:rect l="l" t="t" r="r" b="b"/>
              <a:pathLst>
                <a:path w="213359" h="14604">
                  <a:moveTo>
                    <a:pt x="106387" y="0"/>
                  </a:moveTo>
                  <a:lnTo>
                    <a:pt x="64972" y="654"/>
                  </a:lnTo>
                  <a:lnTo>
                    <a:pt x="31153" y="2286"/>
                  </a:lnTo>
                  <a:lnTo>
                    <a:pt x="8354" y="4650"/>
                  </a:lnTo>
                  <a:lnTo>
                    <a:pt x="0" y="7505"/>
                  </a:lnTo>
                  <a:lnTo>
                    <a:pt x="8363" y="10327"/>
                  </a:lnTo>
                  <a:lnTo>
                    <a:pt x="31172" y="12599"/>
                  </a:lnTo>
                  <a:lnTo>
                    <a:pt x="65000" y="14094"/>
                  </a:lnTo>
                  <a:lnTo>
                    <a:pt x="106425" y="14579"/>
                  </a:lnTo>
                  <a:lnTo>
                    <a:pt x="147841" y="13924"/>
                  </a:lnTo>
                  <a:lnTo>
                    <a:pt x="181660" y="12293"/>
                  </a:lnTo>
                  <a:lnTo>
                    <a:pt x="204459" y="9929"/>
                  </a:lnTo>
                  <a:lnTo>
                    <a:pt x="212813" y="7073"/>
                  </a:lnTo>
                  <a:lnTo>
                    <a:pt x="204444" y="4252"/>
                  </a:lnTo>
                  <a:lnTo>
                    <a:pt x="181636" y="1979"/>
                  </a:lnTo>
                  <a:lnTo>
                    <a:pt x="147811" y="485"/>
                  </a:lnTo>
                  <a:lnTo>
                    <a:pt x="106387" y="0"/>
                  </a:lnTo>
                  <a:close/>
                </a:path>
              </a:pathLst>
            </a:custGeom>
            <a:solidFill>
              <a:srgbClr val="969696">
                <a:alpha val="8416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50" name="object 448">
              <a:extLst>
                <a:ext uri="{FF2B5EF4-FFF2-40B4-BE49-F238E27FC236}">
                  <a16:creationId xmlns:a16="http://schemas.microsoft.com/office/drawing/2014/main" xmlns="" id="{7B7C7471-3259-468F-9958-3A3FB59D7F6E}"/>
                </a:ext>
              </a:extLst>
            </p:cNvPr>
            <p:cNvSpPr/>
            <p:nvPr/>
          </p:nvSpPr>
          <p:spPr>
            <a:xfrm>
              <a:off x="9545128" y="7050680"/>
              <a:ext cx="208279" cy="14604"/>
            </a:xfrm>
            <a:custGeom>
              <a:avLst/>
              <a:gdLst/>
              <a:ahLst/>
              <a:cxnLst/>
              <a:rect l="l" t="t" r="r" b="b"/>
              <a:pathLst>
                <a:path w="208279" h="14604">
                  <a:moveTo>
                    <a:pt x="104114" y="0"/>
                  </a:moveTo>
                  <a:lnTo>
                    <a:pt x="63586" y="641"/>
                  </a:lnTo>
                  <a:lnTo>
                    <a:pt x="30492" y="2236"/>
                  </a:lnTo>
                  <a:lnTo>
                    <a:pt x="8181" y="4548"/>
                  </a:lnTo>
                  <a:lnTo>
                    <a:pt x="0" y="7340"/>
                  </a:lnTo>
                  <a:lnTo>
                    <a:pt x="8190" y="10106"/>
                  </a:lnTo>
                  <a:lnTo>
                    <a:pt x="30510" y="12331"/>
                  </a:lnTo>
                  <a:lnTo>
                    <a:pt x="63609" y="13794"/>
                  </a:lnTo>
                  <a:lnTo>
                    <a:pt x="104140" y="14274"/>
                  </a:lnTo>
                  <a:lnTo>
                    <a:pt x="144669" y="13631"/>
                  </a:lnTo>
                  <a:lnTo>
                    <a:pt x="177766" y="12031"/>
                  </a:lnTo>
                  <a:lnTo>
                    <a:pt x="200078" y="9715"/>
                  </a:lnTo>
                  <a:lnTo>
                    <a:pt x="208254" y="6921"/>
                  </a:lnTo>
                  <a:lnTo>
                    <a:pt x="200064" y="4161"/>
                  </a:lnTo>
                  <a:lnTo>
                    <a:pt x="177744" y="1936"/>
                  </a:lnTo>
                  <a:lnTo>
                    <a:pt x="144644" y="474"/>
                  </a:lnTo>
                  <a:lnTo>
                    <a:pt x="104114" y="0"/>
                  </a:lnTo>
                  <a:close/>
                </a:path>
              </a:pathLst>
            </a:custGeom>
            <a:solidFill>
              <a:srgbClr val="969696">
                <a:alpha val="8461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51" name="object 449">
              <a:extLst>
                <a:ext uri="{FF2B5EF4-FFF2-40B4-BE49-F238E27FC236}">
                  <a16:creationId xmlns:a16="http://schemas.microsoft.com/office/drawing/2014/main" xmlns="" id="{1DBC084B-2857-4EC2-B7E0-483806BF1D29}"/>
                </a:ext>
              </a:extLst>
            </p:cNvPr>
            <p:cNvSpPr/>
            <p:nvPr/>
          </p:nvSpPr>
          <p:spPr>
            <a:xfrm>
              <a:off x="9547405" y="7050838"/>
              <a:ext cx="203835" cy="13970"/>
            </a:xfrm>
            <a:custGeom>
              <a:avLst/>
              <a:gdLst/>
              <a:ahLst/>
              <a:cxnLst/>
              <a:rect l="l" t="t" r="r" b="b"/>
              <a:pathLst>
                <a:path w="203834" h="13970">
                  <a:moveTo>
                    <a:pt x="101841" y="0"/>
                  </a:moveTo>
                  <a:lnTo>
                    <a:pt x="62198" y="628"/>
                  </a:lnTo>
                  <a:lnTo>
                    <a:pt x="29827" y="2189"/>
                  </a:lnTo>
                  <a:lnTo>
                    <a:pt x="8002" y="4452"/>
                  </a:lnTo>
                  <a:lnTo>
                    <a:pt x="0" y="7188"/>
                  </a:lnTo>
                  <a:lnTo>
                    <a:pt x="8012" y="9885"/>
                  </a:lnTo>
                  <a:lnTo>
                    <a:pt x="29844" y="12058"/>
                  </a:lnTo>
                  <a:lnTo>
                    <a:pt x="62222" y="13488"/>
                  </a:lnTo>
                  <a:lnTo>
                    <a:pt x="101866" y="13957"/>
                  </a:lnTo>
                  <a:lnTo>
                    <a:pt x="141508" y="13328"/>
                  </a:lnTo>
                  <a:lnTo>
                    <a:pt x="173878" y="11768"/>
                  </a:lnTo>
                  <a:lnTo>
                    <a:pt x="195699" y="9504"/>
                  </a:lnTo>
                  <a:lnTo>
                    <a:pt x="203695" y="6769"/>
                  </a:lnTo>
                  <a:lnTo>
                    <a:pt x="195685" y="4066"/>
                  </a:lnTo>
                  <a:lnTo>
                    <a:pt x="173856" y="1893"/>
                  </a:lnTo>
                  <a:lnTo>
                    <a:pt x="141483" y="466"/>
                  </a:lnTo>
                  <a:lnTo>
                    <a:pt x="101841" y="0"/>
                  </a:lnTo>
                  <a:close/>
                </a:path>
              </a:pathLst>
            </a:custGeom>
            <a:solidFill>
              <a:srgbClr val="959595">
                <a:alpha val="8506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52" name="object 450">
              <a:extLst>
                <a:ext uri="{FF2B5EF4-FFF2-40B4-BE49-F238E27FC236}">
                  <a16:creationId xmlns:a16="http://schemas.microsoft.com/office/drawing/2014/main" xmlns="" id="{33BC244F-8F20-45EB-8B5A-6A5D0B4BDF25}"/>
                </a:ext>
              </a:extLst>
            </p:cNvPr>
            <p:cNvSpPr/>
            <p:nvPr/>
          </p:nvSpPr>
          <p:spPr>
            <a:xfrm>
              <a:off x="9549695" y="7050981"/>
              <a:ext cx="199390" cy="13970"/>
            </a:xfrm>
            <a:custGeom>
              <a:avLst/>
              <a:gdLst/>
              <a:ahLst/>
              <a:cxnLst/>
              <a:rect l="l" t="t" r="r" b="b"/>
              <a:pathLst>
                <a:path w="199390" h="13970">
                  <a:moveTo>
                    <a:pt x="99542" y="0"/>
                  </a:moveTo>
                  <a:lnTo>
                    <a:pt x="60793" y="617"/>
                  </a:lnTo>
                  <a:lnTo>
                    <a:pt x="29149" y="2146"/>
                  </a:lnTo>
                  <a:lnTo>
                    <a:pt x="7816" y="4361"/>
                  </a:lnTo>
                  <a:lnTo>
                    <a:pt x="0" y="7035"/>
                  </a:lnTo>
                  <a:lnTo>
                    <a:pt x="7826" y="9677"/>
                  </a:lnTo>
                  <a:lnTo>
                    <a:pt x="29168" y="11801"/>
                  </a:lnTo>
                  <a:lnTo>
                    <a:pt x="60821" y="13197"/>
                  </a:lnTo>
                  <a:lnTo>
                    <a:pt x="99580" y="13652"/>
                  </a:lnTo>
                  <a:lnTo>
                    <a:pt x="138329" y="13042"/>
                  </a:lnTo>
                  <a:lnTo>
                    <a:pt x="169973" y="11517"/>
                  </a:lnTo>
                  <a:lnTo>
                    <a:pt x="191306" y="9303"/>
                  </a:lnTo>
                  <a:lnTo>
                    <a:pt x="199123" y="6629"/>
                  </a:lnTo>
                  <a:lnTo>
                    <a:pt x="191291" y="3987"/>
                  </a:lnTo>
                  <a:lnTo>
                    <a:pt x="169949" y="1862"/>
                  </a:lnTo>
                  <a:lnTo>
                    <a:pt x="138299" y="462"/>
                  </a:lnTo>
                  <a:lnTo>
                    <a:pt x="99542" y="0"/>
                  </a:lnTo>
                  <a:close/>
                </a:path>
              </a:pathLst>
            </a:custGeom>
            <a:solidFill>
              <a:srgbClr val="959595">
                <a:alpha val="8551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53" name="object 451">
              <a:extLst>
                <a:ext uri="{FF2B5EF4-FFF2-40B4-BE49-F238E27FC236}">
                  <a16:creationId xmlns:a16="http://schemas.microsoft.com/office/drawing/2014/main" xmlns="" id="{ADF5C6FD-D8CB-4530-B0CC-AC03DF7E9749}"/>
                </a:ext>
              </a:extLst>
            </p:cNvPr>
            <p:cNvSpPr/>
            <p:nvPr/>
          </p:nvSpPr>
          <p:spPr>
            <a:xfrm>
              <a:off x="9551972" y="7051138"/>
              <a:ext cx="194945" cy="13970"/>
            </a:xfrm>
            <a:custGeom>
              <a:avLst/>
              <a:gdLst/>
              <a:ahLst/>
              <a:cxnLst/>
              <a:rect l="l" t="t" r="r" b="b"/>
              <a:pathLst>
                <a:path w="194945" h="13970">
                  <a:moveTo>
                    <a:pt x="97269" y="0"/>
                  </a:moveTo>
                  <a:lnTo>
                    <a:pt x="59407" y="603"/>
                  </a:lnTo>
                  <a:lnTo>
                    <a:pt x="28489" y="2097"/>
                  </a:lnTo>
                  <a:lnTo>
                    <a:pt x="7643" y="4259"/>
                  </a:lnTo>
                  <a:lnTo>
                    <a:pt x="0" y="6870"/>
                  </a:lnTo>
                  <a:lnTo>
                    <a:pt x="7653" y="9450"/>
                  </a:lnTo>
                  <a:lnTo>
                    <a:pt x="28506" y="11528"/>
                  </a:lnTo>
                  <a:lnTo>
                    <a:pt x="59430" y="12896"/>
                  </a:lnTo>
                  <a:lnTo>
                    <a:pt x="97294" y="13347"/>
                  </a:lnTo>
                  <a:lnTo>
                    <a:pt x="135163" y="12743"/>
                  </a:lnTo>
                  <a:lnTo>
                    <a:pt x="166084" y="11250"/>
                  </a:lnTo>
                  <a:lnTo>
                    <a:pt x="186927" y="9088"/>
                  </a:lnTo>
                  <a:lnTo>
                    <a:pt x="194564" y="6477"/>
                  </a:lnTo>
                  <a:lnTo>
                    <a:pt x="186912" y="3896"/>
                  </a:lnTo>
                  <a:lnTo>
                    <a:pt x="166062" y="1819"/>
                  </a:lnTo>
                  <a:lnTo>
                    <a:pt x="135138" y="451"/>
                  </a:lnTo>
                  <a:lnTo>
                    <a:pt x="97269" y="0"/>
                  </a:lnTo>
                  <a:close/>
                </a:path>
              </a:pathLst>
            </a:custGeom>
            <a:solidFill>
              <a:srgbClr val="949494">
                <a:alpha val="8597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54" name="object 452">
              <a:extLst>
                <a:ext uri="{FF2B5EF4-FFF2-40B4-BE49-F238E27FC236}">
                  <a16:creationId xmlns:a16="http://schemas.microsoft.com/office/drawing/2014/main" xmlns="" id="{887159F0-78E0-4EEF-A4AD-47A689FDD484}"/>
                </a:ext>
              </a:extLst>
            </p:cNvPr>
            <p:cNvSpPr/>
            <p:nvPr/>
          </p:nvSpPr>
          <p:spPr>
            <a:xfrm>
              <a:off x="9554263" y="7051296"/>
              <a:ext cx="190500" cy="13335"/>
            </a:xfrm>
            <a:custGeom>
              <a:avLst/>
              <a:gdLst/>
              <a:ahLst/>
              <a:cxnLst/>
              <a:rect l="l" t="t" r="r" b="b"/>
              <a:pathLst>
                <a:path w="190500" h="13334">
                  <a:moveTo>
                    <a:pt x="94983" y="0"/>
                  </a:moveTo>
                  <a:lnTo>
                    <a:pt x="58007" y="590"/>
                  </a:lnTo>
                  <a:lnTo>
                    <a:pt x="27813" y="2047"/>
                  </a:lnTo>
                  <a:lnTo>
                    <a:pt x="7458" y="4157"/>
                  </a:lnTo>
                  <a:lnTo>
                    <a:pt x="0" y="6705"/>
                  </a:lnTo>
                  <a:lnTo>
                    <a:pt x="7467" y="9229"/>
                  </a:lnTo>
                  <a:lnTo>
                    <a:pt x="27830" y="11258"/>
                  </a:lnTo>
                  <a:lnTo>
                    <a:pt x="58030" y="12592"/>
                  </a:lnTo>
                  <a:lnTo>
                    <a:pt x="95008" y="13030"/>
                  </a:lnTo>
                  <a:lnTo>
                    <a:pt x="131984" y="12445"/>
                  </a:lnTo>
                  <a:lnTo>
                    <a:pt x="162179" y="10987"/>
                  </a:lnTo>
                  <a:lnTo>
                    <a:pt x="182533" y="8874"/>
                  </a:lnTo>
                  <a:lnTo>
                    <a:pt x="189992" y="6324"/>
                  </a:lnTo>
                  <a:lnTo>
                    <a:pt x="182519" y="3805"/>
                  </a:lnTo>
                  <a:lnTo>
                    <a:pt x="162156" y="1776"/>
                  </a:lnTo>
                  <a:lnTo>
                    <a:pt x="131959" y="439"/>
                  </a:lnTo>
                  <a:lnTo>
                    <a:pt x="94983" y="0"/>
                  </a:lnTo>
                  <a:close/>
                </a:path>
              </a:pathLst>
            </a:custGeom>
            <a:solidFill>
              <a:srgbClr val="949494">
                <a:alpha val="8642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55" name="object 453">
              <a:extLst>
                <a:ext uri="{FF2B5EF4-FFF2-40B4-BE49-F238E27FC236}">
                  <a16:creationId xmlns:a16="http://schemas.microsoft.com/office/drawing/2014/main" xmlns="" id="{90582DE0-0CE1-45EF-8D9F-34DDEE968C82}"/>
                </a:ext>
              </a:extLst>
            </p:cNvPr>
            <p:cNvSpPr/>
            <p:nvPr/>
          </p:nvSpPr>
          <p:spPr>
            <a:xfrm>
              <a:off x="9556540" y="7051452"/>
              <a:ext cx="186055" cy="13335"/>
            </a:xfrm>
            <a:custGeom>
              <a:avLst/>
              <a:gdLst/>
              <a:ahLst/>
              <a:cxnLst/>
              <a:rect l="l" t="t" r="r" b="b"/>
              <a:pathLst>
                <a:path w="186054" h="13334">
                  <a:moveTo>
                    <a:pt x="92697" y="0"/>
                  </a:moveTo>
                  <a:lnTo>
                    <a:pt x="56608" y="577"/>
                  </a:lnTo>
                  <a:lnTo>
                    <a:pt x="27141" y="2000"/>
                  </a:lnTo>
                  <a:lnTo>
                    <a:pt x="7277" y="4061"/>
                  </a:lnTo>
                  <a:lnTo>
                    <a:pt x="0" y="6553"/>
                  </a:lnTo>
                  <a:lnTo>
                    <a:pt x="7288" y="9010"/>
                  </a:lnTo>
                  <a:lnTo>
                    <a:pt x="27163" y="10990"/>
                  </a:lnTo>
                  <a:lnTo>
                    <a:pt x="56637" y="12291"/>
                  </a:lnTo>
                  <a:lnTo>
                    <a:pt x="92722" y="12712"/>
                  </a:lnTo>
                  <a:lnTo>
                    <a:pt x="128813" y="12140"/>
                  </a:lnTo>
                  <a:lnTo>
                    <a:pt x="158284" y="10718"/>
                  </a:lnTo>
                  <a:lnTo>
                    <a:pt x="178153" y="8658"/>
                  </a:lnTo>
                  <a:lnTo>
                    <a:pt x="185432" y="6172"/>
                  </a:lnTo>
                  <a:lnTo>
                    <a:pt x="178138" y="3714"/>
                  </a:lnTo>
                  <a:lnTo>
                    <a:pt x="158262" y="1733"/>
                  </a:lnTo>
                  <a:lnTo>
                    <a:pt x="128788" y="428"/>
                  </a:lnTo>
                  <a:lnTo>
                    <a:pt x="92697" y="0"/>
                  </a:lnTo>
                  <a:close/>
                </a:path>
              </a:pathLst>
            </a:custGeom>
            <a:solidFill>
              <a:srgbClr val="939393">
                <a:alpha val="8687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56" name="object 454">
              <a:extLst>
                <a:ext uri="{FF2B5EF4-FFF2-40B4-BE49-F238E27FC236}">
                  <a16:creationId xmlns:a16="http://schemas.microsoft.com/office/drawing/2014/main" xmlns="" id="{84F5CB95-7825-4405-AD74-77412DCE3B2E}"/>
                </a:ext>
              </a:extLst>
            </p:cNvPr>
            <p:cNvSpPr/>
            <p:nvPr/>
          </p:nvSpPr>
          <p:spPr>
            <a:xfrm>
              <a:off x="9558817" y="7051610"/>
              <a:ext cx="180975" cy="12700"/>
            </a:xfrm>
            <a:custGeom>
              <a:avLst/>
              <a:gdLst/>
              <a:ahLst/>
              <a:cxnLst/>
              <a:rect l="l" t="t" r="r" b="b"/>
              <a:pathLst>
                <a:path w="180975" h="12700">
                  <a:moveTo>
                    <a:pt x="90423" y="0"/>
                  </a:moveTo>
                  <a:lnTo>
                    <a:pt x="55222" y="558"/>
                  </a:lnTo>
                  <a:lnTo>
                    <a:pt x="26481" y="1946"/>
                  </a:lnTo>
                  <a:lnTo>
                    <a:pt x="7104" y="3957"/>
                  </a:lnTo>
                  <a:lnTo>
                    <a:pt x="0" y="6388"/>
                  </a:lnTo>
                  <a:lnTo>
                    <a:pt x="7113" y="8789"/>
                  </a:lnTo>
                  <a:lnTo>
                    <a:pt x="26498" y="10721"/>
                  </a:lnTo>
                  <a:lnTo>
                    <a:pt x="55246" y="11992"/>
                  </a:lnTo>
                  <a:lnTo>
                    <a:pt x="90449" y="12407"/>
                  </a:lnTo>
                  <a:lnTo>
                    <a:pt x="125652" y="11849"/>
                  </a:lnTo>
                  <a:lnTo>
                    <a:pt x="154397" y="10461"/>
                  </a:lnTo>
                  <a:lnTo>
                    <a:pt x="173774" y="8450"/>
                  </a:lnTo>
                  <a:lnTo>
                    <a:pt x="180873" y="6019"/>
                  </a:lnTo>
                  <a:lnTo>
                    <a:pt x="173759" y="3618"/>
                  </a:lnTo>
                  <a:lnTo>
                    <a:pt x="154374" y="1685"/>
                  </a:lnTo>
                  <a:lnTo>
                    <a:pt x="125627" y="415"/>
                  </a:lnTo>
                  <a:lnTo>
                    <a:pt x="90423" y="0"/>
                  </a:lnTo>
                  <a:close/>
                </a:path>
              </a:pathLst>
            </a:custGeom>
            <a:solidFill>
              <a:srgbClr val="939393">
                <a:alpha val="8732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57" name="object 455">
              <a:extLst>
                <a:ext uri="{FF2B5EF4-FFF2-40B4-BE49-F238E27FC236}">
                  <a16:creationId xmlns:a16="http://schemas.microsoft.com/office/drawing/2014/main" xmlns="" id="{CE5EA0C6-7491-4169-98E6-D7DE9C15CD14}"/>
                </a:ext>
              </a:extLst>
            </p:cNvPr>
            <p:cNvSpPr/>
            <p:nvPr/>
          </p:nvSpPr>
          <p:spPr>
            <a:xfrm>
              <a:off x="9561108" y="7051767"/>
              <a:ext cx="176530" cy="12700"/>
            </a:xfrm>
            <a:custGeom>
              <a:avLst/>
              <a:gdLst/>
              <a:ahLst/>
              <a:cxnLst/>
              <a:rect l="l" t="t" r="r" b="b"/>
              <a:pathLst>
                <a:path w="176529" h="12700">
                  <a:moveTo>
                    <a:pt x="88137" y="0"/>
                  </a:moveTo>
                  <a:lnTo>
                    <a:pt x="53822" y="545"/>
                  </a:lnTo>
                  <a:lnTo>
                    <a:pt x="25804" y="1897"/>
                  </a:lnTo>
                  <a:lnTo>
                    <a:pt x="6918" y="3855"/>
                  </a:lnTo>
                  <a:lnTo>
                    <a:pt x="0" y="6222"/>
                  </a:lnTo>
                  <a:lnTo>
                    <a:pt x="6928" y="8563"/>
                  </a:lnTo>
                  <a:lnTo>
                    <a:pt x="25822" y="10447"/>
                  </a:lnTo>
                  <a:lnTo>
                    <a:pt x="53846" y="11686"/>
                  </a:lnTo>
                  <a:lnTo>
                    <a:pt x="88163" y="12090"/>
                  </a:lnTo>
                  <a:lnTo>
                    <a:pt x="122473" y="11544"/>
                  </a:lnTo>
                  <a:lnTo>
                    <a:pt x="150491" y="10193"/>
                  </a:lnTo>
                  <a:lnTo>
                    <a:pt x="169380" y="8234"/>
                  </a:lnTo>
                  <a:lnTo>
                    <a:pt x="176301" y="5867"/>
                  </a:lnTo>
                  <a:lnTo>
                    <a:pt x="169366" y="3527"/>
                  </a:lnTo>
                  <a:lnTo>
                    <a:pt x="150469" y="1643"/>
                  </a:lnTo>
                  <a:lnTo>
                    <a:pt x="122448" y="404"/>
                  </a:lnTo>
                  <a:lnTo>
                    <a:pt x="88137" y="0"/>
                  </a:lnTo>
                  <a:close/>
                </a:path>
              </a:pathLst>
            </a:custGeom>
            <a:solidFill>
              <a:srgbClr val="929292">
                <a:alpha val="8778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58" name="object 456">
              <a:extLst>
                <a:ext uri="{FF2B5EF4-FFF2-40B4-BE49-F238E27FC236}">
                  <a16:creationId xmlns:a16="http://schemas.microsoft.com/office/drawing/2014/main" xmlns="" id="{87E09A8E-6B7D-47EA-931E-81B5838FA809}"/>
                </a:ext>
              </a:extLst>
            </p:cNvPr>
            <p:cNvSpPr/>
            <p:nvPr/>
          </p:nvSpPr>
          <p:spPr>
            <a:xfrm>
              <a:off x="9563385" y="7051924"/>
              <a:ext cx="172085" cy="12065"/>
            </a:xfrm>
            <a:custGeom>
              <a:avLst/>
              <a:gdLst/>
              <a:ahLst/>
              <a:cxnLst/>
              <a:rect l="l" t="t" r="r" b="b"/>
              <a:pathLst>
                <a:path w="172084" h="12065">
                  <a:moveTo>
                    <a:pt x="85864" y="0"/>
                  </a:moveTo>
                  <a:lnTo>
                    <a:pt x="52435" y="534"/>
                  </a:lnTo>
                  <a:lnTo>
                    <a:pt x="25139" y="1854"/>
                  </a:lnTo>
                  <a:lnTo>
                    <a:pt x="6740" y="3764"/>
                  </a:lnTo>
                  <a:lnTo>
                    <a:pt x="0" y="6070"/>
                  </a:lnTo>
                  <a:lnTo>
                    <a:pt x="6755" y="8347"/>
                  </a:lnTo>
                  <a:lnTo>
                    <a:pt x="25160" y="10179"/>
                  </a:lnTo>
                  <a:lnTo>
                    <a:pt x="52454" y="11381"/>
                  </a:lnTo>
                  <a:lnTo>
                    <a:pt x="85877" y="11772"/>
                  </a:lnTo>
                  <a:lnTo>
                    <a:pt x="119306" y="11246"/>
                  </a:lnTo>
                  <a:lnTo>
                    <a:pt x="146602" y="9929"/>
                  </a:lnTo>
                  <a:lnTo>
                    <a:pt x="165001" y="8020"/>
                  </a:lnTo>
                  <a:lnTo>
                    <a:pt x="171742" y="5714"/>
                  </a:lnTo>
                  <a:lnTo>
                    <a:pt x="164992" y="3437"/>
                  </a:lnTo>
                  <a:lnTo>
                    <a:pt x="146586" y="1604"/>
                  </a:lnTo>
                  <a:lnTo>
                    <a:pt x="119289" y="398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929292">
                <a:alpha val="8823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59" name="object 457">
              <a:extLst>
                <a:ext uri="{FF2B5EF4-FFF2-40B4-BE49-F238E27FC236}">
                  <a16:creationId xmlns:a16="http://schemas.microsoft.com/office/drawing/2014/main" xmlns="" id="{7B3C1C51-CA15-471F-8BD9-02707BEC17AD}"/>
                </a:ext>
              </a:extLst>
            </p:cNvPr>
            <p:cNvSpPr/>
            <p:nvPr/>
          </p:nvSpPr>
          <p:spPr>
            <a:xfrm>
              <a:off x="9565662" y="7052081"/>
              <a:ext cx="167640" cy="12065"/>
            </a:xfrm>
            <a:custGeom>
              <a:avLst/>
              <a:gdLst/>
              <a:ahLst/>
              <a:cxnLst/>
              <a:rect l="l" t="t" r="r" b="b"/>
              <a:pathLst>
                <a:path w="167640" h="12065">
                  <a:moveTo>
                    <a:pt x="83578" y="0"/>
                  </a:moveTo>
                  <a:lnTo>
                    <a:pt x="51043" y="520"/>
                  </a:lnTo>
                  <a:lnTo>
                    <a:pt x="24477" y="1804"/>
                  </a:lnTo>
                  <a:lnTo>
                    <a:pt x="6567" y="3662"/>
                  </a:lnTo>
                  <a:lnTo>
                    <a:pt x="0" y="5905"/>
                  </a:lnTo>
                  <a:lnTo>
                    <a:pt x="6576" y="8121"/>
                  </a:lnTo>
                  <a:lnTo>
                    <a:pt x="24495" y="9906"/>
                  </a:lnTo>
                  <a:lnTo>
                    <a:pt x="51067" y="11081"/>
                  </a:lnTo>
                  <a:lnTo>
                    <a:pt x="83604" y="11468"/>
                  </a:lnTo>
                  <a:lnTo>
                    <a:pt x="116140" y="10947"/>
                  </a:lnTo>
                  <a:lnTo>
                    <a:pt x="142709" y="9663"/>
                  </a:lnTo>
                  <a:lnTo>
                    <a:pt x="160620" y="7805"/>
                  </a:lnTo>
                  <a:lnTo>
                    <a:pt x="167182" y="5562"/>
                  </a:lnTo>
                  <a:lnTo>
                    <a:pt x="160611" y="3346"/>
                  </a:lnTo>
                  <a:lnTo>
                    <a:pt x="142692" y="1562"/>
                  </a:lnTo>
                  <a:lnTo>
                    <a:pt x="116117" y="386"/>
                  </a:lnTo>
                  <a:lnTo>
                    <a:pt x="83578" y="0"/>
                  </a:lnTo>
                  <a:close/>
                </a:path>
              </a:pathLst>
            </a:custGeom>
            <a:solidFill>
              <a:srgbClr val="929292">
                <a:alpha val="8868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60" name="object 458">
              <a:extLst>
                <a:ext uri="{FF2B5EF4-FFF2-40B4-BE49-F238E27FC236}">
                  <a16:creationId xmlns:a16="http://schemas.microsoft.com/office/drawing/2014/main" xmlns="" id="{15B791C2-C4B9-4040-9D7B-789DB5AE0191}"/>
                </a:ext>
              </a:extLst>
            </p:cNvPr>
            <p:cNvSpPr/>
            <p:nvPr/>
          </p:nvSpPr>
          <p:spPr>
            <a:xfrm>
              <a:off x="9567953" y="7052238"/>
              <a:ext cx="163195" cy="11430"/>
            </a:xfrm>
            <a:custGeom>
              <a:avLst/>
              <a:gdLst/>
              <a:ahLst/>
              <a:cxnLst/>
              <a:rect l="l" t="t" r="r" b="b"/>
              <a:pathLst>
                <a:path w="163195" h="11429">
                  <a:moveTo>
                    <a:pt x="81292" y="0"/>
                  </a:moveTo>
                  <a:lnTo>
                    <a:pt x="49643" y="502"/>
                  </a:lnTo>
                  <a:lnTo>
                    <a:pt x="23801" y="1751"/>
                  </a:lnTo>
                  <a:lnTo>
                    <a:pt x="6381" y="3559"/>
                  </a:lnTo>
                  <a:lnTo>
                    <a:pt x="0" y="5740"/>
                  </a:lnTo>
                  <a:lnTo>
                    <a:pt x="6390" y="7894"/>
                  </a:lnTo>
                  <a:lnTo>
                    <a:pt x="23818" y="9631"/>
                  </a:lnTo>
                  <a:lnTo>
                    <a:pt x="49666" y="10774"/>
                  </a:lnTo>
                  <a:lnTo>
                    <a:pt x="81318" y="11150"/>
                  </a:lnTo>
                  <a:lnTo>
                    <a:pt x="112965" y="10648"/>
                  </a:lnTo>
                  <a:lnTo>
                    <a:pt x="138804" y="9399"/>
                  </a:lnTo>
                  <a:lnTo>
                    <a:pt x="156223" y="7591"/>
                  </a:lnTo>
                  <a:lnTo>
                    <a:pt x="162610" y="5410"/>
                  </a:lnTo>
                  <a:lnTo>
                    <a:pt x="156219" y="3255"/>
                  </a:lnTo>
                  <a:lnTo>
                    <a:pt x="138791" y="1519"/>
                  </a:lnTo>
                  <a:lnTo>
                    <a:pt x="112943" y="375"/>
                  </a:lnTo>
                  <a:lnTo>
                    <a:pt x="81292" y="0"/>
                  </a:lnTo>
                  <a:close/>
                </a:path>
              </a:pathLst>
            </a:custGeom>
            <a:solidFill>
              <a:srgbClr val="919191">
                <a:alpha val="8913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61" name="object 459">
              <a:extLst>
                <a:ext uri="{FF2B5EF4-FFF2-40B4-BE49-F238E27FC236}">
                  <a16:creationId xmlns:a16="http://schemas.microsoft.com/office/drawing/2014/main" xmlns="" id="{BD9C3146-57AA-46FC-B555-C3F09B365FFD}"/>
                </a:ext>
              </a:extLst>
            </p:cNvPr>
            <p:cNvSpPr/>
            <p:nvPr/>
          </p:nvSpPr>
          <p:spPr>
            <a:xfrm>
              <a:off x="9570230" y="7052395"/>
              <a:ext cx="158115" cy="11430"/>
            </a:xfrm>
            <a:custGeom>
              <a:avLst/>
              <a:gdLst/>
              <a:ahLst/>
              <a:cxnLst/>
              <a:rect l="l" t="t" r="r" b="b"/>
              <a:pathLst>
                <a:path w="158115" h="11429">
                  <a:moveTo>
                    <a:pt x="79019" y="0"/>
                  </a:moveTo>
                  <a:lnTo>
                    <a:pt x="48257" y="488"/>
                  </a:lnTo>
                  <a:lnTo>
                    <a:pt x="23140" y="1701"/>
                  </a:lnTo>
                  <a:lnTo>
                    <a:pt x="6208" y="3457"/>
                  </a:lnTo>
                  <a:lnTo>
                    <a:pt x="0" y="5575"/>
                  </a:lnTo>
                  <a:lnTo>
                    <a:pt x="6212" y="7673"/>
                  </a:lnTo>
                  <a:lnTo>
                    <a:pt x="23152" y="9361"/>
                  </a:lnTo>
                  <a:lnTo>
                    <a:pt x="48273" y="10470"/>
                  </a:lnTo>
                  <a:lnTo>
                    <a:pt x="79032" y="10833"/>
                  </a:lnTo>
                  <a:lnTo>
                    <a:pt x="109793" y="10345"/>
                  </a:lnTo>
                  <a:lnTo>
                    <a:pt x="134910" y="9136"/>
                  </a:lnTo>
                  <a:lnTo>
                    <a:pt x="151842" y="7380"/>
                  </a:lnTo>
                  <a:lnTo>
                    <a:pt x="158051" y="5257"/>
                  </a:lnTo>
                  <a:lnTo>
                    <a:pt x="151839" y="3159"/>
                  </a:lnTo>
                  <a:lnTo>
                    <a:pt x="134899" y="1471"/>
                  </a:lnTo>
                  <a:lnTo>
                    <a:pt x="109777" y="362"/>
                  </a:lnTo>
                  <a:lnTo>
                    <a:pt x="79019" y="0"/>
                  </a:lnTo>
                  <a:close/>
                </a:path>
              </a:pathLst>
            </a:custGeom>
            <a:solidFill>
              <a:srgbClr val="919191">
                <a:alpha val="8959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62" name="object 460">
              <a:extLst>
                <a:ext uri="{FF2B5EF4-FFF2-40B4-BE49-F238E27FC236}">
                  <a16:creationId xmlns:a16="http://schemas.microsoft.com/office/drawing/2014/main" xmlns="" id="{9800D2C6-40F1-44A9-9E3D-0F936C1E3808}"/>
                </a:ext>
              </a:extLst>
            </p:cNvPr>
            <p:cNvSpPr/>
            <p:nvPr/>
          </p:nvSpPr>
          <p:spPr>
            <a:xfrm>
              <a:off x="9572507" y="7052552"/>
              <a:ext cx="153670" cy="10795"/>
            </a:xfrm>
            <a:custGeom>
              <a:avLst/>
              <a:gdLst/>
              <a:ahLst/>
              <a:cxnLst/>
              <a:rect l="l" t="t" r="r" b="b"/>
              <a:pathLst>
                <a:path w="153670" h="10795">
                  <a:moveTo>
                    <a:pt x="76733" y="0"/>
                  </a:moveTo>
                  <a:lnTo>
                    <a:pt x="46864" y="475"/>
                  </a:lnTo>
                  <a:lnTo>
                    <a:pt x="22474" y="1654"/>
                  </a:lnTo>
                  <a:lnTo>
                    <a:pt x="6029" y="3361"/>
                  </a:lnTo>
                  <a:lnTo>
                    <a:pt x="0" y="5422"/>
                  </a:lnTo>
                  <a:lnTo>
                    <a:pt x="6039" y="7452"/>
                  </a:lnTo>
                  <a:lnTo>
                    <a:pt x="22491" y="9090"/>
                  </a:lnTo>
                  <a:lnTo>
                    <a:pt x="46888" y="10169"/>
                  </a:lnTo>
                  <a:lnTo>
                    <a:pt x="76758" y="10528"/>
                  </a:lnTo>
                  <a:lnTo>
                    <a:pt x="106627" y="10052"/>
                  </a:lnTo>
                  <a:lnTo>
                    <a:pt x="131017" y="8874"/>
                  </a:lnTo>
                  <a:lnTo>
                    <a:pt x="147462" y="7167"/>
                  </a:lnTo>
                  <a:lnTo>
                    <a:pt x="153492" y="5105"/>
                  </a:lnTo>
                  <a:lnTo>
                    <a:pt x="147460" y="3068"/>
                  </a:lnTo>
                  <a:lnTo>
                    <a:pt x="131010" y="1428"/>
                  </a:lnTo>
                  <a:lnTo>
                    <a:pt x="106611" y="351"/>
                  </a:lnTo>
                  <a:lnTo>
                    <a:pt x="76733" y="0"/>
                  </a:lnTo>
                  <a:close/>
                </a:path>
              </a:pathLst>
            </a:custGeom>
            <a:solidFill>
              <a:srgbClr val="909090">
                <a:alpha val="9004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63" name="object 461">
              <a:extLst>
                <a:ext uri="{FF2B5EF4-FFF2-40B4-BE49-F238E27FC236}">
                  <a16:creationId xmlns:a16="http://schemas.microsoft.com/office/drawing/2014/main" xmlns="" id="{A550F844-63EA-43DF-A068-D61BBED09F26}"/>
                </a:ext>
              </a:extLst>
            </p:cNvPr>
            <p:cNvSpPr/>
            <p:nvPr/>
          </p:nvSpPr>
          <p:spPr>
            <a:xfrm>
              <a:off x="9574797" y="7052710"/>
              <a:ext cx="149225" cy="10795"/>
            </a:xfrm>
            <a:custGeom>
              <a:avLst/>
              <a:gdLst/>
              <a:ahLst/>
              <a:cxnLst/>
              <a:rect l="l" t="t" r="r" b="b"/>
              <a:pathLst>
                <a:path w="149225" h="10795">
                  <a:moveTo>
                    <a:pt x="74447" y="0"/>
                  </a:moveTo>
                  <a:lnTo>
                    <a:pt x="45464" y="462"/>
                  </a:lnTo>
                  <a:lnTo>
                    <a:pt x="21797" y="1604"/>
                  </a:lnTo>
                  <a:lnTo>
                    <a:pt x="5844" y="3259"/>
                  </a:lnTo>
                  <a:lnTo>
                    <a:pt x="0" y="5257"/>
                  </a:lnTo>
                  <a:lnTo>
                    <a:pt x="5853" y="7233"/>
                  </a:lnTo>
                  <a:lnTo>
                    <a:pt x="21815" y="8824"/>
                  </a:lnTo>
                  <a:lnTo>
                    <a:pt x="45487" y="9870"/>
                  </a:lnTo>
                  <a:lnTo>
                    <a:pt x="74472" y="10210"/>
                  </a:lnTo>
                  <a:lnTo>
                    <a:pt x="103453" y="9748"/>
                  </a:lnTo>
                  <a:lnTo>
                    <a:pt x="127117" y="8605"/>
                  </a:lnTo>
                  <a:lnTo>
                    <a:pt x="143070" y="6951"/>
                  </a:lnTo>
                  <a:lnTo>
                    <a:pt x="148920" y="4952"/>
                  </a:lnTo>
                  <a:lnTo>
                    <a:pt x="143066" y="2977"/>
                  </a:lnTo>
                  <a:lnTo>
                    <a:pt x="127104" y="1385"/>
                  </a:lnTo>
                  <a:lnTo>
                    <a:pt x="103432" y="339"/>
                  </a:lnTo>
                  <a:lnTo>
                    <a:pt x="74447" y="0"/>
                  </a:lnTo>
                  <a:close/>
                </a:path>
              </a:pathLst>
            </a:custGeom>
            <a:solidFill>
              <a:srgbClr val="909090">
                <a:alpha val="9049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64" name="object 462">
              <a:extLst>
                <a:ext uri="{FF2B5EF4-FFF2-40B4-BE49-F238E27FC236}">
                  <a16:creationId xmlns:a16="http://schemas.microsoft.com/office/drawing/2014/main" xmlns="" id="{B9A1AAA1-B6BA-4EA8-8C71-1DE3DB469797}"/>
                </a:ext>
              </a:extLst>
            </p:cNvPr>
            <p:cNvSpPr/>
            <p:nvPr/>
          </p:nvSpPr>
          <p:spPr>
            <a:xfrm>
              <a:off x="9577075" y="7052866"/>
              <a:ext cx="144780" cy="10160"/>
            </a:xfrm>
            <a:custGeom>
              <a:avLst/>
              <a:gdLst/>
              <a:ahLst/>
              <a:cxnLst/>
              <a:rect l="l" t="t" r="r" b="b"/>
              <a:pathLst>
                <a:path w="144779" h="10159">
                  <a:moveTo>
                    <a:pt x="72174" y="0"/>
                  </a:moveTo>
                  <a:lnTo>
                    <a:pt x="44078" y="443"/>
                  </a:lnTo>
                  <a:lnTo>
                    <a:pt x="21137" y="1550"/>
                  </a:lnTo>
                  <a:lnTo>
                    <a:pt x="5671" y="3155"/>
                  </a:lnTo>
                  <a:lnTo>
                    <a:pt x="0" y="5092"/>
                  </a:lnTo>
                  <a:lnTo>
                    <a:pt x="5678" y="7007"/>
                  </a:lnTo>
                  <a:lnTo>
                    <a:pt x="21148" y="8550"/>
                  </a:lnTo>
                  <a:lnTo>
                    <a:pt x="44091" y="9564"/>
                  </a:lnTo>
                  <a:lnTo>
                    <a:pt x="72186" y="9893"/>
                  </a:lnTo>
                  <a:lnTo>
                    <a:pt x="100282" y="9449"/>
                  </a:lnTo>
                  <a:lnTo>
                    <a:pt x="123223" y="8342"/>
                  </a:lnTo>
                  <a:lnTo>
                    <a:pt x="138689" y="6737"/>
                  </a:lnTo>
                  <a:lnTo>
                    <a:pt x="144360" y="4800"/>
                  </a:lnTo>
                  <a:lnTo>
                    <a:pt x="138687" y="2887"/>
                  </a:lnTo>
                  <a:lnTo>
                    <a:pt x="123216" y="1347"/>
                  </a:lnTo>
                  <a:lnTo>
                    <a:pt x="100271" y="333"/>
                  </a:lnTo>
                  <a:lnTo>
                    <a:pt x="72174" y="0"/>
                  </a:lnTo>
                  <a:close/>
                </a:path>
              </a:pathLst>
            </a:custGeom>
            <a:solidFill>
              <a:srgbClr val="8F8F8F">
                <a:alpha val="9094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65" name="object 463">
              <a:extLst>
                <a:ext uri="{FF2B5EF4-FFF2-40B4-BE49-F238E27FC236}">
                  <a16:creationId xmlns:a16="http://schemas.microsoft.com/office/drawing/2014/main" xmlns="" id="{E70FBE80-29AB-4A75-BF3D-499B651B111C}"/>
                </a:ext>
              </a:extLst>
            </p:cNvPr>
            <p:cNvSpPr/>
            <p:nvPr/>
          </p:nvSpPr>
          <p:spPr>
            <a:xfrm>
              <a:off x="9579353" y="7053023"/>
              <a:ext cx="140335" cy="10160"/>
            </a:xfrm>
            <a:custGeom>
              <a:avLst/>
              <a:gdLst/>
              <a:ahLst/>
              <a:cxnLst/>
              <a:rect l="l" t="t" r="r" b="b"/>
              <a:pathLst>
                <a:path w="140334" h="10159">
                  <a:moveTo>
                    <a:pt x="69888" y="0"/>
                  </a:moveTo>
                  <a:lnTo>
                    <a:pt x="42685" y="430"/>
                  </a:lnTo>
                  <a:lnTo>
                    <a:pt x="20470" y="1501"/>
                  </a:lnTo>
                  <a:lnTo>
                    <a:pt x="5492" y="3053"/>
                  </a:lnTo>
                  <a:lnTo>
                    <a:pt x="0" y="4927"/>
                  </a:lnTo>
                  <a:lnTo>
                    <a:pt x="5500" y="6786"/>
                  </a:lnTo>
                  <a:lnTo>
                    <a:pt x="20483" y="8281"/>
                  </a:lnTo>
                  <a:lnTo>
                    <a:pt x="42703" y="9265"/>
                  </a:lnTo>
                  <a:lnTo>
                    <a:pt x="69913" y="9588"/>
                  </a:lnTo>
                  <a:lnTo>
                    <a:pt x="97121" y="9150"/>
                  </a:lnTo>
                  <a:lnTo>
                    <a:pt x="119335" y="8075"/>
                  </a:lnTo>
                  <a:lnTo>
                    <a:pt x="134310" y="6522"/>
                  </a:lnTo>
                  <a:lnTo>
                    <a:pt x="139801" y="4648"/>
                  </a:lnTo>
                  <a:lnTo>
                    <a:pt x="134306" y="2796"/>
                  </a:lnTo>
                  <a:lnTo>
                    <a:pt x="119322" y="1304"/>
                  </a:lnTo>
                  <a:lnTo>
                    <a:pt x="97099" y="322"/>
                  </a:lnTo>
                  <a:lnTo>
                    <a:pt x="69888" y="0"/>
                  </a:lnTo>
                  <a:close/>
                </a:path>
              </a:pathLst>
            </a:custGeom>
            <a:solidFill>
              <a:srgbClr val="8F8F8F">
                <a:alpha val="9140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66" name="object 464">
              <a:extLst>
                <a:ext uri="{FF2B5EF4-FFF2-40B4-BE49-F238E27FC236}">
                  <a16:creationId xmlns:a16="http://schemas.microsoft.com/office/drawing/2014/main" xmlns="" id="{81624794-381F-474F-890B-7747B32013A0}"/>
                </a:ext>
              </a:extLst>
            </p:cNvPr>
            <p:cNvSpPr/>
            <p:nvPr/>
          </p:nvSpPr>
          <p:spPr>
            <a:xfrm>
              <a:off x="9581643" y="7053181"/>
              <a:ext cx="135255" cy="9525"/>
            </a:xfrm>
            <a:custGeom>
              <a:avLst/>
              <a:gdLst/>
              <a:ahLst/>
              <a:cxnLst/>
              <a:rect l="l" t="t" r="r" b="b"/>
              <a:pathLst>
                <a:path w="135254" h="9525">
                  <a:moveTo>
                    <a:pt x="67602" y="0"/>
                  </a:moveTo>
                  <a:lnTo>
                    <a:pt x="41285" y="417"/>
                  </a:lnTo>
                  <a:lnTo>
                    <a:pt x="19794" y="1454"/>
                  </a:lnTo>
                  <a:lnTo>
                    <a:pt x="5306" y="2957"/>
                  </a:lnTo>
                  <a:lnTo>
                    <a:pt x="0" y="4775"/>
                  </a:lnTo>
                  <a:lnTo>
                    <a:pt x="5314" y="6565"/>
                  </a:lnTo>
                  <a:lnTo>
                    <a:pt x="19807" y="8008"/>
                  </a:lnTo>
                  <a:lnTo>
                    <a:pt x="41303" y="8959"/>
                  </a:lnTo>
                  <a:lnTo>
                    <a:pt x="67627" y="9271"/>
                  </a:lnTo>
                  <a:lnTo>
                    <a:pt x="93942" y="8853"/>
                  </a:lnTo>
                  <a:lnTo>
                    <a:pt x="115430" y="7816"/>
                  </a:lnTo>
                  <a:lnTo>
                    <a:pt x="129917" y="6313"/>
                  </a:lnTo>
                  <a:lnTo>
                    <a:pt x="135229" y="4495"/>
                  </a:lnTo>
                  <a:lnTo>
                    <a:pt x="129915" y="2700"/>
                  </a:lnTo>
                  <a:lnTo>
                    <a:pt x="115422" y="1257"/>
                  </a:lnTo>
                  <a:lnTo>
                    <a:pt x="93926" y="309"/>
                  </a:lnTo>
                  <a:lnTo>
                    <a:pt x="67602" y="0"/>
                  </a:lnTo>
                  <a:close/>
                </a:path>
              </a:pathLst>
            </a:custGeom>
            <a:solidFill>
              <a:srgbClr val="8E8E8E">
                <a:alpha val="9185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67" name="object 465">
              <a:extLst>
                <a:ext uri="{FF2B5EF4-FFF2-40B4-BE49-F238E27FC236}">
                  <a16:creationId xmlns:a16="http://schemas.microsoft.com/office/drawing/2014/main" xmlns="" id="{EEEDA3F3-F812-4FF4-A210-48F7F071FF4A}"/>
                </a:ext>
              </a:extLst>
            </p:cNvPr>
            <p:cNvSpPr/>
            <p:nvPr/>
          </p:nvSpPr>
          <p:spPr>
            <a:xfrm>
              <a:off x="9583920" y="7053337"/>
              <a:ext cx="130810" cy="9525"/>
            </a:xfrm>
            <a:custGeom>
              <a:avLst/>
              <a:gdLst/>
              <a:ahLst/>
              <a:cxnLst/>
              <a:rect l="l" t="t" r="r" b="b"/>
              <a:pathLst>
                <a:path w="130809" h="9525">
                  <a:moveTo>
                    <a:pt x="65328" y="0"/>
                  </a:moveTo>
                  <a:lnTo>
                    <a:pt x="39899" y="404"/>
                  </a:lnTo>
                  <a:lnTo>
                    <a:pt x="19134" y="1404"/>
                  </a:lnTo>
                  <a:lnTo>
                    <a:pt x="5133" y="2855"/>
                  </a:lnTo>
                  <a:lnTo>
                    <a:pt x="0" y="4610"/>
                  </a:lnTo>
                  <a:lnTo>
                    <a:pt x="5141" y="6344"/>
                  </a:lnTo>
                  <a:lnTo>
                    <a:pt x="19145" y="7739"/>
                  </a:lnTo>
                  <a:lnTo>
                    <a:pt x="39912" y="8655"/>
                  </a:lnTo>
                  <a:lnTo>
                    <a:pt x="65341" y="8953"/>
                  </a:lnTo>
                  <a:lnTo>
                    <a:pt x="90770" y="8549"/>
                  </a:lnTo>
                  <a:lnTo>
                    <a:pt x="111536" y="7548"/>
                  </a:lnTo>
                  <a:lnTo>
                    <a:pt x="125536" y="6097"/>
                  </a:lnTo>
                  <a:lnTo>
                    <a:pt x="130670" y="4343"/>
                  </a:lnTo>
                  <a:lnTo>
                    <a:pt x="125534" y="2609"/>
                  </a:lnTo>
                  <a:lnTo>
                    <a:pt x="111529" y="1214"/>
                  </a:lnTo>
                  <a:lnTo>
                    <a:pt x="90759" y="298"/>
                  </a:lnTo>
                  <a:lnTo>
                    <a:pt x="65328" y="0"/>
                  </a:lnTo>
                  <a:close/>
                </a:path>
              </a:pathLst>
            </a:custGeom>
            <a:solidFill>
              <a:srgbClr val="8D8D8D">
                <a:alpha val="9230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68" name="object 466">
              <a:extLst>
                <a:ext uri="{FF2B5EF4-FFF2-40B4-BE49-F238E27FC236}">
                  <a16:creationId xmlns:a16="http://schemas.microsoft.com/office/drawing/2014/main" xmlns="" id="{38D4501D-9FC6-406D-8D47-45B1C40A131D}"/>
                </a:ext>
              </a:extLst>
            </p:cNvPr>
            <p:cNvSpPr/>
            <p:nvPr/>
          </p:nvSpPr>
          <p:spPr>
            <a:xfrm>
              <a:off x="9586197" y="7053494"/>
              <a:ext cx="126364" cy="8890"/>
            </a:xfrm>
            <a:custGeom>
              <a:avLst/>
              <a:gdLst/>
              <a:ahLst/>
              <a:cxnLst/>
              <a:rect l="l" t="t" r="r" b="b"/>
              <a:pathLst>
                <a:path w="126365" h="8890">
                  <a:moveTo>
                    <a:pt x="63055" y="0"/>
                  </a:moveTo>
                  <a:lnTo>
                    <a:pt x="38511" y="385"/>
                  </a:lnTo>
                  <a:lnTo>
                    <a:pt x="18468" y="1350"/>
                  </a:lnTo>
                  <a:lnTo>
                    <a:pt x="4955" y="2752"/>
                  </a:lnTo>
                  <a:lnTo>
                    <a:pt x="0" y="4444"/>
                  </a:lnTo>
                  <a:lnTo>
                    <a:pt x="4962" y="6117"/>
                  </a:lnTo>
                  <a:lnTo>
                    <a:pt x="18480" y="7464"/>
                  </a:lnTo>
                  <a:lnTo>
                    <a:pt x="38524" y="8349"/>
                  </a:lnTo>
                  <a:lnTo>
                    <a:pt x="63068" y="8635"/>
                  </a:lnTo>
                  <a:lnTo>
                    <a:pt x="87609" y="8250"/>
                  </a:lnTo>
                  <a:lnTo>
                    <a:pt x="107648" y="7285"/>
                  </a:lnTo>
                  <a:lnTo>
                    <a:pt x="121157" y="5883"/>
                  </a:lnTo>
                  <a:lnTo>
                    <a:pt x="126110" y="4190"/>
                  </a:lnTo>
                  <a:lnTo>
                    <a:pt x="121153" y="2518"/>
                  </a:lnTo>
                  <a:lnTo>
                    <a:pt x="107637" y="1171"/>
                  </a:lnTo>
                  <a:lnTo>
                    <a:pt x="87593" y="286"/>
                  </a:lnTo>
                  <a:lnTo>
                    <a:pt x="63055" y="0"/>
                  </a:lnTo>
                  <a:close/>
                </a:path>
              </a:pathLst>
            </a:custGeom>
            <a:solidFill>
              <a:srgbClr val="8D8D8D">
                <a:alpha val="9275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69" name="object 467">
              <a:extLst>
                <a:ext uri="{FF2B5EF4-FFF2-40B4-BE49-F238E27FC236}">
                  <a16:creationId xmlns:a16="http://schemas.microsoft.com/office/drawing/2014/main" xmlns="" id="{92DD35E9-66C0-4BA4-8DC1-DA2C5B704F97}"/>
                </a:ext>
              </a:extLst>
            </p:cNvPr>
            <p:cNvSpPr/>
            <p:nvPr/>
          </p:nvSpPr>
          <p:spPr>
            <a:xfrm>
              <a:off x="9588487" y="7053652"/>
              <a:ext cx="121920" cy="8890"/>
            </a:xfrm>
            <a:custGeom>
              <a:avLst/>
              <a:gdLst/>
              <a:ahLst/>
              <a:cxnLst/>
              <a:rect l="l" t="t" r="r" b="b"/>
              <a:pathLst>
                <a:path w="121920" h="8890">
                  <a:moveTo>
                    <a:pt x="60756" y="0"/>
                  </a:moveTo>
                  <a:lnTo>
                    <a:pt x="37108" y="372"/>
                  </a:lnTo>
                  <a:lnTo>
                    <a:pt x="17795" y="1301"/>
                  </a:lnTo>
                  <a:lnTo>
                    <a:pt x="4774" y="2650"/>
                  </a:lnTo>
                  <a:lnTo>
                    <a:pt x="0" y="4279"/>
                  </a:lnTo>
                  <a:lnTo>
                    <a:pt x="4776" y="5896"/>
                  </a:lnTo>
                  <a:lnTo>
                    <a:pt x="17803" y="7196"/>
                  </a:lnTo>
                  <a:lnTo>
                    <a:pt x="37124" y="8050"/>
                  </a:lnTo>
                  <a:lnTo>
                    <a:pt x="60782" y="8331"/>
                  </a:lnTo>
                  <a:lnTo>
                    <a:pt x="84430" y="7951"/>
                  </a:lnTo>
                  <a:lnTo>
                    <a:pt x="103743" y="7018"/>
                  </a:lnTo>
                  <a:lnTo>
                    <a:pt x="116764" y="5668"/>
                  </a:lnTo>
                  <a:lnTo>
                    <a:pt x="121539" y="4038"/>
                  </a:lnTo>
                  <a:lnTo>
                    <a:pt x="116762" y="2427"/>
                  </a:lnTo>
                  <a:lnTo>
                    <a:pt x="103735" y="1128"/>
                  </a:lnTo>
                  <a:lnTo>
                    <a:pt x="84414" y="275"/>
                  </a:lnTo>
                  <a:lnTo>
                    <a:pt x="60756" y="0"/>
                  </a:lnTo>
                  <a:close/>
                </a:path>
              </a:pathLst>
            </a:custGeom>
            <a:solidFill>
              <a:srgbClr val="8B8B8B">
                <a:alpha val="9321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70" name="object 468">
              <a:extLst>
                <a:ext uri="{FF2B5EF4-FFF2-40B4-BE49-F238E27FC236}">
                  <a16:creationId xmlns:a16="http://schemas.microsoft.com/office/drawing/2014/main" xmlns="" id="{8D230918-08F5-49F1-8ACE-29FEAB7606B9}"/>
                </a:ext>
              </a:extLst>
            </p:cNvPr>
            <p:cNvSpPr/>
            <p:nvPr/>
          </p:nvSpPr>
          <p:spPr>
            <a:xfrm>
              <a:off x="9590764" y="7053808"/>
              <a:ext cx="117475" cy="8255"/>
            </a:xfrm>
            <a:custGeom>
              <a:avLst/>
              <a:gdLst/>
              <a:ahLst/>
              <a:cxnLst/>
              <a:rect l="l" t="t" r="r" b="b"/>
              <a:pathLst>
                <a:path w="117475" h="8254">
                  <a:moveTo>
                    <a:pt x="58483" y="0"/>
                  </a:moveTo>
                  <a:lnTo>
                    <a:pt x="35720" y="359"/>
                  </a:lnTo>
                  <a:lnTo>
                    <a:pt x="17130" y="1254"/>
                  </a:lnTo>
                  <a:lnTo>
                    <a:pt x="4596" y="2553"/>
                  </a:lnTo>
                  <a:lnTo>
                    <a:pt x="0" y="4127"/>
                  </a:lnTo>
                  <a:lnTo>
                    <a:pt x="4603" y="5675"/>
                  </a:lnTo>
                  <a:lnTo>
                    <a:pt x="17141" y="6923"/>
                  </a:lnTo>
                  <a:lnTo>
                    <a:pt x="35733" y="7744"/>
                  </a:lnTo>
                  <a:lnTo>
                    <a:pt x="58496" y="8013"/>
                  </a:lnTo>
                  <a:lnTo>
                    <a:pt x="81264" y="7652"/>
                  </a:lnTo>
                  <a:lnTo>
                    <a:pt x="99853" y="6754"/>
                  </a:lnTo>
                  <a:lnTo>
                    <a:pt x="112385" y="5454"/>
                  </a:lnTo>
                  <a:lnTo>
                    <a:pt x="116979" y="3886"/>
                  </a:lnTo>
                  <a:lnTo>
                    <a:pt x="112381" y="2336"/>
                  </a:lnTo>
                  <a:lnTo>
                    <a:pt x="99842" y="1085"/>
                  </a:lnTo>
                  <a:lnTo>
                    <a:pt x="81248" y="264"/>
                  </a:lnTo>
                  <a:lnTo>
                    <a:pt x="58483" y="0"/>
                  </a:lnTo>
                  <a:close/>
                </a:path>
              </a:pathLst>
            </a:custGeom>
            <a:solidFill>
              <a:srgbClr val="8B8B8B">
                <a:alpha val="9366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71" name="object 469">
              <a:extLst>
                <a:ext uri="{FF2B5EF4-FFF2-40B4-BE49-F238E27FC236}">
                  <a16:creationId xmlns:a16="http://schemas.microsoft.com/office/drawing/2014/main" xmlns="" id="{6506642D-6700-4D61-992D-8B5F2F81BFDA}"/>
                </a:ext>
              </a:extLst>
            </p:cNvPr>
            <p:cNvSpPr/>
            <p:nvPr/>
          </p:nvSpPr>
          <p:spPr>
            <a:xfrm>
              <a:off x="9594253" y="7053897"/>
              <a:ext cx="109855" cy="7620"/>
            </a:xfrm>
            <a:custGeom>
              <a:avLst/>
              <a:gdLst/>
              <a:ahLst/>
              <a:cxnLst/>
              <a:rect l="l" t="t" r="r" b="b"/>
              <a:pathLst>
                <a:path w="109854" h="7620">
                  <a:moveTo>
                    <a:pt x="109347" y="3810"/>
                  </a:moveTo>
                  <a:lnTo>
                    <a:pt x="109321" y="2540"/>
                  </a:lnTo>
                  <a:lnTo>
                    <a:pt x="102641" y="2540"/>
                  </a:lnTo>
                  <a:lnTo>
                    <a:pt x="102641" y="1270"/>
                  </a:lnTo>
                  <a:lnTo>
                    <a:pt x="83731" y="1270"/>
                  </a:lnTo>
                  <a:lnTo>
                    <a:pt x="83731" y="0"/>
                  </a:lnTo>
                  <a:lnTo>
                    <a:pt x="28676" y="0"/>
                  </a:lnTo>
                  <a:lnTo>
                    <a:pt x="28676" y="1270"/>
                  </a:lnTo>
                  <a:lnTo>
                    <a:pt x="9220" y="1270"/>
                  </a:lnTo>
                  <a:lnTo>
                    <a:pt x="9220" y="2540"/>
                  </a:lnTo>
                  <a:lnTo>
                    <a:pt x="1320" y="2540"/>
                  </a:lnTo>
                  <a:lnTo>
                    <a:pt x="132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5067" y="5080"/>
                  </a:lnTo>
                  <a:lnTo>
                    <a:pt x="5067" y="6350"/>
                  </a:lnTo>
                  <a:lnTo>
                    <a:pt x="21069" y="6350"/>
                  </a:lnTo>
                  <a:lnTo>
                    <a:pt x="21069" y="7620"/>
                  </a:lnTo>
                  <a:lnTo>
                    <a:pt x="86067" y="7620"/>
                  </a:lnTo>
                  <a:lnTo>
                    <a:pt x="86067" y="6350"/>
                  </a:lnTo>
                  <a:lnTo>
                    <a:pt x="102971" y="6350"/>
                  </a:lnTo>
                  <a:lnTo>
                    <a:pt x="102971" y="5080"/>
                  </a:lnTo>
                  <a:lnTo>
                    <a:pt x="109347" y="5080"/>
                  </a:lnTo>
                  <a:lnTo>
                    <a:pt x="109347" y="3810"/>
                  </a:lnTo>
                  <a:close/>
                </a:path>
              </a:pathLst>
            </a:custGeom>
            <a:solidFill>
              <a:srgbClr val="8A8A8A">
                <a:alpha val="9411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72" name="object 470">
              <a:extLst>
                <a:ext uri="{FF2B5EF4-FFF2-40B4-BE49-F238E27FC236}">
                  <a16:creationId xmlns:a16="http://schemas.microsoft.com/office/drawing/2014/main" xmlns="" id="{CE0250B5-5592-4ACE-A127-AF30BE588714}"/>
                </a:ext>
              </a:extLst>
            </p:cNvPr>
            <p:cNvSpPr/>
            <p:nvPr/>
          </p:nvSpPr>
          <p:spPr>
            <a:xfrm>
              <a:off x="9596565" y="7053897"/>
              <a:ext cx="104775" cy="7620"/>
            </a:xfrm>
            <a:custGeom>
              <a:avLst/>
              <a:gdLst/>
              <a:ahLst/>
              <a:cxnLst/>
              <a:rect l="l" t="t" r="r" b="b"/>
              <a:pathLst>
                <a:path w="104775" h="7620">
                  <a:moveTo>
                    <a:pt x="104749" y="3810"/>
                  </a:moveTo>
                  <a:lnTo>
                    <a:pt x="104724" y="2540"/>
                  </a:lnTo>
                  <a:lnTo>
                    <a:pt x="97612" y="2540"/>
                  </a:lnTo>
                  <a:lnTo>
                    <a:pt x="97612" y="1270"/>
                  </a:lnTo>
                  <a:lnTo>
                    <a:pt x="77330" y="1270"/>
                  </a:lnTo>
                  <a:lnTo>
                    <a:pt x="77330" y="0"/>
                  </a:lnTo>
                  <a:lnTo>
                    <a:pt x="30086" y="0"/>
                  </a:lnTo>
                  <a:lnTo>
                    <a:pt x="30086" y="1270"/>
                  </a:lnTo>
                  <a:lnTo>
                    <a:pt x="9525" y="1270"/>
                  </a:lnTo>
                  <a:lnTo>
                    <a:pt x="9525" y="2540"/>
                  </a:lnTo>
                  <a:lnTo>
                    <a:pt x="1257" y="2540"/>
                  </a:lnTo>
                  <a:lnTo>
                    <a:pt x="1257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5562" y="5080"/>
                  </a:lnTo>
                  <a:lnTo>
                    <a:pt x="5562" y="6350"/>
                  </a:lnTo>
                  <a:lnTo>
                    <a:pt x="22948" y="6350"/>
                  </a:lnTo>
                  <a:lnTo>
                    <a:pt x="22948" y="7620"/>
                  </a:lnTo>
                  <a:lnTo>
                    <a:pt x="79908" y="7620"/>
                  </a:lnTo>
                  <a:lnTo>
                    <a:pt x="79908" y="6350"/>
                  </a:lnTo>
                  <a:lnTo>
                    <a:pt x="97980" y="6350"/>
                  </a:lnTo>
                  <a:lnTo>
                    <a:pt x="97980" y="5080"/>
                  </a:lnTo>
                  <a:lnTo>
                    <a:pt x="104749" y="5080"/>
                  </a:lnTo>
                  <a:lnTo>
                    <a:pt x="104749" y="3810"/>
                  </a:lnTo>
                  <a:close/>
                </a:path>
              </a:pathLst>
            </a:custGeom>
            <a:solidFill>
              <a:srgbClr val="8A8A8A">
                <a:alpha val="9456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73" name="object 471">
              <a:extLst>
                <a:ext uri="{FF2B5EF4-FFF2-40B4-BE49-F238E27FC236}">
                  <a16:creationId xmlns:a16="http://schemas.microsoft.com/office/drawing/2014/main" xmlns="" id="{B0928701-3B21-4B2D-9816-07EAE6C64230}"/>
                </a:ext>
              </a:extLst>
            </p:cNvPr>
            <p:cNvSpPr/>
            <p:nvPr/>
          </p:nvSpPr>
          <p:spPr>
            <a:xfrm>
              <a:off x="9598850" y="7053910"/>
              <a:ext cx="100330" cy="7620"/>
            </a:xfrm>
            <a:custGeom>
              <a:avLst/>
              <a:gdLst/>
              <a:ahLst/>
              <a:cxnLst/>
              <a:rect l="l" t="t" r="r" b="b"/>
              <a:pathLst>
                <a:path w="100329" h="7620">
                  <a:moveTo>
                    <a:pt x="100190" y="3810"/>
                  </a:moveTo>
                  <a:lnTo>
                    <a:pt x="100164" y="2540"/>
                  </a:lnTo>
                  <a:lnTo>
                    <a:pt x="92621" y="2540"/>
                  </a:lnTo>
                  <a:lnTo>
                    <a:pt x="92621" y="1270"/>
                  </a:lnTo>
                  <a:lnTo>
                    <a:pt x="71069" y="1270"/>
                  </a:lnTo>
                  <a:lnTo>
                    <a:pt x="71069" y="0"/>
                  </a:lnTo>
                  <a:lnTo>
                    <a:pt x="33807" y="0"/>
                  </a:lnTo>
                  <a:lnTo>
                    <a:pt x="33807" y="1270"/>
                  </a:lnTo>
                  <a:lnTo>
                    <a:pt x="9855" y="1270"/>
                  </a:lnTo>
                  <a:lnTo>
                    <a:pt x="9855" y="2540"/>
                  </a:lnTo>
                  <a:lnTo>
                    <a:pt x="1244" y="2540"/>
                  </a:lnTo>
                  <a:lnTo>
                    <a:pt x="1244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6019" y="5080"/>
                  </a:lnTo>
                  <a:lnTo>
                    <a:pt x="6019" y="6350"/>
                  </a:lnTo>
                  <a:lnTo>
                    <a:pt x="24942" y="6350"/>
                  </a:lnTo>
                  <a:lnTo>
                    <a:pt x="24942" y="7620"/>
                  </a:lnTo>
                  <a:lnTo>
                    <a:pt x="73698" y="7620"/>
                  </a:lnTo>
                  <a:lnTo>
                    <a:pt x="73698" y="6350"/>
                  </a:lnTo>
                  <a:lnTo>
                    <a:pt x="93002" y="6350"/>
                  </a:lnTo>
                  <a:lnTo>
                    <a:pt x="93002" y="5080"/>
                  </a:lnTo>
                  <a:lnTo>
                    <a:pt x="100190" y="5080"/>
                  </a:lnTo>
                  <a:lnTo>
                    <a:pt x="100190" y="3810"/>
                  </a:lnTo>
                  <a:close/>
                </a:path>
              </a:pathLst>
            </a:custGeom>
            <a:solidFill>
              <a:srgbClr val="898989">
                <a:alpha val="9502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74" name="object 472">
              <a:extLst>
                <a:ext uri="{FF2B5EF4-FFF2-40B4-BE49-F238E27FC236}">
                  <a16:creationId xmlns:a16="http://schemas.microsoft.com/office/drawing/2014/main" xmlns="" id="{BD226C8F-A2C6-48B3-A1BE-28482F45EFCA}"/>
                </a:ext>
              </a:extLst>
            </p:cNvPr>
            <p:cNvSpPr/>
            <p:nvPr/>
          </p:nvSpPr>
          <p:spPr>
            <a:xfrm>
              <a:off x="9601174" y="7053910"/>
              <a:ext cx="95885" cy="7620"/>
            </a:xfrm>
            <a:custGeom>
              <a:avLst/>
              <a:gdLst/>
              <a:ahLst/>
              <a:cxnLst/>
              <a:rect l="l" t="t" r="r" b="b"/>
              <a:pathLst>
                <a:path w="95884" h="7620">
                  <a:moveTo>
                    <a:pt x="95580" y="3810"/>
                  </a:moveTo>
                  <a:lnTo>
                    <a:pt x="95554" y="2540"/>
                  </a:lnTo>
                  <a:lnTo>
                    <a:pt x="87579" y="2540"/>
                  </a:lnTo>
                  <a:lnTo>
                    <a:pt x="87579" y="1270"/>
                  </a:lnTo>
                  <a:lnTo>
                    <a:pt x="57619" y="1270"/>
                  </a:lnTo>
                  <a:lnTo>
                    <a:pt x="57619" y="0"/>
                  </a:lnTo>
                  <a:lnTo>
                    <a:pt x="40982" y="0"/>
                  </a:lnTo>
                  <a:lnTo>
                    <a:pt x="40982" y="1270"/>
                  </a:lnTo>
                  <a:lnTo>
                    <a:pt x="10134" y="1270"/>
                  </a:lnTo>
                  <a:lnTo>
                    <a:pt x="10134" y="2540"/>
                  </a:lnTo>
                  <a:lnTo>
                    <a:pt x="1168" y="2540"/>
                  </a:lnTo>
                  <a:lnTo>
                    <a:pt x="1168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6553" y="5080"/>
                  </a:lnTo>
                  <a:lnTo>
                    <a:pt x="6553" y="6350"/>
                  </a:lnTo>
                  <a:lnTo>
                    <a:pt x="27000" y="6350"/>
                  </a:lnTo>
                  <a:lnTo>
                    <a:pt x="27000" y="7620"/>
                  </a:lnTo>
                  <a:lnTo>
                    <a:pt x="67297" y="7620"/>
                  </a:lnTo>
                  <a:lnTo>
                    <a:pt x="67297" y="6350"/>
                  </a:lnTo>
                  <a:lnTo>
                    <a:pt x="87960" y="6350"/>
                  </a:lnTo>
                  <a:lnTo>
                    <a:pt x="87960" y="5080"/>
                  </a:lnTo>
                  <a:lnTo>
                    <a:pt x="95580" y="5080"/>
                  </a:lnTo>
                  <a:lnTo>
                    <a:pt x="95580" y="3810"/>
                  </a:lnTo>
                  <a:close/>
                </a:path>
              </a:pathLst>
            </a:custGeom>
            <a:solidFill>
              <a:srgbClr val="898989">
                <a:alpha val="9547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75" name="object 473">
              <a:extLst>
                <a:ext uri="{FF2B5EF4-FFF2-40B4-BE49-F238E27FC236}">
                  <a16:creationId xmlns:a16="http://schemas.microsoft.com/office/drawing/2014/main" xmlns="" id="{65B4E7AC-132B-4011-82C2-B5FBF38D211B}"/>
                </a:ext>
              </a:extLst>
            </p:cNvPr>
            <p:cNvSpPr/>
            <p:nvPr/>
          </p:nvSpPr>
          <p:spPr>
            <a:xfrm>
              <a:off x="9603486" y="7055180"/>
              <a:ext cx="91440" cy="6350"/>
            </a:xfrm>
            <a:custGeom>
              <a:avLst/>
              <a:gdLst/>
              <a:ahLst/>
              <a:cxnLst/>
              <a:rect l="l" t="t" r="r" b="b"/>
              <a:pathLst>
                <a:path w="91440" h="6350">
                  <a:moveTo>
                    <a:pt x="90982" y="2540"/>
                  </a:moveTo>
                  <a:lnTo>
                    <a:pt x="90957" y="1270"/>
                  </a:lnTo>
                  <a:lnTo>
                    <a:pt x="82550" y="1270"/>
                  </a:lnTo>
                  <a:lnTo>
                    <a:pt x="82550" y="0"/>
                  </a:lnTo>
                  <a:lnTo>
                    <a:pt x="10439" y="0"/>
                  </a:lnTo>
                  <a:lnTo>
                    <a:pt x="10439" y="1270"/>
                  </a:lnTo>
                  <a:lnTo>
                    <a:pt x="1104" y="1270"/>
                  </a:lnTo>
                  <a:lnTo>
                    <a:pt x="1104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7073" y="3810"/>
                  </a:lnTo>
                  <a:lnTo>
                    <a:pt x="7073" y="5080"/>
                  </a:lnTo>
                  <a:lnTo>
                    <a:pt x="33007" y="5080"/>
                  </a:lnTo>
                  <a:lnTo>
                    <a:pt x="33007" y="6350"/>
                  </a:lnTo>
                  <a:lnTo>
                    <a:pt x="55359" y="6350"/>
                  </a:lnTo>
                  <a:lnTo>
                    <a:pt x="55359" y="5080"/>
                  </a:lnTo>
                  <a:lnTo>
                    <a:pt x="82969" y="5080"/>
                  </a:lnTo>
                  <a:lnTo>
                    <a:pt x="82969" y="3810"/>
                  </a:lnTo>
                  <a:lnTo>
                    <a:pt x="90982" y="3810"/>
                  </a:lnTo>
                  <a:lnTo>
                    <a:pt x="90982" y="2540"/>
                  </a:lnTo>
                  <a:close/>
                </a:path>
              </a:pathLst>
            </a:custGeom>
            <a:solidFill>
              <a:srgbClr val="888888">
                <a:alpha val="9592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76" name="object 474">
              <a:extLst>
                <a:ext uri="{FF2B5EF4-FFF2-40B4-BE49-F238E27FC236}">
                  <a16:creationId xmlns:a16="http://schemas.microsoft.com/office/drawing/2014/main" xmlns="" id="{C0505354-623B-4EA7-A703-33D22E6DCFC8}"/>
                </a:ext>
              </a:extLst>
            </p:cNvPr>
            <p:cNvSpPr/>
            <p:nvPr/>
          </p:nvSpPr>
          <p:spPr>
            <a:xfrm>
              <a:off x="9604454" y="7054738"/>
              <a:ext cx="90170" cy="6350"/>
            </a:xfrm>
            <a:custGeom>
              <a:avLst/>
              <a:gdLst/>
              <a:ahLst/>
              <a:cxnLst/>
              <a:rect l="l" t="t" r="r" b="b"/>
              <a:pathLst>
                <a:path w="90170" h="6350">
                  <a:moveTo>
                    <a:pt x="44792" y="0"/>
                  </a:moveTo>
                  <a:lnTo>
                    <a:pt x="27356" y="278"/>
                  </a:lnTo>
                  <a:lnTo>
                    <a:pt x="13119" y="966"/>
                  </a:lnTo>
                  <a:lnTo>
                    <a:pt x="3519" y="1962"/>
                  </a:lnTo>
                  <a:lnTo>
                    <a:pt x="0" y="3162"/>
                  </a:lnTo>
                  <a:lnTo>
                    <a:pt x="3527" y="4353"/>
                  </a:lnTo>
                  <a:lnTo>
                    <a:pt x="13130" y="5311"/>
                  </a:lnTo>
                  <a:lnTo>
                    <a:pt x="27369" y="5941"/>
                  </a:lnTo>
                  <a:lnTo>
                    <a:pt x="44805" y="6146"/>
                  </a:lnTo>
                  <a:lnTo>
                    <a:pt x="62241" y="5870"/>
                  </a:lnTo>
                  <a:lnTo>
                    <a:pt x="76479" y="5184"/>
                  </a:lnTo>
                  <a:lnTo>
                    <a:pt x="86078" y="4189"/>
                  </a:lnTo>
                  <a:lnTo>
                    <a:pt x="89598" y="2984"/>
                  </a:lnTo>
                  <a:lnTo>
                    <a:pt x="86076" y="1793"/>
                  </a:lnTo>
                  <a:lnTo>
                    <a:pt x="76473" y="835"/>
                  </a:lnTo>
                  <a:lnTo>
                    <a:pt x="62230" y="205"/>
                  </a:lnTo>
                  <a:lnTo>
                    <a:pt x="44792" y="0"/>
                  </a:lnTo>
                  <a:close/>
                </a:path>
              </a:pathLst>
            </a:custGeom>
            <a:solidFill>
              <a:srgbClr val="878787">
                <a:alpha val="9637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77" name="object 475">
              <a:extLst>
                <a:ext uri="{FF2B5EF4-FFF2-40B4-BE49-F238E27FC236}">
                  <a16:creationId xmlns:a16="http://schemas.microsoft.com/office/drawing/2014/main" xmlns="" id="{9FFD5EDC-1C2E-4C68-B4C1-49B893D752A0}"/>
                </a:ext>
              </a:extLst>
            </p:cNvPr>
            <p:cNvSpPr/>
            <p:nvPr/>
          </p:nvSpPr>
          <p:spPr>
            <a:xfrm>
              <a:off x="9606745" y="7054895"/>
              <a:ext cx="85090" cy="6350"/>
            </a:xfrm>
            <a:custGeom>
              <a:avLst/>
              <a:gdLst/>
              <a:ahLst/>
              <a:cxnLst/>
              <a:rect l="l" t="t" r="r" b="b"/>
              <a:pathLst>
                <a:path w="85090" h="6350">
                  <a:moveTo>
                    <a:pt x="42506" y="0"/>
                  </a:moveTo>
                  <a:lnTo>
                    <a:pt x="25956" y="264"/>
                  </a:lnTo>
                  <a:lnTo>
                    <a:pt x="12442" y="919"/>
                  </a:lnTo>
                  <a:lnTo>
                    <a:pt x="3334" y="1866"/>
                  </a:lnTo>
                  <a:lnTo>
                    <a:pt x="0" y="3009"/>
                  </a:lnTo>
                  <a:lnTo>
                    <a:pt x="3341" y="4132"/>
                  </a:lnTo>
                  <a:lnTo>
                    <a:pt x="12453" y="5038"/>
                  </a:lnTo>
                  <a:lnTo>
                    <a:pt x="25969" y="5635"/>
                  </a:lnTo>
                  <a:lnTo>
                    <a:pt x="42519" y="5829"/>
                  </a:lnTo>
                  <a:lnTo>
                    <a:pt x="59067" y="5571"/>
                  </a:lnTo>
                  <a:lnTo>
                    <a:pt x="72578" y="4921"/>
                  </a:lnTo>
                  <a:lnTo>
                    <a:pt x="81686" y="3975"/>
                  </a:lnTo>
                  <a:lnTo>
                    <a:pt x="85026" y="2832"/>
                  </a:lnTo>
                  <a:lnTo>
                    <a:pt x="81685" y="1703"/>
                  </a:lnTo>
                  <a:lnTo>
                    <a:pt x="72572" y="796"/>
                  </a:lnTo>
                  <a:lnTo>
                    <a:pt x="59057" y="199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rgbClr val="878787">
                <a:alpha val="9683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78" name="object 476">
              <a:extLst>
                <a:ext uri="{FF2B5EF4-FFF2-40B4-BE49-F238E27FC236}">
                  <a16:creationId xmlns:a16="http://schemas.microsoft.com/office/drawing/2014/main" xmlns="" id="{DEE06F6C-88AC-4E57-9E5B-E6EF5AE6E7AF}"/>
                </a:ext>
              </a:extLst>
            </p:cNvPr>
            <p:cNvSpPr/>
            <p:nvPr/>
          </p:nvSpPr>
          <p:spPr>
            <a:xfrm>
              <a:off x="9609023" y="7055051"/>
              <a:ext cx="80645" cy="5715"/>
            </a:xfrm>
            <a:custGeom>
              <a:avLst/>
              <a:gdLst/>
              <a:ahLst/>
              <a:cxnLst/>
              <a:rect l="l" t="t" r="r" b="b"/>
              <a:pathLst>
                <a:path w="80645" h="5715">
                  <a:moveTo>
                    <a:pt x="40233" y="0"/>
                  </a:moveTo>
                  <a:lnTo>
                    <a:pt x="24570" y="251"/>
                  </a:lnTo>
                  <a:lnTo>
                    <a:pt x="11782" y="869"/>
                  </a:lnTo>
                  <a:lnTo>
                    <a:pt x="3161" y="1764"/>
                  </a:lnTo>
                  <a:lnTo>
                    <a:pt x="0" y="2844"/>
                  </a:lnTo>
                  <a:lnTo>
                    <a:pt x="3162" y="3911"/>
                  </a:lnTo>
                  <a:lnTo>
                    <a:pt x="11787" y="4770"/>
                  </a:lnTo>
                  <a:lnTo>
                    <a:pt x="24576" y="5336"/>
                  </a:lnTo>
                  <a:lnTo>
                    <a:pt x="40233" y="5524"/>
                  </a:lnTo>
                  <a:lnTo>
                    <a:pt x="55896" y="5272"/>
                  </a:lnTo>
                  <a:lnTo>
                    <a:pt x="68684" y="4654"/>
                  </a:lnTo>
                  <a:lnTo>
                    <a:pt x="77306" y="3759"/>
                  </a:lnTo>
                  <a:lnTo>
                    <a:pt x="80467" y="2679"/>
                  </a:lnTo>
                  <a:lnTo>
                    <a:pt x="77304" y="1612"/>
                  </a:lnTo>
                  <a:lnTo>
                    <a:pt x="68680" y="754"/>
                  </a:lnTo>
                  <a:lnTo>
                    <a:pt x="55890" y="188"/>
                  </a:lnTo>
                  <a:lnTo>
                    <a:pt x="40233" y="0"/>
                  </a:lnTo>
                  <a:close/>
                </a:path>
              </a:pathLst>
            </a:custGeom>
            <a:solidFill>
              <a:srgbClr val="868686">
                <a:alpha val="9728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79" name="object 477">
              <a:extLst>
                <a:ext uri="{FF2B5EF4-FFF2-40B4-BE49-F238E27FC236}">
                  <a16:creationId xmlns:a16="http://schemas.microsoft.com/office/drawing/2014/main" xmlns="" id="{167F9B4A-C9B8-4AC9-90CD-80DD19C9CBB7}"/>
                </a:ext>
              </a:extLst>
            </p:cNvPr>
            <p:cNvSpPr/>
            <p:nvPr/>
          </p:nvSpPr>
          <p:spPr>
            <a:xfrm>
              <a:off x="9611300" y="7055209"/>
              <a:ext cx="76200" cy="5715"/>
            </a:xfrm>
            <a:custGeom>
              <a:avLst/>
              <a:gdLst/>
              <a:ahLst/>
              <a:cxnLst/>
              <a:rect l="l" t="t" r="r" b="b"/>
              <a:pathLst>
                <a:path w="76200" h="5715">
                  <a:moveTo>
                    <a:pt x="37947" y="0"/>
                  </a:moveTo>
                  <a:lnTo>
                    <a:pt x="23177" y="238"/>
                  </a:lnTo>
                  <a:lnTo>
                    <a:pt x="11115" y="820"/>
                  </a:lnTo>
                  <a:lnTo>
                    <a:pt x="2982" y="1662"/>
                  </a:lnTo>
                  <a:lnTo>
                    <a:pt x="0" y="2679"/>
                  </a:lnTo>
                  <a:lnTo>
                    <a:pt x="2989" y="3685"/>
                  </a:lnTo>
                  <a:lnTo>
                    <a:pt x="11126" y="4495"/>
                  </a:lnTo>
                  <a:lnTo>
                    <a:pt x="23190" y="5029"/>
                  </a:lnTo>
                  <a:lnTo>
                    <a:pt x="37960" y="5207"/>
                  </a:lnTo>
                  <a:lnTo>
                    <a:pt x="52730" y="4974"/>
                  </a:lnTo>
                  <a:lnTo>
                    <a:pt x="64792" y="4391"/>
                  </a:lnTo>
                  <a:lnTo>
                    <a:pt x="72925" y="3546"/>
                  </a:lnTo>
                  <a:lnTo>
                    <a:pt x="75907" y="2527"/>
                  </a:lnTo>
                  <a:lnTo>
                    <a:pt x="72925" y="1521"/>
                  </a:lnTo>
                  <a:lnTo>
                    <a:pt x="64790" y="711"/>
                  </a:lnTo>
                  <a:lnTo>
                    <a:pt x="52724" y="177"/>
                  </a:lnTo>
                  <a:lnTo>
                    <a:pt x="37947" y="0"/>
                  </a:lnTo>
                  <a:close/>
                </a:path>
              </a:pathLst>
            </a:custGeom>
            <a:solidFill>
              <a:srgbClr val="868686">
                <a:alpha val="9773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80" name="object 478">
              <a:extLst>
                <a:ext uri="{FF2B5EF4-FFF2-40B4-BE49-F238E27FC236}">
                  <a16:creationId xmlns:a16="http://schemas.microsoft.com/office/drawing/2014/main" xmlns="" id="{7865FE8C-8BBC-4A32-9052-4F312C14D13A}"/>
                </a:ext>
              </a:extLst>
            </p:cNvPr>
            <p:cNvSpPr/>
            <p:nvPr/>
          </p:nvSpPr>
          <p:spPr>
            <a:xfrm>
              <a:off x="9613589" y="7055366"/>
              <a:ext cx="71755" cy="5080"/>
            </a:xfrm>
            <a:custGeom>
              <a:avLst/>
              <a:gdLst/>
              <a:ahLst/>
              <a:cxnLst/>
              <a:rect l="l" t="t" r="r" b="b"/>
              <a:pathLst>
                <a:path w="71754" h="5079">
                  <a:moveTo>
                    <a:pt x="35661" y="0"/>
                  </a:moveTo>
                  <a:lnTo>
                    <a:pt x="21779" y="219"/>
                  </a:lnTo>
                  <a:lnTo>
                    <a:pt x="10444" y="766"/>
                  </a:lnTo>
                  <a:lnTo>
                    <a:pt x="2802" y="1559"/>
                  </a:lnTo>
                  <a:lnTo>
                    <a:pt x="0" y="2514"/>
                  </a:lnTo>
                  <a:lnTo>
                    <a:pt x="2804" y="3464"/>
                  </a:lnTo>
                  <a:lnTo>
                    <a:pt x="10450" y="4225"/>
                  </a:lnTo>
                  <a:lnTo>
                    <a:pt x="21790" y="4725"/>
                  </a:lnTo>
                  <a:lnTo>
                    <a:pt x="35674" y="4889"/>
                  </a:lnTo>
                  <a:lnTo>
                    <a:pt x="49556" y="4669"/>
                  </a:lnTo>
                  <a:lnTo>
                    <a:pt x="60891" y="4122"/>
                  </a:lnTo>
                  <a:lnTo>
                    <a:pt x="68533" y="3330"/>
                  </a:lnTo>
                  <a:lnTo>
                    <a:pt x="71335" y="2374"/>
                  </a:lnTo>
                  <a:lnTo>
                    <a:pt x="68531" y="1430"/>
                  </a:lnTo>
                  <a:lnTo>
                    <a:pt x="60885" y="668"/>
                  </a:lnTo>
                  <a:lnTo>
                    <a:pt x="49545" y="165"/>
                  </a:lnTo>
                  <a:lnTo>
                    <a:pt x="35661" y="0"/>
                  </a:lnTo>
                  <a:close/>
                </a:path>
              </a:pathLst>
            </a:custGeom>
            <a:solidFill>
              <a:srgbClr val="858585">
                <a:alpha val="9818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81" name="object 479">
              <a:extLst>
                <a:ext uri="{FF2B5EF4-FFF2-40B4-BE49-F238E27FC236}">
                  <a16:creationId xmlns:a16="http://schemas.microsoft.com/office/drawing/2014/main" xmlns="" id="{F7C5E59B-F194-4DE9-9755-FFF3FF6E876D}"/>
                </a:ext>
              </a:extLst>
            </p:cNvPr>
            <p:cNvSpPr/>
            <p:nvPr/>
          </p:nvSpPr>
          <p:spPr>
            <a:xfrm>
              <a:off x="9615866" y="7055523"/>
              <a:ext cx="67310" cy="5080"/>
            </a:xfrm>
            <a:custGeom>
              <a:avLst/>
              <a:gdLst/>
              <a:ahLst/>
              <a:cxnLst/>
              <a:rect l="l" t="t" r="r" b="b"/>
              <a:pathLst>
                <a:path w="67309" h="5079">
                  <a:moveTo>
                    <a:pt x="33388" y="0"/>
                  </a:moveTo>
                  <a:lnTo>
                    <a:pt x="20391" y="206"/>
                  </a:lnTo>
                  <a:lnTo>
                    <a:pt x="9779" y="719"/>
                  </a:lnTo>
                  <a:lnTo>
                    <a:pt x="2623" y="1462"/>
                  </a:lnTo>
                  <a:lnTo>
                    <a:pt x="0" y="2362"/>
                  </a:lnTo>
                  <a:lnTo>
                    <a:pt x="2623" y="3245"/>
                  </a:lnTo>
                  <a:lnTo>
                    <a:pt x="9779" y="3959"/>
                  </a:lnTo>
                  <a:lnTo>
                    <a:pt x="20391" y="4430"/>
                  </a:lnTo>
                  <a:lnTo>
                    <a:pt x="33388" y="4584"/>
                  </a:lnTo>
                  <a:lnTo>
                    <a:pt x="46384" y="4378"/>
                  </a:lnTo>
                  <a:lnTo>
                    <a:pt x="56997" y="3865"/>
                  </a:lnTo>
                  <a:lnTo>
                    <a:pt x="64152" y="3122"/>
                  </a:lnTo>
                  <a:lnTo>
                    <a:pt x="66776" y="2222"/>
                  </a:lnTo>
                  <a:lnTo>
                    <a:pt x="64152" y="1334"/>
                  </a:lnTo>
                  <a:lnTo>
                    <a:pt x="56997" y="620"/>
                  </a:lnTo>
                  <a:lnTo>
                    <a:pt x="46384" y="152"/>
                  </a:lnTo>
                  <a:lnTo>
                    <a:pt x="33388" y="0"/>
                  </a:lnTo>
                  <a:close/>
                </a:path>
              </a:pathLst>
            </a:custGeom>
            <a:solidFill>
              <a:srgbClr val="858585">
                <a:alpha val="9864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82" name="object 480">
              <a:extLst>
                <a:ext uri="{FF2B5EF4-FFF2-40B4-BE49-F238E27FC236}">
                  <a16:creationId xmlns:a16="http://schemas.microsoft.com/office/drawing/2014/main" xmlns="" id="{1316C628-7530-4DC5-8DC3-E761AA05B5AA}"/>
                </a:ext>
              </a:extLst>
            </p:cNvPr>
            <p:cNvSpPr/>
            <p:nvPr/>
          </p:nvSpPr>
          <p:spPr>
            <a:xfrm>
              <a:off x="9618145" y="7055680"/>
              <a:ext cx="62230" cy="4445"/>
            </a:xfrm>
            <a:custGeom>
              <a:avLst/>
              <a:gdLst/>
              <a:ahLst/>
              <a:cxnLst/>
              <a:rect l="l" t="t" r="r" b="b"/>
              <a:pathLst>
                <a:path w="62229" h="4445">
                  <a:moveTo>
                    <a:pt x="31102" y="0"/>
                  </a:moveTo>
                  <a:lnTo>
                    <a:pt x="18998" y="193"/>
                  </a:lnTo>
                  <a:lnTo>
                    <a:pt x="9112" y="669"/>
                  </a:lnTo>
                  <a:lnTo>
                    <a:pt x="2445" y="1360"/>
                  </a:lnTo>
                  <a:lnTo>
                    <a:pt x="0" y="2197"/>
                  </a:lnTo>
                  <a:lnTo>
                    <a:pt x="2450" y="3024"/>
                  </a:lnTo>
                  <a:lnTo>
                    <a:pt x="9118" y="3689"/>
                  </a:lnTo>
                  <a:lnTo>
                    <a:pt x="19005" y="4125"/>
                  </a:lnTo>
                  <a:lnTo>
                    <a:pt x="31115" y="4267"/>
                  </a:lnTo>
                  <a:lnTo>
                    <a:pt x="43223" y="4073"/>
                  </a:lnTo>
                  <a:lnTo>
                    <a:pt x="53109" y="3597"/>
                  </a:lnTo>
                  <a:lnTo>
                    <a:pt x="59773" y="2906"/>
                  </a:lnTo>
                  <a:lnTo>
                    <a:pt x="62217" y="2070"/>
                  </a:lnTo>
                  <a:lnTo>
                    <a:pt x="59771" y="1243"/>
                  </a:lnTo>
                  <a:lnTo>
                    <a:pt x="53103" y="577"/>
                  </a:lnTo>
                  <a:lnTo>
                    <a:pt x="43213" y="141"/>
                  </a:lnTo>
                  <a:lnTo>
                    <a:pt x="31102" y="0"/>
                  </a:lnTo>
                  <a:close/>
                </a:path>
              </a:pathLst>
            </a:custGeom>
            <a:solidFill>
              <a:srgbClr val="858585">
                <a:alpha val="9909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83" name="object 481">
              <a:extLst>
                <a:ext uri="{FF2B5EF4-FFF2-40B4-BE49-F238E27FC236}">
                  <a16:creationId xmlns:a16="http://schemas.microsoft.com/office/drawing/2014/main" xmlns="" id="{975AAFDF-DA2C-4F3A-BDA8-846E71413A36}"/>
                </a:ext>
              </a:extLst>
            </p:cNvPr>
            <p:cNvSpPr/>
            <p:nvPr/>
          </p:nvSpPr>
          <p:spPr>
            <a:xfrm>
              <a:off x="9620435" y="7055838"/>
              <a:ext cx="57785" cy="4445"/>
            </a:xfrm>
            <a:custGeom>
              <a:avLst/>
              <a:gdLst/>
              <a:ahLst/>
              <a:cxnLst/>
              <a:rect l="l" t="t" r="r" b="b"/>
              <a:pathLst>
                <a:path w="57784" h="4445">
                  <a:moveTo>
                    <a:pt x="28816" y="0"/>
                  </a:moveTo>
                  <a:lnTo>
                    <a:pt x="17600" y="179"/>
                  </a:lnTo>
                  <a:lnTo>
                    <a:pt x="8440" y="620"/>
                  </a:lnTo>
                  <a:lnTo>
                    <a:pt x="2264" y="1259"/>
                  </a:lnTo>
                  <a:lnTo>
                    <a:pt x="0" y="2032"/>
                  </a:lnTo>
                  <a:lnTo>
                    <a:pt x="2264" y="2797"/>
                  </a:lnTo>
                  <a:lnTo>
                    <a:pt x="8442" y="3414"/>
                  </a:lnTo>
                  <a:lnTo>
                    <a:pt x="17605" y="3819"/>
                  </a:lnTo>
                  <a:lnTo>
                    <a:pt x="28828" y="3949"/>
                  </a:lnTo>
                  <a:lnTo>
                    <a:pt x="40044" y="3775"/>
                  </a:lnTo>
                  <a:lnTo>
                    <a:pt x="49204" y="3333"/>
                  </a:lnTo>
                  <a:lnTo>
                    <a:pt x="55380" y="2692"/>
                  </a:lnTo>
                  <a:lnTo>
                    <a:pt x="57645" y="1917"/>
                  </a:lnTo>
                  <a:lnTo>
                    <a:pt x="55380" y="1151"/>
                  </a:lnTo>
                  <a:lnTo>
                    <a:pt x="49202" y="534"/>
                  </a:lnTo>
                  <a:lnTo>
                    <a:pt x="40039" y="129"/>
                  </a:lnTo>
                  <a:lnTo>
                    <a:pt x="28816" y="0"/>
                  </a:lnTo>
                  <a:close/>
                </a:path>
              </a:pathLst>
            </a:custGeom>
            <a:solidFill>
              <a:srgbClr val="858585">
                <a:alpha val="9954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84" name="object 482">
              <a:extLst>
                <a:ext uri="{FF2B5EF4-FFF2-40B4-BE49-F238E27FC236}">
                  <a16:creationId xmlns:a16="http://schemas.microsoft.com/office/drawing/2014/main" xmlns="" id="{3FEF2D75-99D9-4196-89EA-5F532544FE81}"/>
                </a:ext>
              </a:extLst>
            </p:cNvPr>
            <p:cNvSpPr/>
            <p:nvPr/>
          </p:nvSpPr>
          <p:spPr>
            <a:xfrm>
              <a:off x="9622712" y="7055994"/>
              <a:ext cx="53340" cy="3810"/>
            </a:xfrm>
            <a:custGeom>
              <a:avLst/>
              <a:gdLst/>
              <a:ahLst/>
              <a:cxnLst/>
              <a:rect l="l" t="t" r="r" b="b"/>
              <a:pathLst>
                <a:path w="53340" h="3809">
                  <a:moveTo>
                    <a:pt x="26542" y="0"/>
                  </a:moveTo>
                  <a:lnTo>
                    <a:pt x="16212" y="161"/>
                  </a:lnTo>
                  <a:lnTo>
                    <a:pt x="7775" y="568"/>
                  </a:lnTo>
                  <a:lnTo>
                    <a:pt x="2086" y="1160"/>
                  </a:lnTo>
                  <a:lnTo>
                    <a:pt x="0" y="1879"/>
                  </a:lnTo>
                  <a:lnTo>
                    <a:pt x="2086" y="2582"/>
                  </a:lnTo>
                  <a:lnTo>
                    <a:pt x="7775" y="3148"/>
                  </a:lnTo>
                  <a:lnTo>
                    <a:pt x="16212" y="3520"/>
                  </a:lnTo>
                  <a:lnTo>
                    <a:pt x="26542" y="3644"/>
                  </a:lnTo>
                  <a:lnTo>
                    <a:pt x="36878" y="3476"/>
                  </a:lnTo>
                  <a:lnTo>
                    <a:pt x="45315" y="3067"/>
                  </a:lnTo>
                  <a:lnTo>
                    <a:pt x="51001" y="2476"/>
                  </a:lnTo>
                  <a:lnTo>
                    <a:pt x="53085" y="1765"/>
                  </a:lnTo>
                  <a:lnTo>
                    <a:pt x="50999" y="1062"/>
                  </a:lnTo>
                  <a:lnTo>
                    <a:pt x="45310" y="496"/>
                  </a:lnTo>
                  <a:lnTo>
                    <a:pt x="36873" y="124"/>
                  </a:lnTo>
                  <a:lnTo>
                    <a:pt x="26542" y="0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85" name="object 483">
              <a:extLst>
                <a:ext uri="{FF2B5EF4-FFF2-40B4-BE49-F238E27FC236}">
                  <a16:creationId xmlns:a16="http://schemas.microsoft.com/office/drawing/2014/main" xmlns="" id="{00FC4928-BDC9-40A8-9A0F-753E53604E4E}"/>
                </a:ext>
              </a:extLst>
            </p:cNvPr>
            <p:cNvSpPr/>
            <p:nvPr/>
          </p:nvSpPr>
          <p:spPr>
            <a:xfrm>
              <a:off x="9095367" y="4689475"/>
              <a:ext cx="1096010" cy="2245360"/>
            </a:xfrm>
            <a:custGeom>
              <a:avLst/>
              <a:gdLst/>
              <a:ahLst/>
              <a:cxnLst/>
              <a:rect l="l" t="t" r="r" b="b"/>
              <a:pathLst>
                <a:path w="1096009" h="2245359">
                  <a:moveTo>
                    <a:pt x="877951" y="0"/>
                  </a:moveTo>
                  <a:lnTo>
                    <a:pt x="215582" y="558"/>
                  </a:lnTo>
                  <a:lnTo>
                    <a:pt x="166114" y="6294"/>
                  </a:lnTo>
                  <a:lnTo>
                    <a:pt x="120712" y="22562"/>
                  </a:lnTo>
                  <a:lnTo>
                    <a:pt x="80672" y="48065"/>
                  </a:lnTo>
                  <a:lnTo>
                    <a:pt x="47286" y="81506"/>
                  </a:lnTo>
                  <a:lnTo>
                    <a:pt x="21849" y="121589"/>
                  </a:lnTo>
                  <a:lnTo>
                    <a:pt x="5656" y="167018"/>
                  </a:lnTo>
                  <a:lnTo>
                    <a:pt x="0" y="216496"/>
                  </a:lnTo>
                  <a:lnTo>
                    <a:pt x="1498" y="2029218"/>
                  </a:lnTo>
                  <a:lnTo>
                    <a:pt x="7239" y="2078686"/>
                  </a:lnTo>
                  <a:lnTo>
                    <a:pt x="23510" y="2124088"/>
                  </a:lnTo>
                  <a:lnTo>
                    <a:pt x="49015" y="2164129"/>
                  </a:lnTo>
                  <a:lnTo>
                    <a:pt x="82458" y="2197514"/>
                  </a:lnTo>
                  <a:lnTo>
                    <a:pt x="122542" y="2222951"/>
                  </a:lnTo>
                  <a:lnTo>
                    <a:pt x="167971" y="2239144"/>
                  </a:lnTo>
                  <a:lnTo>
                    <a:pt x="217449" y="2244801"/>
                  </a:lnTo>
                  <a:lnTo>
                    <a:pt x="879817" y="2244255"/>
                  </a:lnTo>
                  <a:lnTo>
                    <a:pt x="929286" y="2238514"/>
                  </a:lnTo>
                  <a:lnTo>
                    <a:pt x="974687" y="2222243"/>
                  </a:lnTo>
                  <a:lnTo>
                    <a:pt x="1014728" y="2196738"/>
                  </a:lnTo>
                  <a:lnTo>
                    <a:pt x="1048113" y="2163295"/>
                  </a:lnTo>
                  <a:lnTo>
                    <a:pt x="1073550" y="2123211"/>
                  </a:lnTo>
                  <a:lnTo>
                    <a:pt x="1089744" y="2077782"/>
                  </a:lnTo>
                  <a:lnTo>
                    <a:pt x="1095400" y="2028304"/>
                  </a:lnTo>
                  <a:lnTo>
                    <a:pt x="1093901" y="215595"/>
                  </a:lnTo>
                  <a:lnTo>
                    <a:pt x="1088161" y="166126"/>
                  </a:lnTo>
                  <a:lnTo>
                    <a:pt x="1071889" y="120725"/>
                  </a:lnTo>
                  <a:lnTo>
                    <a:pt x="1046384" y="80683"/>
                  </a:lnTo>
                  <a:lnTo>
                    <a:pt x="1012942" y="47296"/>
                  </a:lnTo>
                  <a:lnTo>
                    <a:pt x="972858" y="21857"/>
                  </a:lnTo>
                  <a:lnTo>
                    <a:pt x="927429" y="5661"/>
                  </a:lnTo>
                  <a:lnTo>
                    <a:pt x="877951" y="0"/>
                  </a:lnTo>
                  <a:close/>
                </a:path>
              </a:pathLst>
            </a:custGeom>
            <a:solidFill>
              <a:srgbClr val="5E465D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86" name="object 484">
              <a:extLst>
                <a:ext uri="{FF2B5EF4-FFF2-40B4-BE49-F238E27FC236}">
                  <a16:creationId xmlns:a16="http://schemas.microsoft.com/office/drawing/2014/main" xmlns="" id="{2387F1CD-96EA-4622-A7D6-DE4ABEEA3227}"/>
                </a:ext>
              </a:extLst>
            </p:cNvPr>
            <p:cNvSpPr/>
            <p:nvPr/>
          </p:nvSpPr>
          <p:spPr>
            <a:xfrm>
              <a:off x="9100564" y="4694669"/>
              <a:ext cx="1085215" cy="2234565"/>
            </a:xfrm>
            <a:custGeom>
              <a:avLst/>
              <a:gdLst/>
              <a:ahLst/>
              <a:cxnLst/>
              <a:rect l="l" t="t" r="r" b="b"/>
              <a:pathLst>
                <a:path w="1085215" h="2234565">
                  <a:moveTo>
                    <a:pt x="911795" y="0"/>
                  </a:moveTo>
                  <a:lnTo>
                    <a:pt x="171372" y="609"/>
                  </a:lnTo>
                  <a:lnTo>
                    <a:pt x="125780" y="6778"/>
                  </a:lnTo>
                  <a:lnTo>
                    <a:pt x="84823" y="24104"/>
                  </a:lnTo>
                  <a:lnTo>
                    <a:pt x="50133" y="50952"/>
                  </a:lnTo>
                  <a:lnTo>
                    <a:pt x="23344" y="85687"/>
                  </a:lnTo>
                  <a:lnTo>
                    <a:pt x="6088" y="126673"/>
                  </a:lnTo>
                  <a:lnTo>
                    <a:pt x="119" y="171373"/>
                  </a:lnTo>
                  <a:lnTo>
                    <a:pt x="0" y="173647"/>
                  </a:lnTo>
                  <a:lnTo>
                    <a:pt x="1560" y="2063051"/>
                  </a:lnTo>
                  <a:lnTo>
                    <a:pt x="7724" y="2108638"/>
                  </a:lnTo>
                  <a:lnTo>
                    <a:pt x="25049" y="2149594"/>
                  </a:lnTo>
                  <a:lnTo>
                    <a:pt x="51897" y="2184284"/>
                  </a:lnTo>
                  <a:lnTo>
                    <a:pt x="86632" y="2211073"/>
                  </a:lnTo>
                  <a:lnTo>
                    <a:pt x="127616" y="2228327"/>
                  </a:lnTo>
                  <a:lnTo>
                    <a:pt x="173214" y="2234412"/>
                  </a:lnTo>
                  <a:lnTo>
                    <a:pt x="913649" y="2233802"/>
                  </a:lnTo>
                  <a:lnTo>
                    <a:pt x="947749" y="2229192"/>
                  </a:lnTo>
                  <a:lnTo>
                    <a:pt x="174585" y="2229192"/>
                  </a:lnTo>
                  <a:lnTo>
                    <a:pt x="130010" y="2223240"/>
                  </a:lnTo>
                  <a:lnTo>
                    <a:pt x="89946" y="2206370"/>
                  </a:lnTo>
                  <a:lnTo>
                    <a:pt x="55993" y="2180182"/>
                  </a:lnTo>
                  <a:lnTo>
                    <a:pt x="29748" y="2146270"/>
                  </a:lnTo>
                  <a:lnTo>
                    <a:pt x="12811" y="2106233"/>
                  </a:lnTo>
                  <a:lnTo>
                    <a:pt x="6845" y="2062149"/>
                  </a:lnTo>
                  <a:lnTo>
                    <a:pt x="5218" y="173647"/>
                  </a:lnTo>
                  <a:lnTo>
                    <a:pt x="11171" y="129066"/>
                  </a:lnTo>
                  <a:lnTo>
                    <a:pt x="28040" y="88999"/>
                  </a:lnTo>
                  <a:lnTo>
                    <a:pt x="54229" y="55044"/>
                  </a:lnTo>
                  <a:lnTo>
                    <a:pt x="88141" y="28801"/>
                  </a:lnTo>
                  <a:lnTo>
                    <a:pt x="128178" y="11867"/>
                  </a:lnTo>
                  <a:lnTo>
                    <a:pt x="172744" y="5841"/>
                  </a:lnTo>
                  <a:lnTo>
                    <a:pt x="950975" y="5232"/>
                  </a:lnTo>
                  <a:lnTo>
                    <a:pt x="911795" y="0"/>
                  </a:lnTo>
                  <a:close/>
                </a:path>
                <a:path w="1085215" h="2234565">
                  <a:moveTo>
                    <a:pt x="950975" y="5232"/>
                  </a:moveTo>
                  <a:lnTo>
                    <a:pt x="910423" y="5232"/>
                  </a:lnTo>
                  <a:lnTo>
                    <a:pt x="954999" y="11179"/>
                  </a:lnTo>
                  <a:lnTo>
                    <a:pt x="995065" y="28045"/>
                  </a:lnTo>
                  <a:lnTo>
                    <a:pt x="1029021" y="54233"/>
                  </a:lnTo>
                  <a:lnTo>
                    <a:pt x="1055266" y="88146"/>
                  </a:lnTo>
                  <a:lnTo>
                    <a:pt x="1072202" y="128186"/>
                  </a:lnTo>
                  <a:lnTo>
                    <a:pt x="1078163" y="172275"/>
                  </a:lnTo>
                  <a:lnTo>
                    <a:pt x="1079790" y="2060778"/>
                  </a:lnTo>
                  <a:lnTo>
                    <a:pt x="1073838" y="2105354"/>
                  </a:lnTo>
                  <a:lnTo>
                    <a:pt x="1056969" y="2145419"/>
                  </a:lnTo>
                  <a:lnTo>
                    <a:pt x="1030780" y="2179375"/>
                  </a:lnTo>
                  <a:lnTo>
                    <a:pt x="996868" y="2205621"/>
                  </a:lnTo>
                  <a:lnTo>
                    <a:pt x="956831" y="2222557"/>
                  </a:lnTo>
                  <a:lnTo>
                    <a:pt x="912265" y="2228583"/>
                  </a:lnTo>
                  <a:lnTo>
                    <a:pt x="174585" y="2229192"/>
                  </a:lnTo>
                  <a:lnTo>
                    <a:pt x="947749" y="2229192"/>
                  </a:lnTo>
                  <a:lnTo>
                    <a:pt x="1000192" y="2210317"/>
                  </a:lnTo>
                  <a:lnTo>
                    <a:pt x="1034882" y="2183471"/>
                  </a:lnTo>
                  <a:lnTo>
                    <a:pt x="1061671" y="2148737"/>
                  </a:lnTo>
                  <a:lnTo>
                    <a:pt x="1078925" y="2107751"/>
                  </a:lnTo>
                  <a:lnTo>
                    <a:pt x="1084890" y="2063051"/>
                  </a:lnTo>
                  <a:lnTo>
                    <a:pt x="1085009" y="2060778"/>
                  </a:lnTo>
                  <a:lnTo>
                    <a:pt x="1083448" y="171373"/>
                  </a:lnTo>
                  <a:lnTo>
                    <a:pt x="1077284" y="125782"/>
                  </a:lnTo>
                  <a:lnTo>
                    <a:pt x="1059960" y="84824"/>
                  </a:lnTo>
                  <a:lnTo>
                    <a:pt x="1033112" y="50134"/>
                  </a:lnTo>
                  <a:lnTo>
                    <a:pt x="998377" y="23345"/>
                  </a:lnTo>
                  <a:lnTo>
                    <a:pt x="957392" y="6089"/>
                  </a:lnTo>
                  <a:lnTo>
                    <a:pt x="950975" y="5232"/>
                  </a:lnTo>
                  <a:close/>
                </a:path>
              </a:pathLst>
            </a:custGeom>
            <a:solidFill>
              <a:srgbClr val="706F6E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87" name="object 485">
              <a:extLst>
                <a:ext uri="{FF2B5EF4-FFF2-40B4-BE49-F238E27FC236}">
                  <a16:creationId xmlns:a16="http://schemas.microsoft.com/office/drawing/2014/main" xmlns="" id="{B60D4A4F-FB8A-4578-A820-67917C3779A8}"/>
                </a:ext>
              </a:extLst>
            </p:cNvPr>
            <p:cNvSpPr/>
            <p:nvPr/>
          </p:nvSpPr>
          <p:spPr>
            <a:xfrm>
              <a:off x="9113876" y="4706599"/>
              <a:ext cx="1058545" cy="2211070"/>
            </a:xfrm>
            <a:custGeom>
              <a:avLst/>
              <a:gdLst/>
              <a:ahLst/>
              <a:cxnLst/>
              <a:rect l="l" t="t" r="r" b="b"/>
              <a:pathLst>
                <a:path w="1058545" h="2211070">
                  <a:moveTo>
                    <a:pt x="871042" y="0"/>
                  </a:moveTo>
                  <a:lnTo>
                    <a:pt x="185521" y="571"/>
                  </a:lnTo>
                  <a:lnTo>
                    <a:pt x="136169" y="7245"/>
                  </a:lnTo>
                  <a:lnTo>
                    <a:pt x="91833" y="25998"/>
                  </a:lnTo>
                  <a:lnTo>
                    <a:pt x="54279" y="55059"/>
                  </a:lnTo>
                  <a:lnTo>
                    <a:pt x="25277" y="92657"/>
                  </a:lnTo>
                  <a:lnTo>
                    <a:pt x="6595" y="137023"/>
                  </a:lnTo>
                  <a:lnTo>
                    <a:pt x="0" y="186385"/>
                  </a:lnTo>
                  <a:lnTo>
                    <a:pt x="1524" y="2025040"/>
                  </a:lnTo>
                  <a:lnTo>
                    <a:pt x="8198" y="2074396"/>
                  </a:lnTo>
                  <a:lnTo>
                    <a:pt x="26954" y="2118734"/>
                  </a:lnTo>
                  <a:lnTo>
                    <a:pt x="56018" y="2156286"/>
                  </a:lnTo>
                  <a:lnTo>
                    <a:pt x="93619" y="2185287"/>
                  </a:lnTo>
                  <a:lnTo>
                    <a:pt x="137987" y="2203967"/>
                  </a:lnTo>
                  <a:lnTo>
                    <a:pt x="187350" y="2210561"/>
                  </a:lnTo>
                  <a:lnTo>
                    <a:pt x="872871" y="2209990"/>
                  </a:lnTo>
                  <a:lnTo>
                    <a:pt x="922222" y="2203316"/>
                  </a:lnTo>
                  <a:lnTo>
                    <a:pt x="966558" y="2184563"/>
                  </a:lnTo>
                  <a:lnTo>
                    <a:pt x="1004111" y="2155502"/>
                  </a:lnTo>
                  <a:lnTo>
                    <a:pt x="1033111" y="2117904"/>
                  </a:lnTo>
                  <a:lnTo>
                    <a:pt x="1051790" y="2073538"/>
                  </a:lnTo>
                  <a:lnTo>
                    <a:pt x="1058379" y="2024176"/>
                  </a:lnTo>
                  <a:lnTo>
                    <a:pt x="1056855" y="185508"/>
                  </a:lnTo>
                  <a:lnTo>
                    <a:pt x="1050181" y="136157"/>
                  </a:lnTo>
                  <a:lnTo>
                    <a:pt x="1031429" y="91820"/>
                  </a:lnTo>
                  <a:lnTo>
                    <a:pt x="1002368" y="54268"/>
                  </a:lnTo>
                  <a:lnTo>
                    <a:pt x="964769" y="25268"/>
                  </a:lnTo>
                  <a:lnTo>
                    <a:pt x="920404" y="6589"/>
                  </a:lnTo>
                  <a:lnTo>
                    <a:pt x="871042" y="0"/>
                  </a:lnTo>
                  <a:close/>
                </a:path>
              </a:pathLst>
            </a:custGeom>
            <a:solidFill>
              <a:srgbClr val="1D1E1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88" name="object 486">
              <a:extLst>
                <a:ext uri="{FF2B5EF4-FFF2-40B4-BE49-F238E27FC236}">
                  <a16:creationId xmlns:a16="http://schemas.microsoft.com/office/drawing/2014/main" xmlns="" id="{9843CC96-EA8F-4E4E-B62E-92BF0C7459E7}"/>
                </a:ext>
              </a:extLst>
            </p:cNvPr>
            <p:cNvSpPr/>
            <p:nvPr/>
          </p:nvSpPr>
          <p:spPr>
            <a:xfrm>
              <a:off x="9148627" y="4742342"/>
              <a:ext cx="989330" cy="2139315"/>
            </a:xfrm>
            <a:custGeom>
              <a:avLst/>
              <a:gdLst/>
              <a:ahLst/>
              <a:cxnLst/>
              <a:rect l="l" t="t" r="r" b="b"/>
              <a:pathLst>
                <a:path w="989329" h="2139315">
                  <a:moveTo>
                    <a:pt x="861555" y="0"/>
                  </a:moveTo>
                  <a:lnTo>
                    <a:pt x="776147" y="76"/>
                  </a:lnTo>
                  <a:lnTo>
                    <a:pt x="125552" y="609"/>
                  </a:lnTo>
                  <a:lnTo>
                    <a:pt x="76645" y="10529"/>
                  </a:lnTo>
                  <a:lnTo>
                    <a:pt x="36725" y="37495"/>
                  </a:lnTo>
                  <a:lnTo>
                    <a:pt x="9830" y="77460"/>
                  </a:lnTo>
                  <a:lnTo>
                    <a:pt x="0" y="126377"/>
                  </a:lnTo>
                  <a:lnTo>
                    <a:pt x="1562" y="2013508"/>
                  </a:lnTo>
                  <a:lnTo>
                    <a:pt x="11480" y="2062415"/>
                  </a:lnTo>
                  <a:lnTo>
                    <a:pt x="38442" y="2102337"/>
                  </a:lnTo>
                  <a:lnTo>
                    <a:pt x="78407" y="2129235"/>
                  </a:lnTo>
                  <a:lnTo>
                    <a:pt x="127330" y="2139073"/>
                  </a:lnTo>
                  <a:lnTo>
                    <a:pt x="863333" y="2138451"/>
                  </a:lnTo>
                  <a:lnTo>
                    <a:pt x="912234" y="2128539"/>
                  </a:lnTo>
                  <a:lnTo>
                    <a:pt x="952155" y="2101576"/>
                  </a:lnTo>
                  <a:lnTo>
                    <a:pt x="979053" y="2061613"/>
                  </a:lnTo>
                  <a:lnTo>
                    <a:pt x="988885" y="2012695"/>
                  </a:lnTo>
                  <a:lnTo>
                    <a:pt x="987323" y="125564"/>
                  </a:lnTo>
                  <a:lnTo>
                    <a:pt x="977405" y="76657"/>
                  </a:lnTo>
                  <a:lnTo>
                    <a:pt x="950442" y="36736"/>
                  </a:lnTo>
                  <a:lnTo>
                    <a:pt x="910478" y="9837"/>
                  </a:lnTo>
                  <a:lnTo>
                    <a:pt x="8615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489" name="object 487">
              <a:extLst>
                <a:ext uri="{FF2B5EF4-FFF2-40B4-BE49-F238E27FC236}">
                  <a16:creationId xmlns:a16="http://schemas.microsoft.com/office/drawing/2014/main" xmlns="" id="{A7D81926-77EE-4937-81ED-80680900556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89565" y="5262702"/>
              <a:ext cx="9829" cy="270497"/>
            </a:xfrm>
            <a:prstGeom prst="rect">
              <a:avLst/>
            </a:prstGeom>
          </p:spPr>
        </p:pic>
        <p:pic>
          <p:nvPicPr>
            <p:cNvPr id="490" name="object 488">
              <a:extLst>
                <a:ext uri="{FF2B5EF4-FFF2-40B4-BE49-F238E27FC236}">
                  <a16:creationId xmlns:a16="http://schemas.microsoft.com/office/drawing/2014/main" xmlns="" id="{44CDC381-EF3A-4921-884C-BCA8C2556427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86227" y="5206682"/>
              <a:ext cx="9537" cy="171398"/>
            </a:xfrm>
            <a:prstGeom prst="rect">
              <a:avLst/>
            </a:prstGeom>
          </p:spPr>
        </p:pic>
        <p:pic>
          <p:nvPicPr>
            <p:cNvPr id="491" name="object 489">
              <a:extLst>
                <a:ext uri="{FF2B5EF4-FFF2-40B4-BE49-F238E27FC236}">
                  <a16:creationId xmlns:a16="http://schemas.microsoft.com/office/drawing/2014/main" xmlns="" id="{7C46C2D4-FF8A-46F3-B15C-C88525113F16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86393" y="5422252"/>
              <a:ext cx="9549" cy="171399"/>
            </a:xfrm>
            <a:prstGeom prst="rect">
              <a:avLst/>
            </a:prstGeom>
          </p:spPr>
        </p:pic>
        <p:pic>
          <p:nvPicPr>
            <p:cNvPr id="492" name="object 490">
              <a:extLst>
                <a:ext uri="{FF2B5EF4-FFF2-40B4-BE49-F238E27FC236}">
                  <a16:creationId xmlns:a16="http://schemas.microsoft.com/office/drawing/2014/main" xmlns="" id="{81B32C17-1651-4C0C-9E5F-4937BF1F65B2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86088" y="5044783"/>
              <a:ext cx="9473" cy="88010"/>
            </a:xfrm>
            <a:prstGeom prst="rect">
              <a:avLst/>
            </a:prstGeom>
          </p:spPr>
        </p:pic>
        <p:sp>
          <p:nvSpPr>
            <p:cNvPr id="493" name="object 491">
              <a:extLst>
                <a:ext uri="{FF2B5EF4-FFF2-40B4-BE49-F238E27FC236}">
                  <a16:creationId xmlns:a16="http://schemas.microsoft.com/office/drawing/2014/main" xmlns="" id="{F12C887B-F15E-4D1E-B258-44DF90F4F447}"/>
                </a:ext>
              </a:extLst>
            </p:cNvPr>
            <p:cNvSpPr/>
            <p:nvPr/>
          </p:nvSpPr>
          <p:spPr>
            <a:xfrm>
              <a:off x="9514500" y="4748400"/>
              <a:ext cx="246379" cy="71755"/>
            </a:xfrm>
            <a:custGeom>
              <a:avLst/>
              <a:gdLst/>
              <a:ahLst/>
              <a:cxnLst/>
              <a:rect l="l" t="t" r="r" b="b"/>
              <a:pathLst>
                <a:path w="246379" h="71754">
                  <a:moveTo>
                    <a:pt x="210312" y="0"/>
                  </a:moveTo>
                  <a:lnTo>
                    <a:pt x="35572" y="152"/>
                  </a:lnTo>
                  <a:lnTo>
                    <a:pt x="2788" y="21917"/>
                  </a:lnTo>
                  <a:lnTo>
                    <a:pt x="0" y="35775"/>
                  </a:lnTo>
                  <a:lnTo>
                    <a:pt x="2807" y="49636"/>
                  </a:lnTo>
                  <a:lnTo>
                    <a:pt x="10445" y="60948"/>
                  </a:lnTo>
                  <a:lnTo>
                    <a:pt x="21770" y="68567"/>
                  </a:lnTo>
                  <a:lnTo>
                    <a:pt x="35636" y="71348"/>
                  </a:lnTo>
                  <a:lnTo>
                    <a:pt x="210375" y="71208"/>
                  </a:lnTo>
                  <a:lnTo>
                    <a:pt x="224229" y="68401"/>
                  </a:lnTo>
                  <a:lnTo>
                    <a:pt x="235538" y="60763"/>
                  </a:lnTo>
                  <a:lnTo>
                    <a:pt x="243159" y="49438"/>
                  </a:lnTo>
                  <a:lnTo>
                    <a:pt x="245948" y="35572"/>
                  </a:lnTo>
                  <a:lnTo>
                    <a:pt x="243141" y="21718"/>
                  </a:lnTo>
                  <a:lnTo>
                    <a:pt x="235502" y="10409"/>
                  </a:lnTo>
                  <a:lnTo>
                    <a:pt x="224177" y="2788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1D1E1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494" name="object 492">
              <a:extLst>
                <a:ext uri="{FF2B5EF4-FFF2-40B4-BE49-F238E27FC236}">
                  <a16:creationId xmlns:a16="http://schemas.microsoft.com/office/drawing/2014/main" xmlns="" id="{44E3F59C-A0F5-4C39-BD72-6B1425D46F23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699472" y="4768481"/>
              <a:ext cx="31064" cy="31089"/>
            </a:xfrm>
            <a:prstGeom prst="rect">
              <a:avLst/>
            </a:prstGeom>
          </p:spPr>
        </p:pic>
        <p:pic>
          <p:nvPicPr>
            <p:cNvPr id="495" name="object 493">
              <a:extLst>
                <a:ext uri="{FF2B5EF4-FFF2-40B4-BE49-F238E27FC236}">
                  <a16:creationId xmlns:a16="http://schemas.microsoft.com/office/drawing/2014/main" xmlns="" id="{932A97B9-EBFC-483B-9128-D93943C908E0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47619" y="4735817"/>
              <a:ext cx="988898" cy="2139061"/>
            </a:xfrm>
            <a:prstGeom prst="rect">
              <a:avLst/>
            </a:prstGeom>
          </p:spPr>
        </p:pic>
        <p:sp>
          <p:nvSpPr>
            <p:cNvPr id="496" name="object 494">
              <a:extLst>
                <a:ext uri="{FF2B5EF4-FFF2-40B4-BE49-F238E27FC236}">
                  <a16:creationId xmlns:a16="http://schemas.microsoft.com/office/drawing/2014/main" xmlns="" id="{5ECAFAA9-630E-4DDB-B6E2-2CDC7DFAE9D7}"/>
                </a:ext>
              </a:extLst>
            </p:cNvPr>
            <p:cNvSpPr/>
            <p:nvPr/>
          </p:nvSpPr>
          <p:spPr>
            <a:xfrm>
              <a:off x="9514500" y="4748400"/>
              <a:ext cx="246379" cy="71755"/>
            </a:xfrm>
            <a:custGeom>
              <a:avLst/>
              <a:gdLst/>
              <a:ahLst/>
              <a:cxnLst/>
              <a:rect l="l" t="t" r="r" b="b"/>
              <a:pathLst>
                <a:path w="246379" h="71754">
                  <a:moveTo>
                    <a:pt x="210312" y="0"/>
                  </a:moveTo>
                  <a:lnTo>
                    <a:pt x="35572" y="152"/>
                  </a:lnTo>
                  <a:lnTo>
                    <a:pt x="2788" y="21917"/>
                  </a:lnTo>
                  <a:lnTo>
                    <a:pt x="0" y="35775"/>
                  </a:lnTo>
                  <a:lnTo>
                    <a:pt x="2807" y="49636"/>
                  </a:lnTo>
                  <a:lnTo>
                    <a:pt x="10445" y="60948"/>
                  </a:lnTo>
                  <a:lnTo>
                    <a:pt x="21770" y="68567"/>
                  </a:lnTo>
                  <a:lnTo>
                    <a:pt x="35636" y="71348"/>
                  </a:lnTo>
                  <a:lnTo>
                    <a:pt x="210375" y="71208"/>
                  </a:lnTo>
                  <a:lnTo>
                    <a:pt x="224229" y="68401"/>
                  </a:lnTo>
                  <a:lnTo>
                    <a:pt x="235538" y="60763"/>
                  </a:lnTo>
                  <a:lnTo>
                    <a:pt x="243159" y="49438"/>
                  </a:lnTo>
                  <a:lnTo>
                    <a:pt x="245948" y="35572"/>
                  </a:lnTo>
                  <a:lnTo>
                    <a:pt x="243141" y="21718"/>
                  </a:lnTo>
                  <a:lnTo>
                    <a:pt x="235502" y="10409"/>
                  </a:lnTo>
                  <a:lnTo>
                    <a:pt x="224177" y="2788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1D1E1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497" name="object 495">
              <a:extLst>
                <a:ext uri="{FF2B5EF4-FFF2-40B4-BE49-F238E27FC236}">
                  <a16:creationId xmlns:a16="http://schemas.microsoft.com/office/drawing/2014/main" xmlns="" id="{A71C7B9E-ACFC-482F-BF8F-CDD9449C6051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699472" y="4768481"/>
              <a:ext cx="31064" cy="31089"/>
            </a:xfrm>
            <a:prstGeom prst="rect">
              <a:avLst/>
            </a:prstGeom>
          </p:spPr>
        </p:pic>
        <p:sp>
          <p:nvSpPr>
            <p:cNvPr id="498" name="object 496">
              <a:extLst>
                <a:ext uri="{FF2B5EF4-FFF2-40B4-BE49-F238E27FC236}">
                  <a16:creationId xmlns:a16="http://schemas.microsoft.com/office/drawing/2014/main" xmlns="" id="{83AA1CBA-B40A-4E01-A57D-58D36DAFA125}"/>
                </a:ext>
              </a:extLst>
            </p:cNvPr>
            <p:cNvSpPr/>
            <p:nvPr/>
          </p:nvSpPr>
          <p:spPr>
            <a:xfrm>
              <a:off x="6355373" y="7018045"/>
              <a:ext cx="1054100" cy="72390"/>
            </a:xfrm>
            <a:custGeom>
              <a:avLst/>
              <a:gdLst/>
              <a:ahLst/>
              <a:cxnLst/>
              <a:rect l="l" t="t" r="r" b="b"/>
              <a:pathLst>
                <a:path w="1054100" h="72390">
                  <a:moveTo>
                    <a:pt x="526745" y="0"/>
                  </a:moveTo>
                  <a:lnTo>
                    <a:pt x="448898" y="548"/>
                  </a:lnTo>
                  <a:lnTo>
                    <a:pt x="374599" y="1837"/>
                  </a:lnTo>
                  <a:lnTo>
                    <a:pt x="304663" y="3809"/>
                  </a:lnTo>
                  <a:lnTo>
                    <a:pt x="239903" y="6406"/>
                  </a:lnTo>
                  <a:lnTo>
                    <a:pt x="181136" y="9570"/>
                  </a:lnTo>
                  <a:lnTo>
                    <a:pt x="129175" y="13244"/>
                  </a:lnTo>
                  <a:lnTo>
                    <a:pt x="84837" y="17371"/>
                  </a:lnTo>
                  <a:lnTo>
                    <a:pt x="22285" y="26751"/>
                  </a:lnTo>
                  <a:lnTo>
                    <a:pt x="0" y="37249"/>
                  </a:lnTo>
                  <a:lnTo>
                    <a:pt x="5725" y="42582"/>
                  </a:lnTo>
                  <a:lnTo>
                    <a:pt x="48999" y="52399"/>
                  </a:lnTo>
                  <a:lnTo>
                    <a:pt x="129273" y="60720"/>
                  </a:lnTo>
                  <a:lnTo>
                    <a:pt x="181247" y="64183"/>
                  </a:lnTo>
                  <a:lnTo>
                    <a:pt x="240027" y="67109"/>
                  </a:lnTo>
                  <a:lnTo>
                    <a:pt x="304796" y="69443"/>
                  </a:lnTo>
                  <a:lnTo>
                    <a:pt x="374741" y="71131"/>
                  </a:lnTo>
                  <a:lnTo>
                    <a:pt x="449046" y="72119"/>
                  </a:lnTo>
                  <a:lnTo>
                    <a:pt x="526897" y="72351"/>
                  </a:lnTo>
                  <a:lnTo>
                    <a:pt x="604746" y="71802"/>
                  </a:lnTo>
                  <a:lnTo>
                    <a:pt x="679047" y="70513"/>
                  </a:lnTo>
                  <a:lnTo>
                    <a:pt x="748985" y="68540"/>
                  </a:lnTo>
                  <a:lnTo>
                    <a:pt x="813744" y="65942"/>
                  </a:lnTo>
                  <a:lnTo>
                    <a:pt x="872511" y="62777"/>
                  </a:lnTo>
                  <a:lnTo>
                    <a:pt x="924471" y="59102"/>
                  </a:lnTo>
                  <a:lnTo>
                    <a:pt x="968808" y="54974"/>
                  </a:lnTo>
                  <a:lnTo>
                    <a:pt x="1031358" y="45596"/>
                  </a:lnTo>
                  <a:lnTo>
                    <a:pt x="1053642" y="35102"/>
                  </a:lnTo>
                  <a:lnTo>
                    <a:pt x="1047920" y="29769"/>
                  </a:lnTo>
                  <a:lnTo>
                    <a:pt x="1004648" y="19951"/>
                  </a:lnTo>
                  <a:lnTo>
                    <a:pt x="924374" y="11631"/>
                  </a:lnTo>
                  <a:lnTo>
                    <a:pt x="872399" y="8168"/>
                  </a:lnTo>
                  <a:lnTo>
                    <a:pt x="813618" y="5242"/>
                  </a:lnTo>
                  <a:lnTo>
                    <a:pt x="748848" y="2908"/>
                  </a:lnTo>
                  <a:lnTo>
                    <a:pt x="678902" y="1220"/>
                  </a:lnTo>
                  <a:lnTo>
                    <a:pt x="604596" y="232"/>
                  </a:lnTo>
                  <a:lnTo>
                    <a:pt x="526745" y="0"/>
                  </a:lnTo>
                  <a:close/>
                </a:path>
              </a:pathLst>
            </a:custGeom>
            <a:solidFill>
              <a:srgbClr val="FDFDFD">
                <a:alpha val="45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99" name="object 497">
              <a:extLst>
                <a:ext uri="{FF2B5EF4-FFF2-40B4-BE49-F238E27FC236}">
                  <a16:creationId xmlns:a16="http://schemas.microsoft.com/office/drawing/2014/main" xmlns="" id="{0050D026-0FB1-4C88-A73F-7CF43992EB1B}"/>
                </a:ext>
              </a:extLst>
            </p:cNvPr>
            <p:cNvSpPr/>
            <p:nvPr/>
          </p:nvSpPr>
          <p:spPr>
            <a:xfrm>
              <a:off x="6357659" y="7018188"/>
              <a:ext cx="1049655" cy="72390"/>
            </a:xfrm>
            <a:custGeom>
              <a:avLst/>
              <a:gdLst/>
              <a:ahLst/>
              <a:cxnLst/>
              <a:rect l="l" t="t" r="r" b="b"/>
              <a:pathLst>
                <a:path w="1049654" h="72390">
                  <a:moveTo>
                    <a:pt x="524459" y="0"/>
                  </a:moveTo>
                  <a:lnTo>
                    <a:pt x="446949" y="550"/>
                  </a:lnTo>
                  <a:lnTo>
                    <a:pt x="372971" y="1837"/>
                  </a:lnTo>
                  <a:lnTo>
                    <a:pt x="303336" y="3803"/>
                  </a:lnTo>
                  <a:lnTo>
                    <a:pt x="238856" y="6391"/>
                  </a:lnTo>
                  <a:lnTo>
                    <a:pt x="180343" y="9544"/>
                  </a:lnTo>
                  <a:lnTo>
                    <a:pt x="128608" y="13203"/>
                  </a:lnTo>
                  <a:lnTo>
                    <a:pt x="84462" y="17312"/>
                  </a:lnTo>
                  <a:lnTo>
                    <a:pt x="22183" y="26650"/>
                  </a:lnTo>
                  <a:lnTo>
                    <a:pt x="0" y="37096"/>
                  </a:lnTo>
                  <a:lnTo>
                    <a:pt x="5697" y="42409"/>
                  </a:lnTo>
                  <a:lnTo>
                    <a:pt x="48780" y="52186"/>
                  </a:lnTo>
                  <a:lnTo>
                    <a:pt x="128705" y="60472"/>
                  </a:lnTo>
                  <a:lnTo>
                    <a:pt x="180455" y="63920"/>
                  </a:lnTo>
                  <a:lnTo>
                    <a:pt x="238980" y="66834"/>
                  </a:lnTo>
                  <a:lnTo>
                    <a:pt x="303470" y="69159"/>
                  </a:lnTo>
                  <a:lnTo>
                    <a:pt x="373112" y="70840"/>
                  </a:lnTo>
                  <a:lnTo>
                    <a:pt x="447097" y="71825"/>
                  </a:lnTo>
                  <a:lnTo>
                    <a:pt x="524611" y="72059"/>
                  </a:lnTo>
                  <a:lnTo>
                    <a:pt x="602124" y="71509"/>
                  </a:lnTo>
                  <a:lnTo>
                    <a:pt x="676104" y="70223"/>
                  </a:lnTo>
                  <a:lnTo>
                    <a:pt x="745740" y="68258"/>
                  </a:lnTo>
                  <a:lnTo>
                    <a:pt x="810220" y="65671"/>
                  </a:lnTo>
                  <a:lnTo>
                    <a:pt x="868733" y="62519"/>
                  </a:lnTo>
                  <a:lnTo>
                    <a:pt x="920468" y="58861"/>
                  </a:lnTo>
                  <a:lnTo>
                    <a:pt x="964615" y="54752"/>
                  </a:lnTo>
                  <a:lnTo>
                    <a:pt x="1026895" y="45414"/>
                  </a:lnTo>
                  <a:lnTo>
                    <a:pt x="1049083" y="34963"/>
                  </a:lnTo>
                  <a:lnTo>
                    <a:pt x="1043385" y="29650"/>
                  </a:lnTo>
                  <a:lnTo>
                    <a:pt x="1000300" y="19872"/>
                  </a:lnTo>
                  <a:lnTo>
                    <a:pt x="920372" y="11587"/>
                  </a:lnTo>
                  <a:lnTo>
                    <a:pt x="868621" y="8138"/>
                  </a:lnTo>
                  <a:lnTo>
                    <a:pt x="810094" y="5225"/>
                  </a:lnTo>
                  <a:lnTo>
                    <a:pt x="745603" y="2900"/>
                  </a:lnTo>
                  <a:lnTo>
                    <a:pt x="675959" y="1219"/>
                  </a:lnTo>
                  <a:lnTo>
                    <a:pt x="601973" y="234"/>
                  </a:lnTo>
                  <a:lnTo>
                    <a:pt x="524459" y="0"/>
                  </a:lnTo>
                  <a:close/>
                </a:path>
              </a:pathLst>
            </a:custGeom>
            <a:solidFill>
              <a:srgbClr val="FDFDFD">
                <a:alpha val="90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00" name="object 498">
              <a:extLst>
                <a:ext uri="{FF2B5EF4-FFF2-40B4-BE49-F238E27FC236}">
                  <a16:creationId xmlns:a16="http://schemas.microsoft.com/office/drawing/2014/main" xmlns="" id="{CC3A5EA1-2732-43A3-947C-89CDAE791795}"/>
                </a:ext>
              </a:extLst>
            </p:cNvPr>
            <p:cNvSpPr/>
            <p:nvPr/>
          </p:nvSpPr>
          <p:spPr>
            <a:xfrm>
              <a:off x="6359931" y="7018346"/>
              <a:ext cx="1044575" cy="71755"/>
            </a:xfrm>
            <a:custGeom>
              <a:avLst/>
              <a:gdLst/>
              <a:ahLst/>
              <a:cxnLst/>
              <a:rect l="l" t="t" r="r" b="b"/>
              <a:pathLst>
                <a:path w="1044575" h="71754">
                  <a:moveTo>
                    <a:pt x="522198" y="0"/>
                  </a:moveTo>
                  <a:lnTo>
                    <a:pt x="445021" y="548"/>
                  </a:lnTo>
                  <a:lnTo>
                    <a:pt x="371361" y="1830"/>
                  </a:lnTo>
                  <a:lnTo>
                    <a:pt x="302027" y="3787"/>
                  </a:lnTo>
                  <a:lnTo>
                    <a:pt x="237825" y="6364"/>
                  </a:lnTo>
                  <a:lnTo>
                    <a:pt x="179564" y="9502"/>
                  </a:lnTo>
                  <a:lnTo>
                    <a:pt x="128052" y="13145"/>
                  </a:lnTo>
                  <a:lnTo>
                    <a:pt x="84096" y="17236"/>
                  </a:lnTo>
                  <a:lnTo>
                    <a:pt x="22087" y="26531"/>
                  </a:lnTo>
                  <a:lnTo>
                    <a:pt x="0" y="36931"/>
                  </a:lnTo>
                  <a:lnTo>
                    <a:pt x="5672" y="42221"/>
                  </a:lnTo>
                  <a:lnTo>
                    <a:pt x="48569" y="51955"/>
                  </a:lnTo>
                  <a:lnTo>
                    <a:pt x="128148" y="60205"/>
                  </a:lnTo>
                  <a:lnTo>
                    <a:pt x="179673" y="63639"/>
                  </a:lnTo>
                  <a:lnTo>
                    <a:pt x="237945" y="66540"/>
                  </a:lnTo>
                  <a:lnTo>
                    <a:pt x="302155" y="68854"/>
                  </a:lnTo>
                  <a:lnTo>
                    <a:pt x="371496" y="70529"/>
                  </a:lnTo>
                  <a:lnTo>
                    <a:pt x="445160" y="71509"/>
                  </a:lnTo>
                  <a:lnTo>
                    <a:pt x="522338" y="71742"/>
                  </a:lnTo>
                  <a:lnTo>
                    <a:pt x="599514" y="71197"/>
                  </a:lnTo>
                  <a:lnTo>
                    <a:pt x="673173" y="69917"/>
                  </a:lnTo>
                  <a:lnTo>
                    <a:pt x="742507" y="67962"/>
                  </a:lnTo>
                  <a:lnTo>
                    <a:pt x="806708" y="65386"/>
                  </a:lnTo>
                  <a:lnTo>
                    <a:pt x="864968" y="62248"/>
                  </a:lnTo>
                  <a:lnTo>
                    <a:pt x="916479" y="58605"/>
                  </a:lnTo>
                  <a:lnTo>
                    <a:pt x="960434" y="54514"/>
                  </a:lnTo>
                  <a:lnTo>
                    <a:pt x="1022444" y="45216"/>
                  </a:lnTo>
                  <a:lnTo>
                    <a:pt x="1044536" y="34810"/>
                  </a:lnTo>
                  <a:lnTo>
                    <a:pt x="1038863" y="29521"/>
                  </a:lnTo>
                  <a:lnTo>
                    <a:pt x="995966" y="19786"/>
                  </a:lnTo>
                  <a:lnTo>
                    <a:pt x="916388" y="11536"/>
                  </a:lnTo>
                  <a:lnTo>
                    <a:pt x="864862" y="8103"/>
                  </a:lnTo>
                  <a:lnTo>
                    <a:pt x="806591" y="5202"/>
                  </a:lnTo>
                  <a:lnTo>
                    <a:pt x="742381" y="2887"/>
                  </a:lnTo>
                  <a:lnTo>
                    <a:pt x="673040" y="1212"/>
                  </a:lnTo>
                  <a:lnTo>
                    <a:pt x="599376" y="232"/>
                  </a:lnTo>
                  <a:lnTo>
                    <a:pt x="522198" y="0"/>
                  </a:lnTo>
                  <a:close/>
                </a:path>
              </a:pathLst>
            </a:custGeom>
            <a:solidFill>
              <a:srgbClr val="FCFCFC">
                <a:alpha val="135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01" name="object 499">
              <a:extLst>
                <a:ext uri="{FF2B5EF4-FFF2-40B4-BE49-F238E27FC236}">
                  <a16:creationId xmlns:a16="http://schemas.microsoft.com/office/drawing/2014/main" xmlns="" id="{AD75E5D5-5C4D-414C-B664-2D8D29F460BB}"/>
                </a:ext>
              </a:extLst>
            </p:cNvPr>
            <p:cNvSpPr/>
            <p:nvPr/>
          </p:nvSpPr>
          <p:spPr>
            <a:xfrm>
              <a:off x="6362203" y="7018503"/>
              <a:ext cx="1040130" cy="71755"/>
            </a:xfrm>
            <a:custGeom>
              <a:avLst/>
              <a:gdLst/>
              <a:ahLst/>
              <a:cxnLst/>
              <a:rect l="l" t="t" r="r" b="b"/>
              <a:pathLst>
                <a:path w="1040129" h="71754">
                  <a:moveTo>
                    <a:pt x="519925" y="0"/>
                  </a:moveTo>
                  <a:lnTo>
                    <a:pt x="443085" y="543"/>
                  </a:lnTo>
                  <a:lnTo>
                    <a:pt x="369746" y="1818"/>
                  </a:lnTo>
                  <a:lnTo>
                    <a:pt x="300715" y="3766"/>
                  </a:lnTo>
                  <a:lnTo>
                    <a:pt x="236793" y="6332"/>
                  </a:lnTo>
                  <a:lnTo>
                    <a:pt x="178787" y="9457"/>
                  </a:lnTo>
                  <a:lnTo>
                    <a:pt x="127500" y="13086"/>
                  </a:lnTo>
                  <a:lnTo>
                    <a:pt x="83736" y="17160"/>
                  </a:lnTo>
                  <a:lnTo>
                    <a:pt x="21996" y="26419"/>
                  </a:lnTo>
                  <a:lnTo>
                    <a:pt x="0" y="36779"/>
                  </a:lnTo>
                  <a:lnTo>
                    <a:pt x="5648" y="42044"/>
                  </a:lnTo>
                  <a:lnTo>
                    <a:pt x="48358" y="51734"/>
                  </a:lnTo>
                  <a:lnTo>
                    <a:pt x="127591" y="59945"/>
                  </a:lnTo>
                  <a:lnTo>
                    <a:pt x="178892" y="63362"/>
                  </a:lnTo>
                  <a:lnTo>
                    <a:pt x="236910" y="66249"/>
                  </a:lnTo>
                  <a:lnTo>
                    <a:pt x="300841" y="68553"/>
                  </a:lnTo>
                  <a:lnTo>
                    <a:pt x="369880" y="70219"/>
                  </a:lnTo>
                  <a:lnTo>
                    <a:pt x="443223" y="71194"/>
                  </a:lnTo>
                  <a:lnTo>
                    <a:pt x="520065" y="71424"/>
                  </a:lnTo>
                  <a:lnTo>
                    <a:pt x="596905" y="70881"/>
                  </a:lnTo>
                  <a:lnTo>
                    <a:pt x="670243" y="69607"/>
                  </a:lnTo>
                  <a:lnTo>
                    <a:pt x="739275" y="67660"/>
                  </a:lnTo>
                  <a:lnTo>
                    <a:pt x="803196" y="65096"/>
                  </a:lnTo>
                  <a:lnTo>
                    <a:pt x="861202" y="61972"/>
                  </a:lnTo>
                  <a:lnTo>
                    <a:pt x="912489" y="58345"/>
                  </a:lnTo>
                  <a:lnTo>
                    <a:pt x="956253" y="54273"/>
                  </a:lnTo>
                  <a:lnTo>
                    <a:pt x="1017994" y="45016"/>
                  </a:lnTo>
                  <a:lnTo>
                    <a:pt x="1039990" y="34658"/>
                  </a:lnTo>
                  <a:lnTo>
                    <a:pt x="1034341" y="29392"/>
                  </a:lnTo>
                  <a:lnTo>
                    <a:pt x="991631" y="19700"/>
                  </a:lnTo>
                  <a:lnTo>
                    <a:pt x="912398" y="11486"/>
                  </a:lnTo>
                  <a:lnTo>
                    <a:pt x="861097" y="8067"/>
                  </a:lnTo>
                  <a:lnTo>
                    <a:pt x="803079" y="5178"/>
                  </a:lnTo>
                  <a:lnTo>
                    <a:pt x="739148" y="2873"/>
                  </a:lnTo>
                  <a:lnTo>
                    <a:pt x="670109" y="1206"/>
                  </a:lnTo>
                  <a:lnTo>
                    <a:pt x="596767" y="230"/>
                  </a:lnTo>
                  <a:lnTo>
                    <a:pt x="519925" y="0"/>
                  </a:lnTo>
                  <a:close/>
                </a:path>
              </a:pathLst>
            </a:custGeom>
            <a:solidFill>
              <a:srgbClr val="FCFCFC">
                <a:alpha val="180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02" name="object 500">
              <a:extLst>
                <a:ext uri="{FF2B5EF4-FFF2-40B4-BE49-F238E27FC236}">
                  <a16:creationId xmlns:a16="http://schemas.microsoft.com/office/drawing/2014/main" xmlns="" id="{2B65A5FC-0446-43FE-B511-B4831A25640F}"/>
                </a:ext>
              </a:extLst>
            </p:cNvPr>
            <p:cNvSpPr/>
            <p:nvPr/>
          </p:nvSpPr>
          <p:spPr>
            <a:xfrm>
              <a:off x="6364475" y="7018660"/>
              <a:ext cx="1035685" cy="71120"/>
            </a:xfrm>
            <a:custGeom>
              <a:avLst/>
              <a:gdLst/>
              <a:ahLst/>
              <a:cxnLst/>
              <a:rect l="l" t="t" r="r" b="b"/>
              <a:pathLst>
                <a:path w="1035684" h="71120">
                  <a:moveTo>
                    <a:pt x="517652" y="0"/>
                  </a:moveTo>
                  <a:lnTo>
                    <a:pt x="441148" y="541"/>
                  </a:lnTo>
                  <a:lnTo>
                    <a:pt x="368130" y="1811"/>
                  </a:lnTo>
                  <a:lnTo>
                    <a:pt x="299401" y="3751"/>
                  </a:lnTo>
                  <a:lnTo>
                    <a:pt x="235759" y="6305"/>
                  </a:lnTo>
                  <a:lnTo>
                    <a:pt x="178006" y="9416"/>
                  </a:lnTo>
                  <a:lnTo>
                    <a:pt x="126943" y="13028"/>
                  </a:lnTo>
                  <a:lnTo>
                    <a:pt x="83370" y="17084"/>
                  </a:lnTo>
                  <a:lnTo>
                    <a:pt x="21900" y="26301"/>
                  </a:lnTo>
                  <a:lnTo>
                    <a:pt x="0" y="36614"/>
                  </a:lnTo>
                  <a:lnTo>
                    <a:pt x="5623" y="41856"/>
                  </a:lnTo>
                  <a:lnTo>
                    <a:pt x="48147" y="51505"/>
                  </a:lnTo>
                  <a:lnTo>
                    <a:pt x="127034" y="59684"/>
                  </a:lnTo>
                  <a:lnTo>
                    <a:pt x="178111" y="63088"/>
                  </a:lnTo>
                  <a:lnTo>
                    <a:pt x="235876" y="65964"/>
                  </a:lnTo>
                  <a:lnTo>
                    <a:pt x="299527" y="68259"/>
                  </a:lnTo>
                  <a:lnTo>
                    <a:pt x="368264" y="69919"/>
                  </a:lnTo>
                  <a:lnTo>
                    <a:pt x="441286" y="70890"/>
                  </a:lnTo>
                  <a:lnTo>
                    <a:pt x="517791" y="71119"/>
                  </a:lnTo>
                  <a:lnTo>
                    <a:pt x="594295" y="70578"/>
                  </a:lnTo>
                  <a:lnTo>
                    <a:pt x="667312" y="69308"/>
                  </a:lnTo>
                  <a:lnTo>
                    <a:pt x="736042" y="67368"/>
                  </a:lnTo>
                  <a:lnTo>
                    <a:pt x="799684" y="64814"/>
                  </a:lnTo>
                  <a:lnTo>
                    <a:pt x="857437" y="61703"/>
                  </a:lnTo>
                  <a:lnTo>
                    <a:pt x="908500" y="58091"/>
                  </a:lnTo>
                  <a:lnTo>
                    <a:pt x="952072" y="54035"/>
                  </a:lnTo>
                  <a:lnTo>
                    <a:pt x="1013543" y="44818"/>
                  </a:lnTo>
                  <a:lnTo>
                    <a:pt x="1035443" y="34505"/>
                  </a:lnTo>
                  <a:lnTo>
                    <a:pt x="1029820" y="29263"/>
                  </a:lnTo>
                  <a:lnTo>
                    <a:pt x="987295" y="19614"/>
                  </a:lnTo>
                  <a:lnTo>
                    <a:pt x="908408" y="11435"/>
                  </a:lnTo>
                  <a:lnTo>
                    <a:pt x="857332" y="8031"/>
                  </a:lnTo>
                  <a:lnTo>
                    <a:pt x="799567" y="5155"/>
                  </a:lnTo>
                  <a:lnTo>
                    <a:pt x="735916" y="2860"/>
                  </a:lnTo>
                  <a:lnTo>
                    <a:pt x="667179" y="1200"/>
                  </a:lnTo>
                  <a:lnTo>
                    <a:pt x="594157" y="229"/>
                  </a:lnTo>
                  <a:lnTo>
                    <a:pt x="517652" y="0"/>
                  </a:lnTo>
                  <a:close/>
                </a:path>
              </a:pathLst>
            </a:custGeom>
            <a:solidFill>
              <a:srgbClr val="FBFBFB">
                <a:alpha val="226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03" name="object 501">
              <a:extLst>
                <a:ext uri="{FF2B5EF4-FFF2-40B4-BE49-F238E27FC236}">
                  <a16:creationId xmlns:a16="http://schemas.microsoft.com/office/drawing/2014/main" xmlns="" id="{90538FBF-4F34-4FE0-A553-246A3487AEF3}"/>
                </a:ext>
              </a:extLst>
            </p:cNvPr>
            <p:cNvSpPr/>
            <p:nvPr/>
          </p:nvSpPr>
          <p:spPr>
            <a:xfrm>
              <a:off x="6366747" y="7018817"/>
              <a:ext cx="1031240" cy="71120"/>
            </a:xfrm>
            <a:custGeom>
              <a:avLst/>
              <a:gdLst/>
              <a:ahLst/>
              <a:cxnLst/>
              <a:rect l="l" t="t" r="r" b="b"/>
              <a:pathLst>
                <a:path w="1031240" h="71120">
                  <a:moveTo>
                    <a:pt x="515378" y="0"/>
                  </a:moveTo>
                  <a:lnTo>
                    <a:pt x="439211" y="540"/>
                  </a:lnTo>
                  <a:lnTo>
                    <a:pt x="366514" y="1803"/>
                  </a:lnTo>
                  <a:lnTo>
                    <a:pt x="298086" y="3735"/>
                  </a:lnTo>
                  <a:lnTo>
                    <a:pt x="234724" y="6277"/>
                  </a:lnTo>
                  <a:lnTo>
                    <a:pt x="177225" y="9375"/>
                  </a:lnTo>
                  <a:lnTo>
                    <a:pt x="126386" y="12970"/>
                  </a:lnTo>
                  <a:lnTo>
                    <a:pt x="83005" y="17008"/>
                  </a:lnTo>
                  <a:lnTo>
                    <a:pt x="21803" y="26183"/>
                  </a:lnTo>
                  <a:lnTo>
                    <a:pt x="0" y="36449"/>
                  </a:lnTo>
                  <a:lnTo>
                    <a:pt x="5599" y="41670"/>
                  </a:lnTo>
                  <a:lnTo>
                    <a:pt x="47936" y="51279"/>
                  </a:lnTo>
                  <a:lnTo>
                    <a:pt x="126477" y="59422"/>
                  </a:lnTo>
                  <a:lnTo>
                    <a:pt x="177330" y="62810"/>
                  </a:lnTo>
                  <a:lnTo>
                    <a:pt x="234841" y="65673"/>
                  </a:lnTo>
                  <a:lnTo>
                    <a:pt x="298213" y="67957"/>
                  </a:lnTo>
                  <a:lnTo>
                    <a:pt x="366648" y="69608"/>
                  </a:lnTo>
                  <a:lnTo>
                    <a:pt x="439349" y="70574"/>
                  </a:lnTo>
                  <a:lnTo>
                    <a:pt x="515518" y="70802"/>
                  </a:lnTo>
                  <a:lnTo>
                    <a:pt x="591688" y="70262"/>
                  </a:lnTo>
                  <a:lnTo>
                    <a:pt x="664386" y="68998"/>
                  </a:lnTo>
                  <a:lnTo>
                    <a:pt x="732815" y="67067"/>
                  </a:lnTo>
                  <a:lnTo>
                    <a:pt x="796178" y="64524"/>
                  </a:lnTo>
                  <a:lnTo>
                    <a:pt x="853676" y="61427"/>
                  </a:lnTo>
                  <a:lnTo>
                    <a:pt x="904514" y="57831"/>
                  </a:lnTo>
                  <a:lnTo>
                    <a:pt x="947895" y="53794"/>
                  </a:lnTo>
                  <a:lnTo>
                    <a:pt x="1009094" y="44619"/>
                  </a:lnTo>
                  <a:lnTo>
                    <a:pt x="1030897" y="34353"/>
                  </a:lnTo>
                  <a:lnTo>
                    <a:pt x="1025298" y="29135"/>
                  </a:lnTo>
                  <a:lnTo>
                    <a:pt x="982960" y="19530"/>
                  </a:lnTo>
                  <a:lnTo>
                    <a:pt x="904419" y="11389"/>
                  </a:lnTo>
                  <a:lnTo>
                    <a:pt x="853566" y="8000"/>
                  </a:lnTo>
                  <a:lnTo>
                    <a:pt x="796055" y="5137"/>
                  </a:lnTo>
                  <a:lnTo>
                    <a:pt x="732683" y="2852"/>
                  </a:lnTo>
                  <a:lnTo>
                    <a:pt x="664248" y="1199"/>
                  </a:lnTo>
                  <a:lnTo>
                    <a:pt x="591547" y="230"/>
                  </a:lnTo>
                  <a:lnTo>
                    <a:pt x="515378" y="0"/>
                  </a:lnTo>
                  <a:close/>
                </a:path>
              </a:pathLst>
            </a:custGeom>
            <a:solidFill>
              <a:srgbClr val="FBFBFB">
                <a:alpha val="271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04" name="object 502">
              <a:extLst>
                <a:ext uri="{FF2B5EF4-FFF2-40B4-BE49-F238E27FC236}">
                  <a16:creationId xmlns:a16="http://schemas.microsoft.com/office/drawing/2014/main" xmlns="" id="{7A757B10-319E-455E-9D6A-6FA9BE9D5DDE}"/>
                </a:ext>
              </a:extLst>
            </p:cNvPr>
            <p:cNvSpPr/>
            <p:nvPr/>
          </p:nvSpPr>
          <p:spPr>
            <a:xfrm>
              <a:off x="6369019" y="7018975"/>
              <a:ext cx="1026794" cy="70485"/>
            </a:xfrm>
            <a:custGeom>
              <a:avLst/>
              <a:gdLst/>
              <a:ahLst/>
              <a:cxnLst/>
              <a:rect l="l" t="t" r="r" b="b"/>
              <a:pathLst>
                <a:path w="1026795" h="70484">
                  <a:moveTo>
                    <a:pt x="513105" y="0"/>
                  </a:moveTo>
                  <a:lnTo>
                    <a:pt x="429868" y="632"/>
                  </a:lnTo>
                  <a:lnTo>
                    <a:pt x="350908" y="2130"/>
                  </a:lnTo>
                  <a:lnTo>
                    <a:pt x="277282" y="4418"/>
                  </a:lnTo>
                  <a:lnTo>
                    <a:pt x="210046" y="7421"/>
                  </a:lnTo>
                  <a:lnTo>
                    <a:pt x="150258" y="11066"/>
                  </a:lnTo>
                  <a:lnTo>
                    <a:pt x="98973" y="15277"/>
                  </a:lnTo>
                  <a:lnTo>
                    <a:pt x="57248" y="19981"/>
                  </a:lnTo>
                  <a:lnTo>
                    <a:pt x="6705" y="30565"/>
                  </a:lnTo>
                  <a:lnTo>
                    <a:pt x="0" y="36296"/>
                  </a:lnTo>
                  <a:lnTo>
                    <a:pt x="6731" y="41997"/>
                  </a:lnTo>
                  <a:lnTo>
                    <a:pt x="57318" y="52371"/>
                  </a:lnTo>
                  <a:lnTo>
                    <a:pt x="99061" y="56904"/>
                  </a:lnTo>
                  <a:lnTo>
                    <a:pt x="150361" y="60906"/>
                  </a:lnTo>
                  <a:lnTo>
                    <a:pt x="210162" y="64306"/>
                  </a:lnTo>
                  <a:lnTo>
                    <a:pt x="277408" y="67035"/>
                  </a:lnTo>
                  <a:lnTo>
                    <a:pt x="351041" y="69021"/>
                  </a:lnTo>
                  <a:lnTo>
                    <a:pt x="430006" y="70195"/>
                  </a:lnTo>
                  <a:lnTo>
                    <a:pt x="513245" y="70485"/>
                  </a:lnTo>
                  <a:lnTo>
                    <a:pt x="596485" y="69855"/>
                  </a:lnTo>
                  <a:lnTo>
                    <a:pt x="675447" y="68361"/>
                  </a:lnTo>
                  <a:lnTo>
                    <a:pt x="749073" y="66075"/>
                  </a:lnTo>
                  <a:lnTo>
                    <a:pt x="816309" y="63073"/>
                  </a:lnTo>
                  <a:lnTo>
                    <a:pt x="876096" y="59429"/>
                  </a:lnTo>
                  <a:lnTo>
                    <a:pt x="927380" y="55219"/>
                  </a:lnTo>
                  <a:lnTo>
                    <a:pt x="969104" y="50516"/>
                  </a:lnTo>
                  <a:lnTo>
                    <a:pt x="1019645" y="39932"/>
                  </a:lnTo>
                  <a:lnTo>
                    <a:pt x="1026350" y="34201"/>
                  </a:lnTo>
                  <a:lnTo>
                    <a:pt x="1019622" y="28497"/>
                  </a:lnTo>
                  <a:lnTo>
                    <a:pt x="969037" y="18119"/>
                  </a:lnTo>
                  <a:lnTo>
                    <a:pt x="927294" y="13587"/>
                  </a:lnTo>
                  <a:lnTo>
                    <a:pt x="875993" y="9585"/>
                  </a:lnTo>
                  <a:lnTo>
                    <a:pt x="816191" y="6184"/>
                  </a:lnTo>
                  <a:lnTo>
                    <a:pt x="748944" y="3455"/>
                  </a:lnTo>
                  <a:lnTo>
                    <a:pt x="675309" y="1468"/>
                  </a:lnTo>
                  <a:lnTo>
                    <a:pt x="596344" y="293"/>
                  </a:lnTo>
                  <a:lnTo>
                    <a:pt x="513105" y="0"/>
                  </a:lnTo>
                  <a:close/>
                </a:path>
              </a:pathLst>
            </a:custGeom>
            <a:solidFill>
              <a:srgbClr val="FAFAFA">
                <a:alpha val="316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05" name="object 503">
              <a:extLst>
                <a:ext uri="{FF2B5EF4-FFF2-40B4-BE49-F238E27FC236}">
                  <a16:creationId xmlns:a16="http://schemas.microsoft.com/office/drawing/2014/main" xmlns="" id="{80478693-F57D-4B27-A542-C490301F3C78}"/>
                </a:ext>
              </a:extLst>
            </p:cNvPr>
            <p:cNvSpPr/>
            <p:nvPr/>
          </p:nvSpPr>
          <p:spPr>
            <a:xfrm>
              <a:off x="6371304" y="7019131"/>
              <a:ext cx="1022350" cy="70485"/>
            </a:xfrm>
            <a:custGeom>
              <a:avLst/>
              <a:gdLst/>
              <a:ahLst/>
              <a:cxnLst/>
              <a:rect l="l" t="t" r="r" b="b"/>
              <a:pathLst>
                <a:path w="1022350" h="70484">
                  <a:moveTo>
                    <a:pt x="510819" y="0"/>
                  </a:moveTo>
                  <a:lnTo>
                    <a:pt x="427951" y="627"/>
                  </a:lnTo>
                  <a:lnTo>
                    <a:pt x="349341" y="2116"/>
                  </a:lnTo>
                  <a:lnTo>
                    <a:pt x="276042" y="4393"/>
                  </a:lnTo>
                  <a:lnTo>
                    <a:pt x="209104" y="7383"/>
                  </a:lnTo>
                  <a:lnTo>
                    <a:pt x="149582" y="11012"/>
                  </a:lnTo>
                  <a:lnTo>
                    <a:pt x="98525" y="15205"/>
                  </a:lnTo>
                  <a:lnTo>
                    <a:pt x="56987" y="19888"/>
                  </a:lnTo>
                  <a:lnTo>
                    <a:pt x="6672" y="30425"/>
                  </a:lnTo>
                  <a:lnTo>
                    <a:pt x="0" y="36131"/>
                  </a:lnTo>
                  <a:lnTo>
                    <a:pt x="6697" y="41809"/>
                  </a:lnTo>
                  <a:lnTo>
                    <a:pt x="57056" y="52140"/>
                  </a:lnTo>
                  <a:lnTo>
                    <a:pt x="98613" y="56653"/>
                  </a:lnTo>
                  <a:lnTo>
                    <a:pt x="149685" y="60637"/>
                  </a:lnTo>
                  <a:lnTo>
                    <a:pt x="209221" y="64023"/>
                  </a:lnTo>
                  <a:lnTo>
                    <a:pt x="276168" y="66740"/>
                  </a:lnTo>
                  <a:lnTo>
                    <a:pt x="349475" y="68719"/>
                  </a:lnTo>
                  <a:lnTo>
                    <a:pt x="428089" y="69888"/>
                  </a:lnTo>
                  <a:lnTo>
                    <a:pt x="510959" y="70180"/>
                  </a:lnTo>
                  <a:lnTo>
                    <a:pt x="593830" y="69552"/>
                  </a:lnTo>
                  <a:lnTo>
                    <a:pt x="672442" y="68063"/>
                  </a:lnTo>
                  <a:lnTo>
                    <a:pt x="745742" y="65786"/>
                  </a:lnTo>
                  <a:lnTo>
                    <a:pt x="812679" y="62796"/>
                  </a:lnTo>
                  <a:lnTo>
                    <a:pt x="872202" y="59167"/>
                  </a:lnTo>
                  <a:lnTo>
                    <a:pt x="923259" y="54974"/>
                  </a:lnTo>
                  <a:lnTo>
                    <a:pt x="964798" y="50291"/>
                  </a:lnTo>
                  <a:lnTo>
                    <a:pt x="1015115" y="39754"/>
                  </a:lnTo>
                  <a:lnTo>
                    <a:pt x="1021791" y="34048"/>
                  </a:lnTo>
                  <a:lnTo>
                    <a:pt x="1015093" y="28370"/>
                  </a:lnTo>
                  <a:lnTo>
                    <a:pt x="964734" y="18039"/>
                  </a:lnTo>
                  <a:lnTo>
                    <a:pt x="923177" y="13526"/>
                  </a:lnTo>
                  <a:lnTo>
                    <a:pt x="872104" y="9542"/>
                  </a:lnTo>
                  <a:lnTo>
                    <a:pt x="812567" y="6156"/>
                  </a:lnTo>
                  <a:lnTo>
                    <a:pt x="745618" y="3439"/>
                  </a:lnTo>
                  <a:lnTo>
                    <a:pt x="672309" y="1461"/>
                  </a:lnTo>
                  <a:lnTo>
                    <a:pt x="593692" y="291"/>
                  </a:lnTo>
                  <a:lnTo>
                    <a:pt x="510819" y="0"/>
                  </a:lnTo>
                  <a:close/>
                </a:path>
              </a:pathLst>
            </a:custGeom>
            <a:solidFill>
              <a:srgbClr val="FAFAFA">
                <a:alpha val="361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06" name="object 504">
              <a:extLst>
                <a:ext uri="{FF2B5EF4-FFF2-40B4-BE49-F238E27FC236}">
                  <a16:creationId xmlns:a16="http://schemas.microsoft.com/office/drawing/2014/main" xmlns="" id="{6AC457B4-C431-40C8-B892-5D8F5E90EC59}"/>
                </a:ext>
              </a:extLst>
            </p:cNvPr>
            <p:cNvSpPr/>
            <p:nvPr/>
          </p:nvSpPr>
          <p:spPr>
            <a:xfrm>
              <a:off x="6373577" y="7019288"/>
              <a:ext cx="1017269" cy="70485"/>
            </a:xfrm>
            <a:custGeom>
              <a:avLst/>
              <a:gdLst/>
              <a:ahLst/>
              <a:cxnLst/>
              <a:rect l="l" t="t" r="r" b="b"/>
              <a:pathLst>
                <a:path w="1017270" h="70484">
                  <a:moveTo>
                    <a:pt x="508546" y="0"/>
                  </a:moveTo>
                  <a:lnTo>
                    <a:pt x="426047" y="625"/>
                  </a:lnTo>
                  <a:lnTo>
                    <a:pt x="347788" y="2107"/>
                  </a:lnTo>
                  <a:lnTo>
                    <a:pt x="274816" y="4374"/>
                  </a:lnTo>
                  <a:lnTo>
                    <a:pt x="208178" y="7351"/>
                  </a:lnTo>
                  <a:lnTo>
                    <a:pt x="148921" y="10963"/>
                  </a:lnTo>
                  <a:lnTo>
                    <a:pt x="98092" y="15136"/>
                  </a:lnTo>
                  <a:lnTo>
                    <a:pt x="56739" y="19798"/>
                  </a:lnTo>
                  <a:lnTo>
                    <a:pt x="6645" y="30286"/>
                  </a:lnTo>
                  <a:lnTo>
                    <a:pt x="0" y="35966"/>
                  </a:lnTo>
                  <a:lnTo>
                    <a:pt x="6668" y="41618"/>
                  </a:lnTo>
                  <a:lnTo>
                    <a:pt x="56803" y="51903"/>
                  </a:lnTo>
                  <a:lnTo>
                    <a:pt x="98175" y="56396"/>
                  </a:lnTo>
                  <a:lnTo>
                    <a:pt x="149020" y="60363"/>
                  </a:lnTo>
                  <a:lnTo>
                    <a:pt x="208291" y="63733"/>
                  </a:lnTo>
                  <a:lnTo>
                    <a:pt x="274940" y="66439"/>
                  </a:lnTo>
                  <a:lnTo>
                    <a:pt x="347921" y="68408"/>
                  </a:lnTo>
                  <a:lnTo>
                    <a:pt x="426185" y="69573"/>
                  </a:lnTo>
                  <a:lnTo>
                    <a:pt x="508685" y="69862"/>
                  </a:lnTo>
                  <a:lnTo>
                    <a:pt x="591187" y="69237"/>
                  </a:lnTo>
                  <a:lnTo>
                    <a:pt x="669449" y="67754"/>
                  </a:lnTo>
                  <a:lnTo>
                    <a:pt x="742423" y="65487"/>
                  </a:lnTo>
                  <a:lnTo>
                    <a:pt x="809063" y="62511"/>
                  </a:lnTo>
                  <a:lnTo>
                    <a:pt x="868321" y="58899"/>
                  </a:lnTo>
                  <a:lnTo>
                    <a:pt x="919150" y="54725"/>
                  </a:lnTo>
                  <a:lnTo>
                    <a:pt x="960504" y="50064"/>
                  </a:lnTo>
                  <a:lnTo>
                    <a:pt x="1010598" y="39575"/>
                  </a:lnTo>
                  <a:lnTo>
                    <a:pt x="1017244" y="33896"/>
                  </a:lnTo>
                  <a:lnTo>
                    <a:pt x="1010576" y="28243"/>
                  </a:lnTo>
                  <a:lnTo>
                    <a:pt x="960441" y="17959"/>
                  </a:lnTo>
                  <a:lnTo>
                    <a:pt x="919068" y="13466"/>
                  </a:lnTo>
                  <a:lnTo>
                    <a:pt x="868222" y="9499"/>
                  </a:lnTo>
                  <a:lnTo>
                    <a:pt x="808950" y="6128"/>
                  </a:lnTo>
                  <a:lnTo>
                    <a:pt x="742299" y="3423"/>
                  </a:lnTo>
                  <a:lnTo>
                    <a:pt x="669317" y="1453"/>
                  </a:lnTo>
                  <a:lnTo>
                    <a:pt x="591050" y="289"/>
                  </a:lnTo>
                  <a:lnTo>
                    <a:pt x="508546" y="0"/>
                  </a:lnTo>
                  <a:close/>
                </a:path>
              </a:pathLst>
            </a:custGeom>
            <a:solidFill>
              <a:srgbClr val="F9F9F9">
                <a:alpha val="407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07" name="object 505">
              <a:extLst>
                <a:ext uri="{FF2B5EF4-FFF2-40B4-BE49-F238E27FC236}">
                  <a16:creationId xmlns:a16="http://schemas.microsoft.com/office/drawing/2014/main" xmlns="" id="{5CF0A8B5-C46D-487D-8EE1-BF745E093B00}"/>
                </a:ext>
              </a:extLst>
            </p:cNvPr>
            <p:cNvSpPr/>
            <p:nvPr/>
          </p:nvSpPr>
          <p:spPr>
            <a:xfrm>
              <a:off x="6375849" y="7019444"/>
              <a:ext cx="1012825" cy="69850"/>
            </a:xfrm>
            <a:custGeom>
              <a:avLst/>
              <a:gdLst/>
              <a:ahLst/>
              <a:cxnLst/>
              <a:rect l="l" t="t" r="r" b="b"/>
              <a:pathLst>
                <a:path w="1012825" h="69850">
                  <a:moveTo>
                    <a:pt x="506272" y="0"/>
                  </a:moveTo>
                  <a:lnTo>
                    <a:pt x="424143" y="622"/>
                  </a:lnTo>
                  <a:lnTo>
                    <a:pt x="346234" y="2099"/>
                  </a:lnTo>
                  <a:lnTo>
                    <a:pt x="273588" y="4355"/>
                  </a:lnTo>
                  <a:lnTo>
                    <a:pt x="207248" y="7318"/>
                  </a:lnTo>
                  <a:lnTo>
                    <a:pt x="148256" y="10914"/>
                  </a:lnTo>
                  <a:lnTo>
                    <a:pt x="97654" y="15068"/>
                  </a:lnTo>
                  <a:lnTo>
                    <a:pt x="56485" y="19707"/>
                  </a:lnTo>
                  <a:lnTo>
                    <a:pt x="6616" y="30148"/>
                  </a:lnTo>
                  <a:lnTo>
                    <a:pt x="0" y="35801"/>
                  </a:lnTo>
                  <a:lnTo>
                    <a:pt x="6638" y="41430"/>
                  </a:lnTo>
                  <a:lnTo>
                    <a:pt x="56549" y="51671"/>
                  </a:lnTo>
                  <a:lnTo>
                    <a:pt x="97736" y="56144"/>
                  </a:lnTo>
                  <a:lnTo>
                    <a:pt x="148355" y="60093"/>
                  </a:lnTo>
                  <a:lnTo>
                    <a:pt x="207361" y="63448"/>
                  </a:lnTo>
                  <a:lnTo>
                    <a:pt x="273712" y="66140"/>
                  </a:lnTo>
                  <a:lnTo>
                    <a:pt x="346366" y="68099"/>
                  </a:lnTo>
                  <a:lnTo>
                    <a:pt x="424281" y="69258"/>
                  </a:lnTo>
                  <a:lnTo>
                    <a:pt x="506412" y="69545"/>
                  </a:lnTo>
                  <a:lnTo>
                    <a:pt x="588545" y="68925"/>
                  </a:lnTo>
                  <a:lnTo>
                    <a:pt x="666456" y="67450"/>
                  </a:lnTo>
                  <a:lnTo>
                    <a:pt x="739104" y="65194"/>
                  </a:lnTo>
                  <a:lnTo>
                    <a:pt x="805446" y="62232"/>
                  </a:lnTo>
                  <a:lnTo>
                    <a:pt x="864439" y="58635"/>
                  </a:lnTo>
                  <a:lnTo>
                    <a:pt x="915042" y="54480"/>
                  </a:lnTo>
                  <a:lnTo>
                    <a:pt x="956211" y="49839"/>
                  </a:lnTo>
                  <a:lnTo>
                    <a:pt x="1006081" y="39397"/>
                  </a:lnTo>
                  <a:lnTo>
                    <a:pt x="1012698" y="33743"/>
                  </a:lnTo>
                  <a:lnTo>
                    <a:pt x="1006059" y="28117"/>
                  </a:lnTo>
                  <a:lnTo>
                    <a:pt x="956147" y="17878"/>
                  </a:lnTo>
                  <a:lnTo>
                    <a:pt x="914960" y="13406"/>
                  </a:lnTo>
                  <a:lnTo>
                    <a:pt x="864341" y="9456"/>
                  </a:lnTo>
                  <a:lnTo>
                    <a:pt x="805334" y="6100"/>
                  </a:lnTo>
                  <a:lnTo>
                    <a:pt x="738980" y="3407"/>
                  </a:lnTo>
                  <a:lnTo>
                    <a:pt x="666324" y="1446"/>
                  </a:lnTo>
                  <a:lnTo>
                    <a:pt x="588407" y="287"/>
                  </a:lnTo>
                  <a:lnTo>
                    <a:pt x="506272" y="0"/>
                  </a:lnTo>
                  <a:close/>
                </a:path>
              </a:pathLst>
            </a:custGeom>
            <a:solidFill>
              <a:srgbClr val="F8F8F8">
                <a:alpha val="452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08" name="object 506">
              <a:extLst>
                <a:ext uri="{FF2B5EF4-FFF2-40B4-BE49-F238E27FC236}">
                  <a16:creationId xmlns:a16="http://schemas.microsoft.com/office/drawing/2014/main" xmlns="" id="{7A7FE0B4-9BBD-4AA1-BFC3-47DD6B47C0C3}"/>
                </a:ext>
              </a:extLst>
            </p:cNvPr>
            <p:cNvSpPr/>
            <p:nvPr/>
          </p:nvSpPr>
          <p:spPr>
            <a:xfrm>
              <a:off x="6378121" y="7019602"/>
              <a:ext cx="1008380" cy="69850"/>
            </a:xfrm>
            <a:custGeom>
              <a:avLst/>
              <a:gdLst/>
              <a:ahLst/>
              <a:cxnLst/>
              <a:rect l="l" t="t" r="r" b="b"/>
              <a:pathLst>
                <a:path w="1008379" h="69850">
                  <a:moveTo>
                    <a:pt x="503999" y="0"/>
                  </a:moveTo>
                  <a:lnTo>
                    <a:pt x="422239" y="617"/>
                  </a:lnTo>
                  <a:lnTo>
                    <a:pt x="344680" y="2085"/>
                  </a:lnTo>
                  <a:lnTo>
                    <a:pt x="272361" y="4331"/>
                  </a:lnTo>
                  <a:lnTo>
                    <a:pt x="206318" y="7281"/>
                  </a:lnTo>
                  <a:lnTo>
                    <a:pt x="147591" y="10861"/>
                  </a:lnTo>
                  <a:lnTo>
                    <a:pt x="97216" y="14998"/>
                  </a:lnTo>
                  <a:lnTo>
                    <a:pt x="56232" y="19619"/>
                  </a:lnTo>
                  <a:lnTo>
                    <a:pt x="6586" y="30018"/>
                  </a:lnTo>
                  <a:lnTo>
                    <a:pt x="0" y="35648"/>
                  </a:lnTo>
                  <a:lnTo>
                    <a:pt x="6608" y="41249"/>
                  </a:lnTo>
                  <a:lnTo>
                    <a:pt x="56296" y="51439"/>
                  </a:lnTo>
                  <a:lnTo>
                    <a:pt x="97299" y="55891"/>
                  </a:lnTo>
                  <a:lnTo>
                    <a:pt x="147691" y="59821"/>
                  </a:lnTo>
                  <a:lnTo>
                    <a:pt x="206434" y="63162"/>
                  </a:lnTo>
                  <a:lnTo>
                    <a:pt x="272489" y="65843"/>
                  </a:lnTo>
                  <a:lnTo>
                    <a:pt x="344819" y="67796"/>
                  </a:lnTo>
                  <a:lnTo>
                    <a:pt x="422386" y="68951"/>
                  </a:lnTo>
                  <a:lnTo>
                    <a:pt x="504151" y="69240"/>
                  </a:lnTo>
                  <a:lnTo>
                    <a:pt x="585912" y="68619"/>
                  </a:lnTo>
                  <a:lnTo>
                    <a:pt x="663470" y="67149"/>
                  </a:lnTo>
                  <a:lnTo>
                    <a:pt x="735790" y="64903"/>
                  </a:lnTo>
                  <a:lnTo>
                    <a:pt x="801832" y="61953"/>
                  </a:lnTo>
                  <a:lnTo>
                    <a:pt x="860559" y="58373"/>
                  </a:lnTo>
                  <a:lnTo>
                    <a:pt x="910934" y="54237"/>
                  </a:lnTo>
                  <a:lnTo>
                    <a:pt x="951918" y="49618"/>
                  </a:lnTo>
                  <a:lnTo>
                    <a:pt x="1001565" y="39221"/>
                  </a:lnTo>
                  <a:lnTo>
                    <a:pt x="1008151" y="33591"/>
                  </a:lnTo>
                  <a:lnTo>
                    <a:pt x="1001542" y="27990"/>
                  </a:lnTo>
                  <a:lnTo>
                    <a:pt x="951854" y="17798"/>
                  </a:lnTo>
                  <a:lnTo>
                    <a:pt x="910851" y="13345"/>
                  </a:lnTo>
                  <a:lnTo>
                    <a:pt x="860459" y="9413"/>
                  </a:lnTo>
                  <a:lnTo>
                    <a:pt x="801717" y="6072"/>
                  </a:lnTo>
                  <a:lnTo>
                    <a:pt x="735662" y="3391"/>
                  </a:lnTo>
                  <a:lnTo>
                    <a:pt x="663331" y="1439"/>
                  </a:lnTo>
                  <a:lnTo>
                    <a:pt x="585765" y="285"/>
                  </a:lnTo>
                  <a:lnTo>
                    <a:pt x="503999" y="0"/>
                  </a:lnTo>
                  <a:close/>
                </a:path>
              </a:pathLst>
            </a:custGeom>
            <a:solidFill>
              <a:srgbClr val="F8F8F8">
                <a:alpha val="497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09" name="object 507">
              <a:extLst>
                <a:ext uri="{FF2B5EF4-FFF2-40B4-BE49-F238E27FC236}">
                  <a16:creationId xmlns:a16="http://schemas.microsoft.com/office/drawing/2014/main" xmlns="" id="{E14B3E23-7A2A-4D2A-A326-10E84C535470}"/>
                </a:ext>
              </a:extLst>
            </p:cNvPr>
            <p:cNvSpPr/>
            <p:nvPr/>
          </p:nvSpPr>
          <p:spPr>
            <a:xfrm>
              <a:off x="6380393" y="7019759"/>
              <a:ext cx="1003935" cy="69215"/>
            </a:xfrm>
            <a:custGeom>
              <a:avLst/>
              <a:gdLst/>
              <a:ahLst/>
              <a:cxnLst/>
              <a:rect l="l" t="t" r="r" b="b"/>
              <a:pathLst>
                <a:path w="1003934" h="69215">
                  <a:moveTo>
                    <a:pt x="501738" y="0"/>
                  </a:moveTo>
                  <a:lnTo>
                    <a:pt x="420344" y="615"/>
                  </a:lnTo>
                  <a:lnTo>
                    <a:pt x="343132" y="2077"/>
                  </a:lnTo>
                  <a:lnTo>
                    <a:pt x="271137" y="4312"/>
                  </a:lnTo>
                  <a:lnTo>
                    <a:pt x="205391" y="7248"/>
                  </a:lnTo>
                  <a:lnTo>
                    <a:pt x="146927" y="10812"/>
                  </a:lnTo>
                  <a:lnTo>
                    <a:pt x="96779" y="14930"/>
                  </a:lnTo>
                  <a:lnTo>
                    <a:pt x="55979" y="19529"/>
                  </a:lnTo>
                  <a:lnTo>
                    <a:pt x="6556" y="29879"/>
                  </a:lnTo>
                  <a:lnTo>
                    <a:pt x="0" y="35483"/>
                  </a:lnTo>
                  <a:lnTo>
                    <a:pt x="6579" y="41061"/>
                  </a:lnTo>
                  <a:lnTo>
                    <a:pt x="56043" y="51210"/>
                  </a:lnTo>
                  <a:lnTo>
                    <a:pt x="96861" y="55643"/>
                  </a:lnTo>
                  <a:lnTo>
                    <a:pt x="147026" y="59556"/>
                  </a:lnTo>
                  <a:lnTo>
                    <a:pt x="205504" y="62881"/>
                  </a:lnTo>
                  <a:lnTo>
                    <a:pt x="271261" y="65550"/>
                  </a:lnTo>
                  <a:lnTo>
                    <a:pt x="343265" y="67492"/>
                  </a:lnTo>
                  <a:lnTo>
                    <a:pt x="420482" y="68639"/>
                  </a:lnTo>
                  <a:lnTo>
                    <a:pt x="501878" y="68922"/>
                  </a:lnTo>
                  <a:lnTo>
                    <a:pt x="583269" y="68307"/>
                  </a:lnTo>
                  <a:lnTo>
                    <a:pt x="660478" y="66845"/>
                  </a:lnTo>
                  <a:lnTo>
                    <a:pt x="732471" y="64610"/>
                  </a:lnTo>
                  <a:lnTo>
                    <a:pt x="798215" y="61673"/>
                  </a:lnTo>
                  <a:lnTo>
                    <a:pt x="856678" y="58110"/>
                  </a:lnTo>
                  <a:lnTo>
                    <a:pt x="906826" y="53992"/>
                  </a:lnTo>
                  <a:lnTo>
                    <a:pt x="947625" y="49393"/>
                  </a:lnTo>
                  <a:lnTo>
                    <a:pt x="997048" y="39043"/>
                  </a:lnTo>
                  <a:lnTo>
                    <a:pt x="1003604" y="33439"/>
                  </a:lnTo>
                  <a:lnTo>
                    <a:pt x="997025" y="27861"/>
                  </a:lnTo>
                  <a:lnTo>
                    <a:pt x="947561" y="17712"/>
                  </a:lnTo>
                  <a:lnTo>
                    <a:pt x="906744" y="13279"/>
                  </a:lnTo>
                  <a:lnTo>
                    <a:pt x="856580" y="9366"/>
                  </a:lnTo>
                  <a:lnTo>
                    <a:pt x="798103" y="6040"/>
                  </a:lnTo>
                  <a:lnTo>
                    <a:pt x="732347" y="3372"/>
                  </a:lnTo>
                  <a:lnTo>
                    <a:pt x="660345" y="1430"/>
                  </a:lnTo>
                  <a:lnTo>
                    <a:pt x="583131" y="283"/>
                  </a:lnTo>
                  <a:lnTo>
                    <a:pt x="501738" y="0"/>
                  </a:lnTo>
                  <a:close/>
                </a:path>
              </a:pathLst>
            </a:custGeom>
            <a:solidFill>
              <a:srgbClr val="F8F8F8">
                <a:alpha val="542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10" name="object 508">
              <a:extLst>
                <a:ext uri="{FF2B5EF4-FFF2-40B4-BE49-F238E27FC236}">
                  <a16:creationId xmlns:a16="http://schemas.microsoft.com/office/drawing/2014/main" xmlns="" id="{D844A2A1-211F-489D-9DEC-76F1EC67511E}"/>
                </a:ext>
              </a:extLst>
            </p:cNvPr>
            <p:cNvSpPr/>
            <p:nvPr/>
          </p:nvSpPr>
          <p:spPr>
            <a:xfrm>
              <a:off x="6382665" y="7019916"/>
              <a:ext cx="999490" cy="69215"/>
            </a:xfrm>
            <a:custGeom>
              <a:avLst/>
              <a:gdLst/>
              <a:ahLst/>
              <a:cxnLst/>
              <a:rect l="l" t="t" r="r" b="b"/>
              <a:pathLst>
                <a:path w="999490" h="69215">
                  <a:moveTo>
                    <a:pt x="499465" y="0"/>
                  </a:moveTo>
                  <a:lnTo>
                    <a:pt x="418440" y="613"/>
                  </a:lnTo>
                  <a:lnTo>
                    <a:pt x="341578" y="2068"/>
                  </a:lnTo>
                  <a:lnTo>
                    <a:pt x="269909" y="4294"/>
                  </a:lnTo>
                  <a:lnTo>
                    <a:pt x="204461" y="7216"/>
                  </a:lnTo>
                  <a:lnTo>
                    <a:pt x="146262" y="10763"/>
                  </a:lnTo>
                  <a:lnTo>
                    <a:pt x="96341" y="14861"/>
                  </a:lnTo>
                  <a:lnTo>
                    <a:pt x="55726" y="19439"/>
                  </a:lnTo>
                  <a:lnTo>
                    <a:pt x="6526" y="29740"/>
                  </a:lnTo>
                  <a:lnTo>
                    <a:pt x="0" y="35318"/>
                  </a:lnTo>
                  <a:lnTo>
                    <a:pt x="6549" y="40870"/>
                  </a:lnTo>
                  <a:lnTo>
                    <a:pt x="55789" y="50972"/>
                  </a:lnTo>
                  <a:lnTo>
                    <a:pt x="96423" y="55385"/>
                  </a:lnTo>
                  <a:lnTo>
                    <a:pt x="146361" y="59282"/>
                  </a:lnTo>
                  <a:lnTo>
                    <a:pt x="204574" y="62592"/>
                  </a:lnTo>
                  <a:lnTo>
                    <a:pt x="270033" y="65248"/>
                  </a:lnTo>
                  <a:lnTo>
                    <a:pt x="341711" y="67182"/>
                  </a:lnTo>
                  <a:lnTo>
                    <a:pt x="418578" y="68323"/>
                  </a:lnTo>
                  <a:lnTo>
                    <a:pt x="499605" y="68605"/>
                  </a:lnTo>
                  <a:lnTo>
                    <a:pt x="580630" y="67992"/>
                  </a:lnTo>
                  <a:lnTo>
                    <a:pt x="657490" y="66536"/>
                  </a:lnTo>
                  <a:lnTo>
                    <a:pt x="729158" y="64311"/>
                  </a:lnTo>
                  <a:lnTo>
                    <a:pt x="794604" y="61388"/>
                  </a:lnTo>
                  <a:lnTo>
                    <a:pt x="852801" y="57842"/>
                  </a:lnTo>
                  <a:lnTo>
                    <a:pt x="902721" y="53743"/>
                  </a:lnTo>
                  <a:lnTo>
                    <a:pt x="943334" y="49166"/>
                  </a:lnTo>
                  <a:lnTo>
                    <a:pt x="992531" y="38864"/>
                  </a:lnTo>
                  <a:lnTo>
                    <a:pt x="999058" y="33286"/>
                  </a:lnTo>
                  <a:lnTo>
                    <a:pt x="992509" y="27735"/>
                  </a:lnTo>
                  <a:lnTo>
                    <a:pt x="943271" y="17634"/>
                  </a:lnTo>
                  <a:lnTo>
                    <a:pt x="902639" y="13223"/>
                  </a:lnTo>
                  <a:lnTo>
                    <a:pt x="852703" y="9328"/>
                  </a:lnTo>
                  <a:lnTo>
                    <a:pt x="794492" y="6018"/>
                  </a:lnTo>
                  <a:lnTo>
                    <a:pt x="729034" y="3362"/>
                  </a:lnTo>
                  <a:lnTo>
                    <a:pt x="657358" y="1428"/>
                  </a:lnTo>
                  <a:lnTo>
                    <a:pt x="580492" y="284"/>
                  </a:lnTo>
                  <a:lnTo>
                    <a:pt x="499465" y="0"/>
                  </a:lnTo>
                  <a:close/>
                </a:path>
              </a:pathLst>
            </a:custGeom>
            <a:solidFill>
              <a:srgbClr val="F8F8F8">
                <a:alpha val="588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11" name="object 509">
              <a:extLst>
                <a:ext uri="{FF2B5EF4-FFF2-40B4-BE49-F238E27FC236}">
                  <a16:creationId xmlns:a16="http://schemas.microsoft.com/office/drawing/2014/main" xmlns="" id="{E1EB7FBE-BB7F-4137-B76C-31542E8136E6}"/>
                </a:ext>
              </a:extLst>
            </p:cNvPr>
            <p:cNvSpPr/>
            <p:nvPr/>
          </p:nvSpPr>
          <p:spPr>
            <a:xfrm>
              <a:off x="6384950" y="7020073"/>
              <a:ext cx="995044" cy="68580"/>
            </a:xfrm>
            <a:custGeom>
              <a:avLst/>
              <a:gdLst/>
              <a:ahLst/>
              <a:cxnLst/>
              <a:rect l="l" t="t" r="r" b="b"/>
              <a:pathLst>
                <a:path w="995045" h="68579">
                  <a:moveTo>
                    <a:pt x="497179" y="0"/>
                  </a:moveTo>
                  <a:lnTo>
                    <a:pt x="416523" y="610"/>
                  </a:lnTo>
                  <a:lnTo>
                    <a:pt x="340013" y="2060"/>
                  </a:lnTo>
                  <a:lnTo>
                    <a:pt x="268672" y="4275"/>
                  </a:lnTo>
                  <a:lnTo>
                    <a:pt x="203523" y="7183"/>
                  </a:lnTo>
                  <a:lnTo>
                    <a:pt x="145591" y="10714"/>
                  </a:lnTo>
                  <a:lnTo>
                    <a:pt x="95898" y="14793"/>
                  </a:lnTo>
                  <a:lnTo>
                    <a:pt x="55469" y="19348"/>
                  </a:lnTo>
                  <a:lnTo>
                    <a:pt x="6496" y="29601"/>
                  </a:lnTo>
                  <a:lnTo>
                    <a:pt x="0" y="35153"/>
                  </a:lnTo>
                  <a:lnTo>
                    <a:pt x="6519" y="40682"/>
                  </a:lnTo>
                  <a:lnTo>
                    <a:pt x="55533" y="50741"/>
                  </a:lnTo>
                  <a:lnTo>
                    <a:pt x="95980" y="55135"/>
                  </a:lnTo>
                  <a:lnTo>
                    <a:pt x="145689" y="59013"/>
                  </a:lnTo>
                  <a:lnTo>
                    <a:pt x="203635" y="62309"/>
                  </a:lnTo>
                  <a:lnTo>
                    <a:pt x="268795" y="64954"/>
                  </a:lnTo>
                  <a:lnTo>
                    <a:pt x="340145" y="66879"/>
                  </a:lnTo>
                  <a:lnTo>
                    <a:pt x="416661" y="68017"/>
                  </a:lnTo>
                  <a:lnTo>
                    <a:pt x="497319" y="68300"/>
                  </a:lnTo>
                  <a:lnTo>
                    <a:pt x="577975" y="67689"/>
                  </a:lnTo>
                  <a:lnTo>
                    <a:pt x="654485" y="66239"/>
                  </a:lnTo>
                  <a:lnTo>
                    <a:pt x="725826" y="64022"/>
                  </a:lnTo>
                  <a:lnTo>
                    <a:pt x="790975" y="61112"/>
                  </a:lnTo>
                  <a:lnTo>
                    <a:pt x="848907" y="57580"/>
                  </a:lnTo>
                  <a:lnTo>
                    <a:pt x="898600" y="53499"/>
                  </a:lnTo>
                  <a:lnTo>
                    <a:pt x="939028" y="48941"/>
                  </a:lnTo>
                  <a:lnTo>
                    <a:pt x="988001" y="38686"/>
                  </a:lnTo>
                  <a:lnTo>
                    <a:pt x="994498" y="33134"/>
                  </a:lnTo>
                  <a:lnTo>
                    <a:pt x="987979" y="27608"/>
                  </a:lnTo>
                  <a:lnTo>
                    <a:pt x="938965" y="17554"/>
                  </a:lnTo>
                  <a:lnTo>
                    <a:pt x="898517" y="13162"/>
                  </a:lnTo>
                  <a:lnTo>
                    <a:pt x="848809" y="9285"/>
                  </a:lnTo>
                  <a:lnTo>
                    <a:pt x="790862" y="5990"/>
                  </a:lnTo>
                  <a:lnTo>
                    <a:pt x="725702" y="3346"/>
                  </a:lnTo>
                  <a:lnTo>
                    <a:pt x="654353" y="1420"/>
                  </a:lnTo>
                  <a:lnTo>
                    <a:pt x="577837" y="282"/>
                  </a:lnTo>
                  <a:lnTo>
                    <a:pt x="497179" y="0"/>
                  </a:lnTo>
                  <a:close/>
                </a:path>
              </a:pathLst>
            </a:custGeom>
            <a:solidFill>
              <a:srgbClr val="F7F7F7">
                <a:alpha val="633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12" name="object 510">
              <a:extLst>
                <a:ext uri="{FF2B5EF4-FFF2-40B4-BE49-F238E27FC236}">
                  <a16:creationId xmlns:a16="http://schemas.microsoft.com/office/drawing/2014/main" xmlns="" id="{3375A4FC-ED2E-4839-BD59-9F376237223B}"/>
                </a:ext>
              </a:extLst>
            </p:cNvPr>
            <p:cNvSpPr/>
            <p:nvPr/>
          </p:nvSpPr>
          <p:spPr>
            <a:xfrm>
              <a:off x="6387222" y="7020230"/>
              <a:ext cx="989965" cy="68580"/>
            </a:xfrm>
            <a:custGeom>
              <a:avLst/>
              <a:gdLst/>
              <a:ahLst/>
              <a:cxnLst/>
              <a:rect l="l" t="t" r="r" b="b"/>
              <a:pathLst>
                <a:path w="989965" h="68579">
                  <a:moveTo>
                    <a:pt x="494906" y="0"/>
                  </a:moveTo>
                  <a:lnTo>
                    <a:pt x="414619" y="605"/>
                  </a:lnTo>
                  <a:lnTo>
                    <a:pt x="338459" y="2046"/>
                  </a:lnTo>
                  <a:lnTo>
                    <a:pt x="267444" y="4251"/>
                  </a:lnTo>
                  <a:lnTo>
                    <a:pt x="202593" y="7146"/>
                  </a:lnTo>
                  <a:lnTo>
                    <a:pt x="144926" y="10661"/>
                  </a:lnTo>
                  <a:lnTo>
                    <a:pt x="95460" y="14723"/>
                  </a:lnTo>
                  <a:lnTo>
                    <a:pt x="55216" y="19260"/>
                  </a:lnTo>
                  <a:lnTo>
                    <a:pt x="6467" y="29471"/>
                  </a:lnTo>
                  <a:lnTo>
                    <a:pt x="0" y="35001"/>
                  </a:lnTo>
                  <a:lnTo>
                    <a:pt x="6489" y="40501"/>
                  </a:lnTo>
                  <a:lnTo>
                    <a:pt x="55280" y="50508"/>
                  </a:lnTo>
                  <a:lnTo>
                    <a:pt x="95542" y="54880"/>
                  </a:lnTo>
                  <a:lnTo>
                    <a:pt x="145024" y="58740"/>
                  </a:lnTo>
                  <a:lnTo>
                    <a:pt x="202706" y="62020"/>
                  </a:lnTo>
                  <a:lnTo>
                    <a:pt x="267568" y="64653"/>
                  </a:lnTo>
                  <a:lnTo>
                    <a:pt x="338591" y="66569"/>
                  </a:lnTo>
                  <a:lnTo>
                    <a:pt x="414757" y="67702"/>
                  </a:lnTo>
                  <a:lnTo>
                    <a:pt x="495046" y="67983"/>
                  </a:lnTo>
                  <a:lnTo>
                    <a:pt x="575332" y="67374"/>
                  </a:lnTo>
                  <a:lnTo>
                    <a:pt x="651493" y="65930"/>
                  </a:lnTo>
                  <a:lnTo>
                    <a:pt x="722508" y="63724"/>
                  </a:lnTo>
                  <a:lnTo>
                    <a:pt x="787358" y="60827"/>
                  </a:lnTo>
                  <a:lnTo>
                    <a:pt x="845026" y="57311"/>
                  </a:lnTo>
                  <a:lnTo>
                    <a:pt x="894491" y="53250"/>
                  </a:lnTo>
                  <a:lnTo>
                    <a:pt x="934735" y="48714"/>
                  </a:lnTo>
                  <a:lnTo>
                    <a:pt x="983485" y="38508"/>
                  </a:lnTo>
                  <a:lnTo>
                    <a:pt x="989952" y="32981"/>
                  </a:lnTo>
                  <a:lnTo>
                    <a:pt x="983462" y="27482"/>
                  </a:lnTo>
                  <a:lnTo>
                    <a:pt x="934672" y="17474"/>
                  </a:lnTo>
                  <a:lnTo>
                    <a:pt x="894409" y="13102"/>
                  </a:lnTo>
                  <a:lnTo>
                    <a:pt x="844927" y="9242"/>
                  </a:lnTo>
                  <a:lnTo>
                    <a:pt x="787246" y="5962"/>
                  </a:lnTo>
                  <a:lnTo>
                    <a:pt x="722384" y="3330"/>
                  </a:lnTo>
                  <a:lnTo>
                    <a:pt x="651360" y="1413"/>
                  </a:lnTo>
                  <a:lnTo>
                    <a:pt x="575194" y="280"/>
                  </a:lnTo>
                  <a:lnTo>
                    <a:pt x="494906" y="0"/>
                  </a:lnTo>
                  <a:close/>
                </a:path>
              </a:pathLst>
            </a:custGeom>
            <a:solidFill>
              <a:srgbClr val="F7F7F7">
                <a:alpha val="678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13" name="object 511">
              <a:extLst>
                <a:ext uri="{FF2B5EF4-FFF2-40B4-BE49-F238E27FC236}">
                  <a16:creationId xmlns:a16="http://schemas.microsoft.com/office/drawing/2014/main" xmlns="" id="{C65E70DC-2217-4B1B-9A18-0BEBC4B94F0E}"/>
                </a:ext>
              </a:extLst>
            </p:cNvPr>
            <p:cNvSpPr/>
            <p:nvPr/>
          </p:nvSpPr>
          <p:spPr>
            <a:xfrm>
              <a:off x="6389495" y="7020387"/>
              <a:ext cx="985519" cy="67945"/>
            </a:xfrm>
            <a:custGeom>
              <a:avLst/>
              <a:gdLst/>
              <a:ahLst/>
              <a:cxnLst/>
              <a:rect l="l" t="t" r="r" b="b"/>
              <a:pathLst>
                <a:path w="985520" h="67945">
                  <a:moveTo>
                    <a:pt x="492633" y="0"/>
                  </a:moveTo>
                  <a:lnTo>
                    <a:pt x="412715" y="603"/>
                  </a:lnTo>
                  <a:lnTo>
                    <a:pt x="336905" y="2037"/>
                  </a:lnTo>
                  <a:lnTo>
                    <a:pt x="266216" y="4232"/>
                  </a:lnTo>
                  <a:lnTo>
                    <a:pt x="201663" y="7114"/>
                  </a:lnTo>
                  <a:lnTo>
                    <a:pt x="144260" y="10612"/>
                  </a:lnTo>
                  <a:lnTo>
                    <a:pt x="95022" y="14655"/>
                  </a:lnTo>
                  <a:lnTo>
                    <a:pt x="54963" y="19170"/>
                  </a:lnTo>
                  <a:lnTo>
                    <a:pt x="6437" y="29332"/>
                  </a:lnTo>
                  <a:lnTo>
                    <a:pt x="0" y="34836"/>
                  </a:lnTo>
                  <a:lnTo>
                    <a:pt x="6459" y="40313"/>
                  </a:lnTo>
                  <a:lnTo>
                    <a:pt x="55026" y="50277"/>
                  </a:lnTo>
                  <a:lnTo>
                    <a:pt x="95104" y="54628"/>
                  </a:lnTo>
                  <a:lnTo>
                    <a:pt x="144359" y="58470"/>
                  </a:lnTo>
                  <a:lnTo>
                    <a:pt x="201776" y="61735"/>
                  </a:lnTo>
                  <a:lnTo>
                    <a:pt x="266340" y="64354"/>
                  </a:lnTo>
                  <a:lnTo>
                    <a:pt x="337037" y="66260"/>
                  </a:lnTo>
                  <a:lnTo>
                    <a:pt x="412853" y="67386"/>
                  </a:lnTo>
                  <a:lnTo>
                    <a:pt x="492772" y="67665"/>
                  </a:lnTo>
                  <a:lnTo>
                    <a:pt x="572690" y="67062"/>
                  </a:lnTo>
                  <a:lnTo>
                    <a:pt x="648500" y="65627"/>
                  </a:lnTo>
                  <a:lnTo>
                    <a:pt x="719189" y="63433"/>
                  </a:lnTo>
                  <a:lnTo>
                    <a:pt x="783742" y="60551"/>
                  </a:lnTo>
                  <a:lnTo>
                    <a:pt x="841144" y="57053"/>
                  </a:lnTo>
                  <a:lnTo>
                    <a:pt x="890383" y="53010"/>
                  </a:lnTo>
                  <a:lnTo>
                    <a:pt x="930442" y="48495"/>
                  </a:lnTo>
                  <a:lnTo>
                    <a:pt x="978968" y="38332"/>
                  </a:lnTo>
                  <a:lnTo>
                    <a:pt x="985405" y="32829"/>
                  </a:lnTo>
                  <a:lnTo>
                    <a:pt x="978945" y="27352"/>
                  </a:lnTo>
                  <a:lnTo>
                    <a:pt x="930378" y="17388"/>
                  </a:lnTo>
                  <a:lnTo>
                    <a:pt x="890300" y="13036"/>
                  </a:lnTo>
                  <a:lnTo>
                    <a:pt x="841046" y="9194"/>
                  </a:lnTo>
                  <a:lnTo>
                    <a:pt x="783629" y="5930"/>
                  </a:lnTo>
                  <a:lnTo>
                    <a:pt x="719065" y="3311"/>
                  </a:lnTo>
                  <a:lnTo>
                    <a:pt x="648368" y="1405"/>
                  </a:lnTo>
                  <a:lnTo>
                    <a:pt x="572552" y="278"/>
                  </a:lnTo>
                  <a:lnTo>
                    <a:pt x="492633" y="0"/>
                  </a:lnTo>
                  <a:close/>
                </a:path>
              </a:pathLst>
            </a:custGeom>
            <a:solidFill>
              <a:srgbClr val="F6F6F6">
                <a:alpha val="724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14" name="object 512">
              <a:extLst>
                <a:ext uri="{FF2B5EF4-FFF2-40B4-BE49-F238E27FC236}">
                  <a16:creationId xmlns:a16="http://schemas.microsoft.com/office/drawing/2014/main" xmlns="" id="{E376F927-66CC-4B99-A6ED-0C27632B17A5}"/>
                </a:ext>
              </a:extLst>
            </p:cNvPr>
            <p:cNvSpPr/>
            <p:nvPr/>
          </p:nvSpPr>
          <p:spPr>
            <a:xfrm>
              <a:off x="6391767" y="7020532"/>
              <a:ext cx="981075" cy="67945"/>
            </a:xfrm>
            <a:custGeom>
              <a:avLst/>
              <a:gdLst/>
              <a:ahLst/>
              <a:cxnLst/>
              <a:rect l="l" t="t" r="r" b="b"/>
              <a:pathLst>
                <a:path w="981075" h="67945">
                  <a:moveTo>
                    <a:pt x="490359" y="0"/>
                  </a:moveTo>
                  <a:lnTo>
                    <a:pt x="410811" y="604"/>
                  </a:lnTo>
                  <a:lnTo>
                    <a:pt x="335351" y="2035"/>
                  </a:lnTo>
                  <a:lnTo>
                    <a:pt x="264988" y="4221"/>
                  </a:lnTo>
                  <a:lnTo>
                    <a:pt x="200733" y="7091"/>
                  </a:lnTo>
                  <a:lnTo>
                    <a:pt x="143595" y="10574"/>
                  </a:lnTo>
                  <a:lnTo>
                    <a:pt x="94584" y="14598"/>
                  </a:lnTo>
                  <a:lnTo>
                    <a:pt x="54709" y="19092"/>
                  </a:lnTo>
                  <a:lnTo>
                    <a:pt x="6407" y="29206"/>
                  </a:lnTo>
                  <a:lnTo>
                    <a:pt x="0" y="34683"/>
                  </a:lnTo>
                  <a:lnTo>
                    <a:pt x="6430" y="40134"/>
                  </a:lnTo>
                  <a:lnTo>
                    <a:pt x="54773" y="50052"/>
                  </a:lnTo>
                  <a:lnTo>
                    <a:pt x="94666" y="54385"/>
                  </a:lnTo>
                  <a:lnTo>
                    <a:pt x="143694" y="58210"/>
                  </a:lnTo>
                  <a:lnTo>
                    <a:pt x="200846" y="61460"/>
                  </a:lnTo>
                  <a:lnTo>
                    <a:pt x="265112" y="64069"/>
                  </a:lnTo>
                  <a:lnTo>
                    <a:pt x="335483" y="65969"/>
                  </a:lnTo>
                  <a:lnTo>
                    <a:pt x="410949" y="67093"/>
                  </a:lnTo>
                  <a:lnTo>
                    <a:pt x="490499" y="67373"/>
                  </a:lnTo>
                  <a:lnTo>
                    <a:pt x="570047" y="66768"/>
                  </a:lnTo>
                  <a:lnTo>
                    <a:pt x="645507" y="65337"/>
                  </a:lnTo>
                  <a:lnTo>
                    <a:pt x="715870" y="63151"/>
                  </a:lnTo>
                  <a:lnTo>
                    <a:pt x="780125" y="60281"/>
                  </a:lnTo>
                  <a:lnTo>
                    <a:pt x="837263" y="56799"/>
                  </a:lnTo>
                  <a:lnTo>
                    <a:pt x="886274" y="52775"/>
                  </a:lnTo>
                  <a:lnTo>
                    <a:pt x="926149" y="48280"/>
                  </a:lnTo>
                  <a:lnTo>
                    <a:pt x="974451" y="38166"/>
                  </a:lnTo>
                  <a:lnTo>
                    <a:pt x="980859" y="32689"/>
                  </a:lnTo>
                  <a:lnTo>
                    <a:pt x="974428" y="27238"/>
                  </a:lnTo>
                  <a:lnTo>
                    <a:pt x="926085" y="17320"/>
                  </a:lnTo>
                  <a:lnTo>
                    <a:pt x="886192" y="12988"/>
                  </a:lnTo>
                  <a:lnTo>
                    <a:pt x="837164" y="9163"/>
                  </a:lnTo>
                  <a:lnTo>
                    <a:pt x="780012" y="5912"/>
                  </a:lnTo>
                  <a:lnTo>
                    <a:pt x="715746" y="3303"/>
                  </a:lnTo>
                  <a:lnTo>
                    <a:pt x="645375" y="1403"/>
                  </a:lnTo>
                  <a:lnTo>
                    <a:pt x="569909" y="280"/>
                  </a:lnTo>
                  <a:lnTo>
                    <a:pt x="490359" y="0"/>
                  </a:lnTo>
                  <a:close/>
                </a:path>
              </a:pathLst>
            </a:custGeom>
            <a:solidFill>
              <a:srgbClr val="F6F6F6">
                <a:alpha val="769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15" name="object 513">
              <a:extLst>
                <a:ext uri="{FF2B5EF4-FFF2-40B4-BE49-F238E27FC236}">
                  <a16:creationId xmlns:a16="http://schemas.microsoft.com/office/drawing/2014/main" xmlns="" id="{C4694427-407B-40BB-B397-58C00E19EA93}"/>
                </a:ext>
              </a:extLst>
            </p:cNvPr>
            <p:cNvSpPr/>
            <p:nvPr/>
          </p:nvSpPr>
          <p:spPr>
            <a:xfrm>
              <a:off x="6394039" y="7020689"/>
              <a:ext cx="976630" cy="67310"/>
            </a:xfrm>
            <a:custGeom>
              <a:avLst/>
              <a:gdLst/>
              <a:ahLst/>
              <a:cxnLst/>
              <a:rect l="l" t="t" r="r" b="b"/>
              <a:pathLst>
                <a:path w="976629" h="67309">
                  <a:moveTo>
                    <a:pt x="488086" y="0"/>
                  </a:moveTo>
                  <a:lnTo>
                    <a:pt x="408907" y="602"/>
                  </a:lnTo>
                  <a:lnTo>
                    <a:pt x="333797" y="2028"/>
                  </a:lnTo>
                  <a:lnTo>
                    <a:pt x="263760" y="4205"/>
                  </a:lnTo>
                  <a:lnTo>
                    <a:pt x="199803" y="7062"/>
                  </a:lnTo>
                  <a:lnTo>
                    <a:pt x="142930" y="10529"/>
                  </a:lnTo>
                  <a:lnTo>
                    <a:pt x="94146" y="14535"/>
                  </a:lnTo>
                  <a:lnTo>
                    <a:pt x="54456" y="19007"/>
                  </a:lnTo>
                  <a:lnTo>
                    <a:pt x="6378" y="29070"/>
                  </a:lnTo>
                  <a:lnTo>
                    <a:pt x="0" y="34518"/>
                  </a:lnTo>
                  <a:lnTo>
                    <a:pt x="6400" y="39943"/>
                  </a:lnTo>
                  <a:lnTo>
                    <a:pt x="54520" y="49815"/>
                  </a:lnTo>
                  <a:lnTo>
                    <a:pt x="94228" y="54128"/>
                  </a:lnTo>
                  <a:lnTo>
                    <a:pt x="143028" y="57935"/>
                  </a:lnTo>
                  <a:lnTo>
                    <a:pt x="199916" y="61171"/>
                  </a:lnTo>
                  <a:lnTo>
                    <a:pt x="263884" y="63768"/>
                  </a:lnTo>
                  <a:lnTo>
                    <a:pt x="333929" y="65659"/>
                  </a:lnTo>
                  <a:lnTo>
                    <a:pt x="409045" y="66777"/>
                  </a:lnTo>
                  <a:lnTo>
                    <a:pt x="488226" y="67055"/>
                  </a:lnTo>
                  <a:lnTo>
                    <a:pt x="567405" y="66456"/>
                  </a:lnTo>
                  <a:lnTo>
                    <a:pt x="642515" y="65033"/>
                  </a:lnTo>
                  <a:lnTo>
                    <a:pt x="712551" y="62858"/>
                  </a:lnTo>
                  <a:lnTo>
                    <a:pt x="776508" y="60002"/>
                  </a:lnTo>
                  <a:lnTo>
                    <a:pt x="833381" y="56535"/>
                  </a:lnTo>
                  <a:lnTo>
                    <a:pt x="882166" y="52529"/>
                  </a:lnTo>
                  <a:lnTo>
                    <a:pt x="921856" y="48056"/>
                  </a:lnTo>
                  <a:lnTo>
                    <a:pt x="969934" y="37988"/>
                  </a:lnTo>
                  <a:lnTo>
                    <a:pt x="976312" y="32537"/>
                  </a:lnTo>
                  <a:lnTo>
                    <a:pt x="969912" y="27112"/>
                  </a:lnTo>
                  <a:lnTo>
                    <a:pt x="921794" y="17240"/>
                  </a:lnTo>
                  <a:lnTo>
                    <a:pt x="882087" y="12927"/>
                  </a:lnTo>
                  <a:lnTo>
                    <a:pt x="833288" y="9120"/>
                  </a:lnTo>
                  <a:lnTo>
                    <a:pt x="776401" y="5884"/>
                  </a:lnTo>
                  <a:lnTo>
                    <a:pt x="712433" y="3287"/>
                  </a:lnTo>
                  <a:lnTo>
                    <a:pt x="642387" y="1396"/>
                  </a:lnTo>
                  <a:lnTo>
                    <a:pt x="567270" y="278"/>
                  </a:lnTo>
                  <a:lnTo>
                    <a:pt x="488086" y="0"/>
                  </a:lnTo>
                  <a:close/>
                </a:path>
              </a:pathLst>
            </a:custGeom>
            <a:solidFill>
              <a:srgbClr val="F5F5F5">
                <a:alpha val="814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16" name="object 514">
              <a:extLst>
                <a:ext uri="{FF2B5EF4-FFF2-40B4-BE49-F238E27FC236}">
                  <a16:creationId xmlns:a16="http://schemas.microsoft.com/office/drawing/2014/main" xmlns="" id="{D997771E-B2CB-4A93-A540-92FFB99F99A4}"/>
                </a:ext>
              </a:extLst>
            </p:cNvPr>
            <p:cNvSpPr/>
            <p:nvPr/>
          </p:nvSpPr>
          <p:spPr>
            <a:xfrm>
              <a:off x="6396311" y="7020845"/>
              <a:ext cx="972185" cy="67310"/>
            </a:xfrm>
            <a:custGeom>
              <a:avLst/>
              <a:gdLst/>
              <a:ahLst/>
              <a:cxnLst/>
              <a:rect l="l" t="t" r="r" b="b"/>
              <a:pathLst>
                <a:path w="972184" h="67309">
                  <a:moveTo>
                    <a:pt x="485813" y="0"/>
                  </a:moveTo>
                  <a:lnTo>
                    <a:pt x="407003" y="597"/>
                  </a:lnTo>
                  <a:lnTo>
                    <a:pt x="332242" y="2014"/>
                  </a:lnTo>
                  <a:lnTo>
                    <a:pt x="262533" y="4181"/>
                  </a:lnTo>
                  <a:lnTo>
                    <a:pt x="198873" y="7025"/>
                  </a:lnTo>
                  <a:lnTo>
                    <a:pt x="142265" y="10477"/>
                  </a:lnTo>
                  <a:lnTo>
                    <a:pt x="93708" y="14465"/>
                  </a:lnTo>
                  <a:lnTo>
                    <a:pt x="54202" y="18919"/>
                  </a:lnTo>
                  <a:lnTo>
                    <a:pt x="6348" y="28940"/>
                  </a:lnTo>
                  <a:lnTo>
                    <a:pt x="0" y="34366"/>
                  </a:lnTo>
                  <a:lnTo>
                    <a:pt x="6370" y="39765"/>
                  </a:lnTo>
                  <a:lnTo>
                    <a:pt x="54266" y="49588"/>
                  </a:lnTo>
                  <a:lnTo>
                    <a:pt x="93790" y="53879"/>
                  </a:lnTo>
                  <a:lnTo>
                    <a:pt x="142363" y="57667"/>
                  </a:lnTo>
                  <a:lnTo>
                    <a:pt x="198986" y="60886"/>
                  </a:lnTo>
                  <a:lnTo>
                    <a:pt x="262657" y="63469"/>
                  </a:lnTo>
                  <a:lnTo>
                    <a:pt x="332375" y="65350"/>
                  </a:lnTo>
                  <a:lnTo>
                    <a:pt x="407140" y="66462"/>
                  </a:lnTo>
                  <a:lnTo>
                    <a:pt x="485952" y="66738"/>
                  </a:lnTo>
                  <a:lnTo>
                    <a:pt x="564765" y="66141"/>
                  </a:lnTo>
                  <a:lnTo>
                    <a:pt x="639527" y="64725"/>
                  </a:lnTo>
                  <a:lnTo>
                    <a:pt x="709238" y="62560"/>
                  </a:lnTo>
                  <a:lnTo>
                    <a:pt x="772897" y="59717"/>
                  </a:lnTo>
                  <a:lnTo>
                    <a:pt x="829505" y="56267"/>
                  </a:lnTo>
                  <a:lnTo>
                    <a:pt x="878061" y="52280"/>
                  </a:lnTo>
                  <a:lnTo>
                    <a:pt x="917565" y="47828"/>
                  </a:lnTo>
                  <a:lnTo>
                    <a:pt x="965417" y="37810"/>
                  </a:lnTo>
                  <a:lnTo>
                    <a:pt x="971765" y="32384"/>
                  </a:lnTo>
                  <a:lnTo>
                    <a:pt x="965395" y="26985"/>
                  </a:lnTo>
                  <a:lnTo>
                    <a:pt x="917501" y="17160"/>
                  </a:lnTo>
                  <a:lnTo>
                    <a:pt x="877979" y="12867"/>
                  </a:lnTo>
                  <a:lnTo>
                    <a:pt x="829406" y="9077"/>
                  </a:lnTo>
                  <a:lnTo>
                    <a:pt x="772785" y="5856"/>
                  </a:lnTo>
                  <a:lnTo>
                    <a:pt x="709114" y="3271"/>
                  </a:lnTo>
                  <a:lnTo>
                    <a:pt x="639395" y="1389"/>
                  </a:lnTo>
                  <a:lnTo>
                    <a:pt x="564628" y="276"/>
                  </a:lnTo>
                  <a:lnTo>
                    <a:pt x="485813" y="0"/>
                  </a:lnTo>
                  <a:close/>
                </a:path>
              </a:pathLst>
            </a:custGeom>
            <a:solidFill>
              <a:srgbClr val="F4F4F4">
                <a:alpha val="859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17" name="object 515">
              <a:extLst>
                <a:ext uri="{FF2B5EF4-FFF2-40B4-BE49-F238E27FC236}">
                  <a16:creationId xmlns:a16="http://schemas.microsoft.com/office/drawing/2014/main" xmlns="" id="{EB3A5480-DCFB-4AEE-B13D-AED09DC166A4}"/>
                </a:ext>
              </a:extLst>
            </p:cNvPr>
            <p:cNvSpPr/>
            <p:nvPr/>
          </p:nvSpPr>
          <p:spPr>
            <a:xfrm>
              <a:off x="6398596" y="7021003"/>
              <a:ext cx="967740" cy="66675"/>
            </a:xfrm>
            <a:custGeom>
              <a:avLst/>
              <a:gdLst/>
              <a:ahLst/>
              <a:cxnLst/>
              <a:rect l="l" t="t" r="r" b="b"/>
              <a:pathLst>
                <a:path w="967740" h="66675">
                  <a:moveTo>
                    <a:pt x="483527" y="0"/>
                  </a:moveTo>
                  <a:lnTo>
                    <a:pt x="405086" y="595"/>
                  </a:lnTo>
                  <a:lnTo>
                    <a:pt x="330677" y="2006"/>
                  </a:lnTo>
                  <a:lnTo>
                    <a:pt x="261295" y="4162"/>
                  </a:lnTo>
                  <a:lnTo>
                    <a:pt x="197935" y="6993"/>
                  </a:lnTo>
                  <a:lnTo>
                    <a:pt x="141593" y="10428"/>
                  </a:lnTo>
                  <a:lnTo>
                    <a:pt x="93265" y="14397"/>
                  </a:lnTo>
                  <a:lnTo>
                    <a:pt x="53946" y="18829"/>
                  </a:lnTo>
                  <a:lnTo>
                    <a:pt x="6318" y="28801"/>
                  </a:lnTo>
                  <a:lnTo>
                    <a:pt x="0" y="34201"/>
                  </a:lnTo>
                  <a:lnTo>
                    <a:pt x="6340" y="39574"/>
                  </a:lnTo>
                  <a:lnTo>
                    <a:pt x="54010" y="49353"/>
                  </a:lnTo>
                  <a:lnTo>
                    <a:pt x="93347" y="53626"/>
                  </a:lnTo>
                  <a:lnTo>
                    <a:pt x="141692" y="57399"/>
                  </a:lnTo>
                  <a:lnTo>
                    <a:pt x="198048" y="60605"/>
                  </a:lnTo>
                  <a:lnTo>
                    <a:pt x="261419" y="63178"/>
                  </a:lnTo>
                  <a:lnTo>
                    <a:pt x="330810" y="65051"/>
                  </a:lnTo>
                  <a:lnTo>
                    <a:pt x="405224" y="66159"/>
                  </a:lnTo>
                  <a:lnTo>
                    <a:pt x="483666" y="66433"/>
                  </a:lnTo>
                  <a:lnTo>
                    <a:pt x="562110" y="65838"/>
                  </a:lnTo>
                  <a:lnTo>
                    <a:pt x="636522" y="64427"/>
                  </a:lnTo>
                  <a:lnTo>
                    <a:pt x="705906" y="62271"/>
                  </a:lnTo>
                  <a:lnTo>
                    <a:pt x="769268" y="59440"/>
                  </a:lnTo>
                  <a:lnTo>
                    <a:pt x="825611" y="56005"/>
                  </a:lnTo>
                  <a:lnTo>
                    <a:pt x="873940" y="52036"/>
                  </a:lnTo>
                  <a:lnTo>
                    <a:pt x="913259" y="47604"/>
                  </a:lnTo>
                  <a:lnTo>
                    <a:pt x="960888" y="37631"/>
                  </a:lnTo>
                  <a:lnTo>
                    <a:pt x="967206" y="32232"/>
                  </a:lnTo>
                  <a:lnTo>
                    <a:pt x="960865" y="26859"/>
                  </a:lnTo>
                  <a:lnTo>
                    <a:pt x="913195" y="17079"/>
                  </a:lnTo>
                  <a:lnTo>
                    <a:pt x="873857" y="12807"/>
                  </a:lnTo>
                  <a:lnTo>
                    <a:pt x="825512" y="9034"/>
                  </a:lnTo>
                  <a:lnTo>
                    <a:pt x="769155" y="5828"/>
                  </a:lnTo>
                  <a:lnTo>
                    <a:pt x="705782" y="3255"/>
                  </a:lnTo>
                  <a:lnTo>
                    <a:pt x="636390" y="1381"/>
                  </a:lnTo>
                  <a:lnTo>
                    <a:pt x="561972" y="274"/>
                  </a:lnTo>
                  <a:lnTo>
                    <a:pt x="483527" y="0"/>
                  </a:lnTo>
                  <a:close/>
                </a:path>
              </a:pathLst>
            </a:custGeom>
            <a:solidFill>
              <a:srgbClr val="F4F4F4">
                <a:alpha val="904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18" name="object 516">
              <a:extLst>
                <a:ext uri="{FF2B5EF4-FFF2-40B4-BE49-F238E27FC236}">
                  <a16:creationId xmlns:a16="http://schemas.microsoft.com/office/drawing/2014/main" xmlns="" id="{6D058B62-1FF0-484A-AC9A-E79AFD114EDB}"/>
                </a:ext>
              </a:extLst>
            </p:cNvPr>
            <p:cNvSpPr/>
            <p:nvPr/>
          </p:nvSpPr>
          <p:spPr>
            <a:xfrm>
              <a:off x="6400868" y="7021160"/>
              <a:ext cx="962660" cy="66675"/>
            </a:xfrm>
            <a:custGeom>
              <a:avLst/>
              <a:gdLst/>
              <a:ahLst/>
              <a:cxnLst/>
              <a:rect l="l" t="t" r="r" b="b"/>
              <a:pathLst>
                <a:path w="962659" h="66675">
                  <a:moveTo>
                    <a:pt x="481266" y="0"/>
                  </a:moveTo>
                  <a:lnTo>
                    <a:pt x="403191" y="592"/>
                  </a:lnTo>
                  <a:lnTo>
                    <a:pt x="329129" y="1997"/>
                  </a:lnTo>
                  <a:lnTo>
                    <a:pt x="260071" y="4143"/>
                  </a:lnTo>
                  <a:lnTo>
                    <a:pt x="197008" y="6960"/>
                  </a:lnTo>
                  <a:lnTo>
                    <a:pt x="140930" y="10379"/>
                  </a:lnTo>
                  <a:lnTo>
                    <a:pt x="92828" y="14328"/>
                  </a:lnTo>
                  <a:lnTo>
                    <a:pt x="53693" y="18739"/>
                  </a:lnTo>
                  <a:lnTo>
                    <a:pt x="6288" y="28663"/>
                  </a:lnTo>
                  <a:lnTo>
                    <a:pt x="0" y="34036"/>
                  </a:lnTo>
                  <a:lnTo>
                    <a:pt x="6311" y="39386"/>
                  </a:lnTo>
                  <a:lnTo>
                    <a:pt x="53757" y="49122"/>
                  </a:lnTo>
                  <a:lnTo>
                    <a:pt x="92909" y="53374"/>
                  </a:lnTo>
                  <a:lnTo>
                    <a:pt x="141027" y="57129"/>
                  </a:lnTo>
                  <a:lnTo>
                    <a:pt x="197118" y="60319"/>
                  </a:lnTo>
                  <a:lnTo>
                    <a:pt x="260191" y="62879"/>
                  </a:lnTo>
                  <a:lnTo>
                    <a:pt x="329255" y="64742"/>
                  </a:lnTo>
                  <a:lnTo>
                    <a:pt x="403320" y="65843"/>
                  </a:lnTo>
                  <a:lnTo>
                    <a:pt x="481393" y="66116"/>
                  </a:lnTo>
                  <a:lnTo>
                    <a:pt x="559468" y="65526"/>
                  </a:lnTo>
                  <a:lnTo>
                    <a:pt x="633530" y="64124"/>
                  </a:lnTo>
                  <a:lnTo>
                    <a:pt x="702588" y="61980"/>
                  </a:lnTo>
                  <a:lnTo>
                    <a:pt x="765651" y="59164"/>
                  </a:lnTo>
                  <a:lnTo>
                    <a:pt x="821729" y="55746"/>
                  </a:lnTo>
                  <a:lnTo>
                    <a:pt x="869831" y="51796"/>
                  </a:lnTo>
                  <a:lnTo>
                    <a:pt x="908966" y="47384"/>
                  </a:lnTo>
                  <a:lnTo>
                    <a:pt x="956371" y="37456"/>
                  </a:lnTo>
                  <a:lnTo>
                    <a:pt x="962660" y="32080"/>
                  </a:lnTo>
                  <a:lnTo>
                    <a:pt x="956348" y="26729"/>
                  </a:lnTo>
                  <a:lnTo>
                    <a:pt x="908902" y="16996"/>
                  </a:lnTo>
                  <a:lnTo>
                    <a:pt x="869750" y="12744"/>
                  </a:lnTo>
                  <a:lnTo>
                    <a:pt x="821632" y="8991"/>
                  </a:lnTo>
                  <a:lnTo>
                    <a:pt x="765541" y="5802"/>
                  </a:lnTo>
                  <a:lnTo>
                    <a:pt x="702468" y="3242"/>
                  </a:lnTo>
                  <a:lnTo>
                    <a:pt x="633404" y="1378"/>
                  </a:lnTo>
                  <a:lnTo>
                    <a:pt x="559339" y="275"/>
                  </a:lnTo>
                  <a:lnTo>
                    <a:pt x="481266" y="0"/>
                  </a:lnTo>
                  <a:close/>
                </a:path>
              </a:pathLst>
            </a:custGeom>
            <a:solidFill>
              <a:srgbClr val="F3F3F3">
                <a:alpha val="950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19" name="object 517">
              <a:extLst>
                <a:ext uri="{FF2B5EF4-FFF2-40B4-BE49-F238E27FC236}">
                  <a16:creationId xmlns:a16="http://schemas.microsoft.com/office/drawing/2014/main" xmlns="" id="{DD8B06D8-37DF-453A-BF91-7095036E2198}"/>
                </a:ext>
              </a:extLst>
            </p:cNvPr>
            <p:cNvSpPr/>
            <p:nvPr/>
          </p:nvSpPr>
          <p:spPr>
            <a:xfrm>
              <a:off x="6403140" y="7021316"/>
              <a:ext cx="958215" cy="66040"/>
            </a:xfrm>
            <a:custGeom>
              <a:avLst/>
              <a:gdLst/>
              <a:ahLst/>
              <a:cxnLst/>
              <a:rect l="l" t="t" r="r" b="b"/>
              <a:pathLst>
                <a:path w="958215" h="66040">
                  <a:moveTo>
                    <a:pt x="478993" y="0"/>
                  </a:moveTo>
                  <a:lnTo>
                    <a:pt x="401287" y="590"/>
                  </a:lnTo>
                  <a:lnTo>
                    <a:pt x="327575" y="1988"/>
                  </a:lnTo>
                  <a:lnTo>
                    <a:pt x="258844" y="4124"/>
                  </a:lnTo>
                  <a:lnTo>
                    <a:pt x="196078" y="6928"/>
                  </a:lnTo>
                  <a:lnTo>
                    <a:pt x="140265" y="10331"/>
                  </a:lnTo>
                  <a:lnTo>
                    <a:pt x="92390" y="14262"/>
                  </a:lnTo>
                  <a:lnTo>
                    <a:pt x="53440" y="18653"/>
                  </a:lnTo>
                  <a:lnTo>
                    <a:pt x="6258" y="28533"/>
                  </a:lnTo>
                  <a:lnTo>
                    <a:pt x="0" y="33883"/>
                  </a:lnTo>
                  <a:lnTo>
                    <a:pt x="6280" y="39205"/>
                  </a:lnTo>
                  <a:lnTo>
                    <a:pt x="53501" y="48889"/>
                  </a:lnTo>
                  <a:lnTo>
                    <a:pt x="92467" y="53120"/>
                  </a:lnTo>
                  <a:lnTo>
                    <a:pt x="140357" y="56856"/>
                  </a:lnTo>
                  <a:lnTo>
                    <a:pt x="196182" y="60030"/>
                  </a:lnTo>
                  <a:lnTo>
                    <a:pt x="258958" y="62578"/>
                  </a:lnTo>
                  <a:lnTo>
                    <a:pt x="327696" y="64432"/>
                  </a:lnTo>
                  <a:lnTo>
                    <a:pt x="401413" y="65528"/>
                  </a:lnTo>
                  <a:lnTo>
                    <a:pt x="479120" y="65798"/>
                  </a:lnTo>
                  <a:lnTo>
                    <a:pt x="556825" y="65211"/>
                  </a:lnTo>
                  <a:lnTo>
                    <a:pt x="630537" y="63815"/>
                  </a:lnTo>
                  <a:lnTo>
                    <a:pt x="699269" y="61682"/>
                  </a:lnTo>
                  <a:lnTo>
                    <a:pt x="762034" y="58879"/>
                  </a:lnTo>
                  <a:lnTo>
                    <a:pt x="817848" y="55478"/>
                  </a:lnTo>
                  <a:lnTo>
                    <a:pt x="865723" y="51547"/>
                  </a:lnTo>
                  <a:lnTo>
                    <a:pt x="904673" y="47157"/>
                  </a:lnTo>
                  <a:lnTo>
                    <a:pt x="951854" y="37277"/>
                  </a:lnTo>
                  <a:lnTo>
                    <a:pt x="958113" y="31927"/>
                  </a:lnTo>
                  <a:lnTo>
                    <a:pt x="951832" y="26603"/>
                  </a:lnTo>
                  <a:lnTo>
                    <a:pt x="904609" y="16915"/>
                  </a:lnTo>
                  <a:lnTo>
                    <a:pt x="865641" y="12684"/>
                  </a:lnTo>
                  <a:lnTo>
                    <a:pt x="817751" y="8948"/>
                  </a:lnTo>
                  <a:lnTo>
                    <a:pt x="761925" y="5774"/>
                  </a:lnTo>
                  <a:lnTo>
                    <a:pt x="699149" y="3226"/>
                  </a:lnTo>
                  <a:lnTo>
                    <a:pt x="630411" y="1370"/>
                  </a:lnTo>
                  <a:lnTo>
                    <a:pt x="556697" y="273"/>
                  </a:lnTo>
                  <a:lnTo>
                    <a:pt x="478993" y="0"/>
                  </a:lnTo>
                  <a:close/>
                </a:path>
              </a:pathLst>
            </a:custGeom>
            <a:solidFill>
              <a:srgbClr val="F3F3F3">
                <a:alpha val="995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20" name="object 518">
              <a:extLst>
                <a:ext uri="{FF2B5EF4-FFF2-40B4-BE49-F238E27FC236}">
                  <a16:creationId xmlns:a16="http://schemas.microsoft.com/office/drawing/2014/main" xmlns="" id="{DAC0ED96-3E3E-4FD7-8619-BE5C8A90CB6E}"/>
                </a:ext>
              </a:extLst>
            </p:cNvPr>
            <p:cNvSpPr/>
            <p:nvPr/>
          </p:nvSpPr>
          <p:spPr>
            <a:xfrm>
              <a:off x="6405413" y="7021474"/>
              <a:ext cx="953769" cy="66040"/>
            </a:xfrm>
            <a:custGeom>
              <a:avLst/>
              <a:gdLst/>
              <a:ahLst/>
              <a:cxnLst/>
              <a:rect l="l" t="t" r="r" b="b"/>
              <a:pathLst>
                <a:path w="953770" h="66040">
                  <a:moveTo>
                    <a:pt x="476719" y="0"/>
                  </a:moveTo>
                  <a:lnTo>
                    <a:pt x="399383" y="585"/>
                  </a:lnTo>
                  <a:lnTo>
                    <a:pt x="326021" y="1975"/>
                  </a:lnTo>
                  <a:lnTo>
                    <a:pt x="257616" y="4100"/>
                  </a:lnTo>
                  <a:lnTo>
                    <a:pt x="195148" y="6890"/>
                  </a:lnTo>
                  <a:lnTo>
                    <a:pt x="139599" y="10277"/>
                  </a:lnTo>
                  <a:lnTo>
                    <a:pt x="91952" y="14190"/>
                  </a:lnTo>
                  <a:lnTo>
                    <a:pt x="53186" y="18560"/>
                  </a:lnTo>
                  <a:lnTo>
                    <a:pt x="6229" y="28394"/>
                  </a:lnTo>
                  <a:lnTo>
                    <a:pt x="0" y="33718"/>
                  </a:lnTo>
                  <a:lnTo>
                    <a:pt x="6251" y="39017"/>
                  </a:lnTo>
                  <a:lnTo>
                    <a:pt x="53247" y="48658"/>
                  </a:lnTo>
                  <a:lnTo>
                    <a:pt x="92029" y="52869"/>
                  </a:lnTo>
                  <a:lnTo>
                    <a:pt x="139692" y="56588"/>
                  </a:lnTo>
                  <a:lnTo>
                    <a:pt x="195252" y="59747"/>
                  </a:lnTo>
                  <a:lnTo>
                    <a:pt x="257730" y="62283"/>
                  </a:lnTo>
                  <a:lnTo>
                    <a:pt x="326142" y="64130"/>
                  </a:lnTo>
                  <a:lnTo>
                    <a:pt x="399509" y="65222"/>
                  </a:lnTo>
                  <a:lnTo>
                    <a:pt x="476846" y="65493"/>
                  </a:lnTo>
                  <a:lnTo>
                    <a:pt x="554183" y="64908"/>
                  </a:lnTo>
                  <a:lnTo>
                    <a:pt x="627544" y="63518"/>
                  </a:lnTo>
                  <a:lnTo>
                    <a:pt x="695950" y="61393"/>
                  </a:lnTo>
                  <a:lnTo>
                    <a:pt x="758418" y="58602"/>
                  </a:lnTo>
                  <a:lnTo>
                    <a:pt x="813966" y="55216"/>
                  </a:lnTo>
                  <a:lnTo>
                    <a:pt x="861614" y="51303"/>
                  </a:lnTo>
                  <a:lnTo>
                    <a:pt x="900379" y="46933"/>
                  </a:lnTo>
                  <a:lnTo>
                    <a:pt x="947337" y="37099"/>
                  </a:lnTo>
                  <a:lnTo>
                    <a:pt x="953566" y="31775"/>
                  </a:lnTo>
                  <a:lnTo>
                    <a:pt x="947315" y="26476"/>
                  </a:lnTo>
                  <a:lnTo>
                    <a:pt x="900318" y="16835"/>
                  </a:lnTo>
                  <a:lnTo>
                    <a:pt x="861536" y="12624"/>
                  </a:lnTo>
                  <a:lnTo>
                    <a:pt x="813874" y="8905"/>
                  </a:lnTo>
                  <a:lnTo>
                    <a:pt x="758314" y="5746"/>
                  </a:lnTo>
                  <a:lnTo>
                    <a:pt x="695836" y="3210"/>
                  </a:lnTo>
                  <a:lnTo>
                    <a:pt x="627423" y="1363"/>
                  </a:lnTo>
                  <a:lnTo>
                    <a:pt x="554057" y="271"/>
                  </a:lnTo>
                  <a:lnTo>
                    <a:pt x="476719" y="0"/>
                  </a:lnTo>
                  <a:close/>
                </a:path>
              </a:pathLst>
            </a:custGeom>
            <a:solidFill>
              <a:srgbClr val="F1F1F1">
                <a:alpha val="1040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21" name="object 519">
              <a:extLst>
                <a:ext uri="{FF2B5EF4-FFF2-40B4-BE49-F238E27FC236}">
                  <a16:creationId xmlns:a16="http://schemas.microsoft.com/office/drawing/2014/main" xmlns="" id="{B9626914-8D5D-4EEF-A5BA-F92FDDC39142}"/>
                </a:ext>
              </a:extLst>
            </p:cNvPr>
            <p:cNvSpPr/>
            <p:nvPr/>
          </p:nvSpPr>
          <p:spPr>
            <a:xfrm>
              <a:off x="6407685" y="7021631"/>
              <a:ext cx="949325" cy="65405"/>
            </a:xfrm>
            <a:custGeom>
              <a:avLst/>
              <a:gdLst/>
              <a:ahLst/>
              <a:cxnLst/>
              <a:rect l="l" t="t" r="r" b="b"/>
              <a:pathLst>
                <a:path w="949325" h="65404">
                  <a:moveTo>
                    <a:pt x="474446" y="0"/>
                  </a:moveTo>
                  <a:lnTo>
                    <a:pt x="397479" y="583"/>
                  </a:lnTo>
                  <a:lnTo>
                    <a:pt x="324467" y="1966"/>
                  </a:lnTo>
                  <a:lnTo>
                    <a:pt x="256388" y="4081"/>
                  </a:lnTo>
                  <a:lnTo>
                    <a:pt x="194218" y="6858"/>
                  </a:lnTo>
                  <a:lnTo>
                    <a:pt x="138934" y="10228"/>
                  </a:lnTo>
                  <a:lnTo>
                    <a:pt x="91514" y="14121"/>
                  </a:lnTo>
                  <a:lnTo>
                    <a:pt x="52933" y="18470"/>
                  </a:lnTo>
                  <a:lnTo>
                    <a:pt x="6199" y="28255"/>
                  </a:lnTo>
                  <a:lnTo>
                    <a:pt x="0" y="33553"/>
                  </a:lnTo>
                  <a:lnTo>
                    <a:pt x="6221" y="38826"/>
                  </a:lnTo>
                  <a:lnTo>
                    <a:pt x="52994" y="48420"/>
                  </a:lnTo>
                  <a:lnTo>
                    <a:pt x="91591" y="52612"/>
                  </a:lnTo>
                  <a:lnTo>
                    <a:pt x="139026" y="56313"/>
                  </a:lnTo>
                  <a:lnTo>
                    <a:pt x="194322" y="59458"/>
                  </a:lnTo>
                  <a:lnTo>
                    <a:pt x="256502" y="61982"/>
                  </a:lnTo>
                  <a:lnTo>
                    <a:pt x="324588" y="63820"/>
                  </a:lnTo>
                  <a:lnTo>
                    <a:pt x="397604" y="64906"/>
                  </a:lnTo>
                  <a:lnTo>
                    <a:pt x="474573" y="65176"/>
                  </a:lnTo>
                  <a:lnTo>
                    <a:pt x="551540" y="64593"/>
                  </a:lnTo>
                  <a:lnTo>
                    <a:pt x="624552" y="63209"/>
                  </a:lnTo>
                  <a:lnTo>
                    <a:pt x="692631" y="61094"/>
                  </a:lnTo>
                  <a:lnTo>
                    <a:pt x="754801" y="58317"/>
                  </a:lnTo>
                  <a:lnTo>
                    <a:pt x="810085" y="54948"/>
                  </a:lnTo>
                  <a:lnTo>
                    <a:pt x="857506" y="51054"/>
                  </a:lnTo>
                  <a:lnTo>
                    <a:pt x="896086" y="46705"/>
                  </a:lnTo>
                  <a:lnTo>
                    <a:pt x="942820" y="36921"/>
                  </a:lnTo>
                  <a:lnTo>
                    <a:pt x="949020" y="31623"/>
                  </a:lnTo>
                  <a:lnTo>
                    <a:pt x="942798" y="26350"/>
                  </a:lnTo>
                  <a:lnTo>
                    <a:pt x="896025" y="16755"/>
                  </a:lnTo>
                  <a:lnTo>
                    <a:pt x="857428" y="12563"/>
                  </a:lnTo>
                  <a:lnTo>
                    <a:pt x="809993" y="8863"/>
                  </a:lnTo>
                  <a:lnTo>
                    <a:pt x="754697" y="5718"/>
                  </a:lnTo>
                  <a:lnTo>
                    <a:pt x="692517" y="3194"/>
                  </a:lnTo>
                  <a:lnTo>
                    <a:pt x="624431" y="1356"/>
                  </a:lnTo>
                  <a:lnTo>
                    <a:pt x="551415" y="269"/>
                  </a:lnTo>
                  <a:lnTo>
                    <a:pt x="474446" y="0"/>
                  </a:lnTo>
                  <a:close/>
                </a:path>
              </a:pathLst>
            </a:custGeom>
            <a:solidFill>
              <a:srgbClr val="F1F1F1">
                <a:alpha val="1085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22" name="object 520">
              <a:extLst>
                <a:ext uri="{FF2B5EF4-FFF2-40B4-BE49-F238E27FC236}">
                  <a16:creationId xmlns:a16="http://schemas.microsoft.com/office/drawing/2014/main" xmlns="" id="{F2DC4076-C34E-4073-B533-88CFEF00EC14}"/>
                </a:ext>
              </a:extLst>
            </p:cNvPr>
            <p:cNvSpPr/>
            <p:nvPr/>
          </p:nvSpPr>
          <p:spPr>
            <a:xfrm>
              <a:off x="6409957" y="7021788"/>
              <a:ext cx="944880" cy="65405"/>
            </a:xfrm>
            <a:custGeom>
              <a:avLst/>
              <a:gdLst/>
              <a:ahLst/>
              <a:cxnLst/>
              <a:rect l="l" t="t" r="r" b="b"/>
              <a:pathLst>
                <a:path w="944879" h="65404">
                  <a:moveTo>
                    <a:pt x="472173" y="0"/>
                  </a:moveTo>
                  <a:lnTo>
                    <a:pt x="395575" y="580"/>
                  </a:lnTo>
                  <a:lnTo>
                    <a:pt x="322914" y="1958"/>
                  </a:lnTo>
                  <a:lnTo>
                    <a:pt x="255163" y="4062"/>
                  </a:lnTo>
                  <a:lnTo>
                    <a:pt x="193292" y="6825"/>
                  </a:lnTo>
                  <a:lnTo>
                    <a:pt x="138274" y="10179"/>
                  </a:lnTo>
                  <a:lnTo>
                    <a:pt x="91081" y="14053"/>
                  </a:lnTo>
                  <a:lnTo>
                    <a:pt x="52685" y="18380"/>
                  </a:lnTo>
                  <a:lnTo>
                    <a:pt x="6172" y="28116"/>
                  </a:lnTo>
                  <a:lnTo>
                    <a:pt x="0" y="33388"/>
                  </a:lnTo>
                  <a:lnTo>
                    <a:pt x="6191" y="38638"/>
                  </a:lnTo>
                  <a:lnTo>
                    <a:pt x="52741" y="48189"/>
                  </a:lnTo>
                  <a:lnTo>
                    <a:pt x="91153" y="52360"/>
                  </a:lnTo>
                  <a:lnTo>
                    <a:pt x="138361" y="56043"/>
                  </a:lnTo>
                  <a:lnTo>
                    <a:pt x="193392" y="59172"/>
                  </a:lnTo>
                  <a:lnTo>
                    <a:pt x="255274" y="61683"/>
                  </a:lnTo>
                  <a:lnTo>
                    <a:pt x="323034" y="63511"/>
                  </a:lnTo>
                  <a:lnTo>
                    <a:pt x="395700" y="64591"/>
                  </a:lnTo>
                  <a:lnTo>
                    <a:pt x="472300" y="64858"/>
                  </a:lnTo>
                  <a:lnTo>
                    <a:pt x="548898" y="64280"/>
                  </a:lnTo>
                  <a:lnTo>
                    <a:pt x="621559" y="62905"/>
                  </a:lnTo>
                  <a:lnTo>
                    <a:pt x="689312" y="60801"/>
                  </a:lnTo>
                  <a:lnTo>
                    <a:pt x="751184" y="58038"/>
                  </a:lnTo>
                  <a:lnTo>
                    <a:pt x="806203" y="54684"/>
                  </a:lnTo>
                  <a:lnTo>
                    <a:pt x="853397" y="50809"/>
                  </a:lnTo>
                  <a:lnTo>
                    <a:pt x="891793" y="46481"/>
                  </a:lnTo>
                  <a:lnTo>
                    <a:pt x="938303" y="36742"/>
                  </a:lnTo>
                  <a:lnTo>
                    <a:pt x="944473" y="31470"/>
                  </a:lnTo>
                  <a:lnTo>
                    <a:pt x="938281" y="26223"/>
                  </a:lnTo>
                  <a:lnTo>
                    <a:pt x="891732" y="16675"/>
                  </a:lnTo>
                  <a:lnTo>
                    <a:pt x="853319" y="12503"/>
                  </a:lnTo>
                  <a:lnTo>
                    <a:pt x="806111" y="8820"/>
                  </a:lnTo>
                  <a:lnTo>
                    <a:pt x="751080" y="5690"/>
                  </a:lnTo>
                  <a:lnTo>
                    <a:pt x="689198" y="3177"/>
                  </a:lnTo>
                  <a:lnTo>
                    <a:pt x="621438" y="1349"/>
                  </a:lnTo>
                  <a:lnTo>
                    <a:pt x="548772" y="268"/>
                  </a:lnTo>
                  <a:lnTo>
                    <a:pt x="472173" y="0"/>
                  </a:lnTo>
                  <a:close/>
                </a:path>
              </a:pathLst>
            </a:custGeom>
            <a:solidFill>
              <a:srgbClr val="F0F0F0">
                <a:alpha val="1131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23" name="object 521">
              <a:extLst>
                <a:ext uri="{FF2B5EF4-FFF2-40B4-BE49-F238E27FC236}">
                  <a16:creationId xmlns:a16="http://schemas.microsoft.com/office/drawing/2014/main" xmlns="" id="{33B345EF-CACF-4928-AF7D-F7CB3F775708}"/>
                </a:ext>
              </a:extLst>
            </p:cNvPr>
            <p:cNvSpPr/>
            <p:nvPr/>
          </p:nvSpPr>
          <p:spPr>
            <a:xfrm>
              <a:off x="6412242" y="7021945"/>
              <a:ext cx="940435" cy="64769"/>
            </a:xfrm>
            <a:custGeom>
              <a:avLst/>
              <a:gdLst/>
              <a:ahLst/>
              <a:cxnLst/>
              <a:rect l="l" t="t" r="r" b="b"/>
              <a:pathLst>
                <a:path w="940434" h="64770">
                  <a:moveTo>
                    <a:pt x="469887" y="0"/>
                  </a:moveTo>
                  <a:lnTo>
                    <a:pt x="393658" y="575"/>
                  </a:lnTo>
                  <a:lnTo>
                    <a:pt x="321348" y="1944"/>
                  </a:lnTo>
                  <a:lnTo>
                    <a:pt x="253922" y="4038"/>
                  </a:lnTo>
                  <a:lnTo>
                    <a:pt x="192350" y="6788"/>
                  </a:lnTo>
                  <a:lnTo>
                    <a:pt x="137598" y="10126"/>
                  </a:lnTo>
                  <a:lnTo>
                    <a:pt x="90633" y="13983"/>
                  </a:lnTo>
                  <a:lnTo>
                    <a:pt x="52423" y="18291"/>
                  </a:lnTo>
                  <a:lnTo>
                    <a:pt x="6139" y="27986"/>
                  </a:lnTo>
                  <a:lnTo>
                    <a:pt x="0" y="33235"/>
                  </a:lnTo>
                  <a:lnTo>
                    <a:pt x="6158" y="38456"/>
                  </a:lnTo>
                  <a:lnTo>
                    <a:pt x="52479" y="47956"/>
                  </a:lnTo>
                  <a:lnTo>
                    <a:pt x="90705" y="52107"/>
                  </a:lnTo>
                  <a:lnTo>
                    <a:pt x="137685" y="55772"/>
                  </a:lnTo>
                  <a:lnTo>
                    <a:pt x="192451" y="58886"/>
                  </a:lnTo>
                  <a:lnTo>
                    <a:pt x="254034" y="61386"/>
                  </a:lnTo>
                  <a:lnTo>
                    <a:pt x="321468" y="63207"/>
                  </a:lnTo>
                  <a:lnTo>
                    <a:pt x="393783" y="64284"/>
                  </a:lnTo>
                  <a:lnTo>
                    <a:pt x="470014" y="64554"/>
                  </a:lnTo>
                  <a:lnTo>
                    <a:pt x="546246" y="63975"/>
                  </a:lnTo>
                  <a:lnTo>
                    <a:pt x="618559" y="62604"/>
                  </a:lnTo>
                  <a:lnTo>
                    <a:pt x="685987" y="60509"/>
                  </a:lnTo>
                  <a:lnTo>
                    <a:pt x="747561" y="57759"/>
                  </a:lnTo>
                  <a:lnTo>
                    <a:pt x="802314" y="54422"/>
                  </a:lnTo>
                  <a:lnTo>
                    <a:pt x="849279" y="50566"/>
                  </a:lnTo>
                  <a:lnTo>
                    <a:pt x="887490" y="46259"/>
                  </a:lnTo>
                  <a:lnTo>
                    <a:pt x="933774" y="36567"/>
                  </a:lnTo>
                  <a:lnTo>
                    <a:pt x="939914" y="31318"/>
                  </a:lnTo>
                  <a:lnTo>
                    <a:pt x="933752" y="26094"/>
                  </a:lnTo>
                  <a:lnTo>
                    <a:pt x="887426" y="16589"/>
                  </a:lnTo>
                  <a:lnTo>
                    <a:pt x="849198" y="12437"/>
                  </a:lnTo>
                  <a:lnTo>
                    <a:pt x="802217" y="8772"/>
                  </a:lnTo>
                  <a:lnTo>
                    <a:pt x="747451" y="5658"/>
                  </a:lnTo>
                  <a:lnTo>
                    <a:pt x="685867" y="3159"/>
                  </a:lnTo>
                  <a:lnTo>
                    <a:pt x="618433" y="1340"/>
                  </a:lnTo>
                  <a:lnTo>
                    <a:pt x="546117" y="265"/>
                  </a:lnTo>
                  <a:lnTo>
                    <a:pt x="469887" y="0"/>
                  </a:lnTo>
                  <a:close/>
                </a:path>
              </a:pathLst>
            </a:custGeom>
            <a:solidFill>
              <a:srgbClr val="F0F0F0">
                <a:alpha val="1176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24" name="object 522">
              <a:extLst>
                <a:ext uri="{FF2B5EF4-FFF2-40B4-BE49-F238E27FC236}">
                  <a16:creationId xmlns:a16="http://schemas.microsoft.com/office/drawing/2014/main" xmlns="" id="{5794318C-D291-42AC-BB5A-BADCE9CE6966}"/>
                </a:ext>
              </a:extLst>
            </p:cNvPr>
            <p:cNvSpPr/>
            <p:nvPr/>
          </p:nvSpPr>
          <p:spPr>
            <a:xfrm>
              <a:off x="6414514" y="7022101"/>
              <a:ext cx="935990" cy="64769"/>
            </a:xfrm>
            <a:custGeom>
              <a:avLst/>
              <a:gdLst/>
              <a:ahLst/>
              <a:cxnLst/>
              <a:rect l="l" t="t" r="r" b="b"/>
              <a:pathLst>
                <a:path w="935990" h="64770">
                  <a:moveTo>
                    <a:pt x="467614" y="0"/>
                  </a:moveTo>
                  <a:lnTo>
                    <a:pt x="391754" y="573"/>
                  </a:lnTo>
                  <a:lnTo>
                    <a:pt x="319794" y="1936"/>
                  </a:lnTo>
                  <a:lnTo>
                    <a:pt x="252695" y="4019"/>
                  </a:lnTo>
                  <a:lnTo>
                    <a:pt x="191420" y="6756"/>
                  </a:lnTo>
                  <a:lnTo>
                    <a:pt x="136932" y="10077"/>
                  </a:lnTo>
                  <a:lnTo>
                    <a:pt x="90195" y="13915"/>
                  </a:lnTo>
                  <a:lnTo>
                    <a:pt x="52170" y="18201"/>
                  </a:lnTo>
                  <a:lnTo>
                    <a:pt x="6110" y="27847"/>
                  </a:lnTo>
                  <a:lnTo>
                    <a:pt x="0" y="33070"/>
                  </a:lnTo>
                  <a:lnTo>
                    <a:pt x="6132" y="38269"/>
                  </a:lnTo>
                  <a:lnTo>
                    <a:pt x="52231" y="47727"/>
                  </a:lnTo>
                  <a:lnTo>
                    <a:pt x="90273" y="51859"/>
                  </a:lnTo>
                  <a:lnTo>
                    <a:pt x="137026" y="55506"/>
                  </a:lnTo>
                  <a:lnTo>
                    <a:pt x="191527" y="58606"/>
                  </a:lnTo>
                  <a:lnTo>
                    <a:pt x="252813" y="61093"/>
                  </a:lnTo>
                  <a:lnTo>
                    <a:pt x="319921" y="62903"/>
                  </a:lnTo>
                  <a:lnTo>
                    <a:pt x="391889" y="63972"/>
                  </a:lnTo>
                  <a:lnTo>
                    <a:pt x="467753" y="64236"/>
                  </a:lnTo>
                  <a:lnTo>
                    <a:pt x="543613" y="63663"/>
                  </a:lnTo>
                  <a:lnTo>
                    <a:pt x="615573" y="62300"/>
                  </a:lnTo>
                  <a:lnTo>
                    <a:pt x="682672" y="60216"/>
                  </a:lnTo>
                  <a:lnTo>
                    <a:pt x="743947" y="57480"/>
                  </a:lnTo>
                  <a:lnTo>
                    <a:pt x="798434" y="54159"/>
                  </a:lnTo>
                  <a:lnTo>
                    <a:pt x="845172" y="50321"/>
                  </a:lnTo>
                  <a:lnTo>
                    <a:pt x="883197" y="46034"/>
                  </a:lnTo>
                  <a:lnTo>
                    <a:pt x="929257" y="36389"/>
                  </a:lnTo>
                  <a:lnTo>
                    <a:pt x="935367" y="31165"/>
                  </a:lnTo>
                  <a:lnTo>
                    <a:pt x="929235" y="25967"/>
                  </a:lnTo>
                  <a:lnTo>
                    <a:pt x="883135" y="16508"/>
                  </a:lnTo>
                  <a:lnTo>
                    <a:pt x="845093" y="12377"/>
                  </a:lnTo>
                  <a:lnTo>
                    <a:pt x="798341" y="8729"/>
                  </a:lnTo>
                  <a:lnTo>
                    <a:pt x="743840" y="5630"/>
                  </a:lnTo>
                  <a:lnTo>
                    <a:pt x="682554" y="3143"/>
                  </a:lnTo>
                  <a:lnTo>
                    <a:pt x="615445" y="1333"/>
                  </a:lnTo>
                  <a:lnTo>
                    <a:pt x="543478" y="263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EFEFEF">
                <a:alpha val="1221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25" name="object 523">
              <a:extLst>
                <a:ext uri="{FF2B5EF4-FFF2-40B4-BE49-F238E27FC236}">
                  <a16:creationId xmlns:a16="http://schemas.microsoft.com/office/drawing/2014/main" xmlns="" id="{FA299D4F-95E3-4283-8AFC-C777A5A4E7C2}"/>
                </a:ext>
              </a:extLst>
            </p:cNvPr>
            <p:cNvSpPr/>
            <p:nvPr/>
          </p:nvSpPr>
          <p:spPr>
            <a:xfrm>
              <a:off x="6416786" y="7022259"/>
              <a:ext cx="930910" cy="64135"/>
            </a:xfrm>
            <a:custGeom>
              <a:avLst/>
              <a:gdLst/>
              <a:ahLst/>
              <a:cxnLst/>
              <a:rect l="l" t="t" r="r" b="b"/>
              <a:pathLst>
                <a:path w="930909" h="64134">
                  <a:moveTo>
                    <a:pt x="465340" y="0"/>
                  </a:moveTo>
                  <a:lnTo>
                    <a:pt x="389850" y="571"/>
                  </a:lnTo>
                  <a:lnTo>
                    <a:pt x="318240" y="1927"/>
                  </a:lnTo>
                  <a:lnTo>
                    <a:pt x="251467" y="4000"/>
                  </a:lnTo>
                  <a:lnTo>
                    <a:pt x="190490" y="6723"/>
                  </a:lnTo>
                  <a:lnTo>
                    <a:pt x="136267" y="10028"/>
                  </a:lnTo>
                  <a:lnTo>
                    <a:pt x="89757" y="13846"/>
                  </a:lnTo>
                  <a:lnTo>
                    <a:pt x="23705" y="22754"/>
                  </a:lnTo>
                  <a:lnTo>
                    <a:pt x="0" y="32905"/>
                  </a:lnTo>
                  <a:lnTo>
                    <a:pt x="6102" y="38078"/>
                  </a:lnTo>
                  <a:lnTo>
                    <a:pt x="51978" y="47490"/>
                  </a:lnTo>
                  <a:lnTo>
                    <a:pt x="136361" y="55232"/>
                  </a:lnTo>
                  <a:lnTo>
                    <a:pt x="190597" y="58316"/>
                  </a:lnTo>
                  <a:lnTo>
                    <a:pt x="251585" y="60791"/>
                  </a:lnTo>
                  <a:lnTo>
                    <a:pt x="318367" y="62593"/>
                  </a:lnTo>
                  <a:lnTo>
                    <a:pt x="389985" y="63656"/>
                  </a:lnTo>
                  <a:lnTo>
                    <a:pt x="465480" y="63919"/>
                  </a:lnTo>
                  <a:lnTo>
                    <a:pt x="540970" y="63347"/>
                  </a:lnTo>
                  <a:lnTo>
                    <a:pt x="612581" y="61991"/>
                  </a:lnTo>
                  <a:lnTo>
                    <a:pt x="679353" y="59918"/>
                  </a:lnTo>
                  <a:lnTo>
                    <a:pt x="740330" y="57195"/>
                  </a:lnTo>
                  <a:lnTo>
                    <a:pt x="794553" y="53890"/>
                  </a:lnTo>
                  <a:lnTo>
                    <a:pt x="841063" y="50072"/>
                  </a:lnTo>
                  <a:lnTo>
                    <a:pt x="907115" y="41164"/>
                  </a:lnTo>
                  <a:lnTo>
                    <a:pt x="930821" y="31013"/>
                  </a:lnTo>
                  <a:lnTo>
                    <a:pt x="924718" y="25841"/>
                  </a:lnTo>
                  <a:lnTo>
                    <a:pt x="878842" y="16431"/>
                  </a:lnTo>
                  <a:lnTo>
                    <a:pt x="794459" y="8691"/>
                  </a:lnTo>
                  <a:lnTo>
                    <a:pt x="740223" y="5607"/>
                  </a:lnTo>
                  <a:lnTo>
                    <a:pt x="679235" y="3132"/>
                  </a:lnTo>
                  <a:lnTo>
                    <a:pt x="612453" y="1330"/>
                  </a:lnTo>
                  <a:lnTo>
                    <a:pt x="540835" y="265"/>
                  </a:lnTo>
                  <a:lnTo>
                    <a:pt x="465340" y="0"/>
                  </a:lnTo>
                  <a:close/>
                </a:path>
              </a:pathLst>
            </a:custGeom>
            <a:solidFill>
              <a:srgbClr val="EEEEEE">
                <a:alpha val="1266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26" name="object 524">
              <a:extLst>
                <a:ext uri="{FF2B5EF4-FFF2-40B4-BE49-F238E27FC236}">
                  <a16:creationId xmlns:a16="http://schemas.microsoft.com/office/drawing/2014/main" xmlns="" id="{D9E6437D-8E6B-49E0-93E7-B8FEC2E419C6}"/>
                </a:ext>
              </a:extLst>
            </p:cNvPr>
            <p:cNvSpPr/>
            <p:nvPr/>
          </p:nvSpPr>
          <p:spPr>
            <a:xfrm>
              <a:off x="6419058" y="7022416"/>
              <a:ext cx="926465" cy="64135"/>
            </a:xfrm>
            <a:custGeom>
              <a:avLst/>
              <a:gdLst/>
              <a:ahLst/>
              <a:cxnLst/>
              <a:rect l="l" t="t" r="r" b="b"/>
              <a:pathLst>
                <a:path w="926465" h="64134">
                  <a:moveTo>
                    <a:pt x="463067" y="0"/>
                  </a:moveTo>
                  <a:lnTo>
                    <a:pt x="379820" y="681"/>
                  </a:lnTo>
                  <a:lnTo>
                    <a:pt x="301470" y="2318"/>
                  </a:lnTo>
                  <a:lnTo>
                    <a:pt x="229325" y="4816"/>
                  </a:lnTo>
                  <a:lnTo>
                    <a:pt x="164692" y="8085"/>
                  </a:lnTo>
                  <a:lnTo>
                    <a:pt x="108881" y="12030"/>
                  </a:lnTo>
                  <a:lnTo>
                    <a:pt x="63198" y="16561"/>
                  </a:lnTo>
                  <a:lnTo>
                    <a:pt x="7449" y="27009"/>
                  </a:lnTo>
                  <a:lnTo>
                    <a:pt x="0" y="32740"/>
                  </a:lnTo>
                  <a:lnTo>
                    <a:pt x="7473" y="38445"/>
                  </a:lnTo>
                  <a:lnTo>
                    <a:pt x="63265" y="48672"/>
                  </a:lnTo>
                  <a:lnTo>
                    <a:pt x="108966" y="53019"/>
                  </a:lnTo>
                  <a:lnTo>
                    <a:pt x="164794" y="56740"/>
                  </a:lnTo>
                  <a:lnTo>
                    <a:pt x="229440" y="59747"/>
                  </a:lnTo>
                  <a:lnTo>
                    <a:pt x="301596" y="61953"/>
                  </a:lnTo>
                  <a:lnTo>
                    <a:pt x="379954" y="63271"/>
                  </a:lnTo>
                  <a:lnTo>
                    <a:pt x="463207" y="63614"/>
                  </a:lnTo>
                  <a:lnTo>
                    <a:pt x="546453" y="62932"/>
                  </a:lnTo>
                  <a:lnTo>
                    <a:pt x="624803" y="61294"/>
                  </a:lnTo>
                  <a:lnTo>
                    <a:pt x="696949" y="58794"/>
                  </a:lnTo>
                  <a:lnTo>
                    <a:pt x="761581" y="55523"/>
                  </a:lnTo>
                  <a:lnTo>
                    <a:pt x="817393" y="51576"/>
                  </a:lnTo>
                  <a:lnTo>
                    <a:pt x="863076" y="47043"/>
                  </a:lnTo>
                  <a:lnTo>
                    <a:pt x="918824" y="36593"/>
                  </a:lnTo>
                  <a:lnTo>
                    <a:pt x="926274" y="30860"/>
                  </a:lnTo>
                  <a:lnTo>
                    <a:pt x="918800" y="25159"/>
                  </a:lnTo>
                  <a:lnTo>
                    <a:pt x="863009" y="14938"/>
                  </a:lnTo>
                  <a:lnTo>
                    <a:pt x="817307" y="10592"/>
                  </a:lnTo>
                  <a:lnTo>
                    <a:pt x="761480" y="6872"/>
                  </a:lnTo>
                  <a:lnTo>
                    <a:pt x="696834" y="3866"/>
                  </a:lnTo>
                  <a:lnTo>
                    <a:pt x="624678" y="1660"/>
                  </a:lnTo>
                  <a:lnTo>
                    <a:pt x="546319" y="342"/>
                  </a:lnTo>
                  <a:lnTo>
                    <a:pt x="463067" y="0"/>
                  </a:lnTo>
                  <a:close/>
                </a:path>
              </a:pathLst>
            </a:custGeom>
            <a:solidFill>
              <a:srgbClr val="EEEEEE">
                <a:alpha val="1312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27" name="object 525">
              <a:extLst>
                <a:ext uri="{FF2B5EF4-FFF2-40B4-BE49-F238E27FC236}">
                  <a16:creationId xmlns:a16="http://schemas.microsoft.com/office/drawing/2014/main" xmlns="" id="{34E63DA2-5340-4A59-A139-55B2046BF678}"/>
                </a:ext>
              </a:extLst>
            </p:cNvPr>
            <p:cNvSpPr/>
            <p:nvPr/>
          </p:nvSpPr>
          <p:spPr>
            <a:xfrm>
              <a:off x="6421331" y="7022572"/>
              <a:ext cx="922019" cy="63500"/>
            </a:xfrm>
            <a:custGeom>
              <a:avLst/>
              <a:gdLst/>
              <a:ahLst/>
              <a:cxnLst/>
              <a:rect l="l" t="t" r="r" b="b"/>
              <a:pathLst>
                <a:path w="922020" h="63500">
                  <a:moveTo>
                    <a:pt x="460806" y="0"/>
                  </a:moveTo>
                  <a:lnTo>
                    <a:pt x="377965" y="675"/>
                  </a:lnTo>
                  <a:lnTo>
                    <a:pt x="299998" y="2302"/>
                  </a:lnTo>
                  <a:lnTo>
                    <a:pt x="228206" y="4788"/>
                  </a:lnTo>
                  <a:lnTo>
                    <a:pt x="163891" y="8041"/>
                  </a:lnTo>
                  <a:lnTo>
                    <a:pt x="108353" y="11969"/>
                  </a:lnTo>
                  <a:lnTo>
                    <a:pt x="62894" y="16479"/>
                  </a:lnTo>
                  <a:lnTo>
                    <a:pt x="7416" y="26881"/>
                  </a:lnTo>
                  <a:lnTo>
                    <a:pt x="0" y="32588"/>
                  </a:lnTo>
                  <a:lnTo>
                    <a:pt x="7437" y="38260"/>
                  </a:lnTo>
                  <a:lnTo>
                    <a:pt x="62955" y="48432"/>
                  </a:lnTo>
                  <a:lnTo>
                    <a:pt x="108432" y="52756"/>
                  </a:lnTo>
                  <a:lnTo>
                    <a:pt x="163986" y="56458"/>
                  </a:lnTo>
                  <a:lnTo>
                    <a:pt x="228314" y="59450"/>
                  </a:lnTo>
                  <a:lnTo>
                    <a:pt x="300116" y="61644"/>
                  </a:lnTo>
                  <a:lnTo>
                    <a:pt x="378090" y="62956"/>
                  </a:lnTo>
                  <a:lnTo>
                    <a:pt x="460933" y="63296"/>
                  </a:lnTo>
                  <a:lnTo>
                    <a:pt x="543771" y="62617"/>
                  </a:lnTo>
                  <a:lnTo>
                    <a:pt x="621736" y="60987"/>
                  </a:lnTo>
                  <a:lnTo>
                    <a:pt x="693527" y="58499"/>
                  </a:lnTo>
                  <a:lnTo>
                    <a:pt x="757842" y="55246"/>
                  </a:lnTo>
                  <a:lnTo>
                    <a:pt x="813380" y="51318"/>
                  </a:lnTo>
                  <a:lnTo>
                    <a:pt x="858839" y="46808"/>
                  </a:lnTo>
                  <a:lnTo>
                    <a:pt x="914314" y="36411"/>
                  </a:lnTo>
                  <a:lnTo>
                    <a:pt x="921727" y="30708"/>
                  </a:lnTo>
                  <a:lnTo>
                    <a:pt x="914290" y="25035"/>
                  </a:lnTo>
                  <a:lnTo>
                    <a:pt x="858773" y="14864"/>
                  </a:lnTo>
                  <a:lnTo>
                    <a:pt x="813296" y="10539"/>
                  </a:lnTo>
                  <a:lnTo>
                    <a:pt x="757743" y="6838"/>
                  </a:lnTo>
                  <a:lnTo>
                    <a:pt x="693416" y="3846"/>
                  </a:lnTo>
                  <a:lnTo>
                    <a:pt x="621616" y="1651"/>
                  </a:lnTo>
                  <a:lnTo>
                    <a:pt x="543646" y="340"/>
                  </a:lnTo>
                  <a:lnTo>
                    <a:pt x="460806" y="0"/>
                  </a:lnTo>
                  <a:close/>
                </a:path>
              </a:pathLst>
            </a:custGeom>
            <a:solidFill>
              <a:srgbClr val="EDEDED">
                <a:alpha val="1357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28" name="object 526">
              <a:extLst>
                <a:ext uri="{FF2B5EF4-FFF2-40B4-BE49-F238E27FC236}">
                  <a16:creationId xmlns:a16="http://schemas.microsoft.com/office/drawing/2014/main" xmlns="" id="{D189D936-FBC4-4423-BEB6-E24E99052E86}"/>
                </a:ext>
              </a:extLst>
            </p:cNvPr>
            <p:cNvSpPr/>
            <p:nvPr/>
          </p:nvSpPr>
          <p:spPr>
            <a:xfrm>
              <a:off x="6423603" y="7022730"/>
              <a:ext cx="917575" cy="63500"/>
            </a:xfrm>
            <a:custGeom>
              <a:avLst/>
              <a:gdLst/>
              <a:ahLst/>
              <a:cxnLst/>
              <a:rect l="l" t="t" r="r" b="b"/>
              <a:pathLst>
                <a:path w="917575" h="63500">
                  <a:moveTo>
                    <a:pt x="458533" y="0"/>
                  </a:moveTo>
                  <a:lnTo>
                    <a:pt x="376101" y="672"/>
                  </a:lnTo>
                  <a:lnTo>
                    <a:pt x="298519" y="2291"/>
                  </a:lnTo>
                  <a:lnTo>
                    <a:pt x="227081" y="4765"/>
                  </a:lnTo>
                  <a:lnTo>
                    <a:pt x="163083" y="8001"/>
                  </a:lnTo>
                  <a:lnTo>
                    <a:pt x="107819" y="11909"/>
                  </a:lnTo>
                  <a:lnTo>
                    <a:pt x="62584" y="16397"/>
                  </a:lnTo>
                  <a:lnTo>
                    <a:pt x="7379" y="26745"/>
                  </a:lnTo>
                  <a:lnTo>
                    <a:pt x="0" y="32423"/>
                  </a:lnTo>
                  <a:lnTo>
                    <a:pt x="7400" y="38070"/>
                  </a:lnTo>
                  <a:lnTo>
                    <a:pt x="62645" y="48193"/>
                  </a:lnTo>
                  <a:lnTo>
                    <a:pt x="107898" y="52496"/>
                  </a:lnTo>
                  <a:lnTo>
                    <a:pt x="163178" y="56179"/>
                  </a:lnTo>
                  <a:lnTo>
                    <a:pt x="227189" y="59155"/>
                  </a:lnTo>
                  <a:lnTo>
                    <a:pt x="298637" y="61337"/>
                  </a:lnTo>
                  <a:lnTo>
                    <a:pt x="376226" y="62641"/>
                  </a:lnTo>
                  <a:lnTo>
                    <a:pt x="458660" y="62979"/>
                  </a:lnTo>
                  <a:lnTo>
                    <a:pt x="541089" y="62306"/>
                  </a:lnTo>
                  <a:lnTo>
                    <a:pt x="618669" y="60687"/>
                  </a:lnTo>
                  <a:lnTo>
                    <a:pt x="690106" y="58213"/>
                  </a:lnTo>
                  <a:lnTo>
                    <a:pt x="754104" y="54977"/>
                  </a:lnTo>
                  <a:lnTo>
                    <a:pt x="809368" y="51069"/>
                  </a:lnTo>
                  <a:lnTo>
                    <a:pt x="854603" y="46582"/>
                  </a:lnTo>
                  <a:lnTo>
                    <a:pt x="909804" y="36233"/>
                  </a:lnTo>
                  <a:lnTo>
                    <a:pt x="917181" y="30556"/>
                  </a:lnTo>
                  <a:lnTo>
                    <a:pt x="909780" y="24908"/>
                  </a:lnTo>
                  <a:lnTo>
                    <a:pt x="854536" y="14785"/>
                  </a:lnTo>
                  <a:lnTo>
                    <a:pt x="809283" y="10482"/>
                  </a:lnTo>
                  <a:lnTo>
                    <a:pt x="754005" y="6799"/>
                  </a:lnTo>
                  <a:lnTo>
                    <a:pt x="689995" y="3824"/>
                  </a:lnTo>
                  <a:lnTo>
                    <a:pt x="618549" y="1641"/>
                  </a:lnTo>
                  <a:lnTo>
                    <a:pt x="540964" y="337"/>
                  </a:lnTo>
                  <a:lnTo>
                    <a:pt x="458533" y="0"/>
                  </a:lnTo>
                  <a:close/>
                </a:path>
              </a:pathLst>
            </a:custGeom>
            <a:solidFill>
              <a:srgbClr val="EDEDED">
                <a:alpha val="1402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29" name="object 527">
              <a:extLst>
                <a:ext uri="{FF2B5EF4-FFF2-40B4-BE49-F238E27FC236}">
                  <a16:creationId xmlns:a16="http://schemas.microsoft.com/office/drawing/2014/main" xmlns="" id="{0F83523F-189A-47F8-AB68-CC1F68DCAE2A}"/>
                </a:ext>
              </a:extLst>
            </p:cNvPr>
            <p:cNvSpPr/>
            <p:nvPr/>
          </p:nvSpPr>
          <p:spPr>
            <a:xfrm>
              <a:off x="6425888" y="7022875"/>
              <a:ext cx="913130" cy="62865"/>
            </a:xfrm>
            <a:custGeom>
              <a:avLst/>
              <a:gdLst/>
              <a:ahLst/>
              <a:cxnLst/>
              <a:rect l="l" t="t" r="r" b="b"/>
              <a:pathLst>
                <a:path w="913129" h="62865">
                  <a:moveTo>
                    <a:pt x="456247" y="0"/>
                  </a:moveTo>
                  <a:lnTo>
                    <a:pt x="374224" y="673"/>
                  </a:lnTo>
                  <a:lnTo>
                    <a:pt x="297027" y="2287"/>
                  </a:lnTo>
                  <a:lnTo>
                    <a:pt x="225944" y="4751"/>
                  </a:lnTo>
                  <a:lnTo>
                    <a:pt x="162263" y="7972"/>
                  </a:lnTo>
                  <a:lnTo>
                    <a:pt x="107274" y="11861"/>
                  </a:lnTo>
                  <a:lnTo>
                    <a:pt x="62265" y="16326"/>
                  </a:lnTo>
                  <a:lnTo>
                    <a:pt x="7339" y="26622"/>
                  </a:lnTo>
                  <a:lnTo>
                    <a:pt x="0" y="32270"/>
                  </a:lnTo>
                  <a:lnTo>
                    <a:pt x="7360" y="37889"/>
                  </a:lnTo>
                  <a:lnTo>
                    <a:pt x="62326" y="47962"/>
                  </a:lnTo>
                  <a:lnTo>
                    <a:pt x="107353" y="52245"/>
                  </a:lnTo>
                  <a:lnTo>
                    <a:pt x="162358" y="55911"/>
                  </a:lnTo>
                  <a:lnTo>
                    <a:pt x="226052" y="58873"/>
                  </a:lnTo>
                  <a:lnTo>
                    <a:pt x="297145" y="61048"/>
                  </a:lnTo>
                  <a:lnTo>
                    <a:pt x="374349" y="62347"/>
                  </a:lnTo>
                  <a:lnTo>
                    <a:pt x="456374" y="62687"/>
                  </a:lnTo>
                  <a:lnTo>
                    <a:pt x="538397" y="62013"/>
                  </a:lnTo>
                  <a:lnTo>
                    <a:pt x="615594" y="60399"/>
                  </a:lnTo>
                  <a:lnTo>
                    <a:pt x="686677" y="57935"/>
                  </a:lnTo>
                  <a:lnTo>
                    <a:pt x="750358" y="54714"/>
                  </a:lnTo>
                  <a:lnTo>
                    <a:pt x="805347" y="50825"/>
                  </a:lnTo>
                  <a:lnTo>
                    <a:pt x="850356" y="46360"/>
                  </a:lnTo>
                  <a:lnTo>
                    <a:pt x="905282" y="36065"/>
                  </a:lnTo>
                  <a:lnTo>
                    <a:pt x="912622" y="30416"/>
                  </a:lnTo>
                  <a:lnTo>
                    <a:pt x="905257" y="24797"/>
                  </a:lnTo>
                  <a:lnTo>
                    <a:pt x="850287" y="14724"/>
                  </a:lnTo>
                  <a:lnTo>
                    <a:pt x="805258" y="10441"/>
                  </a:lnTo>
                  <a:lnTo>
                    <a:pt x="750253" y="6776"/>
                  </a:lnTo>
                  <a:lnTo>
                    <a:pt x="686561" y="3813"/>
                  </a:lnTo>
                  <a:lnTo>
                    <a:pt x="615469" y="1639"/>
                  </a:lnTo>
                  <a:lnTo>
                    <a:pt x="538268" y="339"/>
                  </a:lnTo>
                  <a:lnTo>
                    <a:pt x="456247" y="0"/>
                  </a:lnTo>
                  <a:close/>
                </a:path>
              </a:pathLst>
            </a:custGeom>
            <a:solidFill>
              <a:srgbClr val="ECECEC">
                <a:alpha val="1447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30" name="object 528">
              <a:extLst>
                <a:ext uri="{FF2B5EF4-FFF2-40B4-BE49-F238E27FC236}">
                  <a16:creationId xmlns:a16="http://schemas.microsoft.com/office/drawing/2014/main" xmlns="" id="{9E18F5F4-A787-4304-91AF-F661BC7E9E17}"/>
                </a:ext>
              </a:extLst>
            </p:cNvPr>
            <p:cNvSpPr/>
            <p:nvPr/>
          </p:nvSpPr>
          <p:spPr>
            <a:xfrm>
              <a:off x="6428160" y="7023031"/>
              <a:ext cx="908685" cy="62865"/>
            </a:xfrm>
            <a:custGeom>
              <a:avLst/>
              <a:gdLst/>
              <a:ahLst/>
              <a:cxnLst/>
              <a:rect l="l" t="t" r="r" b="b"/>
              <a:pathLst>
                <a:path w="908684" h="62865">
                  <a:moveTo>
                    <a:pt x="453974" y="0"/>
                  </a:moveTo>
                  <a:lnTo>
                    <a:pt x="372360" y="671"/>
                  </a:lnTo>
                  <a:lnTo>
                    <a:pt x="295547" y="2278"/>
                  </a:lnTo>
                  <a:lnTo>
                    <a:pt x="224819" y="4731"/>
                  </a:lnTo>
                  <a:lnTo>
                    <a:pt x="161456" y="7938"/>
                  </a:lnTo>
                  <a:lnTo>
                    <a:pt x="106740" y="11809"/>
                  </a:lnTo>
                  <a:lnTo>
                    <a:pt x="61955" y="16253"/>
                  </a:lnTo>
                  <a:lnTo>
                    <a:pt x="7302" y="26498"/>
                  </a:lnTo>
                  <a:lnTo>
                    <a:pt x="0" y="32118"/>
                  </a:lnTo>
                  <a:lnTo>
                    <a:pt x="7327" y="37708"/>
                  </a:lnTo>
                  <a:lnTo>
                    <a:pt x="62022" y="47728"/>
                  </a:lnTo>
                  <a:lnTo>
                    <a:pt x="106825" y="51987"/>
                  </a:lnTo>
                  <a:lnTo>
                    <a:pt x="161555" y="55633"/>
                  </a:lnTo>
                  <a:lnTo>
                    <a:pt x="224930" y="58579"/>
                  </a:lnTo>
                  <a:lnTo>
                    <a:pt x="295667" y="60741"/>
                  </a:lnTo>
                  <a:lnTo>
                    <a:pt x="372485" y="62033"/>
                  </a:lnTo>
                  <a:lnTo>
                    <a:pt x="454101" y="62369"/>
                  </a:lnTo>
                  <a:lnTo>
                    <a:pt x="535715" y="61701"/>
                  </a:lnTo>
                  <a:lnTo>
                    <a:pt x="612527" y="60097"/>
                  </a:lnTo>
                  <a:lnTo>
                    <a:pt x="683256" y="57647"/>
                  </a:lnTo>
                  <a:lnTo>
                    <a:pt x="746619" y="54441"/>
                  </a:lnTo>
                  <a:lnTo>
                    <a:pt x="801334" y="50572"/>
                  </a:lnTo>
                  <a:lnTo>
                    <a:pt x="846120" y="46128"/>
                  </a:lnTo>
                  <a:lnTo>
                    <a:pt x="900772" y="35884"/>
                  </a:lnTo>
                  <a:lnTo>
                    <a:pt x="908075" y="30264"/>
                  </a:lnTo>
                  <a:lnTo>
                    <a:pt x="900748" y="24673"/>
                  </a:lnTo>
                  <a:lnTo>
                    <a:pt x="846053" y="14651"/>
                  </a:lnTo>
                  <a:lnTo>
                    <a:pt x="801250" y="10389"/>
                  </a:lnTo>
                  <a:lnTo>
                    <a:pt x="746520" y="6741"/>
                  </a:lnTo>
                  <a:lnTo>
                    <a:pt x="683145" y="3793"/>
                  </a:lnTo>
                  <a:lnTo>
                    <a:pt x="612407" y="1630"/>
                  </a:lnTo>
                  <a:lnTo>
                    <a:pt x="535589" y="337"/>
                  </a:lnTo>
                  <a:lnTo>
                    <a:pt x="453974" y="0"/>
                  </a:lnTo>
                  <a:close/>
                </a:path>
              </a:pathLst>
            </a:custGeom>
            <a:solidFill>
              <a:srgbClr val="ECECEC">
                <a:alpha val="1493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31" name="object 529">
              <a:extLst>
                <a:ext uri="{FF2B5EF4-FFF2-40B4-BE49-F238E27FC236}">
                  <a16:creationId xmlns:a16="http://schemas.microsoft.com/office/drawing/2014/main" xmlns="" id="{921ADC4C-88FD-450D-91F7-BC3BB7437527}"/>
                </a:ext>
              </a:extLst>
            </p:cNvPr>
            <p:cNvSpPr/>
            <p:nvPr/>
          </p:nvSpPr>
          <p:spPr>
            <a:xfrm>
              <a:off x="6430432" y="7023188"/>
              <a:ext cx="903605" cy="62230"/>
            </a:xfrm>
            <a:custGeom>
              <a:avLst/>
              <a:gdLst/>
              <a:ahLst/>
              <a:cxnLst/>
              <a:rect l="l" t="t" r="r" b="b"/>
              <a:pathLst>
                <a:path w="903604" h="62229">
                  <a:moveTo>
                    <a:pt x="451700" y="0"/>
                  </a:moveTo>
                  <a:lnTo>
                    <a:pt x="370496" y="665"/>
                  </a:lnTo>
                  <a:lnTo>
                    <a:pt x="294068" y="2263"/>
                  </a:lnTo>
                  <a:lnTo>
                    <a:pt x="223694" y="4702"/>
                  </a:lnTo>
                  <a:lnTo>
                    <a:pt x="160648" y="7893"/>
                  </a:lnTo>
                  <a:lnTo>
                    <a:pt x="106206" y="11745"/>
                  </a:lnTo>
                  <a:lnTo>
                    <a:pt x="61645" y="16167"/>
                  </a:lnTo>
                  <a:lnTo>
                    <a:pt x="7266" y="26361"/>
                  </a:lnTo>
                  <a:lnTo>
                    <a:pt x="0" y="31953"/>
                  </a:lnTo>
                  <a:lnTo>
                    <a:pt x="7290" y="37514"/>
                  </a:lnTo>
                  <a:lnTo>
                    <a:pt x="61712" y="47483"/>
                  </a:lnTo>
                  <a:lnTo>
                    <a:pt x="106290" y="51722"/>
                  </a:lnTo>
                  <a:lnTo>
                    <a:pt x="160747" y="55349"/>
                  </a:lnTo>
                  <a:lnTo>
                    <a:pt x="223805" y="58281"/>
                  </a:lnTo>
                  <a:lnTo>
                    <a:pt x="294188" y="60432"/>
                  </a:lnTo>
                  <a:lnTo>
                    <a:pt x="370621" y="61717"/>
                  </a:lnTo>
                  <a:lnTo>
                    <a:pt x="451827" y="62052"/>
                  </a:lnTo>
                  <a:lnTo>
                    <a:pt x="533032" y="61387"/>
                  </a:lnTo>
                  <a:lnTo>
                    <a:pt x="609460" y="59790"/>
                  </a:lnTo>
                  <a:lnTo>
                    <a:pt x="679834" y="57352"/>
                  </a:lnTo>
                  <a:lnTo>
                    <a:pt x="742880" y="54163"/>
                  </a:lnTo>
                  <a:lnTo>
                    <a:pt x="797322" y="50314"/>
                  </a:lnTo>
                  <a:lnTo>
                    <a:pt x="841883" y="45894"/>
                  </a:lnTo>
                  <a:lnTo>
                    <a:pt x="896262" y="35702"/>
                  </a:lnTo>
                  <a:lnTo>
                    <a:pt x="903528" y="30111"/>
                  </a:lnTo>
                  <a:lnTo>
                    <a:pt x="896238" y="24550"/>
                  </a:lnTo>
                  <a:lnTo>
                    <a:pt x="841816" y="14577"/>
                  </a:lnTo>
                  <a:lnTo>
                    <a:pt x="797237" y="10337"/>
                  </a:lnTo>
                  <a:lnTo>
                    <a:pt x="742781" y="6707"/>
                  </a:lnTo>
                  <a:lnTo>
                    <a:pt x="679723" y="3773"/>
                  </a:lnTo>
                  <a:lnTo>
                    <a:pt x="609340" y="1621"/>
                  </a:lnTo>
                  <a:lnTo>
                    <a:pt x="532907" y="334"/>
                  </a:lnTo>
                  <a:lnTo>
                    <a:pt x="451700" y="0"/>
                  </a:lnTo>
                  <a:close/>
                </a:path>
              </a:pathLst>
            </a:custGeom>
            <a:solidFill>
              <a:srgbClr val="EBEBEB">
                <a:alpha val="1538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32" name="object 530">
              <a:extLst>
                <a:ext uri="{FF2B5EF4-FFF2-40B4-BE49-F238E27FC236}">
                  <a16:creationId xmlns:a16="http://schemas.microsoft.com/office/drawing/2014/main" xmlns="" id="{B7834BFF-99F4-4542-B439-5138B47FF83C}"/>
                </a:ext>
              </a:extLst>
            </p:cNvPr>
            <p:cNvSpPr/>
            <p:nvPr/>
          </p:nvSpPr>
          <p:spPr>
            <a:xfrm>
              <a:off x="6432704" y="7023346"/>
              <a:ext cx="899160" cy="62230"/>
            </a:xfrm>
            <a:custGeom>
              <a:avLst/>
              <a:gdLst/>
              <a:ahLst/>
              <a:cxnLst/>
              <a:rect l="l" t="t" r="r" b="b"/>
              <a:pathLst>
                <a:path w="899159" h="62229">
                  <a:moveTo>
                    <a:pt x="449427" y="0"/>
                  </a:moveTo>
                  <a:lnTo>
                    <a:pt x="368631" y="662"/>
                  </a:lnTo>
                  <a:lnTo>
                    <a:pt x="292589" y="2252"/>
                  </a:lnTo>
                  <a:lnTo>
                    <a:pt x="222568" y="4679"/>
                  </a:lnTo>
                  <a:lnTo>
                    <a:pt x="159840" y="7854"/>
                  </a:lnTo>
                  <a:lnTo>
                    <a:pt x="105672" y="11685"/>
                  </a:lnTo>
                  <a:lnTo>
                    <a:pt x="61335" y="16084"/>
                  </a:lnTo>
                  <a:lnTo>
                    <a:pt x="7229" y="26225"/>
                  </a:lnTo>
                  <a:lnTo>
                    <a:pt x="0" y="31788"/>
                  </a:lnTo>
                  <a:lnTo>
                    <a:pt x="7254" y="37324"/>
                  </a:lnTo>
                  <a:lnTo>
                    <a:pt x="61402" y="47248"/>
                  </a:lnTo>
                  <a:lnTo>
                    <a:pt x="105756" y="51467"/>
                  </a:lnTo>
                  <a:lnTo>
                    <a:pt x="159939" y="55078"/>
                  </a:lnTo>
                  <a:lnTo>
                    <a:pt x="222679" y="57996"/>
                  </a:lnTo>
                  <a:lnTo>
                    <a:pt x="292709" y="60136"/>
                  </a:lnTo>
                  <a:lnTo>
                    <a:pt x="368757" y="61415"/>
                  </a:lnTo>
                  <a:lnTo>
                    <a:pt x="449554" y="61747"/>
                  </a:lnTo>
                  <a:lnTo>
                    <a:pt x="530350" y="61084"/>
                  </a:lnTo>
                  <a:lnTo>
                    <a:pt x="606392" y="59494"/>
                  </a:lnTo>
                  <a:lnTo>
                    <a:pt x="676413" y="57067"/>
                  </a:lnTo>
                  <a:lnTo>
                    <a:pt x="739141" y="53893"/>
                  </a:lnTo>
                  <a:lnTo>
                    <a:pt x="793309" y="50061"/>
                  </a:lnTo>
                  <a:lnTo>
                    <a:pt x="837646" y="45662"/>
                  </a:lnTo>
                  <a:lnTo>
                    <a:pt x="891752" y="35521"/>
                  </a:lnTo>
                  <a:lnTo>
                    <a:pt x="898982" y="29959"/>
                  </a:lnTo>
                  <a:lnTo>
                    <a:pt x="891728" y="24426"/>
                  </a:lnTo>
                  <a:lnTo>
                    <a:pt x="837580" y="14507"/>
                  </a:lnTo>
                  <a:lnTo>
                    <a:pt x="793225" y="10289"/>
                  </a:lnTo>
                  <a:lnTo>
                    <a:pt x="739042" y="6678"/>
                  </a:lnTo>
                  <a:lnTo>
                    <a:pt x="676302" y="3759"/>
                  </a:lnTo>
                  <a:lnTo>
                    <a:pt x="606273" y="1617"/>
                  </a:lnTo>
                  <a:lnTo>
                    <a:pt x="530225" y="335"/>
                  </a:lnTo>
                  <a:lnTo>
                    <a:pt x="449427" y="0"/>
                  </a:lnTo>
                  <a:close/>
                </a:path>
              </a:pathLst>
            </a:custGeom>
            <a:solidFill>
              <a:srgbClr val="EBEBEB">
                <a:alpha val="1583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33" name="object 531">
              <a:extLst>
                <a:ext uri="{FF2B5EF4-FFF2-40B4-BE49-F238E27FC236}">
                  <a16:creationId xmlns:a16="http://schemas.microsoft.com/office/drawing/2014/main" xmlns="" id="{7C07A3D5-FBE6-473B-8BB3-A23359897371}"/>
                </a:ext>
              </a:extLst>
            </p:cNvPr>
            <p:cNvSpPr/>
            <p:nvPr/>
          </p:nvSpPr>
          <p:spPr>
            <a:xfrm>
              <a:off x="6434976" y="7023502"/>
              <a:ext cx="894715" cy="61594"/>
            </a:xfrm>
            <a:custGeom>
              <a:avLst/>
              <a:gdLst/>
              <a:ahLst/>
              <a:cxnLst/>
              <a:rect l="l" t="t" r="r" b="b"/>
              <a:pathLst>
                <a:path w="894715" h="61595">
                  <a:moveTo>
                    <a:pt x="447154" y="0"/>
                  </a:moveTo>
                  <a:lnTo>
                    <a:pt x="366768" y="660"/>
                  </a:lnTo>
                  <a:lnTo>
                    <a:pt x="291111" y="2242"/>
                  </a:lnTo>
                  <a:lnTo>
                    <a:pt x="221446" y="4656"/>
                  </a:lnTo>
                  <a:lnTo>
                    <a:pt x="159036" y="7814"/>
                  </a:lnTo>
                  <a:lnTo>
                    <a:pt x="105143" y="11625"/>
                  </a:lnTo>
                  <a:lnTo>
                    <a:pt x="61031" y="16001"/>
                  </a:lnTo>
                  <a:lnTo>
                    <a:pt x="7196" y="26089"/>
                  </a:lnTo>
                  <a:lnTo>
                    <a:pt x="0" y="31622"/>
                  </a:lnTo>
                  <a:lnTo>
                    <a:pt x="7217" y="37130"/>
                  </a:lnTo>
                  <a:lnTo>
                    <a:pt x="61092" y="47004"/>
                  </a:lnTo>
                  <a:lnTo>
                    <a:pt x="105222" y="51202"/>
                  </a:lnTo>
                  <a:lnTo>
                    <a:pt x="159131" y="54795"/>
                  </a:lnTo>
                  <a:lnTo>
                    <a:pt x="221554" y="57698"/>
                  </a:lnTo>
                  <a:lnTo>
                    <a:pt x="291229" y="59828"/>
                  </a:lnTo>
                  <a:lnTo>
                    <a:pt x="366892" y="61100"/>
                  </a:lnTo>
                  <a:lnTo>
                    <a:pt x="447281" y="61429"/>
                  </a:lnTo>
                  <a:lnTo>
                    <a:pt x="527667" y="60773"/>
                  </a:lnTo>
                  <a:lnTo>
                    <a:pt x="603325" y="59194"/>
                  </a:lnTo>
                  <a:lnTo>
                    <a:pt x="672991" y="56781"/>
                  </a:lnTo>
                  <a:lnTo>
                    <a:pt x="735403" y="53624"/>
                  </a:lnTo>
                  <a:lnTo>
                    <a:pt x="789297" y="49813"/>
                  </a:lnTo>
                  <a:lnTo>
                    <a:pt x="833410" y="45436"/>
                  </a:lnTo>
                  <a:lnTo>
                    <a:pt x="887242" y="35343"/>
                  </a:lnTo>
                  <a:lnTo>
                    <a:pt x="894435" y="29806"/>
                  </a:lnTo>
                  <a:lnTo>
                    <a:pt x="887218" y="24299"/>
                  </a:lnTo>
                  <a:lnTo>
                    <a:pt x="833343" y="14428"/>
                  </a:lnTo>
                  <a:lnTo>
                    <a:pt x="789212" y="10231"/>
                  </a:lnTo>
                  <a:lnTo>
                    <a:pt x="735304" y="6640"/>
                  </a:lnTo>
                  <a:lnTo>
                    <a:pt x="672880" y="3737"/>
                  </a:lnTo>
                  <a:lnTo>
                    <a:pt x="603205" y="1606"/>
                  </a:lnTo>
                  <a:lnTo>
                    <a:pt x="527542" y="333"/>
                  </a:lnTo>
                  <a:lnTo>
                    <a:pt x="447154" y="0"/>
                  </a:lnTo>
                  <a:close/>
                </a:path>
              </a:pathLst>
            </a:custGeom>
            <a:solidFill>
              <a:srgbClr val="EBEBEB">
                <a:alpha val="1629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34" name="object 532">
              <a:extLst>
                <a:ext uri="{FF2B5EF4-FFF2-40B4-BE49-F238E27FC236}">
                  <a16:creationId xmlns:a16="http://schemas.microsoft.com/office/drawing/2014/main" xmlns="" id="{168F461E-9569-43EF-8CC3-6F2B55369302}"/>
                </a:ext>
              </a:extLst>
            </p:cNvPr>
            <p:cNvSpPr/>
            <p:nvPr/>
          </p:nvSpPr>
          <p:spPr>
            <a:xfrm>
              <a:off x="6437262" y="7023660"/>
              <a:ext cx="890269" cy="61594"/>
            </a:xfrm>
            <a:custGeom>
              <a:avLst/>
              <a:gdLst/>
              <a:ahLst/>
              <a:cxnLst/>
              <a:rect l="l" t="t" r="r" b="b"/>
              <a:pathLst>
                <a:path w="890270" h="61595">
                  <a:moveTo>
                    <a:pt x="444868" y="0"/>
                  </a:moveTo>
                  <a:lnTo>
                    <a:pt x="364891" y="657"/>
                  </a:lnTo>
                  <a:lnTo>
                    <a:pt x="289619" y="2231"/>
                  </a:lnTo>
                  <a:lnTo>
                    <a:pt x="220309" y="4634"/>
                  </a:lnTo>
                  <a:lnTo>
                    <a:pt x="158217" y="7775"/>
                  </a:lnTo>
                  <a:lnTo>
                    <a:pt x="104599" y="11568"/>
                  </a:lnTo>
                  <a:lnTo>
                    <a:pt x="60712" y="15922"/>
                  </a:lnTo>
                  <a:lnTo>
                    <a:pt x="7156" y="25962"/>
                  </a:lnTo>
                  <a:lnTo>
                    <a:pt x="0" y="31470"/>
                  </a:lnTo>
                  <a:lnTo>
                    <a:pt x="7177" y="36949"/>
                  </a:lnTo>
                  <a:lnTo>
                    <a:pt x="60773" y="46770"/>
                  </a:lnTo>
                  <a:lnTo>
                    <a:pt x="104678" y="50945"/>
                  </a:lnTo>
                  <a:lnTo>
                    <a:pt x="158311" y="54519"/>
                  </a:lnTo>
                  <a:lnTo>
                    <a:pt x="220417" y="57407"/>
                  </a:lnTo>
                  <a:lnTo>
                    <a:pt x="289737" y="59527"/>
                  </a:lnTo>
                  <a:lnTo>
                    <a:pt x="365016" y="60794"/>
                  </a:lnTo>
                  <a:lnTo>
                    <a:pt x="444995" y="61125"/>
                  </a:lnTo>
                  <a:lnTo>
                    <a:pt x="524972" y="60467"/>
                  </a:lnTo>
                  <a:lnTo>
                    <a:pt x="600245" y="58893"/>
                  </a:lnTo>
                  <a:lnTo>
                    <a:pt x="669557" y="56491"/>
                  </a:lnTo>
                  <a:lnTo>
                    <a:pt x="731651" y="53349"/>
                  </a:lnTo>
                  <a:lnTo>
                    <a:pt x="785271" y="49556"/>
                  </a:lnTo>
                  <a:lnTo>
                    <a:pt x="829160" y="45202"/>
                  </a:lnTo>
                  <a:lnTo>
                    <a:pt x="882719" y="35162"/>
                  </a:lnTo>
                  <a:lnTo>
                    <a:pt x="889876" y="29654"/>
                  </a:lnTo>
                  <a:lnTo>
                    <a:pt x="882695" y="24175"/>
                  </a:lnTo>
                  <a:lnTo>
                    <a:pt x="829096" y="14354"/>
                  </a:lnTo>
                  <a:lnTo>
                    <a:pt x="785191" y="10179"/>
                  </a:lnTo>
                  <a:lnTo>
                    <a:pt x="731557" y="6605"/>
                  </a:lnTo>
                  <a:lnTo>
                    <a:pt x="669452" y="3717"/>
                  </a:lnTo>
                  <a:lnTo>
                    <a:pt x="600131" y="1597"/>
                  </a:lnTo>
                  <a:lnTo>
                    <a:pt x="524850" y="330"/>
                  </a:lnTo>
                  <a:lnTo>
                    <a:pt x="444868" y="0"/>
                  </a:lnTo>
                  <a:close/>
                </a:path>
              </a:pathLst>
            </a:custGeom>
            <a:solidFill>
              <a:srgbClr val="EAEAEA">
                <a:alpha val="1674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35" name="object 533">
              <a:extLst>
                <a:ext uri="{FF2B5EF4-FFF2-40B4-BE49-F238E27FC236}">
                  <a16:creationId xmlns:a16="http://schemas.microsoft.com/office/drawing/2014/main" xmlns="" id="{1E91DA7C-7EEF-4D1A-B680-AE418B9AC1E9}"/>
                </a:ext>
              </a:extLst>
            </p:cNvPr>
            <p:cNvSpPr/>
            <p:nvPr/>
          </p:nvSpPr>
          <p:spPr>
            <a:xfrm>
              <a:off x="6439534" y="7023817"/>
              <a:ext cx="885825" cy="60960"/>
            </a:xfrm>
            <a:custGeom>
              <a:avLst/>
              <a:gdLst/>
              <a:ahLst/>
              <a:cxnLst/>
              <a:rect l="l" t="t" r="r" b="b"/>
              <a:pathLst>
                <a:path w="885825" h="60959">
                  <a:moveTo>
                    <a:pt x="442595" y="0"/>
                  </a:moveTo>
                  <a:lnTo>
                    <a:pt x="363027" y="651"/>
                  </a:lnTo>
                  <a:lnTo>
                    <a:pt x="288140" y="2215"/>
                  </a:lnTo>
                  <a:lnTo>
                    <a:pt x="219184" y="4605"/>
                  </a:lnTo>
                  <a:lnTo>
                    <a:pt x="157409" y="7731"/>
                  </a:lnTo>
                  <a:lnTo>
                    <a:pt x="104065" y="11504"/>
                  </a:lnTo>
                  <a:lnTo>
                    <a:pt x="60402" y="15837"/>
                  </a:lnTo>
                  <a:lnTo>
                    <a:pt x="7119" y="25826"/>
                  </a:lnTo>
                  <a:lnTo>
                    <a:pt x="0" y="31305"/>
                  </a:lnTo>
                  <a:lnTo>
                    <a:pt x="7140" y="36755"/>
                  </a:lnTo>
                  <a:lnTo>
                    <a:pt x="60463" y="46526"/>
                  </a:lnTo>
                  <a:lnTo>
                    <a:pt x="104144" y="50680"/>
                  </a:lnTo>
                  <a:lnTo>
                    <a:pt x="157504" y="54236"/>
                  </a:lnTo>
                  <a:lnTo>
                    <a:pt x="219292" y="57110"/>
                  </a:lnTo>
                  <a:lnTo>
                    <a:pt x="288258" y="59218"/>
                  </a:lnTo>
                  <a:lnTo>
                    <a:pt x="363151" y="60479"/>
                  </a:lnTo>
                  <a:lnTo>
                    <a:pt x="442722" y="60807"/>
                  </a:lnTo>
                  <a:lnTo>
                    <a:pt x="522290" y="60156"/>
                  </a:lnTo>
                  <a:lnTo>
                    <a:pt x="597178" y="58591"/>
                  </a:lnTo>
                  <a:lnTo>
                    <a:pt x="666136" y="56202"/>
                  </a:lnTo>
                  <a:lnTo>
                    <a:pt x="727913" y="53076"/>
                  </a:lnTo>
                  <a:lnTo>
                    <a:pt x="781259" y="49302"/>
                  </a:lnTo>
                  <a:lnTo>
                    <a:pt x="824924" y="44970"/>
                  </a:lnTo>
                  <a:lnTo>
                    <a:pt x="878209" y="34981"/>
                  </a:lnTo>
                  <a:lnTo>
                    <a:pt x="885329" y="29502"/>
                  </a:lnTo>
                  <a:lnTo>
                    <a:pt x="878185" y="24052"/>
                  </a:lnTo>
                  <a:lnTo>
                    <a:pt x="824860" y="14281"/>
                  </a:lnTo>
                  <a:lnTo>
                    <a:pt x="781179" y="10127"/>
                  </a:lnTo>
                  <a:lnTo>
                    <a:pt x="727819" y="6571"/>
                  </a:lnTo>
                  <a:lnTo>
                    <a:pt x="666030" y="3697"/>
                  </a:lnTo>
                  <a:lnTo>
                    <a:pt x="597063" y="1588"/>
                  </a:lnTo>
                  <a:lnTo>
                    <a:pt x="522168" y="328"/>
                  </a:lnTo>
                  <a:lnTo>
                    <a:pt x="442595" y="0"/>
                  </a:lnTo>
                  <a:close/>
                </a:path>
              </a:pathLst>
            </a:custGeom>
            <a:solidFill>
              <a:srgbClr val="EAEAEA">
                <a:alpha val="1719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36" name="object 534">
              <a:extLst>
                <a:ext uri="{FF2B5EF4-FFF2-40B4-BE49-F238E27FC236}">
                  <a16:creationId xmlns:a16="http://schemas.microsoft.com/office/drawing/2014/main" xmlns="" id="{AC62146B-BA40-4F11-AEE4-728EEFF3D937}"/>
                </a:ext>
              </a:extLst>
            </p:cNvPr>
            <p:cNvSpPr/>
            <p:nvPr/>
          </p:nvSpPr>
          <p:spPr>
            <a:xfrm>
              <a:off x="6441806" y="7023973"/>
              <a:ext cx="881380" cy="60960"/>
            </a:xfrm>
            <a:custGeom>
              <a:avLst/>
              <a:gdLst/>
              <a:ahLst/>
              <a:cxnLst/>
              <a:rect l="l" t="t" r="r" b="b"/>
              <a:pathLst>
                <a:path w="881379" h="60959">
                  <a:moveTo>
                    <a:pt x="440334" y="0"/>
                  </a:moveTo>
                  <a:lnTo>
                    <a:pt x="361171" y="648"/>
                  </a:lnTo>
                  <a:lnTo>
                    <a:pt x="286666" y="2205"/>
                  </a:lnTo>
                  <a:lnTo>
                    <a:pt x="218062" y="4582"/>
                  </a:lnTo>
                  <a:lnTo>
                    <a:pt x="156603" y="7691"/>
                  </a:lnTo>
                  <a:lnTo>
                    <a:pt x="103532" y="11444"/>
                  </a:lnTo>
                  <a:lnTo>
                    <a:pt x="60092" y="15754"/>
                  </a:lnTo>
                  <a:lnTo>
                    <a:pt x="7083" y="25690"/>
                  </a:lnTo>
                  <a:lnTo>
                    <a:pt x="0" y="31140"/>
                  </a:lnTo>
                  <a:lnTo>
                    <a:pt x="7107" y="36561"/>
                  </a:lnTo>
                  <a:lnTo>
                    <a:pt x="60158" y="46282"/>
                  </a:lnTo>
                  <a:lnTo>
                    <a:pt x="103615" y="50415"/>
                  </a:lnTo>
                  <a:lnTo>
                    <a:pt x="156700" y="53952"/>
                  </a:lnTo>
                  <a:lnTo>
                    <a:pt x="218170" y="56812"/>
                  </a:lnTo>
                  <a:lnTo>
                    <a:pt x="286780" y="58910"/>
                  </a:lnTo>
                  <a:lnTo>
                    <a:pt x="361288" y="60163"/>
                  </a:lnTo>
                  <a:lnTo>
                    <a:pt x="440448" y="60490"/>
                  </a:lnTo>
                  <a:lnTo>
                    <a:pt x="519611" y="59841"/>
                  </a:lnTo>
                  <a:lnTo>
                    <a:pt x="594116" y="58284"/>
                  </a:lnTo>
                  <a:lnTo>
                    <a:pt x="662720" y="55907"/>
                  </a:lnTo>
                  <a:lnTo>
                    <a:pt x="724179" y="52798"/>
                  </a:lnTo>
                  <a:lnTo>
                    <a:pt x="777250" y="49045"/>
                  </a:lnTo>
                  <a:lnTo>
                    <a:pt x="820690" y="44735"/>
                  </a:lnTo>
                  <a:lnTo>
                    <a:pt x="873700" y="34799"/>
                  </a:lnTo>
                  <a:lnTo>
                    <a:pt x="880783" y="29349"/>
                  </a:lnTo>
                  <a:lnTo>
                    <a:pt x="873675" y="23928"/>
                  </a:lnTo>
                  <a:lnTo>
                    <a:pt x="820624" y="14208"/>
                  </a:lnTo>
                  <a:lnTo>
                    <a:pt x="777167" y="10074"/>
                  </a:lnTo>
                  <a:lnTo>
                    <a:pt x="724082" y="6537"/>
                  </a:lnTo>
                  <a:lnTo>
                    <a:pt x="662613" y="3677"/>
                  </a:lnTo>
                  <a:lnTo>
                    <a:pt x="594002" y="1579"/>
                  </a:lnTo>
                  <a:lnTo>
                    <a:pt x="519495" y="326"/>
                  </a:lnTo>
                  <a:lnTo>
                    <a:pt x="440334" y="0"/>
                  </a:lnTo>
                  <a:close/>
                </a:path>
              </a:pathLst>
            </a:custGeom>
            <a:solidFill>
              <a:srgbClr val="E9E9E9">
                <a:alpha val="1764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37" name="object 535">
              <a:extLst>
                <a:ext uri="{FF2B5EF4-FFF2-40B4-BE49-F238E27FC236}">
                  <a16:creationId xmlns:a16="http://schemas.microsoft.com/office/drawing/2014/main" xmlns="" id="{DA4B4D90-CF92-4320-9FDB-9F3263F82AD0}"/>
                </a:ext>
              </a:extLst>
            </p:cNvPr>
            <p:cNvSpPr/>
            <p:nvPr/>
          </p:nvSpPr>
          <p:spPr>
            <a:xfrm>
              <a:off x="6444078" y="7024131"/>
              <a:ext cx="876300" cy="60325"/>
            </a:xfrm>
            <a:custGeom>
              <a:avLst/>
              <a:gdLst/>
              <a:ahLst/>
              <a:cxnLst/>
              <a:rect l="l" t="t" r="r" b="b"/>
              <a:pathLst>
                <a:path w="876300" h="60325">
                  <a:moveTo>
                    <a:pt x="438061" y="0"/>
                  </a:moveTo>
                  <a:lnTo>
                    <a:pt x="359307" y="645"/>
                  </a:lnTo>
                  <a:lnTo>
                    <a:pt x="285187" y="2194"/>
                  </a:lnTo>
                  <a:lnTo>
                    <a:pt x="216937" y="4559"/>
                  </a:lnTo>
                  <a:lnTo>
                    <a:pt x="155795" y="7651"/>
                  </a:lnTo>
                  <a:lnTo>
                    <a:pt x="102998" y="11385"/>
                  </a:lnTo>
                  <a:lnTo>
                    <a:pt x="59782" y="15671"/>
                  </a:lnTo>
                  <a:lnTo>
                    <a:pt x="7046" y="25554"/>
                  </a:lnTo>
                  <a:lnTo>
                    <a:pt x="0" y="30975"/>
                  </a:lnTo>
                  <a:lnTo>
                    <a:pt x="7070" y="36371"/>
                  </a:lnTo>
                  <a:lnTo>
                    <a:pt x="59848" y="46044"/>
                  </a:lnTo>
                  <a:lnTo>
                    <a:pt x="103081" y="50156"/>
                  </a:lnTo>
                  <a:lnTo>
                    <a:pt x="155892" y="53676"/>
                  </a:lnTo>
                  <a:lnTo>
                    <a:pt x="217044" y="56521"/>
                  </a:lnTo>
                  <a:lnTo>
                    <a:pt x="285301" y="58609"/>
                  </a:lnTo>
                  <a:lnTo>
                    <a:pt x="359423" y="59857"/>
                  </a:lnTo>
                  <a:lnTo>
                    <a:pt x="438175" y="60185"/>
                  </a:lnTo>
                  <a:lnTo>
                    <a:pt x="516928" y="59539"/>
                  </a:lnTo>
                  <a:lnTo>
                    <a:pt x="591049" y="57990"/>
                  </a:lnTo>
                  <a:lnTo>
                    <a:pt x="659298" y="55625"/>
                  </a:lnTo>
                  <a:lnTo>
                    <a:pt x="720441" y="52532"/>
                  </a:lnTo>
                  <a:lnTo>
                    <a:pt x="773238" y="48797"/>
                  </a:lnTo>
                  <a:lnTo>
                    <a:pt x="816453" y="44509"/>
                  </a:lnTo>
                  <a:lnTo>
                    <a:pt x="869190" y="34622"/>
                  </a:lnTo>
                  <a:lnTo>
                    <a:pt x="876236" y="29197"/>
                  </a:lnTo>
                  <a:lnTo>
                    <a:pt x="869165" y="23804"/>
                  </a:lnTo>
                  <a:lnTo>
                    <a:pt x="816387" y="14134"/>
                  </a:lnTo>
                  <a:lnTo>
                    <a:pt x="773155" y="10022"/>
                  </a:lnTo>
                  <a:lnTo>
                    <a:pt x="720344" y="6502"/>
                  </a:lnTo>
                  <a:lnTo>
                    <a:pt x="659191" y="3658"/>
                  </a:lnTo>
                  <a:lnTo>
                    <a:pt x="590935" y="1570"/>
                  </a:lnTo>
                  <a:lnTo>
                    <a:pt x="516812" y="323"/>
                  </a:lnTo>
                  <a:lnTo>
                    <a:pt x="438061" y="0"/>
                  </a:lnTo>
                  <a:close/>
                </a:path>
              </a:pathLst>
            </a:custGeom>
            <a:solidFill>
              <a:srgbClr val="E9E9E9">
                <a:alpha val="1809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38" name="object 536">
              <a:extLst>
                <a:ext uri="{FF2B5EF4-FFF2-40B4-BE49-F238E27FC236}">
                  <a16:creationId xmlns:a16="http://schemas.microsoft.com/office/drawing/2014/main" xmlns="" id="{77684655-99B1-4D84-B29B-3362DD974F20}"/>
                </a:ext>
              </a:extLst>
            </p:cNvPr>
            <p:cNvSpPr/>
            <p:nvPr/>
          </p:nvSpPr>
          <p:spPr>
            <a:xfrm>
              <a:off x="6446352" y="7024288"/>
              <a:ext cx="871855" cy="60325"/>
            </a:xfrm>
            <a:custGeom>
              <a:avLst/>
              <a:gdLst/>
              <a:ahLst/>
              <a:cxnLst/>
              <a:rect l="l" t="t" r="r" b="b"/>
              <a:pathLst>
                <a:path w="871854" h="60325">
                  <a:moveTo>
                    <a:pt x="435787" y="0"/>
                  </a:moveTo>
                  <a:lnTo>
                    <a:pt x="357443" y="639"/>
                  </a:lnTo>
                  <a:lnTo>
                    <a:pt x="283709" y="2179"/>
                  </a:lnTo>
                  <a:lnTo>
                    <a:pt x="215815" y="4531"/>
                  </a:lnTo>
                  <a:lnTo>
                    <a:pt x="154991" y="7608"/>
                  </a:lnTo>
                  <a:lnTo>
                    <a:pt x="102469" y="11323"/>
                  </a:lnTo>
                  <a:lnTo>
                    <a:pt x="59478" y="15589"/>
                  </a:lnTo>
                  <a:lnTo>
                    <a:pt x="7013" y="25426"/>
                  </a:lnTo>
                  <a:lnTo>
                    <a:pt x="0" y="30822"/>
                  </a:lnTo>
                  <a:lnTo>
                    <a:pt x="7034" y="36186"/>
                  </a:lnTo>
                  <a:lnTo>
                    <a:pt x="59539" y="45803"/>
                  </a:lnTo>
                  <a:lnTo>
                    <a:pt x="102547" y="49893"/>
                  </a:lnTo>
                  <a:lnTo>
                    <a:pt x="155084" y="53393"/>
                  </a:lnTo>
                  <a:lnTo>
                    <a:pt x="215919" y="56223"/>
                  </a:lnTo>
                  <a:lnTo>
                    <a:pt x="283821" y="58300"/>
                  </a:lnTo>
                  <a:lnTo>
                    <a:pt x="357559" y="59542"/>
                  </a:lnTo>
                  <a:lnTo>
                    <a:pt x="435902" y="59867"/>
                  </a:lnTo>
                  <a:lnTo>
                    <a:pt x="514246" y="59224"/>
                  </a:lnTo>
                  <a:lnTo>
                    <a:pt x="587981" y="57683"/>
                  </a:lnTo>
                  <a:lnTo>
                    <a:pt x="655877" y="55331"/>
                  </a:lnTo>
                  <a:lnTo>
                    <a:pt x="716702" y="52254"/>
                  </a:lnTo>
                  <a:lnTo>
                    <a:pt x="769225" y="48539"/>
                  </a:lnTo>
                  <a:lnTo>
                    <a:pt x="812217" y="44275"/>
                  </a:lnTo>
                  <a:lnTo>
                    <a:pt x="864680" y="34440"/>
                  </a:lnTo>
                  <a:lnTo>
                    <a:pt x="871689" y="29044"/>
                  </a:lnTo>
                  <a:lnTo>
                    <a:pt x="864655" y="23677"/>
                  </a:lnTo>
                  <a:lnTo>
                    <a:pt x="812150" y="14055"/>
                  </a:lnTo>
                  <a:lnTo>
                    <a:pt x="769142" y="9965"/>
                  </a:lnTo>
                  <a:lnTo>
                    <a:pt x="716605" y="6464"/>
                  </a:lnTo>
                  <a:lnTo>
                    <a:pt x="655770" y="3635"/>
                  </a:lnTo>
                  <a:lnTo>
                    <a:pt x="587868" y="1560"/>
                  </a:lnTo>
                  <a:lnTo>
                    <a:pt x="514130" y="321"/>
                  </a:lnTo>
                  <a:lnTo>
                    <a:pt x="435787" y="0"/>
                  </a:lnTo>
                  <a:close/>
                </a:path>
              </a:pathLst>
            </a:custGeom>
            <a:solidFill>
              <a:srgbClr val="E8E8E8">
                <a:alpha val="1855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39" name="object 537">
              <a:extLst>
                <a:ext uri="{FF2B5EF4-FFF2-40B4-BE49-F238E27FC236}">
                  <a16:creationId xmlns:a16="http://schemas.microsoft.com/office/drawing/2014/main" xmlns="" id="{1DAA5119-7627-4661-B7EF-9AF970E13B36}"/>
                </a:ext>
              </a:extLst>
            </p:cNvPr>
            <p:cNvSpPr/>
            <p:nvPr/>
          </p:nvSpPr>
          <p:spPr>
            <a:xfrm>
              <a:off x="6448622" y="7024444"/>
              <a:ext cx="867410" cy="59690"/>
            </a:xfrm>
            <a:custGeom>
              <a:avLst/>
              <a:gdLst/>
              <a:ahLst/>
              <a:cxnLst/>
              <a:rect l="l" t="t" r="r" b="b"/>
              <a:pathLst>
                <a:path w="867409" h="59690">
                  <a:moveTo>
                    <a:pt x="433514" y="0"/>
                  </a:moveTo>
                  <a:lnTo>
                    <a:pt x="355579" y="637"/>
                  </a:lnTo>
                  <a:lnTo>
                    <a:pt x="282230" y="2168"/>
                  </a:lnTo>
                  <a:lnTo>
                    <a:pt x="214690" y="4508"/>
                  </a:lnTo>
                  <a:lnTo>
                    <a:pt x="154183" y="7568"/>
                  </a:lnTo>
                  <a:lnTo>
                    <a:pt x="101935" y="11263"/>
                  </a:lnTo>
                  <a:lnTo>
                    <a:pt x="59168" y="15507"/>
                  </a:lnTo>
                  <a:lnTo>
                    <a:pt x="6976" y="25290"/>
                  </a:lnTo>
                  <a:lnTo>
                    <a:pt x="0" y="30657"/>
                  </a:lnTo>
                  <a:lnTo>
                    <a:pt x="6997" y="35996"/>
                  </a:lnTo>
                  <a:lnTo>
                    <a:pt x="59229" y="45568"/>
                  </a:lnTo>
                  <a:lnTo>
                    <a:pt x="102013" y="49637"/>
                  </a:lnTo>
                  <a:lnTo>
                    <a:pt x="154276" y="53120"/>
                  </a:lnTo>
                  <a:lnTo>
                    <a:pt x="214794" y="55934"/>
                  </a:lnTo>
                  <a:lnTo>
                    <a:pt x="282342" y="57998"/>
                  </a:lnTo>
                  <a:lnTo>
                    <a:pt x="355695" y="59231"/>
                  </a:lnTo>
                  <a:lnTo>
                    <a:pt x="433628" y="59550"/>
                  </a:lnTo>
                  <a:lnTo>
                    <a:pt x="511564" y="58913"/>
                  </a:lnTo>
                  <a:lnTo>
                    <a:pt x="584914" y="57381"/>
                  </a:lnTo>
                  <a:lnTo>
                    <a:pt x="652455" y="55042"/>
                  </a:lnTo>
                  <a:lnTo>
                    <a:pt x="712963" y="51981"/>
                  </a:lnTo>
                  <a:lnTo>
                    <a:pt x="765213" y="48286"/>
                  </a:lnTo>
                  <a:lnTo>
                    <a:pt x="807980" y="44043"/>
                  </a:lnTo>
                  <a:lnTo>
                    <a:pt x="860169" y="34259"/>
                  </a:lnTo>
                  <a:lnTo>
                    <a:pt x="867143" y="28892"/>
                  </a:lnTo>
                  <a:lnTo>
                    <a:pt x="860146" y="23553"/>
                  </a:lnTo>
                  <a:lnTo>
                    <a:pt x="807917" y="13982"/>
                  </a:lnTo>
                  <a:lnTo>
                    <a:pt x="765134" y="9912"/>
                  </a:lnTo>
                  <a:lnTo>
                    <a:pt x="712871" y="6430"/>
                  </a:lnTo>
                  <a:lnTo>
                    <a:pt x="652354" y="3615"/>
                  </a:lnTo>
                  <a:lnTo>
                    <a:pt x="584805" y="1551"/>
                  </a:lnTo>
                  <a:lnTo>
                    <a:pt x="511451" y="318"/>
                  </a:lnTo>
                  <a:lnTo>
                    <a:pt x="433514" y="0"/>
                  </a:lnTo>
                  <a:close/>
                </a:path>
              </a:pathLst>
            </a:custGeom>
            <a:solidFill>
              <a:srgbClr val="E8E8E8">
                <a:alpha val="1900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40" name="object 538">
              <a:extLst>
                <a:ext uri="{FF2B5EF4-FFF2-40B4-BE49-F238E27FC236}">
                  <a16:creationId xmlns:a16="http://schemas.microsoft.com/office/drawing/2014/main" xmlns="" id="{4D2DB449-1029-40FD-B0E9-E519B56ADAB4}"/>
                </a:ext>
              </a:extLst>
            </p:cNvPr>
            <p:cNvSpPr/>
            <p:nvPr/>
          </p:nvSpPr>
          <p:spPr>
            <a:xfrm>
              <a:off x="6450907" y="7024602"/>
              <a:ext cx="862965" cy="59690"/>
            </a:xfrm>
            <a:custGeom>
              <a:avLst/>
              <a:gdLst/>
              <a:ahLst/>
              <a:cxnLst/>
              <a:rect l="l" t="t" r="r" b="b"/>
              <a:pathLst>
                <a:path w="862965" h="59690">
                  <a:moveTo>
                    <a:pt x="431228" y="0"/>
                  </a:moveTo>
                  <a:lnTo>
                    <a:pt x="353702" y="634"/>
                  </a:lnTo>
                  <a:lnTo>
                    <a:pt x="280738" y="2157"/>
                  </a:lnTo>
                  <a:lnTo>
                    <a:pt x="213552" y="4484"/>
                  </a:lnTo>
                  <a:lnTo>
                    <a:pt x="153364" y="7529"/>
                  </a:lnTo>
                  <a:lnTo>
                    <a:pt x="101390" y="11204"/>
                  </a:lnTo>
                  <a:lnTo>
                    <a:pt x="58849" y="15424"/>
                  </a:lnTo>
                  <a:lnTo>
                    <a:pt x="6936" y="25154"/>
                  </a:lnTo>
                  <a:lnTo>
                    <a:pt x="0" y="30492"/>
                  </a:lnTo>
                  <a:lnTo>
                    <a:pt x="6957" y="35802"/>
                  </a:lnTo>
                  <a:lnTo>
                    <a:pt x="58910" y="45324"/>
                  </a:lnTo>
                  <a:lnTo>
                    <a:pt x="101469" y="49373"/>
                  </a:lnTo>
                  <a:lnTo>
                    <a:pt x="153459" y="52839"/>
                  </a:lnTo>
                  <a:lnTo>
                    <a:pt x="213661" y="55640"/>
                  </a:lnTo>
                  <a:lnTo>
                    <a:pt x="280856" y="57696"/>
                  </a:lnTo>
                  <a:lnTo>
                    <a:pt x="353827" y="58925"/>
                  </a:lnTo>
                  <a:lnTo>
                    <a:pt x="431355" y="59245"/>
                  </a:lnTo>
                  <a:lnTo>
                    <a:pt x="508877" y="58607"/>
                  </a:lnTo>
                  <a:lnTo>
                    <a:pt x="581840" y="57080"/>
                  </a:lnTo>
                  <a:lnTo>
                    <a:pt x="649025" y="54751"/>
                  </a:lnTo>
                  <a:lnTo>
                    <a:pt x="709214" y="51705"/>
                  </a:lnTo>
                  <a:lnTo>
                    <a:pt x="761189" y="48029"/>
                  </a:lnTo>
                  <a:lnTo>
                    <a:pt x="803731" y="43808"/>
                  </a:lnTo>
                  <a:lnTo>
                    <a:pt x="855647" y="34078"/>
                  </a:lnTo>
                  <a:lnTo>
                    <a:pt x="862584" y="28740"/>
                  </a:lnTo>
                  <a:lnTo>
                    <a:pt x="855623" y="23430"/>
                  </a:lnTo>
                  <a:lnTo>
                    <a:pt x="803667" y="13911"/>
                  </a:lnTo>
                  <a:lnTo>
                    <a:pt x="761109" y="9864"/>
                  </a:lnTo>
                  <a:lnTo>
                    <a:pt x="709120" y="6401"/>
                  </a:lnTo>
                  <a:lnTo>
                    <a:pt x="648920" y="3601"/>
                  </a:lnTo>
                  <a:lnTo>
                    <a:pt x="581725" y="1547"/>
                  </a:lnTo>
                  <a:lnTo>
                    <a:pt x="508756" y="319"/>
                  </a:lnTo>
                  <a:lnTo>
                    <a:pt x="431228" y="0"/>
                  </a:lnTo>
                  <a:close/>
                </a:path>
              </a:pathLst>
            </a:custGeom>
            <a:solidFill>
              <a:srgbClr val="E7E7E7">
                <a:alpha val="1945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41" name="object 539">
              <a:extLst>
                <a:ext uri="{FF2B5EF4-FFF2-40B4-BE49-F238E27FC236}">
                  <a16:creationId xmlns:a16="http://schemas.microsoft.com/office/drawing/2014/main" xmlns="" id="{643D32D7-00DE-4078-A712-C6A5418D6923}"/>
                </a:ext>
              </a:extLst>
            </p:cNvPr>
            <p:cNvSpPr/>
            <p:nvPr/>
          </p:nvSpPr>
          <p:spPr>
            <a:xfrm>
              <a:off x="6453181" y="7024759"/>
              <a:ext cx="858519" cy="59055"/>
            </a:xfrm>
            <a:custGeom>
              <a:avLst/>
              <a:gdLst/>
              <a:ahLst/>
              <a:cxnLst/>
              <a:rect l="l" t="t" r="r" b="b"/>
              <a:pathLst>
                <a:path w="858520" h="59054">
                  <a:moveTo>
                    <a:pt x="428955" y="0"/>
                  </a:moveTo>
                  <a:lnTo>
                    <a:pt x="351838" y="631"/>
                  </a:lnTo>
                  <a:lnTo>
                    <a:pt x="279258" y="2147"/>
                  </a:lnTo>
                  <a:lnTo>
                    <a:pt x="212427" y="4462"/>
                  </a:lnTo>
                  <a:lnTo>
                    <a:pt x="152556" y="7490"/>
                  </a:lnTo>
                  <a:lnTo>
                    <a:pt x="100856" y="11146"/>
                  </a:lnTo>
                  <a:lnTo>
                    <a:pt x="58539" y="15345"/>
                  </a:lnTo>
                  <a:lnTo>
                    <a:pt x="6899" y="25027"/>
                  </a:lnTo>
                  <a:lnTo>
                    <a:pt x="0" y="30340"/>
                  </a:lnTo>
                  <a:lnTo>
                    <a:pt x="6920" y="35621"/>
                  </a:lnTo>
                  <a:lnTo>
                    <a:pt x="58600" y="45089"/>
                  </a:lnTo>
                  <a:lnTo>
                    <a:pt x="100935" y="49115"/>
                  </a:lnTo>
                  <a:lnTo>
                    <a:pt x="152651" y="52561"/>
                  </a:lnTo>
                  <a:lnTo>
                    <a:pt x="212535" y="55346"/>
                  </a:lnTo>
                  <a:lnTo>
                    <a:pt x="279377" y="57389"/>
                  </a:lnTo>
                  <a:lnTo>
                    <a:pt x="351963" y="58610"/>
                  </a:lnTo>
                  <a:lnTo>
                    <a:pt x="429082" y="58928"/>
                  </a:lnTo>
                  <a:lnTo>
                    <a:pt x="506195" y="58296"/>
                  </a:lnTo>
                  <a:lnTo>
                    <a:pt x="578773" y="56778"/>
                  </a:lnTo>
                  <a:lnTo>
                    <a:pt x="645604" y="54462"/>
                  </a:lnTo>
                  <a:lnTo>
                    <a:pt x="705475" y="51433"/>
                  </a:lnTo>
                  <a:lnTo>
                    <a:pt x="757176" y="47775"/>
                  </a:lnTo>
                  <a:lnTo>
                    <a:pt x="799495" y="43576"/>
                  </a:lnTo>
                  <a:lnTo>
                    <a:pt x="851137" y="33897"/>
                  </a:lnTo>
                  <a:lnTo>
                    <a:pt x="858037" y="28587"/>
                  </a:lnTo>
                  <a:lnTo>
                    <a:pt x="851113" y="23306"/>
                  </a:lnTo>
                  <a:lnTo>
                    <a:pt x="799431" y="13838"/>
                  </a:lnTo>
                  <a:lnTo>
                    <a:pt x="757096" y="9812"/>
                  </a:lnTo>
                  <a:lnTo>
                    <a:pt x="705381" y="6366"/>
                  </a:lnTo>
                  <a:lnTo>
                    <a:pt x="645498" y="3581"/>
                  </a:lnTo>
                  <a:lnTo>
                    <a:pt x="578658" y="1538"/>
                  </a:lnTo>
                  <a:lnTo>
                    <a:pt x="506073" y="317"/>
                  </a:lnTo>
                  <a:lnTo>
                    <a:pt x="428955" y="0"/>
                  </a:lnTo>
                  <a:close/>
                </a:path>
              </a:pathLst>
            </a:custGeom>
            <a:solidFill>
              <a:srgbClr val="E7E7E7">
                <a:alpha val="1990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42" name="object 540">
              <a:extLst>
                <a:ext uri="{FF2B5EF4-FFF2-40B4-BE49-F238E27FC236}">
                  <a16:creationId xmlns:a16="http://schemas.microsoft.com/office/drawing/2014/main" xmlns="" id="{0CB2AC36-0F6E-4262-9060-918175473D7C}"/>
                </a:ext>
              </a:extLst>
            </p:cNvPr>
            <p:cNvSpPr/>
            <p:nvPr/>
          </p:nvSpPr>
          <p:spPr>
            <a:xfrm>
              <a:off x="6455453" y="7024916"/>
              <a:ext cx="854075" cy="59055"/>
            </a:xfrm>
            <a:custGeom>
              <a:avLst/>
              <a:gdLst/>
              <a:ahLst/>
              <a:cxnLst/>
              <a:rect l="l" t="t" r="r" b="b"/>
              <a:pathLst>
                <a:path w="854075" h="59054">
                  <a:moveTo>
                    <a:pt x="426681" y="0"/>
                  </a:moveTo>
                  <a:lnTo>
                    <a:pt x="349974" y="625"/>
                  </a:lnTo>
                  <a:lnTo>
                    <a:pt x="277779" y="2131"/>
                  </a:lnTo>
                  <a:lnTo>
                    <a:pt x="211302" y="4433"/>
                  </a:lnTo>
                  <a:lnTo>
                    <a:pt x="151748" y="7445"/>
                  </a:lnTo>
                  <a:lnTo>
                    <a:pt x="100322" y="11082"/>
                  </a:lnTo>
                  <a:lnTo>
                    <a:pt x="58229" y="15259"/>
                  </a:lnTo>
                  <a:lnTo>
                    <a:pt x="6863" y="24891"/>
                  </a:lnTo>
                  <a:lnTo>
                    <a:pt x="0" y="30175"/>
                  </a:lnTo>
                  <a:lnTo>
                    <a:pt x="6884" y="35427"/>
                  </a:lnTo>
                  <a:lnTo>
                    <a:pt x="58290" y="44845"/>
                  </a:lnTo>
                  <a:lnTo>
                    <a:pt x="100401" y="48850"/>
                  </a:lnTo>
                  <a:lnTo>
                    <a:pt x="151843" y="52277"/>
                  </a:lnTo>
                  <a:lnTo>
                    <a:pt x="211410" y="55048"/>
                  </a:lnTo>
                  <a:lnTo>
                    <a:pt x="277897" y="57080"/>
                  </a:lnTo>
                  <a:lnTo>
                    <a:pt x="350099" y="58295"/>
                  </a:lnTo>
                  <a:lnTo>
                    <a:pt x="426808" y="58610"/>
                  </a:lnTo>
                  <a:lnTo>
                    <a:pt x="503516" y="57981"/>
                  </a:lnTo>
                  <a:lnTo>
                    <a:pt x="575711" y="56473"/>
                  </a:lnTo>
                  <a:lnTo>
                    <a:pt x="642188" y="54171"/>
                  </a:lnTo>
                  <a:lnTo>
                    <a:pt x="701742" y="51159"/>
                  </a:lnTo>
                  <a:lnTo>
                    <a:pt x="753168" y="47523"/>
                  </a:lnTo>
                  <a:lnTo>
                    <a:pt x="795261" y="43347"/>
                  </a:lnTo>
                  <a:lnTo>
                    <a:pt x="846627" y="33718"/>
                  </a:lnTo>
                  <a:lnTo>
                    <a:pt x="853490" y="28435"/>
                  </a:lnTo>
                  <a:lnTo>
                    <a:pt x="846603" y="23179"/>
                  </a:lnTo>
                  <a:lnTo>
                    <a:pt x="795194" y="13759"/>
                  </a:lnTo>
                  <a:lnTo>
                    <a:pt x="753084" y="9755"/>
                  </a:lnTo>
                  <a:lnTo>
                    <a:pt x="701643" y="6328"/>
                  </a:lnTo>
                  <a:lnTo>
                    <a:pt x="642077" y="3559"/>
                  </a:lnTo>
                  <a:lnTo>
                    <a:pt x="575591" y="1528"/>
                  </a:lnTo>
                  <a:lnTo>
                    <a:pt x="503391" y="314"/>
                  </a:lnTo>
                  <a:lnTo>
                    <a:pt x="426681" y="0"/>
                  </a:lnTo>
                  <a:close/>
                </a:path>
              </a:pathLst>
            </a:custGeom>
            <a:solidFill>
              <a:srgbClr val="E6E6E6">
                <a:alpha val="2035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43" name="object 541">
              <a:extLst>
                <a:ext uri="{FF2B5EF4-FFF2-40B4-BE49-F238E27FC236}">
                  <a16:creationId xmlns:a16="http://schemas.microsoft.com/office/drawing/2014/main" xmlns="" id="{D1FAE727-0342-47CA-9F90-E1EBDDBBFE65}"/>
                </a:ext>
              </a:extLst>
            </p:cNvPr>
            <p:cNvSpPr/>
            <p:nvPr/>
          </p:nvSpPr>
          <p:spPr>
            <a:xfrm>
              <a:off x="6457725" y="7025073"/>
              <a:ext cx="848994" cy="58419"/>
            </a:xfrm>
            <a:custGeom>
              <a:avLst/>
              <a:gdLst/>
              <a:ahLst/>
              <a:cxnLst/>
              <a:rect l="l" t="t" r="r" b="b"/>
              <a:pathLst>
                <a:path w="848995" h="58420">
                  <a:moveTo>
                    <a:pt x="424408" y="0"/>
                  </a:moveTo>
                  <a:lnTo>
                    <a:pt x="348110" y="622"/>
                  </a:lnTo>
                  <a:lnTo>
                    <a:pt x="276300" y="2121"/>
                  </a:lnTo>
                  <a:lnTo>
                    <a:pt x="210177" y="4410"/>
                  </a:lnTo>
                  <a:lnTo>
                    <a:pt x="150940" y="7406"/>
                  </a:lnTo>
                  <a:lnTo>
                    <a:pt x="99788" y="11023"/>
                  </a:lnTo>
                  <a:lnTo>
                    <a:pt x="57919" y="15176"/>
                  </a:lnTo>
                  <a:lnTo>
                    <a:pt x="6826" y="24755"/>
                  </a:lnTo>
                  <a:lnTo>
                    <a:pt x="0" y="30010"/>
                  </a:lnTo>
                  <a:lnTo>
                    <a:pt x="6851" y="35237"/>
                  </a:lnTo>
                  <a:lnTo>
                    <a:pt x="57986" y="44607"/>
                  </a:lnTo>
                  <a:lnTo>
                    <a:pt x="99872" y="48591"/>
                  </a:lnTo>
                  <a:lnTo>
                    <a:pt x="151039" y="52001"/>
                  </a:lnTo>
                  <a:lnTo>
                    <a:pt x="210288" y="54757"/>
                  </a:lnTo>
                  <a:lnTo>
                    <a:pt x="276419" y="56779"/>
                  </a:lnTo>
                  <a:lnTo>
                    <a:pt x="348235" y="57989"/>
                  </a:lnTo>
                  <a:lnTo>
                    <a:pt x="424535" y="58305"/>
                  </a:lnTo>
                  <a:lnTo>
                    <a:pt x="500834" y="57679"/>
                  </a:lnTo>
                  <a:lnTo>
                    <a:pt x="572643" y="56177"/>
                  </a:lnTo>
                  <a:lnTo>
                    <a:pt x="638766" y="53886"/>
                  </a:lnTo>
                  <a:lnTo>
                    <a:pt x="698003" y="50888"/>
                  </a:lnTo>
                  <a:lnTo>
                    <a:pt x="749155" y="47270"/>
                  </a:lnTo>
                  <a:lnTo>
                    <a:pt x="791024" y="43116"/>
                  </a:lnTo>
                  <a:lnTo>
                    <a:pt x="842117" y="33537"/>
                  </a:lnTo>
                  <a:lnTo>
                    <a:pt x="848944" y="28282"/>
                  </a:lnTo>
                  <a:lnTo>
                    <a:pt x="842093" y="23055"/>
                  </a:lnTo>
                  <a:lnTo>
                    <a:pt x="790957" y="13685"/>
                  </a:lnTo>
                  <a:lnTo>
                    <a:pt x="749071" y="9702"/>
                  </a:lnTo>
                  <a:lnTo>
                    <a:pt x="697904" y="6294"/>
                  </a:lnTo>
                  <a:lnTo>
                    <a:pt x="638655" y="3539"/>
                  </a:lnTo>
                  <a:lnTo>
                    <a:pt x="572524" y="1519"/>
                  </a:lnTo>
                  <a:lnTo>
                    <a:pt x="500708" y="312"/>
                  </a:lnTo>
                  <a:lnTo>
                    <a:pt x="424408" y="0"/>
                  </a:lnTo>
                  <a:close/>
                </a:path>
              </a:pathLst>
            </a:custGeom>
            <a:solidFill>
              <a:srgbClr val="E4E4E4">
                <a:alpha val="2081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44" name="object 542">
              <a:extLst>
                <a:ext uri="{FF2B5EF4-FFF2-40B4-BE49-F238E27FC236}">
                  <a16:creationId xmlns:a16="http://schemas.microsoft.com/office/drawing/2014/main" xmlns="" id="{32B9D5CC-472F-40D2-8B19-DA2024CA3C91}"/>
                </a:ext>
              </a:extLst>
            </p:cNvPr>
            <p:cNvSpPr/>
            <p:nvPr/>
          </p:nvSpPr>
          <p:spPr>
            <a:xfrm>
              <a:off x="6459997" y="7025229"/>
              <a:ext cx="844550" cy="58419"/>
            </a:xfrm>
            <a:custGeom>
              <a:avLst/>
              <a:gdLst/>
              <a:ahLst/>
              <a:cxnLst/>
              <a:rect l="l" t="t" r="r" b="b"/>
              <a:pathLst>
                <a:path w="844550" h="58420">
                  <a:moveTo>
                    <a:pt x="422135" y="0"/>
                  </a:moveTo>
                  <a:lnTo>
                    <a:pt x="346246" y="620"/>
                  </a:lnTo>
                  <a:lnTo>
                    <a:pt x="274822" y="2110"/>
                  </a:lnTo>
                  <a:lnTo>
                    <a:pt x="209055" y="4387"/>
                  </a:lnTo>
                  <a:lnTo>
                    <a:pt x="150136" y="7366"/>
                  </a:lnTo>
                  <a:lnTo>
                    <a:pt x="99259" y="10963"/>
                  </a:lnTo>
                  <a:lnTo>
                    <a:pt x="57615" y="15094"/>
                  </a:lnTo>
                  <a:lnTo>
                    <a:pt x="6793" y="24619"/>
                  </a:lnTo>
                  <a:lnTo>
                    <a:pt x="0" y="29844"/>
                  </a:lnTo>
                  <a:lnTo>
                    <a:pt x="6814" y="35043"/>
                  </a:lnTo>
                  <a:lnTo>
                    <a:pt x="57676" y="44363"/>
                  </a:lnTo>
                  <a:lnTo>
                    <a:pt x="99338" y="48326"/>
                  </a:lnTo>
                  <a:lnTo>
                    <a:pt x="150231" y="51717"/>
                  </a:lnTo>
                  <a:lnTo>
                    <a:pt x="209163" y="54459"/>
                  </a:lnTo>
                  <a:lnTo>
                    <a:pt x="274940" y="56471"/>
                  </a:lnTo>
                  <a:lnTo>
                    <a:pt x="346371" y="57674"/>
                  </a:lnTo>
                  <a:lnTo>
                    <a:pt x="422262" y="57988"/>
                  </a:lnTo>
                  <a:lnTo>
                    <a:pt x="498151" y="57364"/>
                  </a:lnTo>
                  <a:lnTo>
                    <a:pt x="569576" y="55870"/>
                  </a:lnTo>
                  <a:lnTo>
                    <a:pt x="635345" y="53591"/>
                  </a:lnTo>
                  <a:lnTo>
                    <a:pt x="694264" y="50610"/>
                  </a:lnTo>
                  <a:lnTo>
                    <a:pt x="745143" y="47012"/>
                  </a:lnTo>
                  <a:lnTo>
                    <a:pt x="786788" y="42881"/>
                  </a:lnTo>
                  <a:lnTo>
                    <a:pt x="837607" y="33356"/>
                  </a:lnTo>
                  <a:lnTo>
                    <a:pt x="844397" y="28130"/>
                  </a:lnTo>
                  <a:lnTo>
                    <a:pt x="837583" y="22932"/>
                  </a:lnTo>
                  <a:lnTo>
                    <a:pt x="786724" y="13612"/>
                  </a:lnTo>
                  <a:lnTo>
                    <a:pt x="745063" y="9650"/>
                  </a:lnTo>
                  <a:lnTo>
                    <a:pt x="694170" y="6259"/>
                  </a:lnTo>
                  <a:lnTo>
                    <a:pt x="635239" y="3519"/>
                  </a:lnTo>
                  <a:lnTo>
                    <a:pt x="569462" y="1510"/>
                  </a:lnTo>
                  <a:lnTo>
                    <a:pt x="498029" y="310"/>
                  </a:lnTo>
                  <a:lnTo>
                    <a:pt x="422135" y="0"/>
                  </a:lnTo>
                  <a:close/>
                </a:path>
              </a:pathLst>
            </a:custGeom>
            <a:solidFill>
              <a:srgbClr val="E4E4E4">
                <a:alpha val="2126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45" name="object 543">
              <a:extLst>
                <a:ext uri="{FF2B5EF4-FFF2-40B4-BE49-F238E27FC236}">
                  <a16:creationId xmlns:a16="http://schemas.microsoft.com/office/drawing/2014/main" xmlns="" id="{8F2A8956-7554-4B72-8EE4-D3D1C08F3C75}"/>
                </a:ext>
              </a:extLst>
            </p:cNvPr>
            <p:cNvSpPr/>
            <p:nvPr/>
          </p:nvSpPr>
          <p:spPr>
            <a:xfrm>
              <a:off x="6462270" y="7025374"/>
              <a:ext cx="840105" cy="57785"/>
            </a:xfrm>
            <a:custGeom>
              <a:avLst/>
              <a:gdLst/>
              <a:ahLst/>
              <a:cxnLst/>
              <a:rect l="l" t="t" r="r" b="b"/>
              <a:pathLst>
                <a:path w="840104" h="57784">
                  <a:moveTo>
                    <a:pt x="419874" y="0"/>
                  </a:moveTo>
                  <a:lnTo>
                    <a:pt x="344391" y="621"/>
                  </a:lnTo>
                  <a:lnTo>
                    <a:pt x="273348" y="2106"/>
                  </a:lnTo>
                  <a:lnTo>
                    <a:pt x="207933" y="4373"/>
                  </a:lnTo>
                  <a:lnTo>
                    <a:pt x="149331" y="7338"/>
                  </a:lnTo>
                  <a:lnTo>
                    <a:pt x="98726" y="10917"/>
                  </a:lnTo>
                  <a:lnTo>
                    <a:pt x="57305" y="15027"/>
                  </a:lnTo>
                  <a:lnTo>
                    <a:pt x="6756" y="24504"/>
                  </a:lnTo>
                  <a:lnTo>
                    <a:pt x="0" y="29705"/>
                  </a:lnTo>
                  <a:lnTo>
                    <a:pt x="6777" y="34874"/>
                  </a:lnTo>
                  <a:lnTo>
                    <a:pt x="57366" y="44141"/>
                  </a:lnTo>
                  <a:lnTo>
                    <a:pt x="98804" y="48080"/>
                  </a:lnTo>
                  <a:lnTo>
                    <a:pt x="149423" y="51452"/>
                  </a:lnTo>
                  <a:lnTo>
                    <a:pt x="208038" y="54177"/>
                  </a:lnTo>
                  <a:lnTo>
                    <a:pt x="273461" y="56177"/>
                  </a:lnTo>
                  <a:lnTo>
                    <a:pt x="344506" y="57371"/>
                  </a:lnTo>
                  <a:lnTo>
                    <a:pt x="419988" y="57683"/>
                  </a:lnTo>
                  <a:lnTo>
                    <a:pt x="495469" y="57065"/>
                  </a:lnTo>
                  <a:lnTo>
                    <a:pt x="566509" y="55581"/>
                  </a:lnTo>
                  <a:lnTo>
                    <a:pt x="631923" y="53315"/>
                  </a:lnTo>
                  <a:lnTo>
                    <a:pt x="690526" y="50350"/>
                  </a:lnTo>
                  <a:lnTo>
                    <a:pt x="741130" y="46772"/>
                  </a:lnTo>
                  <a:lnTo>
                    <a:pt x="782551" y="42662"/>
                  </a:lnTo>
                  <a:lnTo>
                    <a:pt x="833097" y="33188"/>
                  </a:lnTo>
                  <a:lnTo>
                    <a:pt x="839851" y="27990"/>
                  </a:lnTo>
                  <a:lnTo>
                    <a:pt x="833073" y="22820"/>
                  </a:lnTo>
                  <a:lnTo>
                    <a:pt x="782487" y="13551"/>
                  </a:lnTo>
                  <a:lnTo>
                    <a:pt x="741051" y="9609"/>
                  </a:lnTo>
                  <a:lnTo>
                    <a:pt x="690434" y="6235"/>
                  </a:lnTo>
                  <a:lnTo>
                    <a:pt x="631822" y="3508"/>
                  </a:lnTo>
                  <a:lnTo>
                    <a:pt x="566400" y="1507"/>
                  </a:lnTo>
                  <a:lnTo>
                    <a:pt x="495356" y="311"/>
                  </a:lnTo>
                  <a:lnTo>
                    <a:pt x="419874" y="0"/>
                  </a:lnTo>
                  <a:close/>
                </a:path>
              </a:pathLst>
            </a:custGeom>
            <a:solidFill>
              <a:srgbClr val="E3E3E3">
                <a:alpha val="2171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46" name="object 544">
              <a:extLst>
                <a:ext uri="{FF2B5EF4-FFF2-40B4-BE49-F238E27FC236}">
                  <a16:creationId xmlns:a16="http://schemas.microsoft.com/office/drawing/2014/main" xmlns="" id="{9AA04ABB-03A4-4CB7-9DE1-DED53D82EA34}"/>
                </a:ext>
              </a:extLst>
            </p:cNvPr>
            <p:cNvSpPr/>
            <p:nvPr/>
          </p:nvSpPr>
          <p:spPr>
            <a:xfrm>
              <a:off x="6464553" y="7025532"/>
              <a:ext cx="835660" cy="57785"/>
            </a:xfrm>
            <a:custGeom>
              <a:avLst/>
              <a:gdLst/>
              <a:ahLst/>
              <a:cxnLst/>
              <a:rect l="l" t="t" r="r" b="b"/>
              <a:pathLst>
                <a:path w="835659" h="57784">
                  <a:moveTo>
                    <a:pt x="417588" y="0"/>
                  </a:moveTo>
                  <a:lnTo>
                    <a:pt x="342514" y="615"/>
                  </a:lnTo>
                  <a:lnTo>
                    <a:pt x="271857" y="2092"/>
                  </a:lnTo>
                  <a:lnTo>
                    <a:pt x="206796" y="4348"/>
                  </a:lnTo>
                  <a:lnTo>
                    <a:pt x="148511" y="7298"/>
                  </a:lnTo>
                  <a:lnTo>
                    <a:pt x="98182" y="10859"/>
                  </a:lnTo>
                  <a:lnTo>
                    <a:pt x="56986" y="14947"/>
                  </a:lnTo>
                  <a:lnTo>
                    <a:pt x="6716" y="24371"/>
                  </a:lnTo>
                  <a:lnTo>
                    <a:pt x="0" y="29540"/>
                  </a:lnTo>
                  <a:lnTo>
                    <a:pt x="6737" y="34681"/>
                  </a:lnTo>
                  <a:lnTo>
                    <a:pt x="57047" y="43900"/>
                  </a:lnTo>
                  <a:lnTo>
                    <a:pt x="98260" y="47821"/>
                  </a:lnTo>
                  <a:lnTo>
                    <a:pt x="148604" y="51176"/>
                  </a:lnTo>
                  <a:lnTo>
                    <a:pt x="206900" y="53889"/>
                  </a:lnTo>
                  <a:lnTo>
                    <a:pt x="271969" y="55879"/>
                  </a:lnTo>
                  <a:lnTo>
                    <a:pt x="342630" y="57069"/>
                  </a:lnTo>
                  <a:lnTo>
                    <a:pt x="417703" y="57378"/>
                  </a:lnTo>
                  <a:lnTo>
                    <a:pt x="492774" y="56763"/>
                  </a:lnTo>
                  <a:lnTo>
                    <a:pt x="563429" y="55285"/>
                  </a:lnTo>
                  <a:lnTo>
                    <a:pt x="628489" y="53030"/>
                  </a:lnTo>
                  <a:lnTo>
                    <a:pt x="686774" y="50080"/>
                  </a:lnTo>
                  <a:lnTo>
                    <a:pt x="737105" y="46519"/>
                  </a:lnTo>
                  <a:lnTo>
                    <a:pt x="778302" y="42431"/>
                  </a:lnTo>
                  <a:lnTo>
                    <a:pt x="828574" y="33007"/>
                  </a:lnTo>
                  <a:lnTo>
                    <a:pt x="835291" y="27838"/>
                  </a:lnTo>
                  <a:lnTo>
                    <a:pt x="828550" y="22697"/>
                  </a:lnTo>
                  <a:lnTo>
                    <a:pt x="778238" y="13477"/>
                  </a:lnTo>
                  <a:lnTo>
                    <a:pt x="737026" y="9557"/>
                  </a:lnTo>
                  <a:lnTo>
                    <a:pt x="686683" y="6201"/>
                  </a:lnTo>
                  <a:lnTo>
                    <a:pt x="628388" y="3489"/>
                  </a:lnTo>
                  <a:lnTo>
                    <a:pt x="563320" y="1498"/>
                  </a:lnTo>
                  <a:lnTo>
                    <a:pt x="492661" y="309"/>
                  </a:lnTo>
                  <a:lnTo>
                    <a:pt x="417588" y="0"/>
                  </a:lnTo>
                  <a:close/>
                </a:path>
              </a:pathLst>
            </a:custGeom>
            <a:solidFill>
              <a:srgbClr val="E3E3E3">
                <a:alpha val="2217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47" name="object 545">
              <a:extLst>
                <a:ext uri="{FF2B5EF4-FFF2-40B4-BE49-F238E27FC236}">
                  <a16:creationId xmlns:a16="http://schemas.microsoft.com/office/drawing/2014/main" xmlns="" id="{83A83C30-0805-47C1-8910-D1B564B2AC75}"/>
                </a:ext>
              </a:extLst>
            </p:cNvPr>
            <p:cNvSpPr/>
            <p:nvPr/>
          </p:nvSpPr>
          <p:spPr>
            <a:xfrm>
              <a:off x="6466825" y="7025688"/>
              <a:ext cx="831215" cy="57150"/>
            </a:xfrm>
            <a:custGeom>
              <a:avLst/>
              <a:gdLst/>
              <a:ahLst/>
              <a:cxnLst/>
              <a:rect l="l" t="t" r="r" b="b"/>
              <a:pathLst>
                <a:path w="831215" h="57150">
                  <a:moveTo>
                    <a:pt x="415315" y="0"/>
                  </a:moveTo>
                  <a:lnTo>
                    <a:pt x="331601" y="751"/>
                  </a:lnTo>
                  <a:lnTo>
                    <a:pt x="253633" y="2573"/>
                  </a:lnTo>
                  <a:lnTo>
                    <a:pt x="183080" y="5348"/>
                  </a:lnTo>
                  <a:lnTo>
                    <a:pt x="121613" y="8958"/>
                  </a:lnTo>
                  <a:lnTo>
                    <a:pt x="70901" y="13284"/>
                  </a:lnTo>
                  <a:lnTo>
                    <a:pt x="32615" y="18207"/>
                  </a:lnTo>
                  <a:lnTo>
                    <a:pt x="0" y="29375"/>
                  </a:lnTo>
                  <a:lnTo>
                    <a:pt x="8448" y="35109"/>
                  </a:lnTo>
                  <a:lnTo>
                    <a:pt x="70969" y="45185"/>
                  </a:lnTo>
                  <a:lnTo>
                    <a:pt x="121699" y="49304"/>
                  </a:lnTo>
                  <a:lnTo>
                    <a:pt x="183181" y="52663"/>
                  </a:lnTo>
                  <a:lnTo>
                    <a:pt x="253744" y="55149"/>
                  </a:lnTo>
                  <a:lnTo>
                    <a:pt x="331717" y="56652"/>
                  </a:lnTo>
                  <a:lnTo>
                    <a:pt x="415429" y="57061"/>
                  </a:lnTo>
                  <a:lnTo>
                    <a:pt x="499139" y="56310"/>
                  </a:lnTo>
                  <a:lnTo>
                    <a:pt x="577106" y="54489"/>
                  </a:lnTo>
                  <a:lnTo>
                    <a:pt x="647658" y="51715"/>
                  </a:lnTo>
                  <a:lnTo>
                    <a:pt x="709126" y="48107"/>
                  </a:lnTo>
                  <a:lnTo>
                    <a:pt x="759839" y="43782"/>
                  </a:lnTo>
                  <a:lnTo>
                    <a:pt x="798127" y="38858"/>
                  </a:lnTo>
                  <a:lnTo>
                    <a:pt x="830745" y="27685"/>
                  </a:lnTo>
                  <a:lnTo>
                    <a:pt x="822292" y="21952"/>
                  </a:lnTo>
                  <a:lnTo>
                    <a:pt x="759770" y="11879"/>
                  </a:lnTo>
                  <a:lnTo>
                    <a:pt x="709041" y="7761"/>
                  </a:lnTo>
                  <a:lnTo>
                    <a:pt x="647560" y="4403"/>
                  </a:lnTo>
                  <a:lnTo>
                    <a:pt x="576999" y="1916"/>
                  </a:lnTo>
                  <a:lnTo>
                    <a:pt x="499027" y="411"/>
                  </a:lnTo>
                  <a:lnTo>
                    <a:pt x="415315" y="0"/>
                  </a:lnTo>
                  <a:close/>
                </a:path>
              </a:pathLst>
            </a:custGeom>
            <a:solidFill>
              <a:srgbClr val="E2E2E2">
                <a:alpha val="2262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48" name="object 546">
              <a:extLst>
                <a:ext uri="{FF2B5EF4-FFF2-40B4-BE49-F238E27FC236}">
                  <a16:creationId xmlns:a16="http://schemas.microsoft.com/office/drawing/2014/main" xmlns="" id="{CFCA7053-F477-4329-9DB3-645DDE9A77D7}"/>
                </a:ext>
              </a:extLst>
            </p:cNvPr>
            <p:cNvSpPr/>
            <p:nvPr/>
          </p:nvSpPr>
          <p:spPr>
            <a:xfrm>
              <a:off x="6469099" y="7025845"/>
              <a:ext cx="826769" cy="57150"/>
            </a:xfrm>
            <a:custGeom>
              <a:avLst/>
              <a:gdLst/>
              <a:ahLst/>
              <a:cxnLst/>
              <a:rect l="l" t="t" r="r" b="b"/>
              <a:pathLst>
                <a:path w="826770" h="57150">
                  <a:moveTo>
                    <a:pt x="413042" y="0"/>
                  </a:moveTo>
                  <a:lnTo>
                    <a:pt x="329787" y="747"/>
                  </a:lnTo>
                  <a:lnTo>
                    <a:pt x="252245" y="2560"/>
                  </a:lnTo>
                  <a:lnTo>
                    <a:pt x="182079" y="5319"/>
                  </a:lnTo>
                  <a:lnTo>
                    <a:pt x="120948" y="8909"/>
                  </a:lnTo>
                  <a:lnTo>
                    <a:pt x="70514" y="13210"/>
                  </a:lnTo>
                  <a:lnTo>
                    <a:pt x="32437" y="18105"/>
                  </a:lnTo>
                  <a:lnTo>
                    <a:pt x="0" y="29209"/>
                  </a:lnTo>
                  <a:lnTo>
                    <a:pt x="8402" y="34911"/>
                  </a:lnTo>
                  <a:lnTo>
                    <a:pt x="70581" y="44932"/>
                  </a:lnTo>
                  <a:lnTo>
                    <a:pt x="121034" y="49029"/>
                  </a:lnTo>
                  <a:lnTo>
                    <a:pt x="182179" y="52370"/>
                  </a:lnTo>
                  <a:lnTo>
                    <a:pt x="252356" y="54843"/>
                  </a:lnTo>
                  <a:lnTo>
                    <a:pt x="329902" y="56338"/>
                  </a:lnTo>
                  <a:lnTo>
                    <a:pt x="413156" y="56743"/>
                  </a:lnTo>
                  <a:lnTo>
                    <a:pt x="496407" y="56000"/>
                  </a:lnTo>
                  <a:lnTo>
                    <a:pt x="573947" y="54190"/>
                  </a:lnTo>
                  <a:lnTo>
                    <a:pt x="644113" y="51432"/>
                  </a:lnTo>
                  <a:lnTo>
                    <a:pt x="705245" y="47844"/>
                  </a:lnTo>
                  <a:lnTo>
                    <a:pt x="755680" y="43542"/>
                  </a:lnTo>
                  <a:lnTo>
                    <a:pt x="793759" y="38644"/>
                  </a:lnTo>
                  <a:lnTo>
                    <a:pt x="826198" y="27533"/>
                  </a:lnTo>
                  <a:lnTo>
                    <a:pt x="817792" y="21832"/>
                  </a:lnTo>
                  <a:lnTo>
                    <a:pt x="755611" y="11814"/>
                  </a:lnTo>
                  <a:lnTo>
                    <a:pt x="705159" y="7718"/>
                  </a:lnTo>
                  <a:lnTo>
                    <a:pt x="644015" y="4378"/>
                  </a:lnTo>
                  <a:lnTo>
                    <a:pt x="573840" y="1905"/>
                  </a:lnTo>
                  <a:lnTo>
                    <a:pt x="496295" y="409"/>
                  </a:lnTo>
                  <a:lnTo>
                    <a:pt x="413042" y="0"/>
                  </a:lnTo>
                  <a:close/>
                </a:path>
              </a:pathLst>
            </a:custGeom>
            <a:solidFill>
              <a:srgbClr val="E2E2E2">
                <a:alpha val="2307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49" name="object 547">
              <a:extLst>
                <a:ext uri="{FF2B5EF4-FFF2-40B4-BE49-F238E27FC236}">
                  <a16:creationId xmlns:a16="http://schemas.microsoft.com/office/drawing/2014/main" xmlns="" id="{095EB9AA-DF78-4183-AD06-7EA57351FAFA}"/>
                </a:ext>
              </a:extLst>
            </p:cNvPr>
            <p:cNvSpPr/>
            <p:nvPr/>
          </p:nvSpPr>
          <p:spPr>
            <a:xfrm>
              <a:off x="6471371" y="7026003"/>
              <a:ext cx="821690" cy="56515"/>
            </a:xfrm>
            <a:custGeom>
              <a:avLst/>
              <a:gdLst/>
              <a:ahLst/>
              <a:cxnLst/>
              <a:rect l="l" t="t" r="r" b="b"/>
              <a:pathLst>
                <a:path w="821690" h="56515">
                  <a:moveTo>
                    <a:pt x="410768" y="0"/>
                  </a:moveTo>
                  <a:lnTo>
                    <a:pt x="327972" y="744"/>
                  </a:lnTo>
                  <a:lnTo>
                    <a:pt x="250859" y="2547"/>
                  </a:lnTo>
                  <a:lnTo>
                    <a:pt x="181081" y="5291"/>
                  </a:lnTo>
                  <a:lnTo>
                    <a:pt x="120288" y="8861"/>
                  </a:lnTo>
                  <a:lnTo>
                    <a:pt x="70131" y="13139"/>
                  </a:lnTo>
                  <a:lnTo>
                    <a:pt x="32264" y="18009"/>
                  </a:lnTo>
                  <a:lnTo>
                    <a:pt x="0" y="29057"/>
                  </a:lnTo>
                  <a:lnTo>
                    <a:pt x="8359" y="34726"/>
                  </a:lnTo>
                  <a:lnTo>
                    <a:pt x="70196" y="44689"/>
                  </a:lnTo>
                  <a:lnTo>
                    <a:pt x="120369" y="48763"/>
                  </a:lnTo>
                  <a:lnTo>
                    <a:pt x="181176" y="52084"/>
                  </a:lnTo>
                  <a:lnTo>
                    <a:pt x="250965" y="54544"/>
                  </a:lnTo>
                  <a:lnTo>
                    <a:pt x="328084" y="56032"/>
                  </a:lnTo>
                  <a:lnTo>
                    <a:pt x="410883" y="56438"/>
                  </a:lnTo>
                  <a:lnTo>
                    <a:pt x="493679" y="55694"/>
                  </a:lnTo>
                  <a:lnTo>
                    <a:pt x="570793" y="53891"/>
                  </a:lnTo>
                  <a:lnTo>
                    <a:pt x="640574" y="51147"/>
                  </a:lnTo>
                  <a:lnTo>
                    <a:pt x="701368" y="47577"/>
                  </a:lnTo>
                  <a:lnTo>
                    <a:pt x="751525" y="43299"/>
                  </a:lnTo>
                  <a:lnTo>
                    <a:pt x="789392" y="38429"/>
                  </a:lnTo>
                  <a:lnTo>
                    <a:pt x="821651" y="27381"/>
                  </a:lnTo>
                  <a:lnTo>
                    <a:pt x="813292" y="21711"/>
                  </a:lnTo>
                  <a:lnTo>
                    <a:pt x="751455" y="11749"/>
                  </a:lnTo>
                  <a:lnTo>
                    <a:pt x="701282" y="7675"/>
                  </a:lnTo>
                  <a:lnTo>
                    <a:pt x="640475" y="4353"/>
                  </a:lnTo>
                  <a:lnTo>
                    <a:pt x="570686" y="1894"/>
                  </a:lnTo>
                  <a:lnTo>
                    <a:pt x="493566" y="406"/>
                  </a:lnTo>
                  <a:lnTo>
                    <a:pt x="410768" y="0"/>
                  </a:lnTo>
                  <a:close/>
                </a:path>
              </a:pathLst>
            </a:custGeom>
            <a:solidFill>
              <a:srgbClr val="E1E1E1">
                <a:alpha val="2352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50" name="object 548">
              <a:extLst>
                <a:ext uri="{FF2B5EF4-FFF2-40B4-BE49-F238E27FC236}">
                  <a16:creationId xmlns:a16="http://schemas.microsoft.com/office/drawing/2014/main" xmlns="" id="{5C04F34E-5BDF-475C-B453-E768B66C67AC}"/>
                </a:ext>
              </a:extLst>
            </p:cNvPr>
            <p:cNvSpPr/>
            <p:nvPr/>
          </p:nvSpPr>
          <p:spPr>
            <a:xfrm>
              <a:off x="6473643" y="7026159"/>
              <a:ext cx="817244" cy="56515"/>
            </a:xfrm>
            <a:custGeom>
              <a:avLst/>
              <a:gdLst/>
              <a:ahLst/>
              <a:cxnLst/>
              <a:rect l="l" t="t" r="r" b="b"/>
              <a:pathLst>
                <a:path w="817245" h="56515">
                  <a:moveTo>
                    <a:pt x="408495" y="0"/>
                  </a:moveTo>
                  <a:lnTo>
                    <a:pt x="326158" y="737"/>
                  </a:lnTo>
                  <a:lnTo>
                    <a:pt x="249472" y="2528"/>
                  </a:lnTo>
                  <a:lnTo>
                    <a:pt x="180079" y="5257"/>
                  </a:lnTo>
                  <a:lnTo>
                    <a:pt x="119622" y="8807"/>
                  </a:lnTo>
                  <a:lnTo>
                    <a:pt x="69744" y="13062"/>
                  </a:lnTo>
                  <a:lnTo>
                    <a:pt x="8290" y="23221"/>
                  </a:lnTo>
                  <a:lnTo>
                    <a:pt x="0" y="28892"/>
                  </a:lnTo>
                  <a:lnTo>
                    <a:pt x="8313" y="34529"/>
                  </a:lnTo>
                  <a:lnTo>
                    <a:pt x="69808" y="44437"/>
                  </a:lnTo>
                  <a:lnTo>
                    <a:pt x="119703" y="48488"/>
                  </a:lnTo>
                  <a:lnTo>
                    <a:pt x="180174" y="51792"/>
                  </a:lnTo>
                  <a:lnTo>
                    <a:pt x="249577" y="54238"/>
                  </a:lnTo>
                  <a:lnTo>
                    <a:pt x="326270" y="55718"/>
                  </a:lnTo>
                  <a:lnTo>
                    <a:pt x="408609" y="56121"/>
                  </a:lnTo>
                  <a:lnTo>
                    <a:pt x="490947" y="55384"/>
                  </a:lnTo>
                  <a:lnTo>
                    <a:pt x="567634" y="53592"/>
                  </a:lnTo>
                  <a:lnTo>
                    <a:pt x="637028" y="50863"/>
                  </a:lnTo>
                  <a:lnTo>
                    <a:pt x="697487" y="47313"/>
                  </a:lnTo>
                  <a:lnTo>
                    <a:pt x="747366" y="43058"/>
                  </a:lnTo>
                  <a:lnTo>
                    <a:pt x="808818" y="32899"/>
                  </a:lnTo>
                  <a:lnTo>
                    <a:pt x="817105" y="27228"/>
                  </a:lnTo>
                  <a:lnTo>
                    <a:pt x="808791" y="21591"/>
                  </a:lnTo>
                  <a:lnTo>
                    <a:pt x="747297" y="11684"/>
                  </a:lnTo>
                  <a:lnTo>
                    <a:pt x="697401" y="7632"/>
                  </a:lnTo>
                  <a:lnTo>
                    <a:pt x="636930" y="4329"/>
                  </a:lnTo>
                  <a:lnTo>
                    <a:pt x="567527" y="1882"/>
                  </a:lnTo>
                  <a:lnTo>
                    <a:pt x="490835" y="403"/>
                  </a:lnTo>
                  <a:lnTo>
                    <a:pt x="408495" y="0"/>
                  </a:lnTo>
                  <a:close/>
                </a:path>
              </a:pathLst>
            </a:custGeom>
            <a:solidFill>
              <a:srgbClr val="E1E1E1">
                <a:alpha val="2398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51" name="object 549">
              <a:extLst>
                <a:ext uri="{FF2B5EF4-FFF2-40B4-BE49-F238E27FC236}">
                  <a16:creationId xmlns:a16="http://schemas.microsoft.com/office/drawing/2014/main" xmlns="" id="{462AA444-D9EB-4DBE-91F1-93A098801092}"/>
                </a:ext>
              </a:extLst>
            </p:cNvPr>
            <p:cNvSpPr/>
            <p:nvPr/>
          </p:nvSpPr>
          <p:spPr>
            <a:xfrm>
              <a:off x="6475915" y="7026316"/>
              <a:ext cx="812800" cy="55880"/>
            </a:xfrm>
            <a:custGeom>
              <a:avLst/>
              <a:gdLst/>
              <a:ahLst/>
              <a:cxnLst/>
              <a:rect l="l" t="t" r="r" b="b"/>
              <a:pathLst>
                <a:path w="812800" h="55879">
                  <a:moveTo>
                    <a:pt x="406222" y="0"/>
                  </a:moveTo>
                  <a:lnTo>
                    <a:pt x="324343" y="733"/>
                  </a:lnTo>
                  <a:lnTo>
                    <a:pt x="248084" y="2515"/>
                  </a:lnTo>
                  <a:lnTo>
                    <a:pt x="179078" y="5228"/>
                  </a:lnTo>
                  <a:lnTo>
                    <a:pt x="118957" y="8758"/>
                  </a:lnTo>
                  <a:lnTo>
                    <a:pt x="69356" y="12988"/>
                  </a:lnTo>
                  <a:lnTo>
                    <a:pt x="8244" y="23088"/>
                  </a:lnTo>
                  <a:lnTo>
                    <a:pt x="0" y="28727"/>
                  </a:lnTo>
                  <a:lnTo>
                    <a:pt x="8267" y="34336"/>
                  </a:lnTo>
                  <a:lnTo>
                    <a:pt x="69420" y="44190"/>
                  </a:lnTo>
                  <a:lnTo>
                    <a:pt x="119038" y="48218"/>
                  </a:lnTo>
                  <a:lnTo>
                    <a:pt x="179173" y="51502"/>
                  </a:lnTo>
                  <a:lnTo>
                    <a:pt x="248189" y="53934"/>
                  </a:lnTo>
                  <a:lnTo>
                    <a:pt x="324455" y="55403"/>
                  </a:lnTo>
                  <a:lnTo>
                    <a:pt x="406336" y="55803"/>
                  </a:lnTo>
                  <a:lnTo>
                    <a:pt x="488215" y="55070"/>
                  </a:lnTo>
                  <a:lnTo>
                    <a:pt x="564474" y="53288"/>
                  </a:lnTo>
                  <a:lnTo>
                    <a:pt x="633480" y="50575"/>
                  </a:lnTo>
                  <a:lnTo>
                    <a:pt x="693600" y="47045"/>
                  </a:lnTo>
                  <a:lnTo>
                    <a:pt x="743202" y="42815"/>
                  </a:lnTo>
                  <a:lnTo>
                    <a:pt x="804314" y="32714"/>
                  </a:lnTo>
                  <a:lnTo>
                    <a:pt x="812558" y="27076"/>
                  </a:lnTo>
                  <a:lnTo>
                    <a:pt x="804291" y="21471"/>
                  </a:lnTo>
                  <a:lnTo>
                    <a:pt x="743138" y="11618"/>
                  </a:lnTo>
                  <a:lnTo>
                    <a:pt x="693520" y="7589"/>
                  </a:lnTo>
                  <a:lnTo>
                    <a:pt x="633385" y="4304"/>
                  </a:lnTo>
                  <a:lnTo>
                    <a:pt x="564368" y="1871"/>
                  </a:lnTo>
                  <a:lnTo>
                    <a:pt x="488103" y="400"/>
                  </a:lnTo>
                  <a:lnTo>
                    <a:pt x="406222" y="0"/>
                  </a:lnTo>
                  <a:close/>
                </a:path>
              </a:pathLst>
            </a:custGeom>
            <a:solidFill>
              <a:srgbClr val="E0E0E0">
                <a:alpha val="2443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52" name="object 550">
              <a:extLst>
                <a:ext uri="{FF2B5EF4-FFF2-40B4-BE49-F238E27FC236}">
                  <a16:creationId xmlns:a16="http://schemas.microsoft.com/office/drawing/2014/main" xmlns="" id="{1678A4E7-1896-402B-BD99-F84D0EA7CAA8}"/>
                </a:ext>
              </a:extLst>
            </p:cNvPr>
            <p:cNvSpPr/>
            <p:nvPr/>
          </p:nvSpPr>
          <p:spPr>
            <a:xfrm>
              <a:off x="6478201" y="7026473"/>
              <a:ext cx="808355" cy="55880"/>
            </a:xfrm>
            <a:custGeom>
              <a:avLst/>
              <a:gdLst/>
              <a:ahLst/>
              <a:cxnLst/>
              <a:rect l="l" t="t" r="r" b="b"/>
              <a:pathLst>
                <a:path w="808354" h="55879">
                  <a:moveTo>
                    <a:pt x="403936" y="0"/>
                  </a:moveTo>
                  <a:lnTo>
                    <a:pt x="322516" y="730"/>
                  </a:lnTo>
                  <a:lnTo>
                    <a:pt x="246684" y="2502"/>
                  </a:lnTo>
                  <a:lnTo>
                    <a:pt x="178064" y="5200"/>
                  </a:lnTo>
                  <a:lnTo>
                    <a:pt x="118281" y="8710"/>
                  </a:lnTo>
                  <a:lnTo>
                    <a:pt x="68959" y="12917"/>
                  </a:lnTo>
                  <a:lnTo>
                    <a:pt x="8194" y="22964"/>
                  </a:lnTo>
                  <a:lnTo>
                    <a:pt x="0" y="28575"/>
                  </a:lnTo>
                  <a:lnTo>
                    <a:pt x="8217" y="34147"/>
                  </a:lnTo>
                  <a:lnTo>
                    <a:pt x="69023" y="43941"/>
                  </a:lnTo>
                  <a:lnTo>
                    <a:pt x="118362" y="47947"/>
                  </a:lnTo>
                  <a:lnTo>
                    <a:pt x="178159" y="51213"/>
                  </a:lnTo>
                  <a:lnTo>
                    <a:pt x="246789" y="53633"/>
                  </a:lnTo>
                  <a:lnTo>
                    <a:pt x="322628" y="55097"/>
                  </a:lnTo>
                  <a:lnTo>
                    <a:pt x="404050" y="55499"/>
                  </a:lnTo>
                  <a:lnTo>
                    <a:pt x="485470" y="54768"/>
                  </a:lnTo>
                  <a:lnTo>
                    <a:pt x="561302" y="52996"/>
                  </a:lnTo>
                  <a:lnTo>
                    <a:pt x="629922" y="50298"/>
                  </a:lnTo>
                  <a:lnTo>
                    <a:pt x="689706" y="46788"/>
                  </a:lnTo>
                  <a:lnTo>
                    <a:pt x="739030" y="42581"/>
                  </a:lnTo>
                  <a:lnTo>
                    <a:pt x="799801" y="32534"/>
                  </a:lnTo>
                  <a:lnTo>
                    <a:pt x="807999" y="26924"/>
                  </a:lnTo>
                  <a:lnTo>
                    <a:pt x="799778" y="21347"/>
                  </a:lnTo>
                  <a:lnTo>
                    <a:pt x="738966" y="11548"/>
                  </a:lnTo>
                  <a:lnTo>
                    <a:pt x="689625" y="7542"/>
                  </a:lnTo>
                  <a:lnTo>
                    <a:pt x="629827" y="4276"/>
                  </a:lnTo>
                  <a:lnTo>
                    <a:pt x="561197" y="1858"/>
                  </a:lnTo>
                  <a:lnTo>
                    <a:pt x="485358" y="396"/>
                  </a:lnTo>
                  <a:lnTo>
                    <a:pt x="403936" y="0"/>
                  </a:lnTo>
                  <a:close/>
                </a:path>
              </a:pathLst>
            </a:custGeom>
            <a:solidFill>
              <a:srgbClr val="DFDFDF">
                <a:alpha val="2488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53" name="object 551">
              <a:extLst>
                <a:ext uri="{FF2B5EF4-FFF2-40B4-BE49-F238E27FC236}">
                  <a16:creationId xmlns:a16="http://schemas.microsoft.com/office/drawing/2014/main" xmlns="" id="{FC26C297-2F25-4ECA-A749-AA79FA0E5754}"/>
                </a:ext>
              </a:extLst>
            </p:cNvPr>
            <p:cNvSpPr/>
            <p:nvPr/>
          </p:nvSpPr>
          <p:spPr>
            <a:xfrm>
              <a:off x="6480473" y="7026630"/>
              <a:ext cx="803910" cy="55244"/>
            </a:xfrm>
            <a:custGeom>
              <a:avLst/>
              <a:gdLst/>
              <a:ahLst/>
              <a:cxnLst/>
              <a:rect l="l" t="t" r="r" b="b"/>
              <a:pathLst>
                <a:path w="803909" h="55245">
                  <a:moveTo>
                    <a:pt x="401662" y="0"/>
                  </a:moveTo>
                  <a:lnTo>
                    <a:pt x="320701" y="723"/>
                  </a:lnTo>
                  <a:lnTo>
                    <a:pt x="245296" y="2483"/>
                  </a:lnTo>
                  <a:lnTo>
                    <a:pt x="177063" y="5166"/>
                  </a:lnTo>
                  <a:lnTo>
                    <a:pt x="117616" y="8656"/>
                  </a:lnTo>
                  <a:lnTo>
                    <a:pt x="68571" y="12840"/>
                  </a:lnTo>
                  <a:lnTo>
                    <a:pt x="8147" y="22831"/>
                  </a:lnTo>
                  <a:lnTo>
                    <a:pt x="0" y="28409"/>
                  </a:lnTo>
                  <a:lnTo>
                    <a:pt x="8171" y="33954"/>
                  </a:lnTo>
                  <a:lnTo>
                    <a:pt x="68635" y="43695"/>
                  </a:lnTo>
                  <a:lnTo>
                    <a:pt x="117697" y="47677"/>
                  </a:lnTo>
                  <a:lnTo>
                    <a:pt x="177158" y="50924"/>
                  </a:lnTo>
                  <a:lnTo>
                    <a:pt x="245402" y="53329"/>
                  </a:lnTo>
                  <a:lnTo>
                    <a:pt x="320813" y="54783"/>
                  </a:lnTo>
                  <a:lnTo>
                    <a:pt x="401777" y="55181"/>
                  </a:lnTo>
                  <a:lnTo>
                    <a:pt x="482738" y="54454"/>
                  </a:lnTo>
                  <a:lnTo>
                    <a:pt x="558143" y="52692"/>
                  </a:lnTo>
                  <a:lnTo>
                    <a:pt x="626377" y="50009"/>
                  </a:lnTo>
                  <a:lnTo>
                    <a:pt x="685825" y="46520"/>
                  </a:lnTo>
                  <a:lnTo>
                    <a:pt x="734871" y="42337"/>
                  </a:lnTo>
                  <a:lnTo>
                    <a:pt x="795300" y="32349"/>
                  </a:lnTo>
                  <a:lnTo>
                    <a:pt x="803452" y="26771"/>
                  </a:lnTo>
                  <a:lnTo>
                    <a:pt x="795281" y="21226"/>
                  </a:lnTo>
                  <a:lnTo>
                    <a:pt x="734813" y="11483"/>
                  </a:lnTo>
                  <a:lnTo>
                    <a:pt x="685749" y="7499"/>
                  </a:lnTo>
                  <a:lnTo>
                    <a:pt x="626286" y="4251"/>
                  </a:lnTo>
                  <a:lnTo>
                    <a:pt x="558039" y="1847"/>
                  </a:lnTo>
                  <a:lnTo>
                    <a:pt x="482626" y="393"/>
                  </a:lnTo>
                  <a:lnTo>
                    <a:pt x="401662" y="0"/>
                  </a:lnTo>
                  <a:close/>
                </a:path>
              </a:pathLst>
            </a:custGeom>
            <a:solidFill>
              <a:srgbClr val="DFDFDF">
                <a:alpha val="2533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54" name="object 552">
              <a:extLst>
                <a:ext uri="{FF2B5EF4-FFF2-40B4-BE49-F238E27FC236}">
                  <a16:creationId xmlns:a16="http://schemas.microsoft.com/office/drawing/2014/main" xmlns="" id="{1AF0D824-9256-4F32-B086-66BDD5D1C23E}"/>
                </a:ext>
              </a:extLst>
            </p:cNvPr>
            <p:cNvSpPr/>
            <p:nvPr/>
          </p:nvSpPr>
          <p:spPr>
            <a:xfrm>
              <a:off x="6482744" y="7026788"/>
              <a:ext cx="799465" cy="55244"/>
            </a:xfrm>
            <a:custGeom>
              <a:avLst/>
              <a:gdLst/>
              <a:ahLst/>
              <a:cxnLst/>
              <a:rect l="l" t="t" r="r" b="b"/>
              <a:pathLst>
                <a:path w="799465" h="55245">
                  <a:moveTo>
                    <a:pt x="399402" y="0"/>
                  </a:moveTo>
                  <a:lnTo>
                    <a:pt x="318899" y="719"/>
                  </a:lnTo>
                  <a:lnTo>
                    <a:pt x="243919" y="2470"/>
                  </a:lnTo>
                  <a:lnTo>
                    <a:pt x="176070" y="5137"/>
                  </a:lnTo>
                  <a:lnTo>
                    <a:pt x="116957" y="8607"/>
                  </a:lnTo>
                  <a:lnTo>
                    <a:pt x="68187" y="12766"/>
                  </a:lnTo>
                  <a:lnTo>
                    <a:pt x="8102" y="22699"/>
                  </a:lnTo>
                  <a:lnTo>
                    <a:pt x="0" y="28244"/>
                  </a:lnTo>
                  <a:lnTo>
                    <a:pt x="8124" y="33757"/>
                  </a:lnTo>
                  <a:lnTo>
                    <a:pt x="68247" y="43446"/>
                  </a:lnTo>
                  <a:lnTo>
                    <a:pt x="117032" y="47407"/>
                  </a:lnTo>
                  <a:lnTo>
                    <a:pt x="176156" y="50637"/>
                  </a:lnTo>
                  <a:lnTo>
                    <a:pt x="244014" y="53028"/>
                  </a:lnTo>
                  <a:lnTo>
                    <a:pt x="318999" y="54472"/>
                  </a:lnTo>
                  <a:lnTo>
                    <a:pt x="399503" y="54863"/>
                  </a:lnTo>
                  <a:lnTo>
                    <a:pt x="480006" y="54144"/>
                  </a:lnTo>
                  <a:lnTo>
                    <a:pt x="554984" y="52393"/>
                  </a:lnTo>
                  <a:lnTo>
                    <a:pt x="622832" y="49726"/>
                  </a:lnTo>
                  <a:lnTo>
                    <a:pt x="681943" y="46256"/>
                  </a:lnTo>
                  <a:lnTo>
                    <a:pt x="730713" y="42097"/>
                  </a:lnTo>
                  <a:lnTo>
                    <a:pt x="790800" y="32164"/>
                  </a:lnTo>
                  <a:lnTo>
                    <a:pt x="798906" y="26619"/>
                  </a:lnTo>
                  <a:lnTo>
                    <a:pt x="790781" y="21106"/>
                  </a:lnTo>
                  <a:lnTo>
                    <a:pt x="730658" y="11417"/>
                  </a:lnTo>
                  <a:lnTo>
                    <a:pt x="681874" y="7456"/>
                  </a:lnTo>
                  <a:lnTo>
                    <a:pt x="622749" y="4226"/>
                  </a:lnTo>
                  <a:lnTo>
                    <a:pt x="554891" y="1835"/>
                  </a:lnTo>
                  <a:lnTo>
                    <a:pt x="479907" y="391"/>
                  </a:lnTo>
                  <a:lnTo>
                    <a:pt x="399402" y="0"/>
                  </a:lnTo>
                  <a:close/>
                </a:path>
              </a:pathLst>
            </a:custGeom>
            <a:solidFill>
              <a:srgbClr val="DFDFDF">
                <a:alpha val="2579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55" name="object 553">
              <a:extLst>
                <a:ext uri="{FF2B5EF4-FFF2-40B4-BE49-F238E27FC236}">
                  <a16:creationId xmlns:a16="http://schemas.microsoft.com/office/drawing/2014/main" xmlns="" id="{3E146CA7-0ECA-4AEF-9FF8-88E9ACE7F611}"/>
                </a:ext>
              </a:extLst>
            </p:cNvPr>
            <p:cNvSpPr/>
            <p:nvPr/>
          </p:nvSpPr>
          <p:spPr>
            <a:xfrm>
              <a:off x="6485017" y="7026944"/>
              <a:ext cx="794385" cy="54610"/>
            </a:xfrm>
            <a:custGeom>
              <a:avLst/>
              <a:gdLst/>
              <a:ahLst/>
              <a:cxnLst/>
              <a:rect l="l" t="t" r="r" b="b"/>
              <a:pathLst>
                <a:path w="794384" h="54609">
                  <a:moveTo>
                    <a:pt x="397129" y="0"/>
                  </a:moveTo>
                  <a:lnTo>
                    <a:pt x="317085" y="716"/>
                  </a:lnTo>
                  <a:lnTo>
                    <a:pt x="242533" y="2456"/>
                  </a:lnTo>
                  <a:lnTo>
                    <a:pt x="175072" y="5108"/>
                  </a:lnTo>
                  <a:lnTo>
                    <a:pt x="116297" y="8558"/>
                  </a:lnTo>
                  <a:lnTo>
                    <a:pt x="67805" y="12693"/>
                  </a:lnTo>
                  <a:lnTo>
                    <a:pt x="8059" y="22566"/>
                  </a:lnTo>
                  <a:lnTo>
                    <a:pt x="0" y="28079"/>
                  </a:lnTo>
                  <a:lnTo>
                    <a:pt x="8078" y="33563"/>
                  </a:lnTo>
                  <a:lnTo>
                    <a:pt x="67859" y="43199"/>
                  </a:lnTo>
                  <a:lnTo>
                    <a:pt x="116366" y="47139"/>
                  </a:lnTo>
                  <a:lnTo>
                    <a:pt x="175155" y="50351"/>
                  </a:lnTo>
                  <a:lnTo>
                    <a:pt x="242626" y="52729"/>
                  </a:lnTo>
                  <a:lnTo>
                    <a:pt x="317184" y="54167"/>
                  </a:lnTo>
                  <a:lnTo>
                    <a:pt x="397230" y="54559"/>
                  </a:lnTo>
                  <a:lnTo>
                    <a:pt x="477278" y="53838"/>
                  </a:lnTo>
                  <a:lnTo>
                    <a:pt x="551831" y="52095"/>
                  </a:lnTo>
                  <a:lnTo>
                    <a:pt x="619292" y="49441"/>
                  </a:lnTo>
                  <a:lnTo>
                    <a:pt x="678067" y="45989"/>
                  </a:lnTo>
                  <a:lnTo>
                    <a:pt x="726557" y="41853"/>
                  </a:lnTo>
                  <a:lnTo>
                    <a:pt x="786300" y="31979"/>
                  </a:lnTo>
                  <a:lnTo>
                    <a:pt x="794359" y="26466"/>
                  </a:lnTo>
                  <a:lnTo>
                    <a:pt x="786280" y="20986"/>
                  </a:lnTo>
                  <a:lnTo>
                    <a:pt x="726499" y="11356"/>
                  </a:lnTo>
                  <a:lnTo>
                    <a:pt x="677992" y="7418"/>
                  </a:lnTo>
                  <a:lnTo>
                    <a:pt x="619204" y="4207"/>
                  </a:lnTo>
                  <a:lnTo>
                    <a:pt x="551732" y="1829"/>
                  </a:lnTo>
                  <a:lnTo>
                    <a:pt x="477175" y="391"/>
                  </a:lnTo>
                  <a:lnTo>
                    <a:pt x="397129" y="0"/>
                  </a:lnTo>
                  <a:close/>
                </a:path>
              </a:pathLst>
            </a:custGeom>
            <a:solidFill>
              <a:srgbClr val="DFDFDF">
                <a:alpha val="2624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56" name="object 554">
              <a:extLst>
                <a:ext uri="{FF2B5EF4-FFF2-40B4-BE49-F238E27FC236}">
                  <a16:creationId xmlns:a16="http://schemas.microsoft.com/office/drawing/2014/main" xmlns="" id="{ED652128-0FDB-4C3A-8155-86143E4E6904}"/>
                </a:ext>
              </a:extLst>
            </p:cNvPr>
            <p:cNvSpPr/>
            <p:nvPr/>
          </p:nvSpPr>
          <p:spPr>
            <a:xfrm>
              <a:off x="6487289" y="7027101"/>
              <a:ext cx="789940" cy="54610"/>
            </a:xfrm>
            <a:custGeom>
              <a:avLst/>
              <a:gdLst/>
              <a:ahLst/>
              <a:cxnLst/>
              <a:rect l="l" t="t" r="r" b="b"/>
              <a:pathLst>
                <a:path w="789940" h="54609">
                  <a:moveTo>
                    <a:pt x="394855" y="0"/>
                  </a:moveTo>
                  <a:lnTo>
                    <a:pt x="315270" y="712"/>
                  </a:lnTo>
                  <a:lnTo>
                    <a:pt x="241146" y="2443"/>
                  </a:lnTo>
                  <a:lnTo>
                    <a:pt x="174070" y="5080"/>
                  </a:lnTo>
                  <a:lnTo>
                    <a:pt x="115631" y="8510"/>
                  </a:lnTo>
                  <a:lnTo>
                    <a:pt x="67417" y="12622"/>
                  </a:lnTo>
                  <a:lnTo>
                    <a:pt x="8013" y="22442"/>
                  </a:lnTo>
                  <a:lnTo>
                    <a:pt x="0" y="27927"/>
                  </a:lnTo>
                  <a:lnTo>
                    <a:pt x="8036" y="33375"/>
                  </a:lnTo>
                  <a:lnTo>
                    <a:pt x="67477" y="42950"/>
                  </a:lnTo>
                  <a:lnTo>
                    <a:pt x="115706" y="46866"/>
                  </a:lnTo>
                  <a:lnTo>
                    <a:pt x="174156" y="50059"/>
                  </a:lnTo>
                  <a:lnTo>
                    <a:pt x="241240" y="52423"/>
                  </a:lnTo>
                  <a:lnTo>
                    <a:pt x="315370" y="53852"/>
                  </a:lnTo>
                  <a:lnTo>
                    <a:pt x="394957" y="54241"/>
                  </a:lnTo>
                  <a:lnTo>
                    <a:pt x="474546" y="53528"/>
                  </a:lnTo>
                  <a:lnTo>
                    <a:pt x="548672" y="51796"/>
                  </a:lnTo>
                  <a:lnTo>
                    <a:pt x="615747" y="49158"/>
                  </a:lnTo>
                  <a:lnTo>
                    <a:pt x="674185" y="45726"/>
                  </a:lnTo>
                  <a:lnTo>
                    <a:pt x="722398" y="41613"/>
                  </a:lnTo>
                  <a:lnTo>
                    <a:pt x="781799" y="31795"/>
                  </a:lnTo>
                  <a:lnTo>
                    <a:pt x="789813" y="26314"/>
                  </a:lnTo>
                  <a:lnTo>
                    <a:pt x="781780" y="20866"/>
                  </a:lnTo>
                  <a:lnTo>
                    <a:pt x="722340" y="11291"/>
                  </a:lnTo>
                  <a:lnTo>
                    <a:pt x="674111" y="7375"/>
                  </a:lnTo>
                  <a:lnTo>
                    <a:pt x="615659" y="4182"/>
                  </a:lnTo>
                  <a:lnTo>
                    <a:pt x="548573" y="1818"/>
                  </a:lnTo>
                  <a:lnTo>
                    <a:pt x="474443" y="388"/>
                  </a:lnTo>
                  <a:lnTo>
                    <a:pt x="394855" y="0"/>
                  </a:lnTo>
                  <a:close/>
                </a:path>
              </a:pathLst>
            </a:custGeom>
            <a:solidFill>
              <a:srgbClr val="DEDEDE">
                <a:alpha val="2669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57" name="object 555">
              <a:extLst>
                <a:ext uri="{FF2B5EF4-FFF2-40B4-BE49-F238E27FC236}">
                  <a16:creationId xmlns:a16="http://schemas.microsoft.com/office/drawing/2014/main" xmlns="" id="{8F175F4F-828E-46F5-833C-E87046CA457B}"/>
                </a:ext>
              </a:extLst>
            </p:cNvPr>
            <p:cNvSpPr/>
            <p:nvPr/>
          </p:nvSpPr>
          <p:spPr>
            <a:xfrm>
              <a:off x="6489561" y="7027259"/>
              <a:ext cx="785495" cy="53975"/>
            </a:xfrm>
            <a:custGeom>
              <a:avLst/>
              <a:gdLst/>
              <a:ahLst/>
              <a:cxnLst/>
              <a:rect l="l" t="t" r="r" b="b"/>
              <a:pathLst>
                <a:path w="785495" h="53975">
                  <a:moveTo>
                    <a:pt x="392582" y="0"/>
                  </a:moveTo>
                  <a:lnTo>
                    <a:pt x="313455" y="705"/>
                  </a:lnTo>
                  <a:lnTo>
                    <a:pt x="239758" y="2425"/>
                  </a:lnTo>
                  <a:lnTo>
                    <a:pt x="173069" y="5045"/>
                  </a:lnTo>
                  <a:lnTo>
                    <a:pt x="114966" y="8456"/>
                  </a:lnTo>
                  <a:lnTo>
                    <a:pt x="67029" y="12545"/>
                  </a:lnTo>
                  <a:lnTo>
                    <a:pt x="7967" y="22309"/>
                  </a:lnTo>
                  <a:lnTo>
                    <a:pt x="0" y="27762"/>
                  </a:lnTo>
                  <a:lnTo>
                    <a:pt x="7990" y="33181"/>
                  </a:lnTo>
                  <a:lnTo>
                    <a:pt x="67090" y="42703"/>
                  </a:lnTo>
                  <a:lnTo>
                    <a:pt x="115042" y="46596"/>
                  </a:lnTo>
                  <a:lnTo>
                    <a:pt x="173158" y="49769"/>
                  </a:lnTo>
                  <a:lnTo>
                    <a:pt x="239858" y="52118"/>
                  </a:lnTo>
                  <a:lnTo>
                    <a:pt x="313564" y="53538"/>
                  </a:lnTo>
                  <a:lnTo>
                    <a:pt x="392696" y="53924"/>
                  </a:lnTo>
                  <a:lnTo>
                    <a:pt x="471822" y="53214"/>
                  </a:lnTo>
                  <a:lnTo>
                    <a:pt x="545518" y="51493"/>
                  </a:lnTo>
                  <a:lnTo>
                    <a:pt x="612205" y="48872"/>
                  </a:lnTo>
                  <a:lnTo>
                    <a:pt x="670305" y="45462"/>
                  </a:lnTo>
                  <a:lnTo>
                    <a:pt x="718240" y="41375"/>
                  </a:lnTo>
                  <a:lnTo>
                    <a:pt x="777299" y="31613"/>
                  </a:lnTo>
                  <a:lnTo>
                    <a:pt x="785266" y="26161"/>
                  </a:lnTo>
                  <a:lnTo>
                    <a:pt x="777279" y="20742"/>
                  </a:lnTo>
                  <a:lnTo>
                    <a:pt x="718182" y="11220"/>
                  </a:lnTo>
                  <a:lnTo>
                    <a:pt x="670229" y="7327"/>
                  </a:lnTo>
                  <a:lnTo>
                    <a:pt x="612114" y="4154"/>
                  </a:lnTo>
                  <a:lnTo>
                    <a:pt x="545414" y="1805"/>
                  </a:lnTo>
                  <a:lnTo>
                    <a:pt x="471711" y="385"/>
                  </a:lnTo>
                  <a:lnTo>
                    <a:pt x="392582" y="0"/>
                  </a:lnTo>
                  <a:close/>
                </a:path>
              </a:pathLst>
            </a:custGeom>
            <a:solidFill>
              <a:srgbClr val="DEDEDE">
                <a:alpha val="2714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58" name="object 556">
              <a:extLst>
                <a:ext uri="{FF2B5EF4-FFF2-40B4-BE49-F238E27FC236}">
                  <a16:creationId xmlns:a16="http://schemas.microsoft.com/office/drawing/2014/main" xmlns="" id="{2E4FF868-1AFB-4BD0-A62D-1E65E2F9BA09}"/>
                </a:ext>
              </a:extLst>
            </p:cNvPr>
            <p:cNvSpPr/>
            <p:nvPr/>
          </p:nvSpPr>
          <p:spPr>
            <a:xfrm>
              <a:off x="6491846" y="7027415"/>
              <a:ext cx="781050" cy="53975"/>
            </a:xfrm>
            <a:custGeom>
              <a:avLst/>
              <a:gdLst/>
              <a:ahLst/>
              <a:cxnLst/>
              <a:rect l="l" t="t" r="r" b="b"/>
              <a:pathLst>
                <a:path w="781050" h="53975">
                  <a:moveTo>
                    <a:pt x="390296" y="0"/>
                  </a:moveTo>
                  <a:lnTo>
                    <a:pt x="311628" y="702"/>
                  </a:lnTo>
                  <a:lnTo>
                    <a:pt x="238358" y="2411"/>
                  </a:lnTo>
                  <a:lnTo>
                    <a:pt x="172055" y="5017"/>
                  </a:lnTo>
                  <a:lnTo>
                    <a:pt x="114290" y="8407"/>
                  </a:lnTo>
                  <a:lnTo>
                    <a:pt x="66632" y="12471"/>
                  </a:lnTo>
                  <a:lnTo>
                    <a:pt x="7917" y="22177"/>
                  </a:lnTo>
                  <a:lnTo>
                    <a:pt x="0" y="27597"/>
                  </a:lnTo>
                  <a:lnTo>
                    <a:pt x="7939" y="32984"/>
                  </a:lnTo>
                  <a:lnTo>
                    <a:pt x="66693" y="42452"/>
                  </a:lnTo>
                  <a:lnTo>
                    <a:pt x="114366" y="46323"/>
                  </a:lnTo>
                  <a:lnTo>
                    <a:pt x="172145" y="49480"/>
                  </a:lnTo>
                  <a:lnTo>
                    <a:pt x="238458" y="51817"/>
                  </a:lnTo>
                  <a:lnTo>
                    <a:pt x="311736" y="53232"/>
                  </a:lnTo>
                  <a:lnTo>
                    <a:pt x="390410" y="53619"/>
                  </a:lnTo>
                  <a:lnTo>
                    <a:pt x="469078" y="52912"/>
                  </a:lnTo>
                  <a:lnTo>
                    <a:pt x="542346" y="51200"/>
                  </a:lnTo>
                  <a:lnTo>
                    <a:pt x="608648" y="48592"/>
                  </a:lnTo>
                  <a:lnTo>
                    <a:pt x="666411" y="45200"/>
                  </a:lnTo>
                  <a:lnTo>
                    <a:pt x="714069" y="41135"/>
                  </a:lnTo>
                  <a:lnTo>
                    <a:pt x="772786" y="31429"/>
                  </a:lnTo>
                  <a:lnTo>
                    <a:pt x="780707" y="26009"/>
                  </a:lnTo>
                  <a:lnTo>
                    <a:pt x="772766" y="20622"/>
                  </a:lnTo>
                  <a:lnTo>
                    <a:pt x="714010" y="11155"/>
                  </a:lnTo>
                  <a:lnTo>
                    <a:pt x="666335" y="7285"/>
                  </a:lnTo>
                  <a:lnTo>
                    <a:pt x="608556" y="4129"/>
                  </a:lnTo>
                  <a:lnTo>
                    <a:pt x="542243" y="1794"/>
                  </a:lnTo>
                  <a:lnTo>
                    <a:pt x="468966" y="382"/>
                  </a:lnTo>
                  <a:lnTo>
                    <a:pt x="390296" y="0"/>
                  </a:lnTo>
                  <a:close/>
                </a:path>
              </a:pathLst>
            </a:custGeom>
            <a:solidFill>
              <a:srgbClr val="DDDDDD">
                <a:alpha val="2760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59" name="object 557">
              <a:extLst>
                <a:ext uri="{FF2B5EF4-FFF2-40B4-BE49-F238E27FC236}">
                  <a16:creationId xmlns:a16="http://schemas.microsoft.com/office/drawing/2014/main" xmlns="" id="{AFAEC9C7-8AA3-49AC-9F61-3AD43D1943E5}"/>
                </a:ext>
              </a:extLst>
            </p:cNvPr>
            <p:cNvSpPr/>
            <p:nvPr/>
          </p:nvSpPr>
          <p:spPr>
            <a:xfrm>
              <a:off x="6494119" y="7027572"/>
              <a:ext cx="776605" cy="53340"/>
            </a:xfrm>
            <a:custGeom>
              <a:avLst/>
              <a:gdLst/>
              <a:ahLst/>
              <a:cxnLst/>
              <a:rect l="l" t="t" r="r" b="b"/>
              <a:pathLst>
                <a:path w="776604" h="53340">
                  <a:moveTo>
                    <a:pt x="388023" y="0"/>
                  </a:moveTo>
                  <a:lnTo>
                    <a:pt x="309813" y="698"/>
                  </a:lnTo>
                  <a:lnTo>
                    <a:pt x="236970" y="2398"/>
                  </a:lnTo>
                  <a:lnTo>
                    <a:pt x="171054" y="4988"/>
                  </a:lnTo>
                  <a:lnTo>
                    <a:pt x="113625" y="8358"/>
                  </a:lnTo>
                  <a:lnTo>
                    <a:pt x="66244" y="12397"/>
                  </a:lnTo>
                  <a:lnTo>
                    <a:pt x="7871" y="22044"/>
                  </a:lnTo>
                  <a:lnTo>
                    <a:pt x="0" y="27432"/>
                  </a:lnTo>
                  <a:lnTo>
                    <a:pt x="7893" y="32787"/>
                  </a:lnTo>
                  <a:lnTo>
                    <a:pt x="66305" y="42199"/>
                  </a:lnTo>
                  <a:lnTo>
                    <a:pt x="113701" y="46048"/>
                  </a:lnTo>
                  <a:lnTo>
                    <a:pt x="171143" y="49187"/>
                  </a:lnTo>
                  <a:lnTo>
                    <a:pt x="237070" y="51511"/>
                  </a:lnTo>
                  <a:lnTo>
                    <a:pt x="309922" y="52917"/>
                  </a:lnTo>
                  <a:lnTo>
                    <a:pt x="388137" y="53301"/>
                  </a:lnTo>
                  <a:lnTo>
                    <a:pt x="466346" y="52602"/>
                  </a:lnTo>
                  <a:lnTo>
                    <a:pt x="539188" y="50901"/>
                  </a:lnTo>
                  <a:lnTo>
                    <a:pt x="605102" y="48309"/>
                  </a:lnTo>
                  <a:lnTo>
                    <a:pt x="662530" y="44937"/>
                  </a:lnTo>
                  <a:lnTo>
                    <a:pt x="709910" y="40895"/>
                  </a:lnTo>
                  <a:lnTo>
                    <a:pt x="768285" y="31244"/>
                  </a:lnTo>
                  <a:lnTo>
                    <a:pt x="776160" y="25857"/>
                  </a:lnTo>
                  <a:lnTo>
                    <a:pt x="768266" y="20501"/>
                  </a:lnTo>
                  <a:lnTo>
                    <a:pt x="709855" y="11090"/>
                  </a:lnTo>
                  <a:lnTo>
                    <a:pt x="662458" y="7242"/>
                  </a:lnTo>
                  <a:lnTo>
                    <a:pt x="605016" y="4104"/>
                  </a:lnTo>
                  <a:lnTo>
                    <a:pt x="539089" y="1782"/>
                  </a:lnTo>
                  <a:lnTo>
                    <a:pt x="466238" y="379"/>
                  </a:lnTo>
                  <a:lnTo>
                    <a:pt x="388023" y="0"/>
                  </a:lnTo>
                  <a:close/>
                </a:path>
              </a:pathLst>
            </a:custGeom>
            <a:solidFill>
              <a:srgbClr val="DCDCDC">
                <a:alpha val="2805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60" name="object 558">
              <a:extLst>
                <a:ext uri="{FF2B5EF4-FFF2-40B4-BE49-F238E27FC236}">
                  <a16:creationId xmlns:a16="http://schemas.microsoft.com/office/drawing/2014/main" xmlns="" id="{35E58546-D70C-48A3-A768-B29310357263}"/>
                </a:ext>
              </a:extLst>
            </p:cNvPr>
            <p:cNvSpPr/>
            <p:nvPr/>
          </p:nvSpPr>
          <p:spPr>
            <a:xfrm>
              <a:off x="6496391" y="7027717"/>
              <a:ext cx="772160" cy="53340"/>
            </a:xfrm>
            <a:custGeom>
              <a:avLst/>
              <a:gdLst/>
              <a:ahLst/>
              <a:cxnLst/>
              <a:rect l="l" t="t" r="r" b="b"/>
              <a:pathLst>
                <a:path w="772159" h="53340">
                  <a:moveTo>
                    <a:pt x="385749" y="0"/>
                  </a:moveTo>
                  <a:lnTo>
                    <a:pt x="307999" y="699"/>
                  </a:lnTo>
                  <a:lnTo>
                    <a:pt x="235584" y="2392"/>
                  </a:lnTo>
                  <a:lnTo>
                    <a:pt x="170056" y="4969"/>
                  </a:lnTo>
                  <a:lnTo>
                    <a:pt x="112964" y="8321"/>
                  </a:lnTo>
                  <a:lnTo>
                    <a:pt x="65862" y="12339"/>
                  </a:lnTo>
                  <a:lnTo>
                    <a:pt x="7828" y="21933"/>
                  </a:lnTo>
                  <a:lnTo>
                    <a:pt x="0" y="27292"/>
                  </a:lnTo>
                  <a:lnTo>
                    <a:pt x="7847" y="32615"/>
                  </a:lnTo>
                  <a:lnTo>
                    <a:pt x="65917" y="41968"/>
                  </a:lnTo>
                  <a:lnTo>
                    <a:pt x="113036" y="45793"/>
                  </a:lnTo>
                  <a:lnTo>
                    <a:pt x="170142" y="48911"/>
                  </a:lnTo>
                  <a:lnTo>
                    <a:pt x="235683" y="51220"/>
                  </a:lnTo>
                  <a:lnTo>
                    <a:pt x="308107" y="52616"/>
                  </a:lnTo>
                  <a:lnTo>
                    <a:pt x="385864" y="52997"/>
                  </a:lnTo>
                  <a:lnTo>
                    <a:pt x="463614" y="52301"/>
                  </a:lnTo>
                  <a:lnTo>
                    <a:pt x="536029" y="50609"/>
                  </a:lnTo>
                  <a:lnTo>
                    <a:pt x="601557" y="48033"/>
                  </a:lnTo>
                  <a:lnTo>
                    <a:pt x="658648" y="44681"/>
                  </a:lnTo>
                  <a:lnTo>
                    <a:pt x="705751" y="40664"/>
                  </a:lnTo>
                  <a:lnTo>
                    <a:pt x="763785" y="31072"/>
                  </a:lnTo>
                  <a:lnTo>
                    <a:pt x="771613" y="25717"/>
                  </a:lnTo>
                  <a:lnTo>
                    <a:pt x="763766" y="20394"/>
                  </a:lnTo>
                  <a:lnTo>
                    <a:pt x="705696" y="11037"/>
                  </a:lnTo>
                  <a:lnTo>
                    <a:pt x="658577" y="7210"/>
                  </a:lnTo>
                  <a:lnTo>
                    <a:pt x="601471" y="4089"/>
                  </a:lnTo>
                  <a:lnTo>
                    <a:pt x="535930" y="1778"/>
                  </a:lnTo>
                  <a:lnTo>
                    <a:pt x="463506" y="381"/>
                  </a:lnTo>
                  <a:lnTo>
                    <a:pt x="385749" y="0"/>
                  </a:lnTo>
                  <a:close/>
                </a:path>
              </a:pathLst>
            </a:custGeom>
            <a:solidFill>
              <a:srgbClr val="DCDCDC">
                <a:alpha val="2850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61" name="object 559">
              <a:extLst>
                <a:ext uri="{FF2B5EF4-FFF2-40B4-BE49-F238E27FC236}">
                  <a16:creationId xmlns:a16="http://schemas.microsoft.com/office/drawing/2014/main" xmlns="" id="{DC81B2CD-1639-44D9-AE7B-18A82E250F5F}"/>
                </a:ext>
              </a:extLst>
            </p:cNvPr>
            <p:cNvSpPr/>
            <p:nvPr/>
          </p:nvSpPr>
          <p:spPr>
            <a:xfrm>
              <a:off x="6498662" y="7027873"/>
              <a:ext cx="767080" cy="52705"/>
            </a:xfrm>
            <a:custGeom>
              <a:avLst/>
              <a:gdLst/>
              <a:ahLst/>
              <a:cxnLst/>
              <a:rect l="l" t="t" r="r" b="b"/>
              <a:pathLst>
                <a:path w="767079" h="52704">
                  <a:moveTo>
                    <a:pt x="383476" y="0"/>
                  </a:moveTo>
                  <a:lnTo>
                    <a:pt x="306185" y="692"/>
                  </a:lnTo>
                  <a:lnTo>
                    <a:pt x="234197" y="2374"/>
                  </a:lnTo>
                  <a:lnTo>
                    <a:pt x="169054" y="4935"/>
                  </a:lnTo>
                  <a:lnTo>
                    <a:pt x="112299" y="8267"/>
                  </a:lnTo>
                  <a:lnTo>
                    <a:pt x="65474" y="12261"/>
                  </a:lnTo>
                  <a:lnTo>
                    <a:pt x="7782" y="21800"/>
                  </a:lnTo>
                  <a:lnTo>
                    <a:pt x="0" y="27127"/>
                  </a:lnTo>
                  <a:lnTo>
                    <a:pt x="7801" y="32418"/>
                  </a:lnTo>
                  <a:lnTo>
                    <a:pt x="65529" y="41720"/>
                  </a:lnTo>
                  <a:lnTo>
                    <a:pt x="112371" y="45524"/>
                  </a:lnTo>
                  <a:lnTo>
                    <a:pt x="169140" y="48627"/>
                  </a:lnTo>
                  <a:lnTo>
                    <a:pt x="234295" y="50924"/>
                  </a:lnTo>
                  <a:lnTo>
                    <a:pt x="306292" y="52314"/>
                  </a:lnTo>
                  <a:lnTo>
                    <a:pt x="383590" y="52692"/>
                  </a:lnTo>
                  <a:lnTo>
                    <a:pt x="460885" y="51999"/>
                  </a:lnTo>
                  <a:lnTo>
                    <a:pt x="532875" y="50318"/>
                  </a:lnTo>
                  <a:lnTo>
                    <a:pt x="598018" y="47756"/>
                  </a:lnTo>
                  <a:lnTo>
                    <a:pt x="654772" y="44424"/>
                  </a:lnTo>
                  <a:lnTo>
                    <a:pt x="701595" y="40430"/>
                  </a:lnTo>
                  <a:lnTo>
                    <a:pt x="759285" y="30891"/>
                  </a:lnTo>
                  <a:lnTo>
                    <a:pt x="767067" y="25565"/>
                  </a:lnTo>
                  <a:lnTo>
                    <a:pt x="759265" y="20273"/>
                  </a:lnTo>
                  <a:lnTo>
                    <a:pt x="701537" y="10971"/>
                  </a:lnTo>
                  <a:lnTo>
                    <a:pt x="654696" y="7167"/>
                  </a:lnTo>
                  <a:lnTo>
                    <a:pt x="597926" y="4065"/>
                  </a:lnTo>
                  <a:lnTo>
                    <a:pt x="532771" y="1767"/>
                  </a:lnTo>
                  <a:lnTo>
                    <a:pt x="460774" y="378"/>
                  </a:lnTo>
                  <a:lnTo>
                    <a:pt x="383476" y="0"/>
                  </a:lnTo>
                  <a:close/>
                </a:path>
              </a:pathLst>
            </a:custGeom>
            <a:solidFill>
              <a:srgbClr val="DBDBDB">
                <a:alpha val="2895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62" name="object 560">
              <a:extLst>
                <a:ext uri="{FF2B5EF4-FFF2-40B4-BE49-F238E27FC236}">
                  <a16:creationId xmlns:a16="http://schemas.microsoft.com/office/drawing/2014/main" xmlns="" id="{E76DF2CF-31D9-4376-81FA-F13574EE2588}"/>
                </a:ext>
              </a:extLst>
            </p:cNvPr>
            <p:cNvSpPr/>
            <p:nvPr/>
          </p:nvSpPr>
          <p:spPr>
            <a:xfrm>
              <a:off x="6500935" y="7028031"/>
              <a:ext cx="762635" cy="52705"/>
            </a:xfrm>
            <a:custGeom>
              <a:avLst/>
              <a:gdLst/>
              <a:ahLst/>
              <a:cxnLst/>
              <a:rect l="l" t="t" r="r" b="b"/>
              <a:pathLst>
                <a:path w="762634" h="52704">
                  <a:moveTo>
                    <a:pt x="381203" y="0"/>
                  </a:moveTo>
                  <a:lnTo>
                    <a:pt x="304370" y="689"/>
                  </a:lnTo>
                  <a:lnTo>
                    <a:pt x="232809" y="2362"/>
                  </a:lnTo>
                  <a:lnTo>
                    <a:pt x="168053" y="4909"/>
                  </a:lnTo>
                  <a:lnTo>
                    <a:pt x="111634" y="8223"/>
                  </a:lnTo>
                  <a:lnTo>
                    <a:pt x="65086" y="12193"/>
                  </a:lnTo>
                  <a:lnTo>
                    <a:pt x="7736" y="21671"/>
                  </a:lnTo>
                  <a:lnTo>
                    <a:pt x="0" y="26962"/>
                  </a:lnTo>
                  <a:lnTo>
                    <a:pt x="7759" y="32224"/>
                  </a:lnTo>
                  <a:lnTo>
                    <a:pt x="65147" y="41473"/>
                  </a:lnTo>
                  <a:lnTo>
                    <a:pt x="111710" y="45254"/>
                  </a:lnTo>
                  <a:lnTo>
                    <a:pt x="168142" y="48337"/>
                  </a:lnTo>
                  <a:lnTo>
                    <a:pt x="232909" y="50620"/>
                  </a:lnTo>
                  <a:lnTo>
                    <a:pt x="304478" y="52000"/>
                  </a:lnTo>
                  <a:lnTo>
                    <a:pt x="381317" y="52374"/>
                  </a:lnTo>
                  <a:lnTo>
                    <a:pt x="458153" y="51685"/>
                  </a:lnTo>
                  <a:lnTo>
                    <a:pt x="529716" y="50013"/>
                  </a:lnTo>
                  <a:lnTo>
                    <a:pt x="594473" y="47468"/>
                  </a:lnTo>
                  <a:lnTo>
                    <a:pt x="650890" y="44156"/>
                  </a:lnTo>
                  <a:lnTo>
                    <a:pt x="697437" y="40186"/>
                  </a:lnTo>
                  <a:lnTo>
                    <a:pt x="754784" y="30706"/>
                  </a:lnTo>
                  <a:lnTo>
                    <a:pt x="762520" y="25412"/>
                  </a:lnTo>
                  <a:lnTo>
                    <a:pt x="754765" y="20150"/>
                  </a:lnTo>
                  <a:lnTo>
                    <a:pt x="697378" y="10904"/>
                  </a:lnTo>
                  <a:lnTo>
                    <a:pt x="650814" y="7124"/>
                  </a:lnTo>
                  <a:lnTo>
                    <a:pt x="594381" y="4042"/>
                  </a:lnTo>
                  <a:lnTo>
                    <a:pt x="529613" y="1759"/>
                  </a:lnTo>
                  <a:lnTo>
                    <a:pt x="458042" y="378"/>
                  </a:lnTo>
                  <a:lnTo>
                    <a:pt x="381203" y="0"/>
                  </a:lnTo>
                  <a:close/>
                </a:path>
              </a:pathLst>
            </a:custGeom>
            <a:solidFill>
              <a:srgbClr val="DBDBDB">
                <a:alpha val="2940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63" name="object 561">
              <a:extLst>
                <a:ext uri="{FF2B5EF4-FFF2-40B4-BE49-F238E27FC236}">
                  <a16:creationId xmlns:a16="http://schemas.microsoft.com/office/drawing/2014/main" xmlns="" id="{7E251A38-E612-4BBF-A90B-09B0426BC489}"/>
                </a:ext>
              </a:extLst>
            </p:cNvPr>
            <p:cNvSpPr/>
            <p:nvPr/>
          </p:nvSpPr>
          <p:spPr>
            <a:xfrm>
              <a:off x="6503207" y="7028188"/>
              <a:ext cx="758190" cy="52069"/>
            </a:xfrm>
            <a:custGeom>
              <a:avLst/>
              <a:gdLst/>
              <a:ahLst/>
              <a:cxnLst/>
              <a:rect l="l" t="t" r="r" b="b"/>
              <a:pathLst>
                <a:path w="758190" h="52070">
                  <a:moveTo>
                    <a:pt x="378942" y="0"/>
                  </a:moveTo>
                  <a:lnTo>
                    <a:pt x="302564" y="686"/>
                  </a:lnTo>
                  <a:lnTo>
                    <a:pt x="231427" y="2349"/>
                  </a:lnTo>
                  <a:lnTo>
                    <a:pt x="167054" y="4881"/>
                  </a:lnTo>
                  <a:lnTo>
                    <a:pt x="110971" y="8175"/>
                  </a:lnTo>
                  <a:lnTo>
                    <a:pt x="64699" y="12123"/>
                  </a:lnTo>
                  <a:lnTo>
                    <a:pt x="7690" y="21547"/>
                  </a:lnTo>
                  <a:lnTo>
                    <a:pt x="0" y="26809"/>
                  </a:lnTo>
                  <a:lnTo>
                    <a:pt x="7713" y="32036"/>
                  </a:lnTo>
                  <a:lnTo>
                    <a:pt x="64759" y="41224"/>
                  </a:lnTo>
                  <a:lnTo>
                    <a:pt x="111045" y="44981"/>
                  </a:lnTo>
                  <a:lnTo>
                    <a:pt x="167140" y="48045"/>
                  </a:lnTo>
                  <a:lnTo>
                    <a:pt x="231521" y="50314"/>
                  </a:lnTo>
                  <a:lnTo>
                    <a:pt x="302664" y="51685"/>
                  </a:lnTo>
                  <a:lnTo>
                    <a:pt x="379044" y="52057"/>
                  </a:lnTo>
                  <a:lnTo>
                    <a:pt x="455421" y="51375"/>
                  </a:lnTo>
                  <a:lnTo>
                    <a:pt x="526557" y="49715"/>
                  </a:lnTo>
                  <a:lnTo>
                    <a:pt x="590928" y="47185"/>
                  </a:lnTo>
                  <a:lnTo>
                    <a:pt x="647009" y="43892"/>
                  </a:lnTo>
                  <a:lnTo>
                    <a:pt x="693278" y="39946"/>
                  </a:lnTo>
                  <a:lnTo>
                    <a:pt x="750284" y="30522"/>
                  </a:lnTo>
                  <a:lnTo>
                    <a:pt x="757974" y="25260"/>
                  </a:lnTo>
                  <a:lnTo>
                    <a:pt x="750264" y="20030"/>
                  </a:lnTo>
                  <a:lnTo>
                    <a:pt x="693220" y="10839"/>
                  </a:lnTo>
                  <a:lnTo>
                    <a:pt x="646934" y="7081"/>
                  </a:lnTo>
                  <a:lnTo>
                    <a:pt x="590839" y="4017"/>
                  </a:lnTo>
                  <a:lnTo>
                    <a:pt x="526459" y="1748"/>
                  </a:lnTo>
                  <a:lnTo>
                    <a:pt x="455318" y="375"/>
                  </a:lnTo>
                  <a:lnTo>
                    <a:pt x="378942" y="0"/>
                  </a:lnTo>
                  <a:close/>
                </a:path>
              </a:pathLst>
            </a:custGeom>
            <a:solidFill>
              <a:srgbClr val="DADADA">
                <a:alpha val="2986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64" name="object 562">
              <a:extLst>
                <a:ext uri="{FF2B5EF4-FFF2-40B4-BE49-F238E27FC236}">
                  <a16:creationId xmlns:a16="http://schemas.microsoft.com/office/drawing/2014/main" xmlns="" id="{997D7200-A32C-44F4-9228-FAF09AED95A9}"/>
                </a:ext>
              </a:extLst>
            </p:cNvPr>
            <p:cNvSpPr/>
            <p:nvPr/>
          </p:nvSpPr>
          <p:spPr>
            <a:xfrm>
              <a:off x="6505492" y="7028345"/>
              <a:ext cx="753745" cy="52069"/>
            </a:xfrm>
            <a:custGeom>
              <a:avLst/>
              <a:gdLst/>
              <a:ahLst/>
              <a:cxnLst/>
              <a:rect l="l" t="t" r="r" b="b"/>
              <a:pathLst>
                <a:path w="753745" h="52070">
                  <a:moveTo>
                    <a:pt x="376656" y="0"/>
                  </a:moveTo>
                  <a:lnTo>
                    <a:pt x="300737" y="682"/>
                  </a:lnTo>
                  <a:lnTo>
                    <a:pt x="230026" y="2336"/>
                  </a:lnTo>
                  <a:lnTo>
                    <a:pt x="166041" y="4853"/>
                  </a:lnTo>
                  <a:lnTo>
                    <a:pt x="110294" y="8126"/>
                  </a:lnTo>
                  <a:lnTo>
                    <a:pt x="64302" y="12049"/>
                  </a:lnTo>
                  <a:lnTo>
                    <a:pt x="7640" y="21415"/>
                  </a:lnTo>
                  <a:lnTo>
                    <a:pt x="0" y="26644"/>
                  </a:lnTo>
                  <a:lnTo>
                    <a:pt x="7662" y="31842"/>
                  </a:lnTo>
                  <a:lnTo>
                    <a:pt x="64362" y="40978"/>
                  </a:lnTo>
                  <a:lnTo>
                    <a:pt x="110369" y="44713"/>
                  </a:lnTo>
                  <a:lnTo>
                    <a:pt x="166127" y="47759"/>
                  </a:lnTo>
                  <a:lnTo>
                    <a:pt x="230121" y="50015"/>
                  </a:lnTo>
                  <a:lnTo>
                    <a:pt x="300836" y="51379"/>
                  </a:lnTo>
                  <a:lnTo>
                    <a:pt x="376758" y="51752"/>
                  </a:lnTo>
                  <a:lnTo>
                    <a:pt x="452677" y="51069"/>
                  </a:lnTo>
                  <a:lnTo>
                    <a:pt x="523386" y="49416"/>
                  </a:lnTo>
                  <a:lnTo>
                    <a:pt x="587370" y="46899"/>
                  </a:lnTo>
                  <a:lnTo>
                    <a:pt x="643115" y="43626"/>
                  </a:lnTo>
                  <a:lnTo>
                    <a:pt x="689106" y="39703"/>
                  </a:lnTo>
                  <a:lnTo>
                    <a:pt x="745770" y="30337"/>
                  </a:lnTo>
                  <a:lnTo>
                    <a:pt x="753414" y="25107"/>
                  </a:lnTo>
                  <a:lnTo>
                    <a:pt x="745752" y="19909"/>
                  </a:lnTo>
                  <a:lnTo>
                    <a:pt x="689052" y="10774"/>
                  </a:lnTo>
                  <a:lnTo>
                    <a:pt x="643045" y="7038"/>
                  </a:lnTo>
                  <a:lnTo>
                    <a:pt x="587287" y="3992"/>
                  </a:lnTo>
                  <a:lnTo>
                    <a:pt x="523293" y="1737"/>
                  </a:lnTo>
                  <a:lnTo>
                    <a:pt x="452577" y="372"/>
                  </a:lnTo>
                  <a:lnTo>
                    <a:pt x="376656" y="0"/>
                  </a:lnTo>
                  <a:close/>
                </a:path>
              </a:pathLst>
            </a:custGeom>
            <a:solidFill>
              <a:srgbClr val="DADADA">
                <a:alpha val="3031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65" name="object 563">
              <a:extLst>
                <a:ext uri="{FF2B5EF4-FFF2-40B4-BE49-F238E27FC236}">
                  <a16:creationId xmlns:a16="http://schemas.microsoft.com/office/drawing/2014/main" xmlns="" id="{599F02ED-44FE-420E-9AE8-8A19159B7583}"/>
                </a:ext>
              </a:extLst>
            </p:cNvPr>
            <p:cNvSpPr/>
            <p:nvPr/>
          </p:nvSpPr>
          <p:spPr>
            <a:xfrm>
              <a:off x="6507764" y="7028502"/>
              <a:ext cx="749300" cy="51435"/>
            </a:xfrm>
            <a:custGeom>
              <a:avLst/>
              <a:gdLst/>
              <a:ahLst/>
              <a:cxnLst/>
              <a:rect l="l" t="t" r="r" b="b"/>
              <a:pathLst>
                <a:path w="749300" h="51434">
                  <a:moveTo>
                    <a:pt x="374383" y="0"/>
                  </a:moveTo>
                  <a:lnTo>
                    <a:pt x="298922" y="675"/>
                  </a:lnTo>
                  <a:lnTo>
                    <a:pt x="228639" y="2317"/>
                  </a:lnTo>
                  <a:lnTo>
                    <a:pt x="165039" y="4818"/>
                  </a:lnTo>
                  <a:lnTo>
                    <a:pt x="109629" y="8072"/>
                  </a:lnTo>
                  <a:lnTo>
                    <a:pt x="63914" y="11972"/>
                  </a:lnTo>
                  <a:lnTo>
                    <a:pt x="7594" y="21282"/>
                  </a:lnTo>
                  <a:lnTo>
                    <a:pt x="0" y="26479"/>
                  </a:lnTo>
                  <a:lnTo>
                    <a:pt x="7616" y="31645"/>
                  </a:lnTo>
                  <a:lnTo>
                    <a:pt x="63974" y="40725"/>
                  </a:lnTo>
                  <a:lnTo>
                    <a:pt x="109704" y="44438"/>
                  </a:lnTo>
                  <a:lnTo>
                    <a:pt x="165125" y="47466"/>
                  </a:lnTo>
                  <a:lnTo>
                    <a:pt x="228733" y="49709"/>
                  </a:lnTo>
                  <a:lnTo>
                    <a:pt x="299022" y="51065"/>
                  </a:lnTo>
                  <a:lnTo>
                    <a:pt x="374484" y="51434"/>
                  </a:lnTo>
                  <a:lnTo>
                    <a:pt x="449945" y="50759"/>
                  </a:lnTo>
                  <a:lnTo>
                    <a:pt x="520227" y="49117"/>
                  </a:lnTo>
                  <a:lnTo>
                    <a:pt x="583825" y="46616"/>
                  </a:lnTo>
                  <a:lnTo>
                    <a:pt x="639233" y="43362"/>
                  </a:lnTo>
                  <a:lnTo>
                    <a:pt x="684947" y="39462"/>
                  </a:lnTo>
                  <a:lnTo>
                    <a:pt x="741270" y="30152"/>
                  </a:lnTo>
                  <a:lnTo>
                    <a:pt x="748868" y="24955"/>
                  </a:lnTo>
                  <a:lnTo>
                    <a:pt x="741251" y="19789"/>
                  </a:lnTo>
                  <a:lnTo>
                    <a:pt x="684893" y="10709"/>
                  </a:lnTo>
                  <a:lnTo>
                    <a:pt x="639164" y="6996"/>
                  </a:lnTo>
                  <a:lnTo>
                    <a:pt x="583742" y="3968"/>
                  </a:lnTo>
                  <a:lnTo>
                    <a:pt x="520134" y="1725"/>
                  </a:lnTo>
                  <a:lnTo>
                    <a:pt x="449845" y="369"/>
                  </a:lnTo>
                  <a:lnTo>
                    <a:pt x="374383" y="0"/>
                  </a:lnTo>
                  <a:close/>
                </a:path>
              </a:pathLst>
            </a:custGeom>
            <a:solidFill>
              <a:srgbClr val="D9D9D9">
                <a:alpha val="3076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66" name="object 564">
              <a:extLst>
                <a:ext uri="{FF2B5EF4-FFF2-40B4-BE49-F238E27FC236}">
                  <a16:creationId xmlns:a16="http://schemas.microsoft.com/office/drawing/2014/main" xmlns="" id="{6A02CE01-81E5-4F79-ABA1-E69E3097C955}"/>
                </a:ext>
              </a:extLst>
            </p:cNvPr>
            <p:cNvSpPr/>
            <p:nvPr/>
          </p:nvSpPr>
          <p:spPr>
            <a:xfrm>
              <a:off x="6510037" y="7028660"/>
              <a:ext cx="744855" cy="51435"/>
            </a:xfrm>
            <a:custGeom>
              <a:avLst/>
              <a:gdLst/>
              <a:ahLst/>
              <a:cxnLst/>
              <a:rect l="l" t="t" r="r" b="b"/>
              <a:pathLst>
                <a:path w="744854" h="51434">
                  <a:moveTo>
                    <a:pt x="372109" y="0"/>
                  </a:moveTo>
                  <a:lnTo>
                    <a:pt x="297108" y="672"/>
                  </a:lnTo>
                  <a:lnTo>
                    <a:pt x="227253" y="2304"/>
                  </a:lnTo>
                  <a:lnTo>
                    <a:pt x="164041" y="4789"/>
                  </a:lnTo>
                  <a:lnTo>
                    <a:pt x="108969" y="8023"/>
                  </a:lnTo>
                  <a:lnTo>
                    <a:pt x="63532" y="11898"/>
                  </a:lnTo>
                  <a:lnTo>
                    <a:pt x="7551" y="21149"/>
                  </a:lnTo>
                  <a:lnTo>
                    <a:pt x="0" y="26314"/>
                  </a:lnTo>
                  <a:lnTo>
                    <a:pt x="7570" y="31452"/>
                  </a:lnTo>
                  <a:lnTo>
                    <a:pt x="63586" y="40478"/>
                  </a:lnTo>
                  <a:lnTo>
                    <a:pt x="109039" y="44169"/>
                  </a:lnTo>
                  <a:lnTo>
                    <a:pt x="164124" y="47177"/>
                  </a:lnTo>
                  <a:lnTo>
                    <a:pt x="227346" y="49404"/>
                  </a:lnTo>
                  <a:lnTo>
                    <a:pt x="297207" y="50751"/>
                  </a:lnTo>
                  <a:lnTo>
                    <a:pt x="372211" y="51117"/>
                  </a:lnTo>
                  <a:lnTo>
                    <a:pt x="447213" y="50445"/>
                  </a:lnTo>
                  <a:lnTo>
                    <a:pt x="517068" y="48815"/>
                  </a:lnTo>
                  <a:lnTo>
                    <a:pt x="580280" y="46330"/>
                  </a:lnTo>
                  <a:lnTo>
                    <a:pt x="635352" y="43099"/>
                  </a:lnTo>
                  <a:lnTo>
                    <a:pt x="680789" y="39224"/>
                  </a:lnTo>
                  <a:lnTo>
                    <a:pt x="736770" y="29971"/>
                  </a:lnTo>
                  <a:lnTo>
                    <a:pt x="744321" y="24803"/>
                  </a:lnTo>
                  <a:lnTo>
                    <a:pt x="736751" y="19669"/>
                  </a:lnTo>
                  <a:lnTo>
                    <a:pt x="680734" y="10644"/>
                  </a:lnTo>
                  <a:lnTo>
                    <a:pt x="635282" y="6953"/>
                  </a:lnTo>
                  <a:lnTo>
                    <a:pt x="580197" y="3943"/>
                  </a:lnTo>
                  <a:lnTo>
                    <a:pt x="516975" y="1714"/>
                  </a:lnTo>
                  <a:lnTo>
                    <a:pt x="447113" y="366"/>
                  </a:lnTo>
                  <a:lnTo>
                    <a:pt x="372109" y="0"/>
                  </a:lnTo>
                  <a:close/>
                </a:path>
              </a:pathLst>
            </a:custGeom>
            <a:solidFill>
              <a:srgbClr val="D9D9D9">
                <a:alpha val="3121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67" name="object 565">
              <a:extLst>
                <a:ext uri="{FF2B5EF4-FFF2-40B4-BE49-F238E27FC236}">
                  <a16:creationId xmlns:a16="http://schemas.microsoft.com/office/drawing/2014/main" xmlns="" id="{CF5D1627-B6D7-4B6A-94AD-B59939D9E0FF}"/>
                </a:ext>
              </a:extLst>
            </p:cNvPr>
            <p:cNvSpPr/>
            <p:nvPr/>
          </p:nvSpPr>
          <p:spPr>
            <a:xfrm>
              <a:off x="6512309" y="7028816"/>
              <a:ext cx="739775" cy="51435"/>
            </a:xfrm>
            <a:custGeom>
              <a:avLst/>
              <a:gdLst/>
              <a:ahLst/>
              <a:cxnLst/>
              <a:rect l="l" t="t" r="r" b="b"/>
              <a:pathLst>
                <a:path w="739775" h="51434">
                  <a:moveTo>
                    <a:pt x="369836" y="0"/>
                  </a:moveTo>
                  <a:lnTo>
                    <a:pt x="295293" y="668"/>
                  </a:lnTo>
                  <a:lnTo>
                    <a:pt x="225865" y="2291"/>
                  </a:lnTo>
                  <a:lnTo>
                    <a:pt x="163040" y="4761"/>
                  </a:lnTo>
                  <a:lnTo>
                    <a:pt x="108304" y="7975"/>
                  </a:lnTo>
                  <a:lnTo>
                    <a:pt x="63144" y="11827"/>
                  </a:lnTo>
                  <a:lnTo>
                    <a:pt x="7505" y="21025"/>
                  </a:lnTo>
                  <a:lnTo>
                    <a:pt x="0" y="26162"/>
                  </a:lnTo>
                  <a:lnTo>
                    <a:pt x="7524" y="31263"/>
                  </a:lnTo>
                  <a:lnTo>
                    <a:pt x="63199" y="40230"/>
                  </a:lnTo>
                  <a:lnTo>
                    <a:pt x="108373" y="43897"/>
                  </a:lnTo>
                  <a:lnTo>
                    <a:pt x="163122" y="46888"/>
                  </a:lnTo>
                  <a:lnTo>
                    <a:pt x="225958" y="49104"/>
                  </a:lnTo>
                  <a:lnTo>
                    <a:pt x="295392" y="50445"/>
                  </a:lnTo>
                  <a:lnTo>
                    <a:pt x="369938" y="50812"/>
                  </a:lnTo>
                  <a:lnTo>
                    <a:pt x="444481" y="50143"/>
                  </a:lnTo>
                  <a:lnTo>
                    <a:pt x="513909" y="48521"/>
                  </a:lnTo>
                  <a:lnTo>
                    <a:pt x="576734" y="46050"/>
                  </a:lnTo>
                  <a:lnTo>
                    <a:pt x="631470" y="42837"/>
                  </a:lnTo>
                  <a:lnTo>
                    <a:pt x="676630" y="38985"/>
                  </a:lnTo>
                  <a:lnTo>
                    <a:pt x="732269" y="29786"/>
                  </a:lnTo>
                  <a:lnTo>
                    <a:pt x="739775" y="24650"/>
                  </a:lnTo>
                  <a:lnTo>
                    <a:pt x="732250" y="19545"/>
                  </a:lnTo>
                  <a:lnTo>
                    <a:pt x="676575" y="10573"/>
                  </a:lnTo>
                  <a:lnTo>
                    <a:pt x="631401" y="6905"/>
                  </a:lnTo>
                  <a:lnTo>
                    <a:pt x="576652" y="3915"/>
                  </a:lnTo>
                  <a:lnTo>
                    <a:pt x="513816" y="1701"/>
                  </a:lnTo>
                  <a:lnTo>
                    <a:pt x="444382" y="363"/>
                  </a:lnTo>
                  <a:lnTo>
                    <a:pt x="369836" y="0"/>
                  </a:lnTo>
                  <a:close/>
                </a:path>
              </a:pathLst>
            </a:custGeom>
            <a:solidFill>
              <a:srgbClr val="D7D7D7">
                <a:alpha val="3167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68" name="object 566">
              <a:extLst>
                <a:ext uri="{FF2B5EF4-FFF2-40B4-BE49-F238E27FC236}">
                  <a16:creationId xmlns:a16="http://schemas.microsoft.com/office/drawing/2014/main" xmlns="" id="{53C2ED98-7937-4573-810B-F9DCA05E2761}"/>
                </a:ext>
              </a:extLst>
            </p:cNvPr>
            <p:cNvSpPr/>
            <p:nvPr/>
          </p:nvSpPr>
          <p:spPr>
            <a:xfrm>
              <a:off x="6514581" y="7028973"/>
              <a:ext cx="735330" cy="50800"/>
            </a:xfrm>
            <a:custGeom>
              <a:avLst/>
              <a:gdLst/>
              <a:ahLst/>
              <a:cxnLst/>
              <a:rect l="l" t="t" r="r" b="b"/>
              <a:pathLst>
                <a:path w="735329" h="50800">
                  <a:moveTo>
                    <a:pt x="367563" y="0"/>
                  </a:moveTo>
                  <a:lnTo>
                    <a:pt x="293479" y="661"/>
                  </a:lnTo>
                  <a:lnTo>
                    <a:pt x="224478" y="2272"/>
                  </a:lnTo>
                  <a:lnTo>
                    <a:pt x="162038" y="4727"/>
                  </a:lnTo>
                  <a:lnTo>
                    <a:pt x="107638" y="7921"/>
                  </a:lnTo>
                  <a:lnTo>
                    <a:pt x="62756" y="11750"/>
                  </a:lnTo>
                  <a:lnTo>
                    <a:pt x="7459" y="20892"/>
                  </a:lnTo>
                  <a:lnTo>
                    <a:pt x="0" y="25996"/>
                  </a:lnTo>
                  <a:lnTo>
                    <a:pt x="7478" y="31069"/>
                  </a:lnTo>
                  <a:lnTo>
                    <a:pt x="62811" y="39983"/>
                  </a:lnTo>
                  <a:lnTo>
                    <a:pt x="107708" y="43627"/>
                  </a:lnTo>
                  <a:lnTo>
                    <a:pt x="162121" y="46599"/>
                  </a:lnTo>
                  <a:lnTo>
                    <a:pt x="224570" y="48799"/>
                  </a:lnTo>
                  <a:lnTo>
                    <a:pt x="293578" y="50131"/>
                  </a:lnTo>
                  <a:lnTo>
                    <a:pt x="367665" y="50495"/>
                  </a:lnTo>
                  <a:lnTo>
                    <a:pt x="441749" y="49829"/>
                  </a:lnTo>
                  <a:lnTo>
                    <a:pt x="510750" y="48217"/>
                  </a:lnTo>
                  <a:lnTo>
                    <a:pt x="573189" y="45762"/>
                  </a:lnTo>
                  <a:lnTo>
                    <a:pt x="627589" y="42568"/>
                  </a:lnTo>
                  <a:lnTo>
                    <a:pt x="672471" y="38741"/>
                  </a:lnTo>
                  <a:lnTo>
                    <a:pt x="727769" y="29601"/>
                  </a:lnTo>
                  <a:lnTo>
                    <a:pt x="735228" y="24498"/>
                  </a:lnTo>
                  <a:lnTo>
                    <a:pt x="727750" y="19424"/>
                  </a:lnTo>
                  <a:lnTo>
                    <a:pt x="672416" y="10508"/>
                  </a:lnTo>
                  <a:lnTo>
                    <a:pt x="627519" y="6862"/>
                  </a:lnTo>
                  <a:lnTo>
                    <a:pt x="573106" y="3890"/>
                  </a:lnTo>
                  <a:lnTo>
                    <a:pt x="510657" y="1690"/>
                  </a:lnTo>
                  <a:lnTo>
                    <a:pt x="441650" y="360"/>
                  </a:lnTo>
                  <a:lnTo>
                    <a:pt x="367563" y="0"/>
                  </a:lnTo>
                  <a:close/>
                </a:path>
              </a:pathLst>
            </a:custGeom>
            <a:solidFill>
              <a:srgbClr val="D6D6D6">
                <a:alpha val="3212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69" name="object 567">
              <a:extLst>
                <a:ext uri="{FF2B5EF4-FFF2-40B4-BE49-F238E27FC236}">
                  <a16:creationId xmlns:a16="http://schemas.microsoft.com/office/drawing/2014/main" xmlns="" id="{816B1DB3-F54B-4212-80A3-B21D8E8D00A9}"/>
                </a:ext>
              </a:extLst>
            </p:cNvPr>
            <p:cNvSpPr/>
            <p:nvPr/>
          </p:nvSpPr>
          <p:spPr>
            <a:xfrm>
              <a:off x="6516853" y="7029131"/>
              <a:ext cx="730885" cy="50800"/>
            </a:xfrm>
            <a:custGeom>
              <a:avLst/>
              <a:gdLst/>
              <a:ahLst/>
              <a:cxnLst/>
              <a:rect l="l" t="t" r="r" b="b"/>
              <a:pathLst>
                <a:path w="730884" h="50800">
                  <a:moveTo>
                    <a:pt x="365290" y="0"/>
                  </a:moveTo>
                  <a:lnTo>
                    <a:pt x="281524" y="831"/>
                  </a:lnTo>
                  <a:lnTo>
                    <a:pt x="204631" y="2875"/>
                  </a:lnTo>
                  <a:lnTo>
                    <a:pt x="136803" y="5974"/>
                  </a:lnTo>
                  <a:lnTo>
                    <a:pt x="80232" y="9975"/>
                  </a:lnTo>
                  <a:lnTo>
                    <a:pt x="37113" y="14722"/>
                  </a:lnTo>
                  <a:lnTo>
                    <a:pt x="0" y="25831"/>
                  </a:lnTo>
                  <a:lnTo>
                    <a:pt x="9664" y="31565"/>
                  </a:lnTo>
                  <a:lnTo>
                    <a:pt x="80299" y="41362"/>
                  </a:lnTo>
                  <a:lnTo>
                    <a:pt x="136884" y="45134"/>
                  </a:lnTo>
                  <a:lnTo>
                    <a:pt x="204723" y="47958"/>
                  </a:lnTo>
                  <a:lnTo>
                    <a:pt x="281623" y="49688"/>
                  </a:lnTo>
                  <a:lnTo>
                    <a:pt x="365391" y="50177"/>
                  </a:lnTo>
                  <a:lnTo>
                    <a:pt x="449161" y="49345"/>
                  </a:lnTo>
                  <a:lnTo>
                    <a:pt x="526056" y="47302"/>
                  </a:lnTo>
                  <a:lnTo>
                    <a:pt x="593884" y="44202"/>
                  </a:lnTo>
                  <a:lnTo>
                    <a:pt x="650452" y="40201"/>
                  </a:lnTo>
                  <a:lnTo>
                    <a:pt x="693570" y="35455"/>
                  </a:lnTo>
                  <a:lnTo>
                    <a:pt x="730681" y="24345"/>
                  </a:lnTo>
                  <a:lnTo>
                    <a:pt x="721022" y="18613"/>
                  </a:lnTo>
                  <a:lnTo>
                    <a:pt x="650391" y="8818"/>
                  </a:lnTo>
                  <a:lnTo>
                    <a:pt x="593806" y="5048"/>
                  </a:lnTo>
                  <a:lnTo>
                    <a:pt x="525965" y="2225"/>
                  </a:lnTo>
                  <a:lnTo>
                    <a:pt x="449062" y="493"/>
                  </a:lnTo>
                  <a:lnTo>
                    <a:pt x="365290" y="0"/>
                  </a:lnTo>
                  <a:close/>
                </a:path>
              </a:pathLst>
            </a:custGeom>
            <a:solidFill>
              <a:srgbClr val="D6D6D6">
                <a:alpha val="3257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70" name="object 568">
              <a:extLst>
                <a:ext uri="{FF2B5EF4-FFF2-40B4-BE49-F238E27FC236}">
                  <a16:creationId xmlns:a16="http://schemas.microsoft.com/office/drawing/2014/main" xmlns="" id="{1B0557C7-3362-4108-941B-9BA296B7C7CB}"/>
                </a:ext>
              </a:extLst>
            </p:cNvPr>
            <p:cNvSpPr/>
            <p:nvPr/>
          </p:nvSpPr>
          <p:spPr>
            <a:xfrm>
              <a:off x="6519138" y="7029287"/>
              <a:ext cx="726440" cy="50165"/>
            </a:xfrm>
            <a:custGeom>
              <a:avLst/>
              <a:gdLst/>
              <a:ahLst/>
              <a:cxnLst/>
              <a:rect l="l" t="t" r="r" b="b"/>
              <a:pathLst>
                <a:path w="726440" h="50165">
                  <a:moveTo>
                    <a:pt x="363004" y="0"/>
                  </a:moveTo>
                  <a:lnTo>
                    <a:pt x="279760" y="827"/>
                  </a:lnTo>
                  <a:lnTo>
                    <a:pt x="203346" y="2857"/>
                  </a:lnTo>
                  <a:lnTo>
                    <a:pt x="135940" y="5937"/>
                  </a:lnTo>
                  <a:lnTo>
                    <a:pt x="79723" y="9912"/>
                  </a:lnTo>
                  <a:lnTo>
                    <a:pt x="36874" y="14628"/>
                  </a:lnTo>
                  <a:lnTo>
                    <a:pt x="0" y="25666"/>
                  </a:lnTo>
                  <a:lnTo>
                    <a:pt x="9599" y="31367"/>
                  </a:lnTo>
                  <a:lnTo>
                    <a:pt x="79790" y="41106"/>
                  </a:lnTo>
                  <a:lnTo>
                    <a:pt x="136022" y="44855"/>
                  </a:lnTo>
                  <a:lnTo>
                    <a:pt x="203438" y="47662"/>
                  </a:lnTo>
                  <a:lnTo>
                    <a:pt x="279859" y="49383"/>
                  </a:lnTo>
                  <a:lnTo>
                    <a:pt x="363105" y="49872"/>
                  </a:lnTo>
                  <a:lnTo>
                    <a:pt x="446353" y="49040"/>
                  </a:lnTo>
                  <a:lnTo>
                    <a:pt x="522769" y="47006"/>
                  </a:lnTo>
                  <a:lnTo>
                    <a:pt x="590175" y="43924"/>
                  </a:lnTo>
                  <a:lnTo>
                    <a:pt x="646392" y="39948"/>
                  </a:lnTo>
                  <a:lnTo>
                    <a:pt x="689241" y="35231"/>
                  </a:lnTo>
                  <a:lnTo>
                    <a:pt x="726122" y="24193"/>
                  </a:lnTo>
                  <a:lnTo>
                    <a:pt x="716523" y="18497"/>
                  </a:lnTo>
                  <a:lnTo>
                    <a:pt x="646331" y="8763"/>
                  </a:lnTo>
                  <a:lnTo>
                    <a:pt x="590097" y="5016"/>
                  </a:lnTo>
                  <a:lnTo>
                    <a:pt x="522679" y="2210"/>
                  </a:lnTo>
                  <a:lnTo>
                    <a:pt x="446254" y="489"/>
                  </a:lnTo>
                  <a:lnTo>
                    <a:pt x="363004" y="0"/>
                  </a:lnTo>
                  <a:close/>
                </a:path>
              </a:pathLst>
            </a:custGeom>
            <a:solidFill>
              <a:srgbClr val="D5D5D5">
                <a:alpha val="3303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71" name="object 569">
              <a:extLst>
                <a:ext uri="{FF2B5EF4-FFF2-40B4-BE49-F238E27FC236}">
                  <a16:creationId xmlns:a16="http://schemas.microsoft.com/office/drawing/2014/main" xmlns="" id="{C309CE2B-CB3D-4790-BE76-ED0664E1AFD3}"/>
                </a:ext>
              </a:extLst>
            </p:cNvPr>
            <p:cNvSpPr/>
            <p:nvPr/>
          </p:nvSpPr>
          <p:spPr>
            <a:xfrm>
              <a:off x="6521410" y="7029444"/>
              <a:ext cx="721995" cy="50165"/>
            </a:xfrm>
            <a:custGeom>
              <a:avLst/>
              <a:gdLst/>
              <a:ahLst/>
              <a:cxnLst/>
              <a:rect l="l" t="t" r="r" b="b"/>
              <a:pathLst>
                <a:path w="721995" h="50165">
                  <a:moveTo>
                    <a:pt x="360730" y="0"/>
                  </a:moveTo>
                  <a:lnTo>
                    <a:pt x="278009" y="822"/>
                  </a:lnTo>
                  <a:lnTo>
                    <a:pt x="202075" y="2841"/>
                  </a:lnTo>
                  <a:lnTo>
                    <a:pt x="135093" y="5901"/>
                  </a:lnTo>
                  <a:lnTo>
                    <a:pt x="79230" y="9852"/>
                  </a:lnTo>
                  <a:lnTo>
                    <a:pt x="36649" y="14540"/>
                  </a:lnTo>
                  <a:lnTo>
                    <a:pt x="0" y="25514"/>
                  </a:lnTo>
                  <a:lnTo>
                    <a:pt x="9539" y="31174"/>
                  </a:lnTo>
                  <a:lnTo>
                    <a:pt x="79291" y="40846"/>
                  </a:lnTo>
                  <a:lnTo>
                    <a:pt x="135171" y="44570"/>
                  </a:lnTo>
                  <a:lnTo>
                    <a:pt x="202165" y="47359"/>
                  </a:lnTo>
                  <a:lnTo>
                    <a:pt x="278108" y="49069"/>
                  </a:lnTo>
                  <a:lnTo>
                    <a:pt x="360832" y="49555"/>
                  </a:lnTo>
                  <a:lnTo>
                    <a:pt x="443558" y="48732"/>
                  </a:lnTo>
                  <a:lnTo>
                    <a:pt x="519495" y="46714"/>
                  </a:lnTo>
                  <a:lnTo>
                    <a:pt x="586479" y="43653"/>
                  </a:lnTo>
                  <a:lnTo>
                    <a:pt x="642344" y="39702"/>
                  </a:lnTo>
                  <a:lnTo>
                    <a:pt x="684925" y="35015"/>
                  </a:lnTo>
                  <a:lnTo>
                    <a:pt x="721575" y="24041"/>
                  </a:lnTo>
                  <a:lnTo>
                    <a:pt x="712036" y="18377"/>
                  </a:lnTo>
                  <a:lnTo>
                    <a:pt x="642283" y="8703"/>
                  </a:lnTo>
                  <a:lnTo>
                    <a:pt x="586401" y="4980"/>
                  </a:lnTo>
                  <a:lnTo>
                    <a:pt x="519405" y="2193"/>
                  </a:lnTo>
                  <a:lnTo>
                    <a:pt x="443459" y="485"/>
                  </a:lnTo>
                  <a:lnTo>
                    <a:pt x="360730" y="0"/>
                  </a:lnTo>
                  <a:close/>
                </a:path>
              </a:pathLst>
            </a:custGeom>
            <a:solidFill>
              <a:srgbClr val="D5D5D5">
                <a:alpha val="3348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72" name="object 570">
              <a:extLst>
                <a:ext uri="{FF2B5EF4-FFF2-40B4-BE49-F238E27FC236}">
                  <a16:creationId xmlns:a16="http://schemas.microsoft.com/office/drawing/2014/main" xmlns="" id="{1904C94C-587C-4901-9B88-DD09E60E3567}"/>
                </a:ext>
              </a:extLst>
            </p:cNvPr>
            <p:cNvSpPr/>
            <p:nvPr/>
          </p:nvSpPr>
          <p:spPr>
            <a:xfrm>
              <a:off x="6523682" y="7029601"/>
              <a:ext cx="717550" cy="49530"/>
            </a:xfrm>
            <a:custGeom>
              <a:avLst/>
              <a:gdLst/>
              <a:ahLst/>
              <a:cxnLst/>
              <a:rect l="l" t="t" r="r" b="b"/>
              <a:pathLst>
                <a:path w="717550" h="49529">
                  <a:moveTo>
                    <a:pt x="358470" y="0"/>
                  </a:moveTo>
                  <a:lnTo>
                    <a:pt x="276266" y="814"/>
                  </a:lnTo>
                  <a:lnTo>
                    <a:pt x="200807" y="2818"/>
                  </a:lnTo>
                  <a:lnTo>
                    <a:pt x="134245" y="5859"/>
                  </a:lnTo>
                  <a:lnTo>
                    <a:pt x="78732" y="9785"/>
                  </a:lnTo>
                  <a:lnTo>
                    <a:pt x="36419" y="14444"/>
                  </a:lnTo>
                  <a:lnTo>
                    <a:pt x="0" y="25349"/>
                  </a:lnTo>
                  <a:lnTo>
                    <a:pt x="9479" y="30976"/>
                  </a:lnTo>
                  <a:lnTo>
                    <a:pt x="78792" y="40589"/>
                  </a:lnTo>
                  <a:lnTo>
                    <a:pt x="134320" y="44289"/>
                  </a:lnTo>
                  <a:lnTo>
                    <a:pt x="200893" y="47058"/>
                  </a:lnTo>
                  <a:lnTo>
                    <a:pt x="276356" y="48756"/>
                  </a:lnTo>
                  <a:lnTo>
                    <a:pt x="358559" y="49237"/>
                  </a:lnTo>
                  <a:lnTo>
                    <a:pt x="440763" y="48423"/>
                  </a:lnTo>
                  <a:lnTo>
                    <a:pt x="516221" y="46419"/>
                  </a:lnTo>
                  <a:lnTo>
                    <a:pt x="582783" y="43378"/>
                  </a:lnTo>
                  <a:lnTo>
                    <a:pt x="638296" y="39452"/>
                  </a:lnTo>
                  <a:lnTo>
                    <a:pt x="680609" y="34793"/>
                  </a:lnTo>
                  <a:lnTo>
                    <a:pt x="717029" y="23888"/>
                  </a:lnTo>
                  <a:lnTo>
                    <a:pt x="707549" y="18261"/>
                  </a:lnTo>
                  <a:lnTo>
                    <a:pt x="638236" y="8648"/>
                  </a:lnTo>
                  <a:lnTo>
                    <a:pt x="582708" y="4948"/>
                  </a:lnTo>
                  <a:lnTo>
                    <a:pt x="516136" y="2178"/>
                  </a:lnTo>
                  <a:lnTo>
                    <a:pt x="440672" y="481"/>
                  </a:lnTo>
                  <a:lnTo>
                    <a:pt x="358470" y="0"/>
                  </a:lnTo>
                  <a:close/>
                </a:path>
              </a:pathLst>
            </a:custGeom>
            <a:solidFill>
              <a:srgbClr val="D4D4D4">
                <a:alpha val="3393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73" name="object 571">
              <a:extLst>
                <a:ext uri="{FF2B5EF4-FFF2-40B4-BE49-F238E27FC236}">
                  <a16:creationId xmlns:a16="http://schemas.microsoft.com/office/drawing/2014/main" xmlns="" id="{52FD27FD-D78A-466D-AF46-F7CF13713F66}"/>
                </a:ext>
              </a:extLst>
            </p:cNvPr>
            <p:cNvSpPr/>
            <p:nvPr/>
          </p:nvSpPr>
          <p:spPr>
            <a:xfrm>
              <a:off x="6525954" y="7029758"/>
              <a:ext cx="713105" cy="49530"/>
            </a:xfrm>
            <a:custGeom>
              <a:avLst/>
              <a:gdLst/>
              <a:ahLst/>
              <a:cxnLst/>
              <a:rect l="l" t="t" r="r" b="b"/>
              <a:pathLst>
                <a:path w="713104" h="49529">
                  <a:moveTo>
                    <a:pt x="356196" y="0"/>
                  </a:moveTo>
                  <a:lnTo>
                    <a:pt x="274514" y="809"/>
                  </a:lnTo>
                  <a:lnTo>
                    <a:pt x="199534" y="2801"/>
                  </a:lnTo>
                  <a:lnTo>
                    <a:pt x="133394" y="5822"/>
                  </a:lnTo>
                  <a:lnTo>
                    <a:pt x="78233" y="9722"/>
                  </a:lnTo>
                  <a:lnTo>
                    <a:pt x="36188" y="14350"/>
                  </a:lnTo>
                  <a:lnTo>
                    <a:pt x="0" y="25184"/>
                  </a:lnTo>
                  <a:lnTo>
                    <a:pt x="9419" y="30775"/>
                  </a:lnTo>
                  <a:lnTo>
                    <a:pt x="78293" y="40328"/>
                  </a:lnTo>
                  <a:lnTo>
                    <a:pt x="133470" y="44005"/>
                  </a:lnTo>
                  <a:lnTo>
                    <a:pt x="199620" y="46760"/>
                  </a:lnTo>
                  <a:lnTo>
                    <a:pt x="274605" y="48450"/>
                  </a:lnTo>
                  <a:lnTo>
                    <a:pt x="356285" y="48933"/>
                  </a:lnTo>
                  <a:lnTo>
                    <a:pt x="437968" y="48118"/>
                  </a:lnTo>
                  <a:lnTo>
                    <a:pt x="512948" y="46123"/>
                  </a:lnTo>
                  <a:lnTo>
                    <a:pt x="579087" y="43100"/>
                  </a:lnTo>
                  <a:lnTo>
                    <a:pt x="634249" y="39198"/>
                  </a:lnTo>
                  <a:lnTo>
                    <a:pt x="676294" y="34569"/>
                  </a:lnTo>
                  <a:lnTo>
                    <a:pt x="712482" y="23736"/>
                  </a:lnTo>
                  <a:lnTo>
                    <a:pt x="703063" y="18145"/>
                  </a:lnTo>
                  <a:lnTo>
                    <a:pt x="634188" y="8593"/>
                  </a:lnTo>
                  <a:lnTo>
                    <a:pt x="579012" y="4916"/>
                  </a:lnTo>
                  <a:lnTo>
                    <a:pt x="512862" y="2164"/>
                  </a:lnTo>
                  <a:lnTo>
                    <a:pt x="437877" y="477"/>
                  </a:lnTo>
                  <a:lnTo>
                    <a:pt x="356196" y="0"/>
                  </a:lnTo>
                  <a:close/>
                </a:path>
              </a:pathLst>
            </a:custGeom>
            <a:solidFill>
              <a:srgbClr val="D4D4D4">
                <a:alpha val="3438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74" name="object 572">
              <a:extLst>
                <a:ext uri="{FF2B5EF4-FFF2-40B4-BE49-F238E27FC236}">
                  <a16:creationId xmlns:a16="http://schemas.microsoft.com/office/drawing/2014/main" xmlns="" id="{9AA08DB4-8375-4297-9D18-A79605B5C864}"/>
                </a:ext>
              </a:extLst>
            </p:cNvPr>
            <p:cNvSpPr/>
            <p:nvPr/>
          </p:nvSpPr>
          <p:spPr>
            <a:xfrm>
              <a:off x="6528227" y="7029916"/>
              <a:ext cx="708025" cy="48895"/>
            </a:xfrm>
            <a:custGeom>
              <a:avLst/>
              <a:gdLst/>
              <a:ahLst/>
              <a:cxnLst/>
              <a:rect l="l" t="t" r="r" b="b"/>
              <a:pathLst>
                <a:path w="708025" h="48895">
                  <a:moveTo>
                    <a:pt x="353923" y="0"/>
                  </a:moveTo>
                  <a:lnTo>
                    <a:pt x="272763" y="805"/>
                  </a:lnTo>
                  <a:lnTo>
                    <a:pt x="198261" y="2784"/>
                  </a:lnTo>
                  <a:lnTo>
                    <a:pt x="132544" y="5785"/>
                  </a:lnTo>
                  <a:lnTo>
                    <a:pt x="77734" y="9660"/>
                  </a:lnTo>
                  <a:lnTo>
                    <a:pt x="35957" y="14257"/>
                  </a:lnTo>
                  <a:lnTo>
                    <a:pt x="0" y="25018"/>
                  </a:lnTo>
                  <a:lnTo>
                    <a:pt x="9359" y="30577"/>
                  </a:lnTo>
                  <a:lnTo>
                    <a:pt x="77795" y="40071"/>
                  </a:lnTo>
                  <a:lnTo>
                    <a:pt x="132621" y="43724"/>
                  </a:lnTo>
                  <a:lnTo>
                    <a:pt x="198352" y="46460"/>
                  </a:lnTo>
                  <a:lnTo>
                    <a:pt x="272861" y="48137"/>
                  </a:lnTo>
                  <a:lnTo>
                    <a:pt x="354025" y="48615"/>
                  </a:lnTo>
                  <a:lnTo>
                    <a:pt x="435180" y="47809"/>
                  </a:lnTo>
                  <a:lnTo>
                    <a:pt x="509678" y="45829"/>
                  </a:lnTo>
                  <a:lnTo>
                    <a:pt x="575394" y="42824"/>
                  </a:lnTo>
                  <a:lnTo>
                    <a:pt x="630202" y="38947"/>
                  </a:lnTo>
                  <a:lnTo>
                    <a:pt x="671978" y="34348"/>
                  </a:lnTo>
                  <a:lnTo>
                    <a:pt x="707936" y="23583"/>
                  </a:lnTo>
                  <a:lnTo>
                    <a:pt x="698577" y="18029"/>
                  </a:lnTo>
                  <a:lnTo>
                    <a:pt x="630145" y="8537"/>
                  </a:lnTo>
                  <a:lnTo>
                    <a:pt x="575322" y="4884"/>
                  </a:lnTo>
                  <a:lnTo>
                    <a:pt x="509594" y="2149"/>
                  </a:lnTo>
                  <a:lnTo>
                    <a:pt x="435086" y="473"/>
                  </a:lnTo>
                  <a:lnTo>
                    <a:pt x="353923" y="0"/>
                  </a:lnTo>
                  <a:close/>
                </a:path>
              </a:pathLst>
            </a:custGeom>
            <a:solidFill>
              <a:srgbClr val="D3D3D3">
                <a:alpha val="3484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75" name="object 573">
              <a:extLst>
                <a:ext uri="{FF2B5EF4-FFF2-40B4-BE49-F238E27FC236}">
                  <a16:creationId xmlns:a16="http://schemas.microsoft.com/office/drawing/2014/main" xmlns="" id="{CC808FD8-A223-4A06-89D7-D5A49629FB29}"/>
                </a:ext>
              </a:extLst>
            </p:cNvPr>
            <p:cNvSpPr/>
            <p:nvPr/>
          </p:nvSpPr>
          <p:spPr>
            <a:xfrm>
              <a:off x="6530499" y="7030059"/>
              <a:ext cx="703580" cy="48895"/>
            </a:xfrm>
            <a:custGeom>
              <a:avLst/>
              <a:gdLst/>
              <a:ahLst/>
              <a:cxnLst/>
              <a:rect l="l" t="t" r="r" b="b"/>
              <a:pathLst>
                <a:path w="703579" h="48895">
                  <a:moveTo>
                    <a:pt x="351650" y="0"/>
                  </a:moveTo>
                  <a:lnTo>
                    <a:pt x="271011" y="805"/>
                  </a:lnTo>
                  <a:lnTo>
                    <a:pt x="196989" y="2775"/>
                  </a:lnTo>
                  <a:lnTo>
                    <a:pt x="131693" y="5759"/>
                  </a:lnTo>
                  <a:lnTo>
                    <a:pt x="77235" y="9611"/>
                  </a:lnTo>
                  <a:lnTo>
                    <a:pt x="35727" y="14180"/>
                  </a:lnTo>
                  <a:lnTo>
                    <a:pt x="0" y="24879"/>
                  </a:lnTo>
                  <a:lnTo>
                    <a:pt x="9303" y="30396"/>
                  </a:lnTo>
                  <a:lnTo>
                    <a:pt x="77302" y="39823"/>
                  </a:lnTo>
                  <a:lnTo>
                    <a:pt x="131775" y="43452"/>
                  </a:lnTo>
                  <a:lnTo>
                    <a:pt x="197081" y="46170"/>
                  </a:lnTo>
                  <a:lnTo>
                    <a:pt x="271110" y="47836"/>
                  </a:lnTo>
                  <a:lnTo>
                    <a:pt x="351751" y="48310"/>
                  </a:lnTo>
                  <a:lnTo>
                    <a:pt x="432389" y="47509"/>
                  </a:lnTo>
                  <a:lnTo>
                    <a:pt x="506410" y="45541"/>
                  </a:lnTo>
                  <a:lnTo>
                    <a:pt x="571703" y="42557"/>
                  </a:lnTo>
                  <a:lnTo>
                    <a:pt x="626158" y="38705"/>
                  </a:lnTo>
                  <a:lnTo>
                    <a:pt x="667664" y="34136"/>
                  </a:lnTo>
                  <a:lnTo>
                    <a:pt x="703389" y="23444"/>
                  </a:lnTo>
                  <a:lnTo>
                    <a:pt x="694090" y="17926"/>
                  </a:lnTo>
                  <a:lnTo>
                    <a:pt x="626097" y="8494"/>
                  </a:lnTo>
                  <a:lnTo>
                    <a:pt x="571626" y="4863"/>
                  </a:lnTo>
                  <a:lnTo>
                    <a:pt x="506320" y="2143"/>
                  </a:lnTo>
                  <a:lnTo>
                    <a:pt x="432291" y="474"/>
                  </a:lnTo>
                  <a:lnTo>
                    <a:pt x="351650" y="0"/>
                  </a:lnTo>
                  <a:close/>
                </a:path>
              </a:pathLst>
            </a:custGeom>
            <a:solidFill>
              <a:srgbClr val="D3D3D3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76" name="object 574">
              <a:extLst>
                <a:ext uri="{FF2B5EF4-FFF2-40B4-BE49-F238E27FC236}">
                  <a16:creationId xmlns:a16="http://schemas.microsoft.com/office/drawing/2014/main" xmlns="" id="{753FA0EF-3BC3-43DB-9CFD-AD028F94995E}"/>
                </a:ext>
              </a:extLst>
            </p:cNvPr>
            <p:cNvSpPr/>
            <p:nvPr/>
          </p:nvSpPr>
          <p:spPr>
            <a:xfrm>
              <a:off x="6532784" y="7030217"/>
              <a:ext cx="699135" cy="48260"/>
            </a:xfrm>
            <a:custGeom>
              <a:avLst/>
              <a:gdLst/>
              <a:ahLst/>
              <a:cxnLst/>
              <a:rect l="l" t="t" r="r" b="b"/>
              <a:pathLst>
                <a:path w="699134" h="48259">
                  <a:moveTo>
                    <a:pt x="349364" y="0"/>
                  </a:moveTo>
                  <a:lnTo>
                    <a:pt x="269248" y="797"/>
                  </a:lnTo>
                  <a:lnTo>
                    <a:pt x="195706" y="2752"/>
                  </a:lnTo>
                  <a:lnTo>
                    <a:pt x="130835" y="5717"/>
                  </a:lnTo>
                  <a:lnTo>
                    <a:pt x="76731" y="9544"/>
                  </a:lnTo>
                  <a:lnTo>
                    <a:pt x="35493" y="14085"/>
                  </a:lnTo>
                  <a:lnTo>
                    <a:pt x="0" y="24714"/>
                  </a:lnTo>
                  <a:lnTo>
                    <a:pt x="9239" y="30199"/>
                  </a:lnTo>
                  <a:lnTo>
                    <a:pt x="76793" y="39571"/>
                  </a:lnTo>
                  <a:lnTo>
                    <a:pt x="130912" y="43178"/>
                  </a:lnTo>
                  <a:lnTo>
                    <a:pt x="195796" y="45879"/>
                  </a:lnTo>
                  <a:lnTo>
                    <a:pt x="269346" y="47535"/>
                  </a:lnTo>
                  <a:lnTo>
                    <a:pt x="349465" y="48005"/>
                  </a:lnTo>
                  <a:lnTo>
                    <a:pt x="429582" y="47208"/>
                  </a:lnTo>
                  <a:lnTo>
                    <a:pt x="503124" y="45253"/>
                  </a:lnTo>
                  <a:lnTo>
                    <a:pt x="567995" y="42288"/>
                  </a:lnTo>
                  <a:lnTo>
                    <a:pt x="622098" y="38461"/>
                  </a:lnTo>
                  <a:lnTo>
                    <a:pt x="663336" y="33920"/>
                  </a:lnTo>
                  <a:lnTo>
                    <a:pt x="698830" y="23291"/>
                  </a:lnTo>
                  <a:lnTo>
                    <a:pt x="689591" y="17806"/>
                  </a:lnTo>
                  <a:lnTo>
                    <a:pt x="622036" y="8434"/>
                  </a:lnTo>
                  <a:lnTo>
                    <a:pt x="567917" y="4827"/>
                  </a:lnTo>
                  <a:lnTo>
                    <a:pt x="503033" y="2126"/>
                  </a:lnTo>
                  <a:lnTo>
                    <a:pt x="429483" y="470"/>
                  </a:lnTo>
                  <a:lnTo>
                    <a:pt x="349364" y="0"/>
                  </a:lnTo>
                  <a:close/>
                </a:path>
              </a:pathLst>
            </a:custGeom>
            <a:solidFill>
              <a:srgbClr val="D2D2D2">
                <a:alpha val="3574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77" name="object 575">
              <a:extLst>
                <a:ext uri="{FF2B5EF4-FFF2-40B4-BE49-F238E27FC236}">
                  <a16:creationId xmlns:a16="http://schemas.microsoft.com/office/drawing/2014/main" xmlns="" id="{1C6C85E2-964C-41FD-8150-CDE577928DC3}"/>
                </a:ext>
              </a:extLst>
            </p:cNvPr>
            <p:cNvSpPr/>
            <p:nvPr/>
          </p:nvSpPr>
          <p:spPr>
            <a:xfrm>
              <a:off x="6535056" y="7030374"/>
              <a:ext cx="694690" cy="48260"/>
            </a:xfrm>
            <a:custGeom>
              <a:avLst/>
              <a:gdLst/>
              <a:ahLst/>
              <a:cxnLst/>
              <a:rect l="l" t="t" r="r" b="b"/>
              <a:pathLst>
                <a:path w="694690" h="48259">
                  <a:moveTo>
                    <a:pt x="347091" y="0"/>
                  </a:moveTo>
                  <a:lnTo>
                    <a:pt x="267496" y="793"/>
                  </a:lnTo>
                  <a:lnTo>
                    <a:pt x="194433" y="2737"/>
                  </a:lnTo>
                  <a:lnTo>
                    <a:pt x="129984" y="5684"/>
                  </a:lnTo>
                  <a:lnTo>
                    <a:pt x="76233" y="9487"/>
                  </a:lnTo>
                  <a:lnTo>
                    <a:pt x="35263" y="13997"/>
                  </a:lnTo>
                  <a:lnTo>
                    <a:pt x="0" y="24549"/>
                  </a:lnTo>
                  <a:lnTo>
                    <a:pt x="9179" y="29998"/>
                  </a:lnTo>
                  <a:lnTo>
                    <a:pt x="76294" y="39309"/>
                  </a:lnTo>
                  <a:lnTo>
                    <a:pt x="130061" y="42893"/>
                  </a:lnTo>
                  <a:lnTo>
                    <a:pt x="194523" y="45577"/>
                  </a:lnTo>
                  <a:lnTo>
                    <a:pt x="267595" y="47221"/>
                  </a:lnTo>
                  <a:lnTo>
                    <a:pt x="347192" y="47688"/>
                  </a:lnTo>
                  <a:lnTo>
                    <a:pt x="426786" y="46895"/>
                  </a:lnTo>
                  <a:lnTo>
                    <a:pt x="499850" y="44953"/>
                  </a:lnTo>
                  <a:lnTo>
                    <a:pt x="564299" y="42007"/>
                  </a:lnTo>
                  <a:lnTo>
                    <a:pt x="618050" y="38206"/>
                  </a:lnTo>
                  <a:lnTo>
                    <a:pt x="659020" y="33696"/>
                  </a:lnTo>
                  <a:lnTo>
                    <a:pt x="694283" y="23139"/>
                  </a:lnTo>
                  <a:lnTo>
                    <a:pt x="685104" y="17690"/>
                  </a:lnTo>
                  <a:lnTo>
                    <a:pt x="617989" y="8383"/>
                  </a:lnTo>
                  <a:lnTo>
                    <a:pt x="564221" y="4800"/>
                  </a:lnTo>
                  <a:lnTo>
                    <a:pt x="499759" y="2117"/>
                  </a:lnTo>
                  <a:lnTo>
                    <a:pt x="426688" y="470"/>
                  </a:lnTo>
                  <a:lnTo>
                    <a:pt x="347091" y="0"/>
                  </a:lnTo>
                  <a:close/>
                </a:path>
              </a:pathLst>
            </a:custGeom>
            <a:solidFill>
              <a:srgbClr val="D2D2D2">
                <a:alpha val="3619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78" name="object 576">
              <a:extLst>
                <a:ext uri="{FF2B5EF4-FFF2-40B4-BE49-F238E27FC236}">
                  <a16:creationId xmlns:a16="http://schemas.microsoft.com/office/drawing/2014/main" xmlns="" id="{59902FD1-92ED-4A89-A4CB-457E62B1AA32}"/>
                </a:ext>
              </a:extLst>
            </p:cNvPr>
            <p:cNvSpPr/>
            <p:nvPr/>
          </p:nvSpPr>
          <p:spPr>
            <a:xfrm>
              <a:off x="6537328" y="7030530"/>
              <a:ext cx="690245" cy="47625"/>
            </a:xfrm>
            <a:custGeom>
              <a:avLst/>
              <a:gdLst/>
              <a:ahLst/>
              <a:cxnLst/>
              <a:rect l="l" t="t" r="r" b="b"/>
              <a:pathLst>
                <a:path w="690245" h="47625">
                  <a:moveTo>
                    <a:pt x="344817" y="0"/>
                  </a:moveTo>
                  <a:lnTo>
                    <a:pt x="265745" y="788"/>
                  </a:lnTo>
                  <a:lnTo>
                    <a:pt x="193160" y="2720"/>
                  </a:lnTo>
                  <a:lnTo>
                    <a:pt x="129133" y="5648"/>
                  </a:lnTo>
                  <a:lnTo>
                    <a:pt x="75734" y="9426"/>
                  </a:lnTo>
                  <a:lnTo>
                    <a:pt x="35032" y="13908"/>
                  </a:lnTo>
                  <a:lnTo>
                    <a:pt x="0" y="24396"/>
                  </a:lnTo>
                  <a:lnTo>
                    <a:pt x="9119" y="29808"/>
                  </a:lnTo>
                  <a:lnTo>
                    <a:pt x="75795" y="39054"/>
                  </a:lnTo>
                  <a:lnTo>
                    <a:pt x="129211" y="42612"/>
                  </a:lnTo>
                  <a:lnTo>
                    <a:pt x="193250" y="45276"/>
                  </a:lnTo>
                  <a:lnTo>
                    <a:pt x="265843" y="46908"/>
                  </a:lnTo>
                  <a:lnTo>
                    <a:pt x="344919" y="47371"/>
                  </a:lnTo>
                  <a:lnTo>
                    <a:pt x="423991" y="46586"/>
                  </a:lnTo>
                  <a:lnTo>
                    <a:pt x="496576" y="44658"/>
                  </a:lnTo>
                  <a:lnTo>
                    <a:pt x="560603" y="41732"/>
                  </a:lnTo>
                  <a:lnTo>
                    <a:pt x="614002" y="37955"/>
                  </a:lnTo>
                  <a:lnTo>
                    <a:pt x="654704" y="33475"/>
                  </a:lnTo>
                  <a:lnTo>
                    <a:pt x="689737" y="22987"/>
                  </a:lnTo>
                  <a:lnTo>
                    <a:pt x="680618" y="17574"/>
                  </a:lnTo>
                  <a:lnTo>
                    <a:pt x="613945" y="8327"/>
                  </a:lnTo>
                  <a:lnTo>
                    <a:pt x="560531" y="4768"/>
                  </a:lnTo>
                  <a:lnTo>
                    <a:pt x="496491" y="2102"/>
                  </a:lnTo>
                  <a:lnTo>
                    <a:pt x="423897" y="466"/>
                  </a:lnTo>
                  <a:lnTo>
                    <a:pt x="344817" y="0"/>
                  </a:lnTo>
                  <a:close/>
                </a:path>
              </a:pathLst>
            </a:custGeom>
            <a:solidFill>
              <a:srgbClr val="D2D2D2">
                <a:alpha val="3665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79" name="object 577">
              <a:extLst>
                <a:ext uri="{FF2B5EF4-FFF2-40B4-BE49-F238E27FC236}">
                  <a16:creationId xmlns:a16="http://schemas.microsoft.com/office/drawing/2014/main" xmlns="" id="{9BFF9CAD-2336-4BBC-BB75-21CB201002D7}"/>
                </a:ext>
              </a:extLst>
            </p:cNvPr>
            <p:cNvSpPr/>
            <p:nvPr/>
          </p:nvSpPr>
          <p:spPr>
            <a:xfrm>
              <a:off x="6539600" y="7030688"/>
              <a:ext cx="685800" cy="47625"/>
            </a:xfrm>
            <a:custGeom>
              <a:avLst/>
              <a:gdLst/>
              <a:ahLst/>
              <a:cxnLst/>
              <a:rect l="l" t="t" r="r" b="b"/>
              <a:pathLst>
                <a:path w="685800" h="47625">
                  <a:moveTo>
                    <a:pt x="342544" y="0"/>
                  </a:moveTo>
                  <a:lnTo>
                    <a:pt x="263993" y="784"/>
                  </a:lnTo>
                  <a:lnTo>
                    <a:pt x="191887" y="2703"/>
                  </a:lnTo>
                  <a:lnTo>
                    <a:pt x="128282" y="5611"/>
                  </a:lnTo>
                  <a:lnTo>
                    <a:pt x="75235" y="9363"/>
                  </a:lnTo>
                  <a:lnTo>
                    <a:pt x="34801" y="13814"/>
                  </a:lnTo>
                  <a:lnTo>
                    <a:pt x="0" y="24231"/>
                  </a:lnTo>
                  <a:lnTo>
                    <a:pt x="9058" y="29607"/>
                  </a:lnTo>
                  <a:lnTo>
                    <a:pt x="75292" y="38793"/>
                  </a:lnTo>
                  <a:lnTo>
                    <a:pt x="128355" y="42329"/>
                  </a:lnTo>
                  <a:lnTo>
                    <a:pt x="191972" y="44978"/>
                  </a:lnTo>
                  <a:lnTo>
                    <a:pt x="264088" y="46603"/>
                  </a:lnTo>
                  <a:lnTo>
                    <a:pt x="342645" y="47066"/>
                  </a:lnTo>
                  <a:lnTo>
                    <a:pt x="421196" y="46281"/>
                  </a:lnTo>
                  <a:lnTo>
                    <a:pt x="493302" y="44362"/>
                  </a:lnTo>
                  <a:lnTo>
                    <a:pt x="556907" y="41454"/>
                  </a:lnTo>
                  <a:lnTo>
                    <a:pt x="609955" y="37702"/>
                  </a:lnTo>
                  <a:lnTo>
                    <a:pt x="650388" y="33251"/>
                  </a:lnTo>
                  <a:lnTo>
                    <a:pt x="685190" y="22834"/>
                  </a:lnTo>
                  <a:lnTo>
                    <a:pt x="676131" y="17458"/>
                  </a:lnTo>
                  <a:lnTo>
                    <a:pt x="609897" y="8272"/>
                  </a:lnTo>
                  <a:lnTo>
                    <a:pt x="556835" y="4736"/>
                  </a:lnTo>
                  <a:lnTo>
                    <a:pt x="493217" y="2087"/>
                  </a:lnTo>
                  <a:lnTo>
                    <a:pt x="421102" y="463"/>
                  </a:lnTo>
                  <a:lnTo>
                    <a:pt x="342544" y="0"/>
                  </a:lnTo>
                  <a:close/>
                </a:path>
              </a:pathLst>
            </a:custGeom>
            <a:solidFill>
              <a:srgbClr val="D1D1D1">
                <a:alpha val="3710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80" name="object 578">
              <a:extLst>
                <a:ext uri="{FF2B5EF4-FFF2-40B4-BE49-F238E27FC236}">
                  <a16:creationId xmlns:a16="http://schemas.microsoft.com/office/drawing/2014/main" xmlns="" id="{1700F93E-B105-4688-8097-C122C424A9EC}"/>
                </a:ext>
              </a:extLst>
            </p:cNvPr>
            <p:cNvSpPr/>
            <p:nvPr/>
          </p:nvSpPr>
          <p:spPr>
            <a:xfrm>
              <a:off x="6541872" y="7030845"/>
              <a:ext cx="680720" cy="46990"/>
            </a:xfrm>
            <a:custGeom>
              <a:avLst/>
              <a:gdLst/>
              <a:ahLst/>
              <a:cxnLst/>
              <a:rect l="l" t="t" r="r" b="b"/>
              <a:pathLst>
                <a:path w="680720" h="46990">
                  <a:moveTo>
                    <a:pt x="340271" y="0"/>
                  </a:moveTo>
                  <a:lnTo>
                    <a:pt x="262242" y="775"/>
                  </a:lnTo>
                  <a:lnTo>
                    <a:pt x="190614" y="2680"/>
                  </a:lnTo>
                  <a:lnTo>
                    <a:pt x="127432" y="5569"/>
                  </a:lnTo>
                  <a:lnTo>
                    <a:pt x="74736" y="9297"/>
                  </a:lnTo>
                  <a:lnTo>
                    <a:pt x="34570" y="13719"/>
                  </a:lnTo>
                  <a:lnTo>
                    <a:pt x="0" y="24066"/>
                  </a:lnTo>
                  <a:lnTo>
                    <a:pt x="8998" y="29409"/>
                  </a:lnTo>
                  <a:lnTo>
                    <a:pt x="74793" y="38536"/>
                  </a:lnTo>
                  <a:lnTo>
                    <a:pt x="127504" y="42048"/>
                  </a:lnTo>
                  <a:lnTo>
                    <a:pt x="190699" y="44677"/>
                  </a:lnTo>
                  <a:lnTo>
                    <a:pt x="262336" y="46290"/>
                  </a:lnTo>
                  <a:lnTo>
                    <a:pt x="340372" y="46748"/>
                  </a:lnTo>
                  <a:lnTo>
                    <a:pt x="418401" y="45972"/>
                  </a:lnTo>
                  <a:lnTo>
                    <a:pt x="490028" y="44068"/>
                  </a:lnTo>
                  <a:lnTo>
                    <a:pt x="553211" y="41179"/>
                  </a:lnTo>
                  <a:lnTo>
                    <a:pt x="605907" y="37451"/>
                  </a:lnTo>
                  <a:lnTo>
                    <a:pt x="646072" y="33029"/>
                  </a:lnTo>
                  <a:lnTo>
                    <a:pt x="680643" y="22682"/>
                  </a:lnTo>
                  <a:lnTo>
                    <a:pt x="671645" y="17342"/>
                  </a:lnTo>
                  <a:lnTo>
                    <a:pt x="605849" y="8217"/>
                  </a:lnTo>
                  <a:lnTo>
                    <a:pt x="553139" y="4704"/>
                  </a:lnTo>
                  <a:lnTo>
                    <a:pt x="489944" y="2073"/>
                  </a:lnTo>
                  <a:lnTo>
                    <a:pt x="418306" y="459"/>
                  </a:lnTo>
                  <a:lnTo>
                    <a:pt x="340271" y="0"/>
                  </a:lnTo>
                  <a:close/>
                </a:path>
              </a:pathLst>
            </a:custGeom>
            <a:solidFill>
              <a:srgbClr val="D1D1D1">
                <a:alpha val="3755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81" name="object 579">
              <a:extLst>
                <a:ext uri="{FF2B5EF4-FFF2-40B4-BE49-F238E27FC236}">
                  <a16:creationId xmlns:a16="http://schemas.microsoft.com/office/drawing/2014/main" xmlns="" id="{D873CDEA-CF14-4CFE-9BAD-619A274B450E}"/>
                </a:ext>
              </a:extLst>
            </p:cNvPr>
            <p:cNvSpPr/>
            <p:nvPr/>
          </p:nvSpPr>
          <p:spPr>
            <a:xfrm>
              <a:off x="6544158" y="7031001"/>
              <a:ext cx="676275" cy="46990"/>
            </a:xfrm>
            <a:custGeom>
              <a:avLst/>
              <a:gdLst/>
              <a:ahLst/>
              <a:cxnLst/>
              <a:rect l="l" t="t" r="r" b="b"/>
              <a:pathLst>
                <a:path w="676275" h="46990">
                  <a:moveTo>
                    <a:pt x="337997" y="0"/>
                  </a:moveTo>
                  <a:lnTo>
                    <a:pt x="260486" y="771"/>
                  </a:lnTo>
                  <a:lnTo>
                    <a:pt x="189334" y="2663"/>
                  </a:lnTo>
                  <a:lnTo>
                    <a:pt x="126572" y="5532"/>
                  </a:lnTo>
                  <a:lnTo>
                    <a:pt x="74228" y="9234"/>
                  </a:lnTo>
                  <a:lnTo>
                    <a:pt x="34332" y="13625"/>
                  </a:lnTo>
                  <a:lnTo>
                    <a:pt x="0" y="23901"/>
                  </a:lnTo>
                  <a:lnTo>
                    <a:pt x="8938" y="29208"/>
                  </a:lnTo>
                  <a:lnTo>
                    <a:pt x="74290" y="38273"/>
                  </a:lnTo>
                  <a:lnTo>
                    <a:pt x="126646" y="41762"/>
                  </a:lnTo>
                  <a:lnTo>
                    <a:pt x="189416" y="44375"/>
                  </a:lnTo>
                  <a:lnTo>
                    <a:pt x="260573" y="45976"/>
                  </a:lnTo>
                  <a:lnTo>
                    <a:pt x="338086" y="46431"/>
                  </a:lnTo>
                  <a:lnTo>
                    <a:pt x="415597" y="45660"/>
                  </a:lnTo>
                  <a:lnTo>
                    <a:pt x="486747" y="43769"/>
                  </a:lnTo>
                  <a:lnTo>
                    <a:pt x="549508" y="40902"/>
                  </a:lnTo>
                  <a:lnTo>
                    <a:pt x="601850" y="37202"/>
                  </a:lnTo>
                  <a:lnTo>
                    <a:pt x="641746" y="32811"/>
                  </a:lnTo>
                  <a:lnTo>
                    <a:pt x="676084" y="22529"/>
                  </a:lnTo>
                  <a:lnTo>
                    <a:pt x="667145" y="17222"/>
                  </a:lnTo>
                  <a:lnTo>
                    <a:pt x="601790" y="8157"/>
                  </a:lnTo>
                  <a:lnTo>
                    <a:pt x="549433" y="4668"/>
                  </a:lnTo>
                  <a:lnTo>
                    <a:pt x="486662" y="2056"/>
                  </a:lnTo>
                  <a:lnTo>
                    <a:pt x="415507" y="454"/>
                  </a:lnTo>
                  <a:lnTo>
                    <a:pt x="337997" y="0"/>
                  </a:lnTo>
                  <a:close/>
                </a:path>
              </a:pathLst>
            </a:custGeom>
            <a:solidFill>
              <a:srgbClr val="D0D0D0">
                <a:alpha val="3800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82" name="object 580">
              <a:extLst>
                <a:ext uri="{FF2B5EF4-FFF2-40B4-BE49-F238E27FC236}">
                  <a16:creationId xmlns:a16="http://schemas.microsoft.com/office/drawing/2014/main" xmlns="" id="{736E8389-387F-4A22-B945-84C8B45DA237}"/>
                </a:ext>
              </a:extLst>
            </p:cNvPr>
            <p:cNvSpPr/>
            <p:nvPr/>
          </p:nvSpPr>
          <p:spPr>
            <a:xfrm>
              <a:off x="6546430" y="7031159"/>
              <a:ext cx="671830" cy="46355"/>
            </a:xfrm>
            <a:custGeom>
              <a:avLst/>
              <a:gdLst/>
              <a:ahLst/>
              <a:cxnLst/>
              <a:rect l="l" t="t" r="r" b="b"/>
              <a:pathLst>
                <a:path w="671829" h="46354">
                  <a:moveTo>
                    <a:pt x="335724" y="0"/>
                  </a:moveTo>
                  <a:lnTo>
                    <a:pt x="258735" y="767"/>
                  </a:lnTo>
                  <a:lnTo>
                    <a:pt x="188063" y="2646"/>
                  </a:lnTo>
                  <a:lnTo>
                    <a:pt x="125725" y="5496"/>
                  </a:lnTo>
                  <a:lnTo>
                    <a:pt x="73734" y="9173"/>
                  </a:lnTo>
                  <a:lnTo>
                    <a:pt x="34107" y="13536"/>
                  </a:lnTo>
                  <a:lnTo>
                    <a:pt x="0" y="23748"/>
                  </a:lnTo>
                  <a:lnTo>
                    <a:pt x="8878" y="29014"/>
                  </a:lnTo>
                  <a:lnTo>
                    <a:pt x="73791" y="38014"/>
                  </a:lnTo>
                  <a:lnTo>
                    <a:pt x="125795" y="41480"/>
                  </a:lnTo>
                  <a:lnTo>
                    <a:pt x="188144" y="44077"/>
                  </a:lnTo>
                  <a:lnTo>
                    <a:pt x="258821" y="45670"/>
                  </a:lnTo>
                  <a:lnTo>
                    <a:pt x="335813" y="46126"/>
                  </a:lnTo>
                  <a:lnTo>
                    <a:pt x="412802" y="45359"/>
                  </a:lnTo>
                  <a:lnTo>
                    <a:pt x="483474" y="43479"/>
                  </a:lnTo>
                  <a:lnTo>
                    <a:pt x="545812" y="40630"/>
                  </a:lnTo>
                  <a:lnTo>
                    <a:pt x="597803" y="36952"/>
                  </a:lnTo>
                  <a:lnTo>
                    <a:pt x="637430" y="32589"/>
                  </a:lnTo>
                  <a:lnTo>
                    <a:pt x="671537" y="22377"/>
                  </a:lnTo>
                  <a:lnTo>
                    <a:pt x="662659" y="17107"/>
                  </a:lnTo>
                  <a:lnTo>
                    <a:pt x="597742" y="8102"/>
                  </a:lnTo>
                  <a:lnTo>
                    <a:pt x="545737" y="4636"/>
                  </a:lnTo>
                  <a:lnTo>
                    <a:pt x="483388" y="2041"/>
                  </a:lnTo>
                  <a:lnTo>
                    <a:pt x="412712" y="451"/>
                  </a:lnTo>
                  <a:lnTo>
                    <a:pt x="335724" y="0"/>
                  </a:lnTo>
                  <a:close/>
                </a:path>
              </a:pathLst>
            </a:custGeom>
            <a:solidFill>
              <a:srgbClr val="D0D0D0">
                <a:alpha val="3845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83" name="object 581">
              <a:extLst>
                <a:ext uri="{FF2B5EF4-FFF2-40B4-BE49-F238E27FC236}">
                  <a16:creationId xmlns:a16="http://schemas.microsoft.com/office/drawing/2014/main" xmlns="" id="{29BDA466-B184-4FF5-BE84-F08D1CDD0FD4}"/>
                </a:ext>
              </a:extLst>
            </p:cNvPr>
            <p:cNvSpPr/>
            <p:nvPr/>
          </p:nvSpPr>
          <p:spPr>
            <a:xfrm>
              <a:off x="6548702" y="7031316"/>
              <a:ext cx="667385" cy="46355"/>
            </a:xfrm>
            <a:custGeom>
              <a:avLst/>
              <a:gdLst/>
              <a:ahLst/>
              <a:cxnLst/>
              <a:rect l="l" t="t" r="r" b="b"/>
              <a:pathLst>
                <a:path w="667384" h="46354">
                  <a:moveTo>
                    <a:pt x="333451" y="0"/>
                  </a:moveTo>
                  <a:lnTo>
                    <a:pt x="256983" y="758"/>
                  </a:lnTo>
                  <a:lnTo>
                    <a:pt x="186791" y="2623"/>
                  </a:lnTo>
                  <a:lnTo>
                    <a:pt x="124874" y="5454"/>
                  </a:lnTo>
                  <a:lnTo>
                    <a:pt x="73235" y="9107"/>
                  </a:lnTo>
                  <a:lnTo>
                    <a:pt x="33876" y="13441"/>
                  </a:lnTo>
                  <a:lnTo>
                    <a:pt x="0" y="23583"/>
                  </a:lnTo>
                  <a:lnTo>
                    <a:pt x="8818" y="28817"/>
                  </a:lnTo>
                  <a:lnTo>
                    <a:pt x="73292" y="37757"/>
                  </a:lnTo>
                  <a:lnTo>
                    <a:pt x="124944" y="41198"/>
                  </a:lnTo>
                  <a:lnTo>
                    <a:pt x="186871" y="43776"/>
                  </a:lnTo>
                  <a:lnTo>
                    <a:pt x="257070" y="45357"/>
                  </a:lnTo>
                  <a:lnTo>
                    <a:pt x="333540" y="45808"/>
                  </a:lnTo>
                  <a:lnTo>
                    <a:pt x="410007" y="45046"/>
                  </a:lnTo>
                  <a:lnTo>
                    <a:pt x="480200" y="43179"/>
                  </a:lnTo>
                  <a:lnTo>
                    <a:pt x="542116" y="40349"/>
                  </a:lnTo>
                  <a:lnTo>
                    <a:pt x="593755" y="36697"/>
                  </a:lnTo>
                  <a:lnTo>
                    <a:pt x="633114" y="32365"/>
                  </a:lnTo>
                  <a:lnTo>
                    <a:pt x="666991" y="22225"/>
                  </a:lnTo>
                  <a:lnTo>
                    <a:pt x="658173" y="16991"/>
                  </a:lnTo>
                  <a:lnTo>
                    <a:pt x="593699" y="8047"/>
                  </a:lnTo>
                  <a:lnTo>
                    <a:pt x="542046" y="4604"/>
                  </a:lnTo>
                  <a:lnTo>
                    <a:pt x="480120" y="2026"/>
                  </a:lnTo>
                  <a:lnTo>
                    <a:pt x="409920" y="447"/>
                  </a:lnTo>
                  <a:lnTo>
                    <a:pt x="333451" y="0"/>
                  </a:lnTo>
                  <a:close/>
                </a:path>
              </a:pathLst>
            </a:custGeom>
            <a:solidFill>
              <a:srgbClr val="CFCFCF">
                <a:alpha val="3891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84" name="object 582">
              <a:extLst>
                <a:ext uri="{FF2B5EF4-FFF2-40B4-BE49-F238E27FC236}">
                  <a16:creationId xmlns:a16="http://schemas.microsoft.com/office/drawing/2014/main" xmlns="" id="{C7252AA9-87B0-421A-ACF4-5C426BBFA19E}"/>
                </a:ext>
              </a:extLst>
            </p:cNvPr>
            <p:cNvSpPr/>
            <p:nvPr/>
          </p:nvSpPr>
          <p:spPr>
            <a:xfrm>
              <a:off x="6550974" y="7031473"/>
              <a:ext cx="662940" cy="45720"/>
            </a:xfrm>
            <a:custGeom>
              <a:avLst/>
              <a:gdLst/>
              <a:ahLst/>
              <a:cxnLst/>
              <a:rect l="l" t="t" r="r" b="b"/>
              <a:pathLst>
                <a:path w="662940" h="45720">
                  <a:moveTo>
                    <a:pt x="331177" y="0"/>
                  </a:moveTo>
                  <a:lnTo>
                    <a:pt x="255232" y="754"/>
                  </a:lnTo>
                  <a:lnTo>
                    <a:pt x="185518" y="2606"/>
                  </a:lnTo>
                  <a:lnTo>
                    <a:pt x="124023" y="5417"/>
                  </a:lnTo>
                  <a:lnTo>
                    <a:pt x="72737" y="9044"/>
                  </a:lnTo>
                  <a:lnTo>
                    <a:pt x="33645" y="13347"/>
                  </a:lnTo>
                  <a:lnTo>
                    <a:pt x="0" y="23418"/>
                  </a:lnTo>
                  <a:lnTo>
                    <a:pt x="8758" y="28616"/>
                  </a:lnTo>
                  <a:lnTo>
                    <a:pt x="72793" y="37499"/>
                  </a:lnTo>
                  <a:lnTo>
                    <a:pt x="124093" y="40918"/>
                  </a:lnTo>
                  <a:lnTo>
                    <a:pt x="185598" y="43479"/>
                  </a:lnTo>
                  <a:lnTo>
                    <a:pt x="255318" y="45047"/>
                  </a:lnTo>
                  <a:lnTo>
                    <a:pt x="331266" y="45491"/>
                  </a:lnTo>
                  <a:lnTo>
                    <a:pt x="407212" y="44737"/>
                  </a:lnTo>
                  <a:lnTo>
                    <a:pt x="476926" y="42884"/>
                  </a:lnTo>
                  <a:lnTo>
                    <a:pt x="538420" y="40074"/>
                  </a:lnTo>
                  <a:lnTo>
                    <a:pt x="589707" y="36447"/>
                  </a:lnTo>
                  <a:lnTo>
                    <a:pt x="628799" y="32143"/>
                  </a:lnTo>
                  <a:lnTo>
                    <a:pt x="662444" y="22072"/>
                  </a:lnTo>
                  <a:lnTo>
                    <a:pt x="653686" y="16875"/>
                  </a:lnTo>
                  <a:lnTo>
                    <a:pt x="589651" y="7996"/>
                  </a:lnTo>
                  <a:lnTo>
                    <a:pt x="538350" y="4577"/>
                  </a:lnTo>
                  <a:lnTo>
                    <a:pt x="476846" y="2017"/>
                  </a:lnTo>
                  <a:lnTo>
                    <a:pt x="407125" y="447"/>
                  </a:lnTo>
                  <a:lnTo>
                    <a:pt x="331177" y="0"/>
                  </a:lnTo>
                  <a:close/>
                </a:path>
              </a:pathLst>
            </a:custGeom>
            <a:solidFill>
              <a:srgbClr val="CFCFCF">
                <a:alpha val="3936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85" name="object 583">
              <a:extLst>
                <a:ext uri="{FF2B5EF4-FFF2-40B4-BE49-F238E27FC236}">
                  <a16:creationId xmlns:a16="http://schemas.microsoft.com/office/drawing/2014/main" xmlns="" id="{781324FC-3BCE-4292-BB68-B857796734CC}"/>
                </a:ext>
              </a:extLst>
            </p:cNvPr>
            <p:cNvSpPr/>
            <p:nvPr/>
          </p:nvSpPr>
          <p:spPr>
            <a:xfrm>
              <a:off x="6553246" y="7031630"/>
              <a:ext cx="658495" cy="45720"/>
            </a:xfrm>
            <a:custGeom>
              <a:avLst/>
              <a:gdLst/>
              <a:ahLst/>
              <a:cxnLst/>
              <a:rect l="l" t="t" r="r" b="b"/>
              <a:pathLst>
                <a:path w="658495" h="45720">
                  <a:moveTo>
                    <a:pt x="328904" y="0"/>
                  </a:moveTo>
                  <a:lnTo>
                    <a:pt x="253480" y="749"/>
                  </a:lnTo>
                  <a:lnTo>
                    <a:pt x="184245" y="2589"/>
                  </a:lnTo>
                  <a:lnTo>
                    <a:pt x="123173" y="5380"/>
                  </a:lnTo>
                  <a:lnTo>
                    <a:pt x="72238" y="8981"/>
                  </a:lnTo>
                  <a:lnTo>
                    <a:pt x="33414" y="13254"/>
                  </a:lnTo>
                  <a:lnTo>
                    <a:pt x="0" y="23253"/>
                  </a:lnTo>
                  <a:lnTo>
                    <a:pt x="8698" y="28418"/>
                  </a:lnTo>
                  <a:lnTo>
                    <a:pt x="72294" y="37243"/>
                  </a:lnTo>
                  <a:lnTo>
                    <a:pt x="123243" y="40639"/>
                  </a:lnTo>
                  <a:lnTo>
                    <a:pt x="184325" y="43183"/>
                  </a:lnTo>
                  <a:lnTo>
                    <a:pt x="253567" y="44742"/>
                  </a:lnTo>
                  <a:lnTo>
                    <a:pt x="328993" y="45186"/>
                  </a:lnTo>
                  <a:lnTo>
                    <a:pt x="404417" y="44436"/>
                  </a:lnTo>
                  <a:lnTo>
                    <a:pt x="473652" y="42594"/>
                  </a:lnTo>
                  <a:lnTo>
                    <a:pt x="534724" y="39801"/>
                  </a:lnTo>
                  <a:lnTo>
                    <a:pt x="585659" y="36197"/>
                  </a:lnTo>
                  <a:lnTo>
                    <a:pt x="624483" y="31922"/>
                  </a:lnTo>
                  <a:lnTo>
                    <a:pt x="657898" y="21920"/>
                  </a:lnTo>
                  <a:lnTo>
                    <a:pt x="649199" y="16759"/>
                  </a:lnTo>
                  <a:lnTo>
                    <a:pt x="585603" y="7940"/>
                  </a:lnTo>
                  <a:lnTo>
                    <a:pt x="534654" y="4546"/>
                  </a:lnTo>
                  <a:lnTo>
                    <a:pt x="473572" y="2003"/>
                  </a:lnTo>
                  <a:lnTo>
                    <a:pt x="404330" y="443"/>
                  </a:lnTo>
                  <a:lnTo>
                    <a:pt x="328904" y="0"/>
                  </a:lnTo>
                  <a:close/>
                </a:path>
              </a:pathLst>
            </a:custGeom>
            <a:solidFill>
              <a:srgbClr val="CECECE">
                <a:alpha val="3981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86" name="object 584">
              <a:extLst>
                <a:ext uri="{FF2B5EF4-FFF2-40B4-BE49-F238E27FC236}">
                  <a16:creationId xmlns:a16="http://schemas.microsoft.com/office/drawing/2014/main" xmlns="" id="{4D5292F9-4D80-474B-855F-BF02E34FF2F5}"/>
                </a:ext>
              </a:extLst>
            </p:cNvPr>
            <p:cNvSpPr/>
            <p:nvPr/>
          </p:nvSpPr>
          <p:spPr>
            <a:xfrm>
              <a:off x="6555518" y="7031788"/>
              <a:ext cx="653415" cy="45085"/>
            </a:xfrm>
            <a:custGeom>
              <a:avLst/>
              <a:gdLst/>
              <a:ahLst/>
              <a:cxnLst/>
              <a:rect l="l" t="t" r="r" b="b"/>
              <a:pathLst>
                <a:path w="653415" h="45084">
                  <a:moveTo>
                    <a:pt x="326631" y="0"/>
                  </a:moveTo>
                  <a:lnTo>
                    <a:pt x="251729" y="745"/>
                  </a:lnTo>
                  <a:lnTo>
                    <a:pt x="182972" y="2572"/>
                  </a:lnTo>
                  <a:lnTo>
                    <a:pt x="122322" y="5344"/>
                  </a:lnTo>
                  <a:lnTo>
                    <a:pt x="71739" y="8921"/>
                  </a:lnTo>
                  <a:lnTo>
                    <a:pt x="33184" y="13165"/>
                  </a:lnTo>
                  <a:lnTo>
                    <a:pt x="0" y="23101"/>
                  </a:lnTo>
                  <a:lnTo>
                    <a:pt x="8638" y="28225"/>
                  </a:lnTo>
                  <a:lnTo>
                    <a:pt x="71795" y="36983"/>
                  </a:lnTo>
                  <a:lnTo>
                    <a:pt x="122392" y="40355"/>
                  </a:lnTo>
                  <a:lnTo>
                    <a:pt x="183052" y="42880"/>
                  </a:lnTo>
                  <a:lnTo>
                    <a:pt x="251815" y="44429"/>
                  </a:lnTo>
                  <a:lnTo>
                    <a:pt x="326720" y="44869"/>
                  </a:lnTo>
                  <a:lnTo>
                    <a:pt x="401622" y="44123"/>
                  </a:lnTo>
                  <a:lnTo>
                    <a:pt x="470378" y="42296"/>
                  </a:lnTo>
                  <a:lnTo>
                    <a:pt x="531028" y="39524"/>
                  </a:lnTo>
                  <a:lnTo>
                    <a:pt x="581612" y="35947"/>
                  </a:lnTo>
                  <a:lnTo>
                    <a:pt x="620167" y="31703"/>
                  </a:lnTo>
                  <a:lnTo>
                    <a:pt x="653351" y="21767"/>
                  </a:lnTo>
                  <a:lnTo>
                    <a:pt x="644713" y="16639"/>
                  </a:lnTo>
                  <a:lnTo>
                    <a:pt x="581555" y="7880"/>
                  </a:lnTo>
                  <a:lnTo>
                    <a:pt x="530959" y="4510"/>
                  </a:lnTo>
                  <a:lnTo>
                    <a:pt x="470298" y="1986"/>
                  </a:lnTo>
                  <a:lnTo>
                    <a:pt x="401535" y="439"/>
                  </a:lnTo>
                  <a:lnTo>
                    <a:pt x="326631" y="0"/>
                  </a:lnTo>
                  <a:close/>
                </a:path>
              </a:pathLst>
            </a:custGeom>
            <a:solidFill>
              <a:srgbClr val="CDCDCD">
                <a:alpha val="4027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87" name="object 585">
              <a:extLst>
                <a:ext uri="{FF2B5EF4-FFF2-40B4-BE49-F238E27FC236}">
                  <a16:creationId xmlns:a16="http://schemas.microsoft.com/office/drawing/2014/main" xmlns="" id="{EAF672FF-266A-4921-8A00-83B1F9FF6130}"/>
                </a:ext>
              </a:extLst>
            </p:cNvPr>
            <p:cNvSpPr/>
            <p:nvPr/>
          </p:nvSpPr>
          <p:spPr>
            <a:xfrm>
              <a:off x="6557803" y="7031944"/>
              <a:ext cx="648970" cy="45085"/>
            </a:xfrm>
            <a:custGeom>
              <a:avLst/>
              <a:gdLst/>
              <a:ahLst/>
              <a:cxnLst/>
              <a:rect l="l" t="t" r="r" b="b"/>
              <a:pathLst>
                <a:path w="648970" h="45084">
                  <a:moveTo>
                    <a:pt x="324345" y="0"/>
                  </a:moveTo>
                  <a:lnTo>
                    <a:pt x="249965" y="736"/>
                  </a:lnTo>
                  <a:lnTo>
                    <a:pt x="181689" y="2549"/>
                  </a:lnTo>
                  <a:lnTo>
                    <a:pt x="121464" y="5301"/>
                  </a:lnTo>
                  <a:lnTo>
                    <a:pt x="71235" y="8854"/>
                  </a:lnTo>
                  <a:lnTo>
                    <a:pt x="32950" y="13069"/>
                  </a:lnTo>
                  <a:lnTo>
                    <a:pt x="0" y="22936"/>
                  </a:lnTo>
                  <a:lnTo>
                    <a:pt x="8577" y="28027"/>
                  </a:lnTo>
                  <a:lnTo>
                    <a:pt x="71291" y="36726"/>
                  </a:lnTo>
                  <a:lnTo>
                    <a:pt x="121534" y="40073"/>
                  </a:lnTo>
                  <a:lnTo>
                    <a:pt x="181769" y="42580"/>
                  </a:lnTo>
                  <a:lnTo>
                    <a:pt x="250052" y="44116"/>
                  </a:lnTo>
                  <a:lnTo>
                    <a:pt x="324434" y="44551"/>
                  </a:lnTo>
                  <a:lnTo>
                    <a:pt x="398814" y="43814"/>
                  </a:lnTo>
                  <a:lnTo>
                    <a:pt x="467092" y="42001"/>
                  </a:lnTo>
                  <a:lnTo>
                    <a:pt x="527320" y="39249"/>
                  </a:lnTo>
                  <a:lnTo>
                    <a:pt x="577551" y="35697"/>
                  </a:lnTo>
                  <a:lnTo>
                    <a:pt x="615838" y="31482"/>
                  </a:lnTo>
                  <a:lnTo>
                    <a:pt x="648792" y="21615"/>
                  </a:lnTo>
                  <a:lnTo>
                    <a:pt x="640213" y="16523"/>
                  </a:lnTo>
                  <a:lnTo>
                    <a:pt x="577495" y="7825"/>
                  </a:lnTo>
                  <a:lnTo>
                    <a:pt x="527250" y="4478"/>
                  </a:lnTo>
                  <a:lnTo>
                    <a:pt x="467012" y="1971"/>
                  </a:lnTo>
                  <a:lnTo>
                    <a:pt x="398727" y="435"/>
                  </a:lnTo>
                  <a:lnTo>
                    <a:pt x="324345" y="0"/>
                  </a:lnTo>
                  <a:close/>
                </a:path>
              </a:pathLst>
            </a:custGeom>
            <a:solidFill>
              <a:srgbClr val="CDCDCD">
                <a:alpha val="4072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88" name="object 586">
              <a:extLst>
                <a:ext uri="{FF2B5EF4-FFF2-40B4-BE49-F238E27FC236}">
                  <a16:creationId xmlns:a16="http://schemas.microsoft.com/office/drawing/2014/main" xmlns="" id="{B20D1F77-3B58-4663-8244-DFB7C945928C}"/>
                </a:ext>
              </a:extLst>
            </p:cNvPr>
            <p:cNvSpPr/>
            <p:nvPr/>
          </p:nvSpPr>
          <p:spPr>
            <a:xfrm>
              <a:off x="6560076" y="7032101"/>
              <a:ext cx="644525" cy="44450"/>
            </a:xfrm>
            <a:custGeom>
              <a:avLst/>
              <a:gdLst/>
              <a:ahLst/>
              <a:cxnLst/>
              <a:rect l="l" t="t" r="r" b="b"/>
              <a:pathLst>
                <a:path w="644525" h="44450">
                  <a:moveTo>
                    <a:pt x="322071" y="0"/>
                  </a:moveTo>
                  <a:lnTo>
                    <a:pt x="248214" y="732"/>
                  </a:lnTo>
                  <a:lnTo>
                    <a:pt x="180417" y="2532"/>
                  </a:lnTo>
                  <a:lnTo>
                    <a:pt x="120613" y="5264"/>
                  </a:lnTo>
                  <a:lnTo>
                    <a:pt x="70736" y="8791"/>
                  </a:lnTo>
                  <a:lnTo>
                    <a:pt x="32720" y="12976"/>
                  </a:lnTo>
                  <a:lnTo>
                    <a:pt x="0" y="22771"/>
                  </a:lnTo>
                  <a:lnTo>
                    <a:pt x="8517" y="27826"/>
                  </a:lnTo>
                  <a:lnTo>
                    <a:pt x="70793" y="36464"/>
                  </a:lnTo>
                  <a:lnTo>
                    <a:pt x="120683" y="39790"/>
                  </a:lnTo>
                  <a:lnTo>
                    <a:pt x="180497" y="42281"/>
                  </a:lnTo>
                  <a:lnTo>
                    <a:pt x="248300" y="43810"/>
                  </a:lnTo>
                  <a:lnTo>
                    <a:pt x="322160" y="44246"/>
                  </a:lnTo>
                  <a:lnTo>
                    <a:pt x="396023" y="43509"/>
                  </a:lnTo>
                  <a:lnTo>
                    <a:pt x="463823" y="41705"/>
                  </a:lnTo>
                  <a:lnTo>
                    <a:pt x="523629" y="38971"/>
                  </a:lnTo>
                  <a:lnTo>
                    <a:pt x="573507" y="35443"/>
                  </a:lnTo>
                  <a:lnTo>
                    <a:pt x="611525" y="31258"/>
                  </a:lnTo>
                  <a:lnTo>
                    <a:pt x="644245" y="21462"/>
                  </a:lnTo>
                  <a:lnTo>
                    <a:pt x="635727" y="16407"/>
                  </a:lnTo>
                  <a:lnTo>
                    <a:pt x="573451" y="7770"/>
                  </a:lnTo>
                  <a:lnTo>
                    <a:pt x="523559" y="4446"/>
                  </a:lnTo>
                  <a:lnTo>
                    <a:pt x="463743" y="1956"/>
                  </a:lnTo>
                  <a:lnTo>
                    <a:pt x="395936" y="431"/>
                  </a:lnTo>
                  <a:lnTo>
                    <a:pt x="322071" y="0"/>
                  </a:lnTo>
                  <a:close/>
                </a:path>
              </a:pathLst>
            </a:custGeom>
            <a:solidFill>
              <a:srgbClr val="CCCCCC">
                <a:alpha val="4117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89" name="object 587">
              <a:extLst>
                <a:ext uri="{FF2B5EF4-FFF2-40B4-BE49-F238E27FC236}">
                  <a16:creationId xmlns:a16="http://schemas.microsoft.com/office/drawing/2014/main" xmlns="" id="{D0CBE33B-6C0E-4D2D-9CB7-2215D13B5C20}"/>
                </a:ext>
              </a:extLst>
            </p:cNvPr>
            <p:cNvSpPr/>
            <p:nvPr/>
          </p:nvSpPr>
          <p:spPr>
            <a:xfrm>
              <a:off x="6562348" y="7032257"/>
              <a:ext cx="640080" cy="44450"/>
            </a:xfrm>
            <a:custGeom>
              <a:avLst/>
              <a:gdLst/>
              <a:ahLst/>
              <a:cxnLst/>
              <a:rect l="l" t="t" r="r" b="b"/>
              <a:pathLst>
                <a:path w="640079" h="44450">
                  <a:moveTo>
                    <a:pt x="319798" y="0"/>
                  </a:moveTo>
                  <a:lnTo>
                    <a:pt x="246462" y="727"/>
                  </a:lnTo>
                  <a:lnTo>
                    <a:pt x="179144" y="2515"/>
                  </a:lnTo>
                  <a:lnTo>
                    <a:pt x="119762" y="5228"/>
                  </a:lnTo>
                  <a:lnTo>
                    <a:pt x="70237" y="8731"/>
                  </a:lnTo>
                  <a:lnTo>
                    <a:pt x="8436" y="17561"/>
                  </a:lnTo>
                  <a:lnTo>
                    <a:pt x="0" y="22618"/>
                  </a:lnTo>
                  <a:lnTo>
                    <a:pt x="8457" y="27636"/>
                  </a:lnTo>
                  <a:lnTo>
                    <a:pt x="70294" y="36210"/>
                  </a:lnTo>
                  <a:lnTo>
                    <a:pt x="119832" y="39509"/>
                  </a:lnTo>
                  <a:lnTo>
                    <a:pt x="179224" y="41981"/>
                  </a:lnTo>
                  <a:lnTo>
                    <a:pt x="246549" y="43497"/>
                  </a:lnTo>
                  <a:lnTo>
                    <a:pt x="319887" y="43929"/>
                  </a:lnTo>
                  <a:lnTo>
                    <a:pt x="393228" y="43200"/>
                  </a:lnTo>
                  <a:lnTo>
                    <a:pt x="460550" y="41411"/>
                  </a:lnTo>
                  <a:lnTo>
                    <a:pt x="519933" y="38696"/>
                  </a:lnTo>
                  <a:lnTo>
                    <a:pt x="569460" y="35192"/>
                  </a:lnTo>
                  <a:lnTo>
                    <a:pt x="631262" y="26363"/>
                  </a:lnTo>
                  <a:lnTo>
                    <a:pt x="639699" y="21310"/>
                  </a:lnTo>
                  <a:lnTo>
                    <a:pt x="631241" y="16291"/>
                  </a:lnTo>
                  <a:lnTo>
                    <a:pt x="569403" y="7715"/>
                  </a:lnTo>
                  <a:lnTo>
                    <a:pt x="519864" y="4414"/>
                  </a:lnTo>
                  <a:lnTo>
                    <a:pt x="460469" y="1942"/>
                  </a:lnTo>
                  <a:lnTo>
                    <a:pt x="393141" y="428"/>
                  </a:lnTo>
                  <a:lnTo>
                    <a:pt x="319798" y="0"/>
                  </a:lnTo>
                  <a:close/>
                </a:path>
              </a:pathLst>
            </a:custGeom>
            <a:solidFill>
              <a:srgbClr val="CCCCCC">
                <a:alpha val="4162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90" name="object 588">
              <a:extLst>
                <a:ext uri="{FF2B5EF4-FFF2-40B4-BE49-F238E27FC236}">
                  <a16:creationId xmlns:a16="http://schemas.microsoft.com/office/drawing/2014/main" xmlns="" id="{BFA79AA2-655F-466F-A21C-03C9B56CE298}"/>
                </a:ext>
              </a:extLst>
            </p:cNvPr>
            <p:cNvSpPr/>
            <p:nvPr/>
          </p:nvSpPr>
          <p:spPr>
            <a:xfrm>
              <a:off x="6564620" y="7032415"/>
              <a:ext cx="635635" cy="43815"/>
            </a:xfrm>
            <a:custGeom>
              <a:avLst/>
              <a:gdLst/>
              <a:ahLst/>
              <a:cxnLst/>
              <a:rect l="l" t="t" r="r" b="b"/>
              <a:pathLst>
                <a:path w="635634" h="43815">
                  <a:moveTo>
                    <a:pt x="317525" y="0"/>
                  </a:moveTo>
                  <a:lnTo>
                    <a:pt x="233104" y="949"/>
                  </a:lnTo>
                  <a:lnTo>
                    <a:pt x="157248" y="3301"/>
                  </a:lnTo>
                  <a:lnTo>
                    <a:pt x="92983" y="6840"/>
                  </a:lnTo>
                  <a:lnTo>
                    <a:pt x="43335" y="11354"/>
                  </a:lnTo>
                  <a:lnTo>
                    <a:pt x="0" y="22453"/>
                  </a:lnTo>
                  <a:lnTo>
                    <a:pt x="11356" y="28225"/>
                  </a:lnTo>
                  <a:lnTo>
                    <a:pt x="93046" y="37680"/>
                  </a:lnTo>
                  <a:lnTo>
                    <a:pt x="157325" y="40959"/>
                  </a:lnTo>
                  <a:lnTo>
                    <a:pt x="233190" y="43004"/>
                  </a:lnTo>
                  <a:lnTo>
                    <a:pt x="317614" y="43611"/>
                  </a:lnTo>
                  <a:lnTo>
                    <a:pt x="402040" y="42662"/>
                  </a:lnTo>
                  <a:lnTo>
                    <a:pt x="477900" y="40310"/>
                  </a:lnTo>
                  <a:lnTo>
                    <a:pt x="542167" y="36771"/>
                  </a:lnTo>
                  <a:lnTo>
                    <a:pt x="591816" y="32257"/>
                  </a:lnTo>
                  <a:lnTo>
                    <a:pt x="635152" y="21158"/>
                  </a:lnTo>
                  <a:lnTo>
                    <a:pt x="623796" y="15384"/>
                  </a:lnTo>
                  <a:lnTo>
                    <a:pt x="542104" y="5926"/>
                  </a:lnTo>
                  <a:lnTo>
                    <a:pt x="477822" y="2646"/>
                  </a:lnTo>
                  <a:lnTo>
                    <a:pt x="401954" y="603"/>
                  </a:lnTo>
                  <a:lnTo>
                    <a:pt x="317525" y="0"/>
                  </a:lnTo>
                  <a:close/>
                </a:path>
              </a:pathLst>
            </a:custGeom>
            <a:solidFill>
              <a:srgbClr val="CACACA">
                <a:alpha val="4208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91" name="object 589">
              <a:extLst>
                <a:ext uri="{FF2B5EF4-FFF2-40B4-BE49-F238E27FC236}">
                  <a16:creationId xmlns:a16="http://schemas.microsoft.com/office/drawing/2014/main" xmlns="" id="{40EE2009-E5B7-416B-A680-8FA75D4345D4}"/>
                </a:ext>
              </a:extLst>
            </p:cNvPr>
            <p:cNvSpPr/>
            <p:nvPr/>
          </p:nvSpPr>
          <p:spPr>
            <a:xfrm>
              <a:off x="6566893" y="7032560"/>
              <a:ext cx="631190" cy="43815"/>
            </a:xfrm>
            <a:custGeom>
              <a:avLst/>
              <a:gdLst/>
              <a:ahLst/>
              <a:cxnLst/>
              <a:rect l="l" t="t" r="r" b="b"/>
              <a:pathLst>
                <a:path w="631190" h="43815">
                  <a:moveTo>
                    <a:pt x="315264" y="0"/>
                  </a:moveTo>
                  <a:lnTo>
                    <a:pt x="231443" y="944"/>
                  </a:lnTo>
                  <a:lnTo>
                    <a:pt x="156127" y="3281"/>
                  </a:lnTo>
                  <a:lnTo>
                    <a:pt x="92319" y="6797"/>
                  </a:lnTo>
                  <a:lnTo>
                    <a:pt x="43025" y="11281"/>
                  </a:lnTo>
                  <a:lnTo>
                    <a:pt x="0" y="22301"/>
                  </a:lnTo>
                  <a:lnTo>
                    <a:pt x="11275" y="28036"/>
                  </a:lnTo>
                  <a:lnTo>
                    <a:pt x="92382" y="37430"/>
                  </a:lnTo>
                  <a:lnTo>
                    <a:pt x="156204" y="40687"/>
                  </a:lnTo>
                  <a:lnTo>
                    <a:pt x="231529" y="42717"/>
                  </a:lnTo>
                  <a:lnTo>
                    <a:pt x="315353" y="43319"/>
                  </a:lnTo>
                  <a:lnTo>
                    <a:pt x="399169" y="42375"/>
                  </a:lnTo>
                  <a:lnTo>
                    <a:pt x="474482" y="40038"/>
                  </a:lnTo>
                  <a:lnTo>
                    <a:pt x="538287" y="36522"/>
                  </a:lnTo>
                  <a:lnTo>
                    <a:pt x="587580" y="32038"/>
                  </a:lnTo>
                  <a:lnTo>
                    <a:pt x="630605" y="21018"/>
                  </a:lnTo>
                  <a:lnTo>
                    <a:pt x="619330" y="15283"/>
                  </a:lnTo>
                  <a:lnTo>
                    <a:pt x="538224" y="5894"/>
                  </a:lnTo>
                  <a:lnTo>
                    <a:pt x="474405" y="2638"/>
                  </a:lnTo>
                  <a:lnTo>
                    <a:pt x="399083" y="607"/>
                  </a:lnTo>
                  <a:lnTo>
                    <a:pt x="315264" y="0"/>
                  </a:lnTo>
                  <a:close/>
                </a:path>
              </a:pathLst>
            </a:custGeom>
            <a:solidFill>
              <a:srgbClr val="CACACA">
                <a:alpha val="4253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92" name="object 590">
              <a:extLst>
                <a:ext uri="{FF2B5EF4-FFF2-40B4-BE49-F238E27FC236}">
                  <a16:creationId xmlns:a16="http://schemas.microsoft.com/office/drawing/2014/main" xmlns="" id="{957B4A18-8929-4B75-A241-B7872B63ECBA}"/>
                </a:ext>
              </a:extLst>
            </p:cNvPr>
            <p:cNvSpPr/>
            <p:nvPr/>
          </p:nvSpPr>
          <p:spPr>
            <a:xfrm>
              <a:off x="6569165" y="7032716"/>
              <a:ext cx="626110" cy="43180"/>
            </a:xfrm>
            <a:custGeom>
              <a:avLst/>
              <a:gdLst/>
              <a:ahLst/>
              <a:cxnLst/>
              <a:rect l="l" t="t" r="r" b="b"/>
              <a:pathLst>
                <a:path w="626109" h="43179">
                  <a:moveTo>
                    <a:pt x="312991" y="0"/>
                  </a:moveTo>
                  <a:lnTo>
                    <a:pt x="229776" y="938"/>
                  </a:lnTo>
                  <a:lnTo>
                    <a:pt x="155004" y="3258"/>
                  </a:lnTo>
                  <a:lnTo>
                    <a:pt x="91659" y="6748"/>
                  </a:lnTo>
                  <a:lnTo>
                    <a:pt x="42721" y="11198"/>
                  </a:lnTo>
                  <a:lnTo>
                    <a:pt x="0" y="22136"/>
                  </a:lnTo>
                  <a:lnTo>
                    <a:pt x="11194" y="27829"/>
                  </a:lnTo>
                  <a:lnTo>
                    <a:pt x="91717" y="37155"/>
                  </a:lnTo>
                  <a:lnTo>
                    <a:pt x="155079" y="40389"/>
                  </a:lnTo>
                  <a:lnTo>
                    <a:pt x="229861" y="42404"/>
                  </a:lnTo>
                  <a:lnTo>
                    <a:pt x="313080" y="43002"/>
                  </a:lnTo>
                  <a:lnTo>
                    <a:pt x="396290" y="42063"/>
                  </a:lnTo>
                  <a:lnTo>
                    <a:pt x="471060" y="39743"/>
                  </a:lnTo>
                  <a:lnTo>
                    <a:pt x="534406" y="36253"/>
                  </a:lnTo>
                  <a:lnTo>
                    <a:pt x="583343" y="31803"/>
                  </a:lnTo>
                  <a:lnTo>
                    <a:pt x="626059" y="20866"/>
                  </a:lnTo>
                  <a:lnTo>
                    <a:pt x="614865" y="15173"/>
                  </a:lnTo>
                  <a:lnTo>
                    <a:pt x="534342" y="5851"/>
                  </a:lnTo>
                  <a:lnTo>
                    <a:pt x="470983" y="2618"/>
                  </a:lnTo>
                  <a:lnTo>
                    <a:pt x="396205" y="601"/>
                  </a:lnTo>
                  <a:lnTo>
                    <a:pt x="312991" y="0"/>
                  </a:lnTo>
                  <a:close/>
                </a:path>
              </a:pathLst>
            </a:custGeom>
            <a:solidFill>
              <a:srgbClr val="C9C9C9">
                <a:alpha val="4298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93" name="object 591">
              <a:extLst>
                <a:ext uri="{FF2B5EF4-FFF2-40B4-BE49-F238E27FC236}">
                  <a16:creationId xmlns:a16="http://schemas.microsoft.com/office/drawing/2014/main" xmlns="" id="{5BFF7EF1-C738-4C7C-AEF1-11DD4714DF46}"/>
                </a:ext>
              </a:extLst>
            </p:cNvPr>
            <p:cNvSpPr/>
            <p:nvPr/>
          </p:nvSpPr>
          <p:spPr>
            <a:xfrm>
              <a:off x="6571449" y="7032874"/>
              <a:ext cx="621665" cy="43180"/>
            </a:xfrm>
            <a:custGeom>
              <a:avLst/>
              <a:gdLst/>
              <a:ahLst/>
              <a:cxnLst/>
              <a:rect l="l" t="t" r="r" b="b"/>
              <a:pathLst>
                <a:path w="621665" h="43179">
                  <a:moveTo>
                    <a:pt x="310705" y="0"/>
                  </a:moveTo>
                  <a:lnTo>
                    <a:pt x="228095" y="933"/>
                  </a:lnTo>
                  <a:lnTo>
                    <a:pt x="153867" y="3238"/>
                  </a:lnTo>
                  <a:lnTo>
                    <a:pt x="90982" y="6705"/>
                  </a:lnTo>
                  <a:lnTo>
                    <a:pt x="42402" y="11125"/>
                  </a:lnTo>
                  <a:lnTo>
                    <a:pt x="0" y="21983"/>
                  </a:lnTo>
                  <a:lnTo>
                    <a:pt x="11107" y="27634"/>
                  </a:lnTo>
                  <a:lnTo>
                    <a:pt x="91041" y="36887"/>
                  </a:lnTo>
                  <a:lnTo>
                    <a:pt x="153941" y="40094"/>
                  </a:lnTo>
                  <a:lnTo>
                    <a:pt x="228180" y="42093"/>
                  </a:lnTo>
                  <a:lnTo>
                    <a:pt x="310794" y="42684"/>
                  </a:lnTo>
                  <a:lnTo>
                    <a:pt x="393399" y="41756"/>
                  </a:lnTo>
                  <a:lnTo>
                    <a:pt x="467626" y="39455"/>
                  </a:lnTo>
                  <a:lnTo>
                    <a:pt x="530512" y="35990"/>
                  </a:lnTo>
                  <a:lnTo>
                    <a:pt x="579094" y="31571"/>
                  </a:lnTo>
                  <a:lnTo>
                    <a:pt x="621499" y="20713"/>
                  </a:lnTo>
                  <a:lnTo>
                    <a:pt x="610387" y="15063"/>
                  </a:lnTo>
                  <a:lnTo>
                    <a:pt x="530453" y="5808"/>
                  </a:lnTo>
                  <a:lnTo>
                    <a:pt x="467555" y="2598"/>
                  </a:lnTo>
                  <a:lnTo>
                    <a:pt x="393318" y="596"/>
                  </a:lnTo>
                  <a:lnTo>
                    <a:pt x="310705" y="0"/>
                  </a:lnTo>
                  <a:close/>
                </a:path>
              </a:pathLst>
            </a:custGeom>
            <a:solidFill>
              <a:srgbClr val="C9C9C9">
                <a:alpha val="4343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94" name="object 592">
              <a:extLst>
                <a:ext uri="{FF2B5EF4-FFF2-40B4-BE49-F238E27FC236}">
                  <a16:creationId xmlns:a16="http://schemas.microsoft.com/office/drawing/2014/main" xmlns="" id="{2A575B42-5BF5-4F38-A512-60721645633A}"/>
                </a:ext>
              </a:extLst>
            </p:cNvPr>
            <p:cNvSpPr/>
            <p:nvPr/>
          </p:nvSpPr>
          <p:spPr>
            <a:xfrm>
              <a:off x="6573721" y="7033031"/>
              <a:ext cx="617220" cy="42545"/>
            </a:xfrm>
            <a:custGeom>
              <a:avLst/>
              <a:gdLst/>
              <a:ahLst/>
              <a:cxnLst/>
              <a:rect l="l" t="t" r="r" b="b"/>
              <a:pathLst>
                <a:path w="617220" h="42545">
                  <a:moveTo>
                    <a:pt x="308432" y="0"/>
                  </a:moveTo>
                  <a:lnTo>
                    <a:pt x="226427" y="927"/>
                  </a:lnTo>
                  <a:lnTo>
                    <a:pt x="152742" y="3215"/>
                  </a:lnTo>
                  <a:lnTo>
                    <a:pt x="90317" y="6656"/>
                  </a:lnTo>
                  <a:lnTo>
                    <a:pt x="42092" y="11042"/>
                  </a:lnTo>
                  <a:lnTo>
                    <a:pt x="0" y="21818"/>
                  </a:lnTo>
                  <a:lnTo>
                    <a:pt x="11030" y="27426"/>
                  </a:lnTo>
                  <a:lnTo>
                    <a:pt x="90381" y="36614"/>
                  </a:lnTo>
                  <a:lnTo>
                    <a:pt x="152819" y="39800"/>
                  </a:lnTo>
                  <a:lnTo>
                    <a:pt x="226513" y="41788"/>
                  </a:lnTo>
                  <a:lnTo>
                    <a:pt x="308521" y="42379"/>
                  </a:lnTo>
                  <a:lnTo>
                    <a:pt x="390526" y="41452"/>
                  </a:lnTo>
                  <a:lnTo>
                    <a:pt x="464210" y="39164"/>
                  </a:lnTo>
                  <a:lnTo>
                    <a:pt x="526635" y="35723"/>
                  </a:lnTo>
                  <a:lnTo>
                    <a:pt x="574860" y="31337"/>
                  </a:lnTo>
                  <a:lnTo>
                    <a:pt x="616953" y="20561"/>
                  </a:lnTo>
                  <a:lnTo>
                    <a:pt x="605922" y="14953"/>
                  </a:lnTo>
                  <a:lnTo>
                    <a:pt x="526572" y="5765"/>
                  </a:lnTo>
                  <a:lnTo>
                    <a:pt x="464133" y="2579"/>
                  </a:lnTo>
                  <a:lnTo>
                    <a:pt x="390440" y="591"/>
                  </a:lnTo>
                  <a:lnTo>
                    <a:pt x="308432" y="0"/>
                  </a:lnTo>
                  <a:close/>
                </a:path>
              </a:pathLst>
            </a:custGeom>
            <a:solidFill>
              <a:srgbClr val="C8C8C8">
                <a:alpha val="4389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95" name="object 593">
              <a:extLst>
                <a:ext uri="{FF2B5EF4-FFF2-40B4-BE49-F238E27FC236}">
                  <a16:creationId xmlns:a16="http://schemas.microsoft.com/office/drawing/2014/main" xmlns="" id="{29969515-1F98-446D-A02C-EAF86FCC04FB}"/>
                </a:ext>
              </a:extLst>
            </p:cNvPr>
            <p:cNvSpPr/>
            <p:nvPr/>
          </p:nvSpPr>
          <p:spPr>
            <a:xfrm>
              <a:off x="6575995" y="7033187"/>
              <a:ext cx="612775" cy="42545"/>
            </a:xfrm>
            <a:custGeom>
              <a:avLst/>
              <a:gdLst/>
              <a:ahLst/>
              <a:cxnLst/>
              <a:rect l="l" t="t" r="r" b="b"/>
              <a:pathLst>
                <a:path w="612775" h="42545">
                  <a:moveTo>
                    <a:pt x="306158" y="0"/>
                  </a:moveTo>
                  <a:lnTo>
                    <a:pt x="224758" y="916"/>
                  </a:lnTo>
                  <a:lnTo>
                    <a:pt x="151617" y="3186"/>
                  </a:lnTo>
                  <a:lnTo>
                    <a:pt x="89652" y="6602"/>
                  </a:lnTo>
                  <a:lnTo>
                    <a:pt x="41782" y="10956"/>
                  </a:lnTo>
                  <a:lnTo>
                    <a:pt x="0" y="21653"/>
                  </a:lnTo>
                  <a:lnTo>
                    <a:pt x="10949" y="27223"/>
                  </a:lnTo>
                  <a:lnTo>
                    <a:pt x="89715" y="36344"/>
                  </a:lnTo>
                  <a:lnTo>
                    <a:pt x="151694" y="39505"/>
                  </a:lnTo>
                  <a:lnTo>
                    <a:pt x="224844" y="41476"/>
                  </a:lnTo>
                  <a:lnTo>
                    <a:pt x="306247" y="42062"/>
                  </a:lnTo>
                  <a:lnTo>
                    <a:pt x="387647" y="41146"/>
                  </a:lnTo>
                  <a:lnTo>
                    <a:pt x="460789" y="38878"/>
                  </a:lnTo>
                  <a:lnTo>
                    <a:pt x="522754" y="35464"/>
                  </a:lnTo>
                  <a:lnTo>
                    <a:pt x="570624" y="31111"/>
                  </a:lnTo>
                  <a:lnTo>
                    <a:pt x="612406" y="20408"/>
                  </a:lnTo>
                  <a:lnTo>
                    <a:pt x="601456" y="14838"/>
                  </a:lnTo>
                  <a:lnTo>
                    <a:pt x="522690" y="5718"/>
                  </a:lnTo>
                  <a:lnTo>
                    <a:pt x="460712" y="2556"/>
                  </a:lnTo>
                  <a:lnTo>
                    <a:pt x="387562" y="585"/>
                  </a:lnTo>
                  <a:lnTo>
                    <a:pt x="306158" y="0"/>
                  </a:lnTo>
                  <a:close/>
                </a:path>
              </a:pathLst>
            </a:custGeom>
            <a:solidFill>
              <a:srgbClr val="C7C7C7">
                <a:alpha val="4434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96" name="object 594">
              <a:extLst>
                <a:ext uri="{FF2B5EF4-FFF2-40B4-BE49-F238E27FC236}">
                  <a16:creationId xmlns:a16="http://schemas.microsoft.com/office/drawing/2014/main" xmlns="" id="{AD6C135A-7483-42DB-AD04-89554553A01E}"/>
                </a:ext>
              </a:extLst>
            </p:cNvPr>
            <p:cNvSpPr/>
            <p:nvPr/>
          </p:nvSpPr>
          <p:spPr>
            <a:xfrm>
              <a:off x="6578267" y="7033345"/>
              <a:ext cx="608330" cy="41910"/>
            </a:xfrm>
            <a:custGeom>
              <a:avLst/>
              <a:gdLst/>
              <a:ahLst/>
              <a:cxnLst/>
              <a:rect l="l" t="t" r="r" b="b"/>
              <a:pathLst>
                <a:path w="608329" h="41909">
                  <a:moveTo>
                    <a:pt x="303885" y="0"/>
                  </a:moveTo>
                  <a:lnTo>
                    <a:pt x="223090" y="910"/>
                  </a:lnTo>
                  <a:lnTo>
                    <a:pt x="150492" y="3163"/>
                  </a:lnTo>
                  <a:lnTo>
                    <a:pt x="88987" y="6553"/>
                  </a:lnTo>
                  <a:lnTo>
                    <a:pt x="41472" y="10874"/>
                  </a:lnTo>
                  <a:lnTo>
                    <a:pt x="0" y="21488"/>
                  </a:lnTo>
                  <a:lnTo>
                    <a:pt x="10868" y="27016"/>
                  </a:lnTo>
                  <a:lnTo>
                    <a:pt x="89050" y="36069"/>
                  </a:lnTo>
                  <a:lnTo>
                    <a:pt x="150569" y="39208"/>
                  </a:lnTo>
                  <a:lnTo>
                    <a:pt x="223176" y="41164"/>
                  </a:lnTo>
                  <a:lnTo>
                    <a:pt x="303974" y="41744"/>
                  </a:lnTo>
                  <a:lnTo>
                    <a:pt x="384769" y="40834"/>
                  </a:lnTo>
                  <a:lnTo>
                    <a:pt x="457367" y="38584"/>
                  </a:lnTo>
                  <a:lnTo>
                    <a:pt x="518872" y="35196"/>
                  </a:lnTo>
                  <a:lnTo>
                    <a:pt x="566387" y="30876"/>
                  </a:lnTo>
                  <a:lnTo>
                    <a:pt x="607860" y="20256"/>
                  </a:lnTo>
                  <a:lnTo>
                    <a:pt x="596991" y="14728"/>
                  </a:lnTo>
                  <a:lnTo>
                    <a:pt x="518809" y="5675"/>
                  </a:lnTo>
                  <a:lnTo>
                    <a:pt x="457290" y="2536"/>
                  </a:lnTo>
                  <a:lnTo>
                    <a:pt x="384683" y="580"/>
                  </a:lnTo>
                  <a:lnTo>
                    <a:pt x="303885" y="0"/>
                  </a:lnTo>
                  <a:close/>
                </a:path>
              </a:pathLst>
            </a:custGeom>
            <a:solidFill>
              <a:srgbClr val="C7C7C7">
                <a:alpha val="4479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97" name="object 595">
              <a:extLst>
                <a:ext uri="{FF2B5EF4-FFF2-40B4-BE49-F238E27FC236}">
                  <a16:creationId xmlns:a16="http://schemas.microsoft.com/office/drawing/2014/main" xmlns="" id="{89DD017C-0F26-4CD8-866E-409B88E98AC9}"/>
                </a:ext>
              </a:extLst>
            </p:cNvPr>
            <p:cNvSpPr/>
            <p:nvPr/>
          </p:nvSpPr>
          <p:spPr>
            <a:xfrm>
              <a:off x="6580539" y="7033502"/>
              <a:ext cx="603885" cy="41910"/>
            </a:xfrm>
            <a:custGeom>
              <a:avLst/>
              <a:gdLst/>
              <a:ahLst/>
              <a:cxnLst/>
              <a:rect l="l" t="t" r="r" b="b"/>
              <a:pathLst>
                <a:path w="603884" h="41909">
                  <a:moveTo>
                    <a:pt x="301612" y="0"/>
                  </a:moveTo>
                  <a:lnTo>
                    <a:pt x="221422" y="904"/>
                  </a:lnTo>
                  <a:lnTo>
                    <a:pt x="149367" y="3141"/>
                  </a:lnTo>
                  <a:lnTo>
                    <a:pt x="88322" y="6505"/>
                  </a:lnTo>
                  <a:lnTo>
                    <a:pt x="41162" y="10795"/>
                  </a:lnTo>
                  <a:lnTo>
                    <a:pt x="0" y="21336"/>
                  </a:lnTo>
                  <a:lnTo>
                    <a:pt x="10787" y="26821"/>
                  </a:lnTo>
                  <a:lnTo>
                    <a:pt x="88385" y="35802"/>
                  </a:lnTo>
                  <a:lnTo>
                    <a:pt x="149444" y="38917"/>
                  </a:lnTo>
                  <a:lnTo>
                    <a:pt x="221507" y="40860"/>
                  </a:lnTo>
                  <a:lnTo>
                    <a:pt x="301701" y="41440"/>
                  </a:lnTo>
                  <a:lnTo>
                    <a:pt x="381891" y="40535"/>
                  </a:lnTo>
                  <a:lnTo>
                    <a:pt x="453946" y="38298"/>
                  </a:lnTo>
                  <a:lnTo>
                    <a:pt x="514991" y="34934"/>
                  </a:lnTo>
                  <a:lnTo>
                    <a:pt x="562150" y="30645"/>
                  </a:lnTo>
                  <a:lnTo>
                    <a:pt x="603313" y="20104"/>
                  </a:lnTo>
                  <a:lnTo>
                    <a:pt x="592525" y="14617"/>
                  </a:lnTo>
                  <a:lnTo>
                    <a:pt x="514927" y="5632"/>
                  </a:lnTo>
                  <a:lnTo>
                    <a:pt x="453869" y="2516"/>
                  </a:lnTo>
                  <a:lnTo>
                    <a:pt x="381805" y="575"/>
                  </a:lnTo>
                  <a:lnTo>
                    <a:pt x="301612" y="0"/>
                  </a:lnTo>
                  <a:close/>
                </a:path>
              </a:pathLst>
            </a:custGeom>
            <a:solidFill>
              <a:srgbClr val="C6C6C6">
                <a:alpha val="4524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98" name="object 596">
              <a:extLst>
                <a:ext uri="{FF2B5EF4-FFF2-40B4-BE49-F238E27FC236}">
                  <a16:creationId xmlns:a16="http://schemas.microsoft.com/office/drawing/2014/main" xmlns="" id="{A2CA701B-5B4F-4B78-A679-B20CB165CD39}"/>
                </a:ext>
              </a:extLst>
            </p:cNvPr>
            <p:cNvSpPr/>
            <p:nvPr/>
          </p:nvSpPr>
          <p:spPr>
            <a:xfrm>
              <a:off x="6582811" y="7033658"/>
              <a:ext cx="598805" cy="41275"/>
            </a:xfrm>
            <a:custGeom>
              <a:avLst/>
              <a:gdLst/>
              <a:ahLst/>
              <a:cxnLst/>
              <a:rect l="l" t="t" r="r" b="b"/>
              <a:pathLst>
                <a:path w="598804" h="41275">
                  <a:moveTo>
                    <a:pt x="299339" y="0"/>
                  </a:moveTo>
                  <a:lnTo>
                    <a:pt x="219754" y="898"/>
                  </a:lnTo>
                  <a:lnTo>
                    <a:pt x="148244" y="3118"/>
                  </a:lnTo>
                  <a:lnTo>
                    <a:pt x="87661" y="6456"/>
                  </a:lnTo>
                  <a:lnTo>
                    <a:pt x="40858" y="10712"/>
                  </a:lnTo>
                  <a:lnTo>
                    <a:pt x="0" y="21170"/>
                  </a:lnTo>
                  <a:lnTo>
                    <a:pt x="10706" y="26614"/>
                  </a:lnTo>
                  <a:lnTo>
                    <a:pt x="87720" y="35533"/>
                  </a:lnTo>
                  <a:lnTo>
                    <a:pt x="148319" y="38625"/>
                  </a:lnTo>
                  <a:lnTo>
                    <a:pt x="219839" y="40552"/>
                  </a:lnTo>
                  <a:lnTo>
                    <a:pt x="299427" y="41122"/>
                  </a:lnTo>
                  <a:lnTo>
                    <a:pt x="379013" y="40228"/>
                  </a:lnTo>
                  <a:lnTo>
                    <a:pt x="450524" y="38010"/>
                  </a:lnTo>
                  <a:lnTo>
                    <a:pt x="511109" y="34671"/>
                  </a:lnTo>
                  <a:lnTo>
                    <a:pt x="557914" y="30413"/>
                  </a:lnTo>
                  <a:lnTo>
                    <a:pt x="598766" y="19951"/>
                  </a:lnTo>
                  <a:lnTo>
                    <a:pt x="588061" y="14507"/>
                  </a:lnTo>
                  <a:lnTo>
                    <a:pt x="511051" y="5589"/>
                  </a:lnTo>
                  <a:lnTo>
                    <a:pt x="450453" y="2497"/>
                  </a:lnTo>
                  <a:lnTo>
                    <a:pt x="378931" y="570"/>
                  </a:lnTo>
                  <a:lnTo>
                    <a:pt x="299339" y="0"/>
                  </a:lnTo>
                  <a:close/>
                </a:path>
              </a:pathLst>
            </a:custGeom>
            <a:solidFill>
              <a:srgbClr val="C6C6C6">
                <a:alpha val="4570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99" name="object 597">
              <a:extLst>
                <a:ext uri="{FF2B5EF4-FFF2-40B4-BE49-F238E27FC236}">
                  <a16:creationId xmlns:a16="http://schemas.microsoft.com/office/drawing/2014/main" xmlns="" id="{272B9FA8-9F43-41CC-BC9F-FDDD7DE7253B}"/>
                </a:ext>
              </a:extLst>
            </p:cNvPr>
            <p:cNvSpPr/>
            <p:nvPr/>
          </p:nvSpPr>
          <p:spPr>
            <a:xfrm>
              <a:off x="6585095" y="7033816"/>
              <a:ext cx="594360" cy="41275"/>
            </a:xfrm>
            <a:custGeom>
              <a:avLst/>
              <a:gdLst/>
              <a:ahLst/>
              <a:cxnLst/>
              <a:rect l="l" t="t" r="r" b="b"/>
              <a:pathLst>
                <a:path w="594359" h="41275">
                  <a:moveTo>
                    <a:pt x="297065" y="0"/>
                  </a:moveTo>
                  <a:lnTo>
                    <a:pt x="218081" y="888"/>
                  </a:lnTo>
                  <a:lnTo>
                    <a:pt x="147111" y="3089"/>
                  </a:lnTo>
                  <a:lnTo>
                    <a:pt x="86987" y="6402"/>
                  </a:lnTo>
                  <a:lnTo>
                    <a:pt x="40539" y="10626"/>
                  </a:lnTo>
                  <a:lnTo>
                    <a:pt x="0" y="21005"/>
                  </a:lnTo>
                  <a:lnTo>
                    <a:pt x="10620" y="26412"/>
                  </a:lnTo>
                  <a:lnTo>
                    <a:pt x="87044" y="35263"/>
                  </a:lnTo>
                  <a:lnTo>
                    <a:pt x="147181" y="38330"/>
                  </a:lnTo>
                  <a:lnTo>
                    <a:pt x="218158" y="40240"/>
                  </a:lnTo>
                  <a:lnTo>
                    <a:pt x="297141" y="40805"/>
                  </a:lnTo>
                  <a:lnTo>
                    <a:pt x="376122" y="39916"/>
                  </a:lnTo>
                  <a:lnTo>
                    <a:pt x="447090" y="37715"/>
                  </a:lnTo>
                  <a:lnTo>
                    <a:pt x="507215" y="34402"/>
                  </a:lnTo>
                  <a:lnTo>
                    <a:pt x="553664" y="30178"/>
                  </a:lnTo>
                  <a:lnTo>
                    <a:pt x="594207" y="19799"/>
                  </a:lnTo>
                  <a:lnTo>
                    <a:pt x="583582" y="14398"/>
                  </a:lnTo>
                  <a:lnTo>
                    <a:pt x="507158" y="5551"/>
                  </a:lnTo>
                  <a:lnTo>
                    <a:pt x="447023" y="2483"/>
                  </a:lnTo>
                  <a:lnTo>
                    <a:pt x="376048" y="569"/>
                  </a:lnTo>
                  <a:lnTo>
                    <a:pt x="297065" y="0"/>
                  </a:lnTo>
                  <a:close/>
                </a:path>
              </a:pathLst>
            </a:custGeom>
            <a:solidFill>
              <a:srgbClr val="C5C5C5">
                <a:alpha val="4615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00" name="object 598">
              <a:extLst>
                <a:ext uri="{FF2B5EF4-FFF2-40B4-BE49-F238E27FC236}">
                  <a16:creationId xmlns:a16="http://schemas.microsoft.com/office/drawing/2014/main" xmlns="" id="{739B6548-F4DF-48E9-83AE-28288B8A0D8C}"/>
                </a:ext>
              </a:extLst>
            </p:cNvPr>
            <p:cNvSpPr/>
            <p:nvPr/>
          </p:nvSpPr>
          <p:spPr>
            <a:xfrm>
              <a:off x="6587367" y="7033973"/>
              <a:ext cx="589915" cy="40640"/>
            </a:xfrm>
            <a:custGeom>
              <a:avLst/>
              <a:gdLst/>
              <a:ahLst/>
              <a:cxnLst/>
              <a:rect l="l" t="t" r="r" b="b"/>
              <a:pathLst>
                <a:path w="589915" h="40640">
                  <a:moveTo>
                    <a:pt x="294792" y="0"/>
                  </a:moveTo>
                  <a:lnTo>
                    <a:pt x="216412" y="882"/>
                  </a:lnTo>
                  <a:lnTo>
                    <a:pt x="145986" y="3066"/>
                  </a:lnTo>
                  <a:lnTo>
                    <a:pt x="86321" y="6354"/>
                  </a:lnTo>
                  <a:lnTo>
                    <a:pt x="40229" y="10547"/>
                  </a:lnTo>
                  <a:lnTo>
                    <a:pt x="0" y="20853"/>
                  </a:lnTo>
                  <a:lnTo>
                    <a:pt x="10543" y="26212"/>
                  </a:lnTo>
                  <a:lnTo>
                    <a:pt x="86383" y="34991"/>
                  </a:lnTo>
                  <a:lnTo>
                    <a:pt x="146059" y="38036"/>
                  </a:lnTo>
                  <a:lnTo>
                    <a:pt x="216491" y="39935"/>
                  </a:lnTo>
                  <a:lnTo>
                    <a:pt x="294868" y="40500"/>
                  </a:lnTo>
                  <a:lnTo>
                    <a:pt x="373243" y="39617"/>
                  </a:lnTo>
                  <a:lnTo>
                    <a:pt x="443669" y="37433"/>
                  </a:lnTo>
                  <a:lnTo>
                    <a:pt x="503334" y="34145"/>
                  </a:lnTo>
                  <a:lnTo>
                    <a:pt x="549428" y="29952"/>
                  </a:lnTo>
                  <a:lnTo>
                    <a:pt x="589660" y="19646"/>
                  </a:lnTo>
                  <a:lnTo>
                    <a:pt x="579117" y="14283"/>
                  </a:lnTo>
                  <a:lnTo>
                    <a:pt x="503277" y="5503"/>
                  </a:lnTo>
                  <a:lnTo>
                    <a:pt x="443601" y="2460"/>
                  </a:lnTo>
                  <a:lnTo>
                    <a:pt x="373169" y="563"/>
                  </a:lnTo>
                  <a:lnTo>
                    <a:pt x="294792" y="0"/>
                  </a:lnTo>
                  <a:close/>
                </a:path>
              </a:pathLst>
            </a:custGeom>
            <a:solidFill>
              <a:srgbClr val="C5C5C5">
                <a:alpha val="4660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01" name="object 599">
              <a:extLst>
                <a:ext uri="{FF2B5EF4-FFF2-40B4-BE49-F238E27FC236}">
                  <a16:creationId xmlns:a16="http://schemas.microsoft.com/office/drawing/2014/main" xmlns="" id="{99BBC42B-545C-4F45-8BAE-8545AFCF456A}"/>
                </a:ext>
              </a:extLst>
            </p:cNvPr>
            <p:cNvSpPr/>
            <p:nvPr/>
          </p:nvSpPr>
          <p:spPr>
            <a:xfrm>
              <a:off x="6589639" y="7034129"/>
              <a:ext cx="585470" cy="40640"/>
            </a:xfrm>
            <a:custGeom>
              <a:avLst/>
              <a:gdLst/>
              <a:ahLst/>
              <a:cxnLst/>
              <a:rect l="l" t="t" r="r" b="b"/>
              <a:pathLst>
                <a:path w="585470" h="40640">
                  <a:moveTo>
                    <a:pt x="292519" y="0"/>
                  </a:moveTo>
                  <a:lnTo>
                    <a:pt x="214744" y="876"/>
                  </a:lnTo>
                  <a:lnTo>
                    <a:pt x="144860" y="3043"/>
                  </a:lnTo>
                  <a:lnTo>
                    <a:pt x="85656" y="6305"/>
                  </a:lnTo>
                  <a:lnTo>
                    <a:pt x="39919" y="10464"/>
                  </a:lnTo>
                  <a:lnTo>
                    <a:pt x="0" y="20688"/>
                  </a:lnTo>
                  <a:lnTo>
                    <a:pt x="10462" y="26009"/>
                  </a:lnTo>
                  <a:lnTo>
                    <a:pt x="85718" y="34721"/>
                  </a:lnTo>
                  <a:lnTo>
                    <a:pt x="144934" y="37742"/>
                  </a:lnTo>
                  <a:lnTo>
                    <a:pt x="214822" y="39624"/>
                  </a:lnTo>
                  <a:lnTo>
                    <a:pt x="292595" y="40182"/>
                  </a:lnTo>
                  <a:lnTo>
                    <a:pt x="370370" y="39306"/>
                  </a:lnTo>
                  <a:lnTo>
                    <a:pt x="440253" y="37139"/>
                  </a:lnTo>
                  <a:lnTo>
                    <a:pt x="499457" y="33877"/>
                  </a:lnTo>
                  <a:lnTo>
                    <a:pt x="545194" y="29718"/>
                  </a:lnTo>
                  <a:lnTo>
                    <a:pt x="585114" y="19494"/>
                  </a:lnTo>
                  <a:lnTo>
                    <a:pt x="574651" y="14173"/>
                  </a:lnTo>
                  <a:lnTo>
                    <a:pt x="499395" y="5461"/>
                  </a:lnTo>
                  <a:lnTo>
                    <a:pt x="440180" y="2440"/>
                  </a:lnTo>
                  <a:lnTo>
                    <a:pt x="370291" y="558"/>
                  </a:lnTo>
                  <a:lnTo>
                    <a:pt x="292519" y="0"/>
                  </a:lnTo>
                  <a:close/>
                </a:path>
              </a:pathLst>
            </a:custGeom>
            <a:solidFill>
              <a:srgbClr val="C5C5C5">
                <a:alpha val="4705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02" name="object 600">
              <a:extLst>
                <a:ext uri="{FF2B5EF4-FFF2-40B4-BE49-F238E27FC236}">
                  <a16:creationId xmlns:a16="http://schemas.microsoft.com/office/drawing/2014/main" xmlns="" id="{B19E75B7-CADB-43B6-8E49-8D76CD7CD22D}"/>
                </a:ext>
              </a:extLst>
            </p:cNvPr>
            <p:cNvSpPr/>
            <p:nvPr/>
          </p:nvSpPr>
          <p:spPr>
            <a:xfrm>
              <a:off x="6591913" y="7034287"/>
              <a:ext cx="581025" cy="40005"/>
            </a:xfrm>
            <a:custGeom>
              <a:avLst/>
              <a:gdLst/>
              <a:ahLst/>
              <a:cxnLst/>
              <a:rect l="l" t="t" r="r" b="b"/>
              <a:pathLst>
                <a:path w="581025" h="40004">
                  <a:moveTo>
                    <a:pt x="290245" y="0"/>
                  </a:moveTo>
                  <a:lnTo>
                    <a:pt x="213076" y="865"/>
                  </a:lnTo>
                  <a:lnTo>
                    <a:pt x="143735" y="3015"/>
                  </a:lnTo>
                  <a:lnTo>
                    <a:pt x="84991" y="6251"/>
                  </a:lnTo>
                  <a:lnTo>
                    <a:pt x="39609" y="10379"/>
                  </a:lnTo>
                  <a:lnTo>
                    <a:pt x="0" y="20523"/>
                  </a:lnTo>
                  <a:lnTo>
                    <a:pt x="10381" y="25802"/>
                  </a:lnTo>
                  <a:lnTo>
                    <a:pt x="85053" y="34447"/>
                  </a:lnTo>
                  <a:lnTo>
                    <a:pt x="143809" y="37444"/>
                  </a:lnTo>
                  <a:lnTo>
                    <a:pt x="213154" y="39311"/>
                  </a:lnTo>
                  <a:lnTo>
                    <a:pt x="290322" y="39865"/>
                  </a:lnTo>
                  <a:lnTo>
                    <a:pt x="367491" y="38999"/>
                  </a:lnTo>
                  <a:lnTo>
                    <a:pt x="436832" y="36850"/>
                  </a:lnTo>
                  <a:lnTo>
                    <a:pt x="495576" y="33613"/>
                  </a:lnTo>
                  <a:lnTo>
                    <a:pt x="540957" y="29486"/>
                  </a:lnTo>
                  <a:lnTo>
                    <a:pt x="580567" y="19342"/>
                  </a:lnTo>
                  <a:lnTo>
                    <a:pt x="570186" y="14063"/>
                  </a:lnTo>
                  <a:lnTo>
                    <a:pt x="495514" y="5418"/>
                  </a:lnTo>
                  <a:lnTo>
                    <a:pt x="436758" y="2420"/>
                  </a:lnTo>
                  <a:lnTo>
                    <a:pt x="367413" y="553"/>
                  </a:lnTo>
                  <a:lnTo>
                    <a:pt x="290245" y="0"/>
                  </a:lnTo>
                  <a:close/>
                </a:path>
              </a:pathLst>
            </a:custGeom>
            <a:solidFill>
              <a:srgbClr val="C5C5C5">
                <a:alpha val="4751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03" name="object 601">
              <a:extLst>
                <a:ext uri="{FF2B5EF4-FFF2-40B4-BE49-F238E27FC236}">
                  <a16:creationId xmlns:a16="http://schemas.microsoft.com/office/drawing/2014/main" xmlns="" id="{E6D4BC69-EE6B-4EB9-9B8A-7C9AB2F9680A}"/>
                </a:ext>
              </a:extLst>
            </p:cNvPr>
            <p:cNvSpPr/>
            <p:nvPr/>
          </p:nvSpPr>
          <p:spPr>
            <a:xfrm>
              <a:off x="6594185" y="7034444"/>
              <a:ext cx="576580" cy="40005"/>
            </a:xfrm>
            <a:custGeom>
              <a:avLst/>
              <a:gdLst/>
              <a:ahLst/>
              <a:cxnLst/>
              <a:rect l="l" t="t" r="r" b="b"/>
              <a:pathLst>
                <a:path w="576579" h="40004">
                  <a:moveTo>
                    <a:pt x="287972" y="0"/>
                  </a:moveTo>
                  <a:lnTo>
                    <a:pt x="211408" y="859"/>
                  </a:lnTo>
                  <a:lnTo>
                    <a:pt x="142613" y="2992"/>
                  </a:lnTo>
                  <a:lnTo>
                    <a:pt x="84331" y="6202"/>
                  </a:lnTo>
                  <a:lnTo>
                    <a:pt x="39305" y="10296"/>
                  </a:lnTo>
                  <a:lnTo>
                    <a:pt x="0" y="20358"/>
                  </a:lnTo>
                  <a:lnTo>
                    <a:pt x="10300" y="25599"/>
                  </a:lnTo>
                  <a:lnTo>
                    <a:pt x="84388" y="34178"/>
                  </a:lnTo>
                  <a:lnTo>
                    <a:pt x="142684" y="37153"/>
                  </a:lnTo>
                  <a:lnTo>
                    <a:pt x="211486" y="39007"/>
                  </a:lnTo>
                  <a:lnTo>
                    <a:pt x="288048" y="39560"/>
                  </a:lnTo>
                  <a:lnTo>
                    <a:pt x="364613" y="38695"/>
                  </a:lnTo>
                  <a:lnTo>
                    <a:pt x="433410" y="36559"/>
                  </a:lnTo>
                  <a:lnTo>
                    <a:pt x="491694" y="33347"/>
                  </a:lnTo>
                  <a:lnTo>
                    <a:pt x="536721" y="29251"/>
                  </a:lnTo>
                  <a:lnTo>
                    <a:pt x="576021" y="19189"/>
                  </a:lnTo>
                  <a:lnTo>
                    <a:pt x="565721" y="13952"/>
                  </a:lnTo>
                  <a:lnTo>
                    <a:pt x="491637" y="5375"/>
                  </a:lnTo>
                  <a:lnTo>
                    <a:pt x="433342" y="2401"/>
                  </a:lnTo>
                  <a:lnTo>
                    <a:pt x="364539" y="548"/>
                  </a:lnTo>
                  <a:lnTo>
                    <a:pt x="287972" y="0"/>
                  </a:lnTo>
                  <a:close/>
                </a:path>
              </a:pathLst>
            </a:custGeom>
            <a:solidFill>
              <a:srgbClr val="C4C4C4">
                <a:alpha val="4796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04" name="object 602">
              <a:extLst>
                <a:ext uri="{FF2B5EF4-FFF2-40B4-BE49-F238E27FC236}">
                  <a16:creationId xmlns:a16="http://schemas.microsoft.com/office/drawing/2014/main" xmlns="" id="{33353715-A6A6-4DEE-8894-78AD5257C7AA}"/>
                </a:ext>
              </a:extLst>
            </p:cNvPr>
            <p:cNvSpPr/>
            <p:nvPr/>
          </p:nvSpPr>
          <p:spPr>
            <a:xfrm>
              <a:off x="6596457" y="7034601"/>
              <a:ext cx="571500" cy="39370"/>
            </a:xfrm>
            <a:custGeom>
              <a:avLst/>
              <a:gdLst/>
              <a:ahLst/>
              <a:cxnLst/>
              <a:rect l="l" t="t" r="r" b="b"/>
              <a:pathLst>
                <a:path w="571500" h="39370">
                  <a:moveTo>
                    <a:pt x="285699" y="0"/>
                  </a:moveTo>
                  <a:lnTo>
                    <a:pt x="209740" y="853"/>
                  </a:lnTo>
                  <a:lnTo>
                    <a:pt x="141488" y="2969"/>
                  </a:lnTo>
                  <a:lnTo>
                    <a:pt x="83666" y="6154"/>
                  </a:lnTo>
                  <a:lnTo>
                    <a:pt x="38995" y="10217"/>
                  </a:lnTo>
                  <a:lnTo>
                    <a:pt x="0" y="20205"/>
                  </a:lnTo>
                  <a:lnTo>
                    <a:pt x="10219" y="25399"/>
                  </a:lnTo>
                  <a:lnTo>
                    <a:pt x="83723" y="33905"/>
                  </a:lnTo>
                  <a:lnTo>
                    <a:pt x="141558" y="36855"/>
                  </a:lnTo>
                  <a:lnTo>
                    <a:pt x="209817" y="38695"/>
                  </a:lnTo>
                  <a:lnTo>
                    <a:pt x="285775" y="39243"/>
                  </a:lnTo>
                  <a:lnTo>
                    <a:pt x="361735" y="38388"/>
                  </a:lnTo>
                  <a:lnTo>
                    <a:pt x="429989" y="36270"/>
                  </a:lnTo>
                  <a:lnTo>
                    <a:pt x="487813" y="33083"/>
                  </a:lnTo>
                  <a:lnTo>
                    <a:pt x="532484" y="29019"/>
                  </a:lnTo>
                  <a:lnTo>
                    <a:pt x="571474" y="19037"/>
                  </a:lnTo>
                  <a:lnTo>
                    <a:pt x="561256" y="13842"/>
                  </a:lnTo>
                  <a:lnTo>
                    <a:pt x="487756" y="5332"/>
                  </a:lnTo>
                  <a:lnTo>
                    <a:pt x="429921" y="2381"/>
                  </a:lnTo>
                  <a:lnTo>
                    <a:pt x="361661" y="543"/>
                  </a:lnTo>
                  <a:lnTo>
                    <a:pt x="285699" y="0"/>
                  </a:lnTo>
                  <a:close/>
                </a:path>
              </a:pathLst>
            </a:custGeom>
            <a:solidFill>
              <a:srgbClr val="C3C3C3">
                <a:alpha val="4841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05" name="object 603">
              <a:extLst>
                <a:ext uri="{FF2B5EF4-FFF2-40B4-BE49-F238E27FC236}">
                  <a16:creationId xmlns:a16="http://schemas.microsoft.com/office/drawing/2014/main" xmlns="" id="{1AD24D40-2B18-411A-9132-C0497DAA90C7}"/>
                </a:ext>
              </a:extLst>
            </p:cNvPr>
            <p:cNvSpPr/>
            <p:nvPr/>
          </p:nvSpPr>
          <p:spPr>
            <a:xfrm>
              <a:off x="6598742" y="7034758"/>
              <a:ext cx="567055" cy="39370"/>
            </a:xfrm>
            <a:custGeom>
              <a:avLst/>
              <a:gdLst/>
              <a:ahLst/>
              <a:cxnLst/>
              <a:rect l="l" t="t" r="r" b="b"/>
              <a:pathLst>
                <a:path w="567054" h="39370">
                  <a:moveTo>
                    <a:pt x="283413" y="0"/>
                  </a:moveTo>
                  <a:lnTo>
                    <a:pt x="208059" y="847"/>
                  </a:lnTo>
                  <a:lnTo>
                    <a:pt x="140350" y="2946"/>
                  </a:lnTo>
                  <a:lnTo>
                    <a:pt x="82989" y="6105"/>
                  </a:lnTo>
                  <a:lnTo>
                    <a:pt x="38676" y="10134"/>
                  </a:lnTo>
                  <a:lnTo>
                    <a:pt x="0" y="20040"/>
                  </a:lnTo>
                  <a:lnTo>
                    <a:pt x="10132" y="25192"/>
                  </a:lnTo>
                  <a:lnTo>
                    <a:pt x="83046" y="33631"/>
                  </a:lnTo>
                  <a:lnTo>
                    <a:pt x="140421" y="36558"/>
                  </a:lnTo>
                  <a:lnTo>
                    <a:pt x="208136" y="38382"/>
                  </a:lnTo>
                  <a:lnTo>
                    <a:pt x="283489" y="38925"/>
                  </a:lnTo>
                  <a:lnTo>
                    <a:pt x="358844" y="38077"/>
                  </a:lnTo>
                  <a:lnTo>
                    <a:pt x="426554" y="35979"/>
                  </a:lnTo>
                  <a:lnTo>
                    <a:pt x="483919" y="32819"/>
                  </a:lnTo>
                  <a:lnTo>
                    <a:pt x="528235" y="28790"/>
                  </a:lnTo>
                  <a:lnTo>
                    <a:pt x="566915" y="18884"/>
                  </a:lnTo>
                  <a:lnTo>
                    <a:pt x="556778" y="13728"/>
                  </a:lnTo>
                  <a:lnTo>
                    <a:pt x="483862" y="5284"/>
                  </a:lnTo>
                  <a:lnTo>
                    <a:pt x="426487" y="2358"/>
                  </a:lnTo>
                  <a:lnTo>
                    <a:pt x="358770" y="537"/>
                  </a:lnTo>
                  <a:lnTo>
                    <a:pt x="283413" y="0"/>
                  </a:lnTo>
                  <a:close/>
                </a:path>
              </a:pathLst>
            </a:custGeom>
            <a:solidFill>
              <a:srgbClr val="C3C3C3">
                <a:alpha val="4886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06" name="object 604">
              <a:extLst>
                <a:ext uri="{FF2B5EF4-FFF2-40B4-BE49-F238E27FC236}">
                  <a16:creationId xmlns:a16="http://schemas.microsoft.com/office/drawing/2014/main" xmlns="" id="{0EBD048E-5880-46D5-B897-8FA32A90E9C5}"/>
                </a:ext>
              </a:extLst>
            </p:cNvPr>
            <p:cNvSpPr/>
            <p:nvPr/>
          </p:nvSpPr>
          <p:spPr>
            <a:xfrm>
              <a:off x="6601014" y="7034902"/>
              <a:ext cx="562610" cy="38735"/>
            </a:xfrm>
            <a:custGeom>
              <a:avLst/>
              <a:gdLst/>
              <a:ahLst/>
              <a:cxnLst/>
              <a:rect l="l" t="t" r="r" b="b"/>
              <a:pathLst>
                <a:path w="562609" h="38734">
                  <a:moveTo>
                    <a:pt x="281139" y="0"/>
                  </a:moveTo>
                  <a:lnTo>
                    <a:pt x="206390" y="842"/>
                  </a:lnTo>
                  <a:lnTo>
                    <a:pt x="139225" y="2926"/>
                  </a:lnTo>
                  <a:lnTo>
                    <a:pt x="82324" y="6062"/>
                  </a:lnTo>
                  <a:lnTo>
                    <a:pt x="38366" y="10061"/>
                  </a:lnTo>
                  <a:lnTo>
                    <a:pt x="0" y="19888"/>
                  </a:lnTo>
                  <a:lnTo>
                    <a:pt x="10056" y="25002"/>
                  </a:lnTo>
                  <a:lnTo>
                    <a:pt x="82386" y="33380"/>
                  </a:lnTo>
                  <a:lnTo>
                    <a:pt x="139299" y="36285"/>
                  </a:lnTo>
                  <a:lnTo>
                    <a:pt x="206469" y="38095"/>
                  </a:lnTo>
                  <a:lnTo>
                    <a:pt x="281216" y="38633"/>
                  </a:lnTo>
                  <a:lnTo>
                    <a:pt x="355966" y="37790"/>
                  </a:lnTo>
                  <a:lnTo>
                    <a:pt x="423133" y="35706"/>
                  </a:lnTo>
                  <a:lnTo>
                    <a:pt x="480037" y="32570"/>
                  </a:lnTo>
                  <a:lnTo>
                    <a:pt x="523998" y="28572"/>
                  </a:lnTo>
                  <a:lnTo>
                    <a:pt x="562368" y="18745"/>
                  </a:lnTo>
                  <a:lnTo>
                    <a:pt x="552312" y="13631"/>
                  </a:lnTo>
                  <a:lnTo>
                    <a:pt x="479980" y="5257"/>
                  </a:lnTo>
                  <a:lnTo>
                    <a:pt x="423065" y="2353"/>
                  </a:lnTo>
                  <a:lnTo>
                    <a:pt x="355891" y="541"/>
                  </a:lnTo>
                  <a:lnTo>
                    <a:pt x="281139" y="0"/>
                  </a:lnTo>
                  <a:close/>
                </a:path>
              </a:pathLst>
            </a:custGeom>
            <a:solidFill>
              <a:srgbClr val="C2C2C2">
                <a:alpha val="4932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07" name="object 605">
              <a:extLst>
                <a:ext uri="{FF2B5EF4-FFF2-40B4-BE49-F238E27FC236}">
                  <a16:creationId xmlns:a16="http://schemas.microsoft.com/office/drawing/2014/main" xmlns="" id="{CAF25F84-7BDE-44B4-88C4-7C8D8533B499}"/>
                </a:ext>
              </a:extLst>
            </p:cNvPr>
            <p:cNvSpPr/>
            <p:nvPr/>
          </p:nvSpPr>
          <p:spPr>
            <a:xfrm>
              <a:off x="6603286" y="7035059"/>
              <a:ext cx="558165" cy="38735"/>
            </a:xfrm>
            <a:custGeom>
              <a:avLst/>
              <a:gdLst/>
              <a:ahLst/>
              <a:cxnLst/>
              <a:rect l="l" t="t" r="r" b="b"/>
              <a:pathLst>
                <a:path w="558165" h="38734">
                  <a:moveTo>
                    <a:pt x="278866" y="0"/>
                  </a:moveTo>
                  <a:lnTo>
                    <a:pt x="204722" y="836"/>
                  </a:lnTo>
                  <a:lnTo>
                    <a:pt x="138100" y="2903"/>
                  </a:lnTo>
                  <a:lnTo>
                    <a:pt x="81659" y="6013"/>
                  </a:lnTo>
                  <a:lnTo>
                    <a:pt x="38056" y="9978"/>
                  </a:lnTo>
                  <a:lnTo>
                    <a:pt x="0" y="19723"/>
                  </a:lnTo>
                  <a:lnTo>
                    <a:pt x="9975" y="24795"/>
                  </a:lnTo>
                  <a:lnTo>
                    <a:pt x="81722" y="33105"/>
                  </a:lnTo>
                  <a:lnTo>
                    <a:pt x="138177" y="35987"/>
                  </a:lnTo>
                  <a:lnTo>
                    <a:pt x="204808" y="37783"/>
                  </a:lnTo>
                  <a:lnTo>
                    <a:pt x="278955" y="38315"/>
                  </a:lnTo>
                  <a:lnTo>
                    <a:pt x="353099" y="37479"/>
                  </a:lnTo>
                  <a:lnTo>
                    <a:pt x="419721" y="35412"/>
                  </a:lnTo>
                  <a:lnTo>
                    <a:pt x="476162" y="32302"/>
                  </a:lnTo>
                  <a:lnTo>
                    <a:pt x="519765" y="28337"/>
                  </a:lnTo>
                  <a:lnTo>
                    <a:pt x="557822" y="18592"/>
                  </a:lnTo>
                  <a:lnTo>
                    <a:pt x="547847" y="13521"/>
                  </a:lnTo>
                  <a:lnTo>
                    <a:pt x="476099" y="5214"/>
                  </a:lnTo>
                  <a:lnTo>
                    <a:pt x="419644" y="2333"/>
                  </a:lnTo>
                  <a:lnTo>
                    <a:pt x="353013" y="536"/>
                  </a:lnTo>
                  <a:lnTo>
                    <a:pt x="278866" y="0"/>
                  </a:lnTo>
                  <a:close/>
                </a:path>
              </a:pathLst>
            </a:custGeom>
            <a:solidFill>
              <a:srgbClr val="C2C2C2">
                <a:alpha val="4977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08" name="object 606">
              <a:extLst>
                <a:ext uri="{FF2B5EF4-FFF2-40B4-BE49-F238E27FC236}">
                  <a16:creationId xmlns:a16="http://schemas.microsoft.com/office/drawing/2014/main" xmlns="" id="{6B82C1F0-7DB7-4CF3-A3A6-E7E7F1C288E6}"/>
                </a:ext>
              </a:extLst>
            </p:cNvPr>
            <p:cNvSpPr/>
            <p:nvPr/>
          </p:nvSpPr>
          <p:spPr>
            <a:xfrm>
              <a:off x="6605558" y="7035217"/>
              <a:ext cx="553720" cy="38100"/>
            </a:xfrm>
            <a:custGeom>
              <a:avLst/>
              <a:gdLst/>
              <a:ahLst/>
              <a:cxnLst/>
              <a:rect l="l" t="t" r="r" b="b"/>
              <a:pathLst>
                <a:path w="553720" h="38100">
                  <a:moveTo>
                    <a:pt x="276606" y="0"/>
                  </a:moveTo>
                  <a:lnTo>
                    <a:pt x="203061" y="830"/>
                  </a:lnTo>
                  <a:lnTo>
                    <a:pt x="136979" y="2881"/>
                  </a:lnTo>
                  <a:lnTo>
                    <a:pt x="80995" y="5965"/>
                  </a:lnTo>
                  <a:lnTo>
                    <a:pt x="37747" y="9899"/>
                  </a:lnTo>
                  <a:lnTo>
                    <a:pt x="0" y="19570"/>
                  </a:lnTo>
                  <a:lnTo>
                    <a:pt x="9893" y="24600"/>
                  </a:lnTo>
                  <a:lnTo>
                    <a:pt x="81052" y="32837"/>
                  </a:lnTo>
                  <a:lnTo>
                    <a:pt x="137047" y="35693"/>
                  </a:lnTo>
                  <a:lnTo>
                    <a:pt x="203135" y="37472"/>
                  </a:lnTo>
                  <a:lnTo>
                    <a:pt x="276682" y="37998"/>
                  </a:lnTo>
                  <a:lnTo>
                    <a:pt x="350221" y="37172"/>
                  </a:lnTo>
                  <a:lnTo>
                    <a:pt x="416299" y="35123"/>
                  </a:lnTo>
                  <a:lnTo>
                    <a:pt x="472281" y="32038"/>
                  </a:lnTo>
                  <a:lnTo>
                    <a:pt x="515528" y="28105"/>
                  </a:lnTo>
                  <a:lnTo>
                    <a:pt x="553275" y="18440"/>
                  </a:lnTo>
                  <a:lnTo>
                    <a:pt x="543382" y="13410"/>
                  </a:lnTo>
                  <a:lnTo>
                    <a:pt x="472224" y="5172"/>
                  </a:lnTo>
                  <a:lnTo>
                    <a:pt x="416232" y="2314"/>
                  </a:lnTo>
                  <a:lnTo>
                    <a:pt x="350147" y="531"/>
                  </a:lnTo>
                  <a:lnTo>
                    <a:pt x="276606" y="0"/>
                  </a:lnTo>
                  <a:close/>
                </a:path>
              </a:pathLst>
            </a:custGeom>
            <a:solidFill>
              <a:srgbClr val="C1C1C1">
                <a:alpha val="5022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09" name="object 607">
              <a:extLst>
                <a:ext uri="{FF2B5EF4-FFF2-40B4-BE49-F238E27FC236}">
                  <a16:creationId xmlns:a16="http://schemas.microsoft.com/office/drawing/2014/main" xmlns="" id="{9CB9A147-7381-4D0E-BA6D-4EF46C1F823D}"/>
                </a:ext>
              </a:extLst>
            </p:cNvPr>
            <p:cNvSpPr/>
            <p:nvPr/>
          </p:nvSpPr>
          <p:spPr>
            <a:xfrm>
              <a:off x="6607831" y="7035373"/>
              <a:ext cx="549275" cy="38100"/>
            </a:xfrm>
            <a:custGeom>
              <a:avLst/>
              <a:gdLst/>
              <a:ahLst/>
              <a:cxnLst/>
              <a:rect l="l" t="t" r="r" b="b"/>
              <a:pathLst>
                <a:path w="549275" h="38100">
                  <a:moveTo>
                    <a:pt x="274332" y="0"/>
                  </a:moveTo>
                  <a:lnTo>
                    <a:pt x="201394" y="825"/>
                  </a:lnTo>
                  <a:lnTo>
                    <a:pt x="135857" y="2860"/>
                  </a:lnTo>
                  <a:lnTo>
                    <a:pt x="80335" y="5921"/>
                  </a:lnTo>
                  <a:lnTo>
                    <a:pt x="37442" y="9822"/>
                  </a:lnTo>
                  <a:lnTo>
                    <a:pt x="0" y="19405"/>
                  </a:lnTo>
                  <a:lnTo>
                    <a:pt x="9812" y="24392"/>
                  </a:lnTo>
                  <a:lnTo>
                    <a:pt x="80387" y="32564"/>
                  </a:lnTo>
                  <a:lnTo>
                    <a:pt x="135921" y="35399"/>
                  </a:lnTo>
                  <a:lnTo>
                    <a:pt x="201467" y="37167"/>
                  </a:lnTo>
                  <a:lnTo>
                    <a:pt x="274408" y="37693"/>
                  </a:lnTo>
                  <a:lnTo>
                    <a:pt x="347343" y="36868"/>
                  </a:lnTo>
                  <a:lnTo>
                    <a:pt x="412878" y="34832"/>
                  </a:lnTo>
                  <a:lnTo>
                    <a:pt x="468399" y="31772"/>
                  </a:lnTo>
                  <a:lnTo>
                    <a:pt x="511292" y="27871"/>
                  </a:lnTo>
                  <a:lnTo>
                    <a:pt x="548728" y="18288"/>
                  </a:lnTo>
                  <a:lnTo>
                    <a:pt x="538916" y="13300"/>
                  </a:lnTo>
                  <a:lnTo>
                    <a:pt x="468342" y="5129"/>
                  </a:lnTo>
                  <a:lnTo>
                    <a:pt x="412810" y="2294"/>
                  </a:lnTo>
                  <a:lnTo>
                    <a:pt x="347268" y="526"/>
                  </a:lnTo>
                  <a:lnTo>
                    <a:pt x="274332" y="0"/>
                  </a:lnTo>
                  <a:close/>
                </a:path>
              </a:pathLst>
            </a:custGeom>
            <a:solidFill>
              <a:srgbClr val="C1C1C1">
                <a:alpha val="5067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10" name="object 608">
              <a:extLst>
                <a:ext uri="{FF2B5EF4-FFF2-40B4-BE49-F238E27FC236}">
                  <a16:creationId xmlns:a16="http://schemas.microsoft.com/office/drawing/2014/main" xmlns="" id="{00705C9A-C989-4364-BCF3-91596A6E2E2F}"/>
                </a:ext>
              </a:extLst>
            </p:cNvPr>
            <p:cNvSpPr/>
            <p:nvPr/>
          </p:nvSpPr>
          <p:spPr>
            <a:xfrm>
              <a:off x="6610103" y="7035530"/>
              <a:ext cx="544195" cy="37465"/>
            </a:xfrm>
            <a:custGeom>
              <a:avLst/>
              <a:gdLst/>
              <a:ahLst/>
              <a:cxnLst/>
              <a:rect l="l" t="t" r="r" b="b"/>
              <a:pathLst>
                <a:path w="544195" h="37465">
                  <a:moveTo>
                    <a:pt x="272059" y="0"/>
                  </a:moveTo>
                  <a:lnTo>
                    <a:pt x="199725" y="814"/>
                  </a:lnTo>
                  <a:lnTo>
                    <a:pt x="134731" y="2832"/>
                  </a:lnTo>
                  <a:lnTo>
                    <a:pt x="79670" y="5867"/>
                  </a:lnTo>
                  <a:lnTo>
                    <a:pt x="37132" y="9736"/>
                  </a:lnTo>
                  <a:lnTo>
                    <a:pt x="0" y="19240"/>
                  </a:lnTo>
                  <a:lnTo>
                    <a:pt x="9730" y="24190"/>
                  </a:lnTo>
                  <a:lnTo>
                    <a:pt x="79722" y="32294"/>
                  </a:lnTo>
                  <a:lnTo>
                    <a:pt x="134796" y="35104"/>
                  </a:lnTo>
                  <a:lnTo>
                    <a:pt x="199798" y="36855"/>
                  </a:lnTo>
                  <a:lnTo>
                    <a:pt x="272135" y="37376"/>
                  </a:lnTo>
                  <a:lnTo>
                    <a:pt x="344464" y="36562"/>
                  </a:lnTo>
                  <a:lnTo>
                    <a:pt x="409456" y="34546"/>
                  </a:lnTo>
                  <a:lnTo>
                    <a:pt x="464518" y="31513"/>
                  </a:lnTo>
                  <a:lnTo>
                    <a:pt x="507055" y="27645"/>
                  </a:lnTo>
                  <a:lnTo>
                    <a:pt x="544182" y="18135"/>
                  </a:lnTo>
                  <a:lnTo>
                    <a:pt x="534451" y="13185"/>
                  </a:lnTo>
                  <a:lnTo>
                    <a:pt x="464461" y="5081"/>
                  </a:lnTo>
                  <a:lnTo>
                    <a:pt x="409389" y="2271"/>
                  </a:lnTo>
                  <a:lnTo>
                    <a:pt x="344390" y="520"/>
                  </a:lnTo>
                  <a:lnTo>
                    <a:pt x="272059" y="0"/>
                  </a:lnTo>
                  <a:close/>
                </a:path>
              </a:pathLst>
            </a:custGeom>
            <a:solidFill>
              <a:srgbClr val="C0C0C0">
                <a:alpha val="5113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11" name="object 609">
              <a:extLst>
                <a:ext uri="{FF2B5EF4-FFF2-40B4-BE49-F238E27FC236}">
                  <a16:creationId xmlns:a16="http://schemas.microsoft.com/office/drawing/2014/main" xmlns="" id="{D9ED2D4E-8EF2-4E1F-8261-C281C0116164}"/>
                </a:ext>
              </a:extLst>
            </p:cNvPr>
            <p:cNvSpPr/>
            <p:nvPr/>
          </p:nvSpPr>
          <p:spPr>
            <a:xfrm>
              <a:off x="6612388" y="7035688"/>
              <a:ext cx="539750" cy="37465"/>
            </a:xfrm>
            <a:custGeom>
              <a:avLst/>
              <a:gdLst/>
              <a:ahLst/>
              <a:cxnLst/>
              <a:rect l="l" t="t" r="r" b="b"/>
              <a:pathLst>
                <a:path w="539750" h="37465">
                  <a:moveTo>
                    <a:pt x="269773" y="0"/>
                  </a:moveTo>
                  <a:lnTo>
                    <a:pt x="198044" y="808"/>
                  </a:lnTo>
                  <a:lnTo>
                    <a:pt x="133594" y="2809"/>
                  </a:lnTo>
                  <a:lnTo>
                    <a:pt x="78994" y="5819"/>
                  </a:lnTo>
                  <a:lnTo>
                    <a:pt x="36814" y="9657"/>
                  </a:lnTo>
                  <a:lnTo>
                    <a:pt x="0" y="19088"/>
                  </a:lnTo>
                  <a:lnTo>
                    <a:pt x="9644" y="23990"/>
                  </a:lnTo>
                  <a:lnTo>
                    <a:pt x="79046" y="32021"/>
                  </a:lnTo>
                  <a:lnTo>
                    <a:pt x="133659" y="34806"/>
                  </a:lnTo>
                  <a:lnTo>
                    <a:pt x="198117" y="36543"/>
                  </a:lnTo>
                  <a:lnTo>
                    <a:pt x="269849" y="37058"/>
                  </a:lnTo>
                  <a:lnTo>
                    <a:pt x="341573" y="36250"/>
                  </a:lnTo>
                  <a:lnTo>
                    <a:pt x="406022" y="34252"/>
                  </a:lnTo>
                  <a:lnTo>
                    <a:pt x="460624" y="31245"/>
                  </a:lnTo>
                  <a:lnTo>
                    <a:pt x="502806" y="27410"/>
                  </a:lnTo>
                  <a:lnTo>
                    <a:pt x="539623" y="17983"/>
                  </a:lnTo>
                  <a:lnTo>
                    <a:pt x="529973" y="13075"/>
                  </a:lnTo>
                  <a:lnTo>
                    <a:pt x="460567" y="5038"/>
                  </a:lnTo>
                  <a:lnTo>
                    <a:pt x="405955" y="2252"/>
                  </a:lnTo>
                  <a:lnTo>
                    <a:pt x="341499" y="515"/>
                  </a:lnTo>
                  <a:lnTo>
                    <a:pt x="269773" y="0"/>
                  </a:lnTo>
                  <a:close/>
                </a:path>
              </a:pathLst>
            </a:custGeom>
            <a:solidFill>
              <a:srgbClr val="C0C0C0">
                <a:alpha val="5158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12" name="object 610">
              <a:extLst>
                <a:ext uri="{FF2B5EF4-FFF2-40B4-BE49-F238E27FC236}">
                  <a16:creationId xmlns:a16="http://schemas.microsoft.com/office/drawing/2014/main" xmlns="" id="{D43A986D-FC18-4486-ACCE-57A35FD94175}"/>
                </a:ext>
              </a:extLst>
            </p:cNvPr>
            <p:cNvSpPr/>
            <p:nvPr/>
          </p:nvSpPr>
          <p:spPr>
            <a:xfrm>
              <a:off x="6614660" y="7035844"/>
              <a:ext cx="535305" cy="36830"/>
            </a:xfrm>
            <a:custGeom>
              <a:avLst/>
              <a:gdLst/>
              <a:ahLst/>
              <a:cxnLst/>
              <a:rect l="l" t="t" r="r" b="b"/>
              <a:pathLst>
                <a:path w="535304" h="36829">
                  <a:moveTo>
                    <a:pt x="267500" y="0"/>
                  </a:moveTo>
                  <a:lnTo>
                    <a:pt x="182936" y="1110"/>
                  </a:lnTo>
                  <a:lnTo>
                    <a:pt x="109498" y="3870"/>
                  </a:lnTo>
                  <a:lnTo>
                    <a:pt x="51592" y="7966"/>
                  </a:lnTo>
                  <a:lnTo>
                    <a:pt x="13624" y="13087"/>
                  </a:lnTo>
                  <a:lnTo>
                    <a:pt x="0" y="18923"/>
                  </a:lnTo>
                  <a:lnTo>
                    <a:pt x="13647" y="24702"/>
                  </a:lnTo>
                  <a:lnTo>
                    <a:pt x="51636" y="29667"/>
                  </a:lnTo>
                  <a:lnTo>
                    <a:pt x="109558" y="33525"/>
                  </a:lnTo>
                  <a:lnTo>
                    <a:pt x="183008" y="35985"/>
                  </a:lnTo>
                  <a:lnTo>
                    <a:pt x="267576" y="36753"/>
                  </a:lnTo>
                  <a:lnTo>
                    <a:pt x="352135" y="35642"/>
                  </a:lnTo>
                  <a:lnTo>
                    <a:pt x="425572" y="32883"/>
                  </a:lnTo>
                  <a:lnTo>
                    <a:pt x="483479" y="28787"/>
                  </a:lnTo>
                  <a:lnTo>
                    <a:pt x="521450" y="23666"/>
                  </a:lnTo>
                  <a:lnTo>
                    <a:pt x="535076" y="17830"/>
                  </a:lnTo>
                  <a:lnTo>
                    <a:pt x="521422" y="12050"/>
                  </a:lnTo>
                  <a:lnTo>
                    <a:pt x="483431" y="7082"/>
                  </a:lnTo>
                  <a:lnTo>
                    <a:pt x="425508" y="3222"/>
                  </a:lnTo>
                  <a:lnTo>
                    <a:pt x="352062" y="763"/>
                  </a:lnTo>
                  <a:lnTo>
                    <a:pt x="267500" y="0"/>
                  </a:lnTo>
                  <a:close/>
                </a:path>
              </a:pathLst>
            </a:custGeom>
            <a:solidFill>
              <a:srgbClr val="BEBEBE">
                <a:alpha val="5203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13" name="object 611">
              <a:extLst>
                <a:ext uri="{FF2B5EF4-FFF2-40B4-BE49-F238E27FC236}">
                  <a16:creationId xmlns:a16="http://schemas.microsoft.com/office/drawing/2014/main" xmlns="" id="{22449700-77B1-45F9-9D92-6EBF6A0319DE}"/>
                </a:ext>
              </a:extLst>
            </p:cNvPr>
            <p:cNvSpPr/>
            <p:nvPr/>
          </p:nvSpPr>
          <p:spPr>
            <a:xfrm>
              <a:off x="6616933" y="7036001"/>
              <a:ext cx="530860" cy="36830"/>
            </a:xfrm>
            <a:custGeom>
              <a:avLst/>
              <a:gdLst/>
              <a:ahLst/>
              <a:cxnLst/>
              <a:rect l="l" t="t" r="r" b="b"/>
              <a:pathLst>
                <a:path w="530859" h="36829">
                  <a:moveTo>
                    <a:pt x="265226" y="0"/>
                  </a:moveTo>
                  <a:lnTo>
                    <a:pt x="181382" y="1102"/>
                  </a:lnTo>
                  <a:lnTo>
                    <a:pt x="108568" y="3837"/>
                  </a:lnTo>
                  <a:lnTo>
                    <a:pt x="51154" y="7897"/>
                  </a:lnTo>
                  <a:lnTo>
                    <a:pt x="0" y="18757"/>
                  </a:lnTo>
                  <a:lnTo>
                    <a:pt x="13536" y="24488"/>
                  </a:lnTo>
                  <a:lnTo>
                    <a:pt x="51203" y="29413"/>
                  </a:lnTo>
                  <a:lnTo>
                    <a:pt x="108632" y="33241"/>
                  </a:lnTo>
                  <a:lnTo>
                    <a:pt x="181455" y="35680"/>
                  </a:lnTo>
                  <a:lnTo>
                    <a:pt x="265303" y="36436"/>
                  </a:lnTo>
                  <a:lnTo>
                    <a:pt x="349142" y="35338"/>
                  </a:lnTo>
                  <a:lnTo>
                    <a:pt x="421955" y="32604"/>
                  </a:lnTo>
                  <a:lnTo>
                    <a:pt x="479371" y="28542"/>
                  </a:lnTo>
                  <a:lnTo>
                    <a:pt x="517019" y="23463"/>
                  </a:lnTo>
                  <a:lnTo>
                    <a:pt x="530529" y="17678"/>
                  </a:lnTo>
                  <a:lnTo>
                    <a:pt x="516993" y="11949"/>
                  </a:lnTo>
                  <a:lnTo>
                    <a:pt x="479326" y="7026"/>
                  </a:lnTo>
                  <a:lnTo>
                    <a:pt x="421897" y="3199"/>
                  </a:lnTo>
                  <a:lnTo>
                    <a:pt x="349074" y="760"/>
                  </a:lnTo>
                  <a:lnTo>
                    <a:pt x="265226" y="0"/>
                  </a:lnTo>
                  <a:close/>
                </a:path>
              </a:pathLst>
            </a:custGeom>
            <a:solidFill>
              <a:srgbClr val="BDBDBD">
                <a:alpha val="5248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14" name="object 612">
              <a:extLst>
                <a:ext uri="{FF2B5EF4-FFF2-40B4-BE49-F238E27FC236}">
                  <a16:creationId xmlns:a16="http://schemas.microsoft.com/office/drawing/2014/main" xmlns="" id="{C0789AA8-0841-4210-B2F8-BCA28D029B00}"/>
                </a:ext>
              </a:extLst>
            </p:cNvPr>
            <p:cNvSpPr/>
            <p:nvPr/>
          </p:nvSpPr>
          <p:spPr>
            <a:xfrm>
              <a:off x="6619204" y="7036159"/>
              <a:ext cx="526415" cy="36195"/>
            </a:xfrm>
            <a:custGeom>
              <a:avLst/>
              <a:gdLst/>
              <a:ahLst/>
              <a:cxnLst/>
              <a:rect l="l" t="t" r="r" b="b"/>
              <a:pathLst>
                <a:path w="526415" h="36195">
                  <a:moveTo>
                    <a:pt x="262953" y="0"/>
                  </a:moveTo>
                  <a:lnTo>
                    <a:pt x="179834" y="1088"/>
                  </a:lnTo>
                  <a:lnTo>
                    <a:pt x="107647" y="3799"/>
                  </a:lnTo>
                  <a:lnTo>
                    <a:pt x="50725" y="7825"/>
                  </a:lnTo>
                  <a:lnTo>
                    <a:pt x="0" y="18592"/>
                  </a:lnTo>
                  <a:lnTo>
                    <a:pt x="13420" y="24277"/>
                  </a:lnTo>
                  <a:lnTo>
                    <a:pt x="50765" y="29162"/>
                  </a:lnTo>
                  <a:lnTo>
                    <a:pt x="107702" y="32956"/>
                  </a:lnTo>
                  <a:lnTo>
                    <a:pt x="179901" y="35371"/>
                  </a:lnTo>
                  <a:lnTo>
                    <a:pt x="263029" y="36118"/>
                  </a:lnTo>
                  <a:lnTo>
                    <a:pt x="346155" y="35030"/>
                  </a:lnTo>
                  <a:lnTo>
                    <a:pt x="418344" y="32319"/>
                  </a:lnTo>
                  <a:lnTo>
                    <a:pt x="475266" y="28293"/>
                  </a:lnTo>
                  <a:lnTo>
                    <a:pt x="512589" y="23259"/>
                  </a:lnTo>
                  <a:lnTo>
                    <a:pt x="525983" y="17526"/>
                  </a:lnTo>
                  <a:lnTo>
                    <a:pt x="512562" y="11846"/>
                  </a:lnTo>
                  <a:lnTo>
                    <a:pt x="475217" y="6965"/>
                  </a:lnTo>
                  <a:lnTo>
                    <a:pt x="418280" y="3171"/>
                  </a:lnTo>
                  <a:lnTo>
                    <a:pt x="346082" y="753"/>
                  </a:lnTo>
                  <a:lnTo>
                    <a:pt x="262953" y="0"/>
                  </a:lnTo>
                  <a:close/>
                </a:path>
              </a:pathLst>
            </a:custGeom>
            <a:solidFill>
              <a:srgbClr val="BDBDBD">
                <a:alpha val="5294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15" name="object 613">
              <a:extLst>
                <a:ext uri="{FF2B5EF4-FFF2-40B4-BE49-F238E27FC236}">
                  <a16:creationId xmlns:a16="http://schemas.microsoft.com/office/drawing/2014/main" xmlns="" id="{8A4D8931-BAD5-465E-BE48-E05A1E76852D}"/>
                </a:ext>
              </a:extLst>
            </p:cNvPr>
            <p:cNvSpPr/>
            <p:nvPr/>
          </p:nvSpPr>
          <p:spPr>
            <a:xfrm>
              <a:off x="6621476" y="7036315"/>
              <a:ext cx="521970" cy="36195"/>
            </a:xfrm>
            <a:custGeom>
              <a:avLst/>
              <a:gdLst/>
              <a:ahLst/>
              <a:cxnLst/>
              <a:rect l="l" t="t" r="r" b="b"/>
              <a:pathLst>
                <a:path w="521970" h="36195">
                  <a:moveTo>
                    <a:pt x="260680" y="0"/>
                  </a:moveTo>
                  <a:lnTo>
                    <a:pt x="178279" y="1080"/>
                  </a:lnTo>
                  <a:lnTo>
                    <a:pt x="106717" y="3767"/>
                  </a:lnTo>
                  <a:lnTo>
                    <a:pt x="50287" y="7759"/>
                  </a:lnTo>
                  <a:lnTo>
                    <a:pt x="0" y="18440"/>
                  </a:lnTo>
                  <a:lnTo>
                    <a:pt x="13305" y="24069"/>
                  </a:lnTo>
                  <a:lnTo>
                    <a:pt x="50327" y="28908"/>
                  </a:lnTo>
                  <a:lnTo>
                    <a:pt x="106772" y="32670"/>
                  </a:lnTo>
                  <a:lnTo>
                    <a:pt x="178347" y="35067"/>
                  </a:lnTo>
                  <a:lnTo>
                    <a:pt x="260756" y="35814"/>
                  </a:lnTo>
                  <a:lnTo>
                    <a:pt x="343162" y="34733"/>
                  </a:lnTo>
                  <a:lnTo>
                    <a:pt x="414727" y="32046"/>
                  </a:lnTo>
                  <a:lnTo>
                    <a:pt x="471158" y="28054"/>
                  </a:lnTo>
                  <a:lnTo>
                    <a:pt x="508158" y="23062"/>
                  </a:lnTo>
                  <a:lnTo>
                    <a:pt x="521436" y="17373"/>
                  </a:lnTo>
                  <a:lnTo>
                    <a:pt x="508131" y="11739"/>
                  </a:lnTo>
                  <a:lnTo>
                    <a:pt x="471109" y="6900"/>
                  </a:lnTo>
                  <a:lnTo>
                    <a:pt x="414663" y="3140"/>
                  </a:lnTo>
                  <a:lnTo>
                    <a:pt x="343089" y="744"/>
                  </a:lnTo>
                  <a:lnTo>
                    <a:pt x="260680" y="0"/>
                  </a:lnTo>
                  <a:close/>
                </a:path>
              </a:pathLst>
            </a:custGeom>
            <a:solidFill>
              <a:srgbClr val="BCBCBC">
                <a:alpha val="5339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16" name="object 614">
              <a:extLst>
                <a:ext uri="{FF2B5EF4-FFF2-40B4-BE49-F238E27FC236}">
                  <a16:creationId xmlns:a16="http://schemas.microsoft.com/office/drawing/2014/main" xmlns="" id="{E3BEDCBE-658B-4CDF-8FA3-9B747F3BF933}"/>
                </a:ext>
              </a:extLst>
            </p:cNvPr>
            <p:cNvSpPr/>
            <p:nvPr/>
          </p:nvSpPr>
          <p:spPr>
            <a:xfrm>
              <a:off x="6623749" y="7036473"/>
              <a:ext cx="516890" cy="35560"/>
            </a:xfrm>
            <a:custGeom>
              <a:avLst/>
              <a:gdLst/>
              <a:ahLst/>
              <a:cxnLst/>
              <a:rect l="l" t="t" r="r" b="b"/>
              <a:pathLst>
                <a:path w="516890" h="35559">
                  <a:moveTo>
                    <a:pt x="258406" y="0"/>
                  </a:moveTo>
                  <a:lnTo>
                    <a:pt x="176725" y="1071"/>
                  </a:lnTo>
                  <a:lnTo>
                    <a:pt x="105787" y="3735"/>
                  </a:lnTo>
                  <a:lnTo>
                    <a:pt x="49849" y="7691"/>
                  </a:lnTo>
                  <a:lnTo>
                    <a:pt x="0" y="18275"/>
                  </a:lnTo>
                  <a:lnTo>
                    <a:pt x="13189" y="23859"/>
                  </a:lnTo>
                  <a:lnTo>
                    <a:pt x="49889" y="28656"/>
                  </a:lnTo>
                  <a:lnTo>
                    <a:pt x="105842" y="32384"/>
                  </a:lnTo>
                  <a:lnTo>
                    <a:pt x="176792" y="34758"/>
                  </a:lnTo>
                  <a:lnTo>
                    <a:pt x="258483" y="35496"/>
                  </a:lnTo>
                  <a:lnTo>
                    <a:pt x="340170" y="34424"/>
                  </a:lnTo>
                  <a:lnTo>
                    <a:pt x="411111" y="31761"/>
                  </a:lnTo>
                  <a:lnTo>
                    <a:pt x="467049" y="27805"/>
                  </a:lnTo>
                  <a:lnTo>
                    <a:pt x="503728" y="22858"/>
                  </a:lnTo>
                  <a:lnTo>
                    <a:pt x="516890" y="17221"/>
                  </a:lnTo>
                  <a:lnTo>
                    <a:pt x="503700" y="11637"/>
                  </a:lnTo>
                  <a:lnTo>
                    <a:pt x="467000" y="6839"/>
                  </a:lnTo>
                  <a:lnTo>
                    <a:pt x="411047" y="3112"/>
                  </a:lnTo>
                  <a:lnTo>
                    <a:pt x="340097" y="737"/>
                  </a:lnTo>
                  <a:lnTo>
                    <a:pt x="258406" y="0"/>
                  </a:lnTo>
                  <a:close/>
                </a:path>
              </a:pathLst>
            </a:custGeom>
            <a:solidFill>
              <a:srgbClr val="BCBCBC">
                <a:alpha val="5384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17" name="object 615">
              <a:extLst>
                <a:ext uri="{FF2B5EF4-FFF2-40B4-BE49-F238E27FC236}">
                  <a16:creationId xmlns:a16="http://schemas.microsoft.com/office/drawing/2014/main" xmlns="" id="{5668297C-F900-4643-8D31-99BEE77409ED}"/>
                </a:ext>
              </a:extLst>
            </p:cNvPr>
            <p:cNvSpPr/>
            <p:nvPr/>
          </p:nvSpPr>
          <p:spPr>
            <a:xfrm>
              <a:off x="6626034" y="7036629"/>
              <a:ext cx="512445" cy="35560"/>
            </a:xfrm>
            <a:custGeom>
              <a:avLst/>
              <a:gdLst/>
              <a:ahLst/>
              <a:cxnLst/>
              <a:rect l="l" t="t" r="r" b="b"/>
              <a:pathLst>
                <a:path w="512445" h="35559">
                  <a:moveTo>
                    <a:pt x="256133" y="0"/>
                  </a:moveTo>
                  <a:lnTo>
                    <a:pt x="175165" y="1058"/>
                  </a:lnTo>
                  <a:lnTo>
                    <a:pt x="104848" y="3697"/>
                  </a:lnTo>
                  <a:lnTo>
                    <a:pt x="49402" y="7618"/>
                  </a:lnTo>
                  <a:lnTo>
                    <a:pt x="0" y="18110"/>
                  </a:lnTo>
                  <a:lnTo>
                    <a:pt x="13067" y="23644"/>
                  </a:lnTo>
                  <a:lnTo>
                    <a:pt x="49441" y="28399"/>
                  </a:lnTo>
                  <a:lnTo>
                    <a:pt x="104900" y="32095"/>
                  </a:lnTo>
                  <a:lnTo>
                    <a:pt x="175226" y="34448"/>
                  </a:lnTo>
                  <a:lnTo>
                    <a:pt x="256197" y="35178"/>
                  </a:lnTo>
                  <a:lnTo>
                    <a:pt x="337164" y="34120"/>
                  </a:lnTo>
                  <a:lnTo>
                    <a:pt x="407481" y="31481"/>
                  </a:lnTo>
                  <a:lnTo>
                    <a:pt x="462928" y="27560"/>
                  </a:lnTo>
                  <a:lnTo>
                    <a:pt x="499284" y="22656"/>
                  </a:lnTo>
                  <a:lnTo>
                    <a:pt x="512330" y="17068"/>
                  </a:lnTo>
                  <a:lnTo>
                    <a:pt x="499257" y="11534"/>
                  </a:lnTo>
                  <a:lnTo>
                    <a:pt x="462880" y="6779"/>
                  </a:lnTo>
                  <a:lnTo>
                    <a:pt x="407420" y="3083"/>
                  </a:lnTo>
                  <a:lnTo>
                    <a:pt x="337098" y="730"/>
                  </a:lnTo>
                  <a:lnTo>
                    <a:pt x="256133" y="0"/>
                  </a:lnTo>
                  <a:close/>
                </a:path>
              </a:pathLst>
            </a:custGeom>
            <a:solidFill>
              <a:srgbClr val="BBBBBB">
                <a:alpha val="5429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18" name="object 616">
              <a:extLst>
                <a:ext uri="{FF2B5EF4-FFF2-40B4-BE49-F238E27FC236}">
                  <a16:creationId xmlns:a16="http://schemas.microsoft.com/office/drawing/2014/main" xmlns="" id="{24272FA0-9BBD-44BB-B384-88506C294308}"/>
                </a:ext>
              </a:extLst>
            </p:cNvPr>
            <p:cNvSpPr/>
            <p:nvPr/>
          </p:nvSpPr>
          <p:spPr>
            <a:xfrm>
              <a:off x="6628306" y="7036786"/>
              <a:ext cx="508000" cy="34925"/>
            </a:xfrm>
            <a:custGeom>
              <a:avLst/>
              <a:gdLst/>
              <a:ahLst/>
              <a:cxnLst/>
              <a:rect l="l" t="t" r="r" b="b"/>
              <a:pathLst>
                <a:path w="508000" h="34925">
                  <a:moveTo>
                    <a:pt x="253860" y="0"/>
                  </a:moveTo>
                  <a:lnTo>
                    <a:pt x="173611" y="1049"/>
                  </a:lnTo>
                  <a:lnTo>
                    <a:pt x="103918" y="3664"/>
                  </a:lnTo>
                  <a:lnTo>
                    <a:pt x="48964" y="7550"/>
                  </a:lnTo>
                  <a:lnTo>
                    <a:pt x="0" y="17945"/>
                  </a:lnTo>
                  <a:lnTo>
                    <a:pt x="12951" y="23434"/>
                  </a:lnTo>
                  <a:lnTo>
                    <a:pt x="49003" y="28148"/>
                  </a:lnTo>
                  <a:lnTo>
                    <a:pt x="103970" y="31811"/>
                  </a:lnTo>
                  <a:lnTo>
                    <a:pt x="173672" y="34146"/>
                  </a:lnTo>
                  <a:lnTo>
                    <a:pt x="253923" y="34874"/>
                  </a:lnTo>
                  <a:lnTo>
                    <a:pt x="334172" y="33818"/>
                  </a:lnTo>
                  <a:lnTo>
                    <a:pt x="403865" y="31199"/>
                  </a:lnTo>
                  <a:lnTo>
                    <a:pt x="458819" y="27312"/>
                  </a:lnTo>
                  <a:lnTo>
                    <a:pt x="494853" y="22452"/>
                  </a:lnTo>
                  <a:lnTo>
                    <a:pt x="507784" y="16916"/>
                  </a:lnTo>
                  <a:lnTo>
                    <a:pt x="494827" y="11432"/>
                  </a:lnTo>
                  <a:lnTo>
                    <a:pt x="458775" y="6719"/>
                  </a:lnTo>
                  <a:lnTo>
                    <a:pt x="403809" y="3055"/>
                  </a:lnTo>
                  <a:lnTo>
                    <a:pt x="334110" y="722"/>
                  </a:lnTo>
                  <a:lnTo>
                    <a:pt x="253860" y="0"/>
                  </a:lnTo>
                  <a:close/>
                </a:path>
              </a:pathLst>
            </a:custGeom>
            <a:solidFill>
              <a:srgbClr val="BBBBBB">
                <a:alpha val="5475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19" name="object 617">
              <a:extLst>
                <a:ext uri="{FF2B5EF4-FFF2-40B4-BE49-F238E27FC236}">
                  <a16:creationId xmlns:a16="http://schemas.microsoft.com/office/drawing/2014/main" xmlns="" id="{4B79F45E-1942-4A52-89A1-D1E6EE9480E3}"/>
                </a:ext>
              </a:extLst>
            </p:cNvPr>
            <p:cNvSpPr/>
            <p:nvPr/>
          </p:nvSpPr>
          <p:spPr>
            <a:xfrm>
              <a:off x="6630578" y="7036944"/>
              <a:ext cx="503555" cy="34925"/>
            </a:xfrm>
            <a:custGeom>
              <a:avLst/>
              <a:gdLst/>
              <a:ahLst/>
              <a:cxnLst/>
              <a:rect l="l" t="t" r="r" b="b"/>
              <a:pathLst>
                <a:path w="503554" h="34925">
                  <a:moveTo>
                    <a:pt x="251586" y="0"/>
                  </a:moveTo>
                  <a:lnTo>
                    <a:pt x="172057" y="1040"/>
                  </a:lnTo>
                  <a:lnTo>
                    <a:pt x="102988" y="3633"/>
                  </a:lnTo>
                  <a:lnTo>
                    <a:pt x="48526" y="7484"/>
                  </a:lnTo>
                  <a:lnTo>
                    <a:pt x="0" y="17792"/>
                  </a:lnTo>
                  <a:lnTo>
                    <a:pt x="12840" y="23225"/>
                  </a:lnTo>
                  <a:lnTo>
                    <a:pt x="48570" y="27894"/>
                  </a:lnTo>
                  <a:lnTo>
                    <a:pt x="103044" y="31523"/>
                  </a:lnTo>
                  <a:lnTo>
                    <a:pt x="172119" y="33836"/>
                  </a:lnTo>
                  <a:lnTo>
                    <a:pt x="251650" y="34556"/>
                  </a:lnTo>
                  <a:lnTo>
                    <a:pt x="331179" y="33515"/>
                  </a:lnTo>
                  <a:lnTo>
                    <a:pt x="400248" y="30923"/>
                  </a:lnTo>
                  <a:lnTo>
                    <a:pt x="454711" y="27072"/>
                  </a:lnTo>
                  <a:lnTo>
                    <a:pt x="490422" y="22254"/>
                  </a:lnTo>
                  <a:lnTo>
                    <a:pt x="503237" y="16763"/>
                  </a:lnTo>
                  <a:lnTo>
                    <a:pt x="490396" y="11330"/>
                  </a:lnTo>
                  <a:lnTo>
                    <a:pt x="454667" y="6658"/>
                  </a:lnTo>
                  <a:lnTo>
                    <a:pt x="400192" y="3027"/>
                  </a:lnTo>
                  <a:lnTo>
                    <a:pt x="331118" y="715"/>
                  </a:lnTo>
                  <a:lnTo>
                    <a:pt x="251586" y="0"/>
                  </a:lnTo>
                  <a:close/>
                </a:path>
              </a:pathLst>
            </a:custGeom>
            <a:solidFill>
              <a:srgbClr val="BABABA">
                <a:alpha val="5520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20" name="object 618">
              <a:extLst>
                <a:ext uri="{FF2B5EF4-FFF2-40B4-BE49-F238E27FC236}">
                  <a16:creationId xmlns:a16="http://schemas.microsoft.com/office/drawing/2014/main" xmlns="" id="{3A8156FC-8C80-4CAA-8834-B3B63D93BF62}"/>
                </a:ext>
              </a:extLst>
            </p:cNvPr>
            <p:cNvSpPr/>
            <p:nvPr/>
          </p:nvSpPr>
          <p:spPr>
            <a:xfrm>
              <a:off x="6632851" y="7037100"/>
              <a:ext cx="499109" cy="34290"/>
            </a:xfrm>
            <a:custGeom>
              <a:avLst/>
              <a:gdLst/>
              <a:ahLst/>
              <a:cxnLst/>
              <a:rect l="l" t="t" r="r" b="b"/>
              <a:pathLst>
                <a:path w="499109" h="34290">
                  <a:moveTo>
                    <a:pt x="249313" y="0"/>
                  </a:moveTo>
                  <a:lnTo>
                    <a:pt x="170504" y="1032"/>
                  </a:lnTo>
                  <a:lnTo>
                    <a:pt x="102062" y="3600"/>
                  </a:lnTo>
                  <a:lnTo>
                    <a:pt x="48093" y="7415"/>
                  </a:lnTo>
                  <a:lnTo>
                    <a:pt x="0" y="17627"/>
                  </a:lnTo>
                  <a:lnTo>
                    <a:pt x="12725" y="23015"/>
                  </a:lnTo>
                  <a:lnTo>
                    <a:pt x="48132" y="27642"/>
                  </a:lnTo>
                  <a:lnTo>
                    <a:pt x="102114" y="31237"/>
                  </a:lnTo>
                  <a:lnTo>
                    <a:pt x="170565" y="33527"/>
                  </a:lnTo>
                  <a:lnTo>
                    <a:pt x="249377" y="34239"/>
                  </a:lnTo>
                  <a:lnTo>
                    <a:pt x="328191" y="33206"/>
                  </a:lnTo>
                  <a:lnTo>
                    <a:pt x="396633" y="30638"/>
                  </a:lnTo>
                  <a:lnTo>
                    <a:pt x="450600" y="26823"/>
                  </a:lnTo>
                  <a:lnTo>
                    <a:pt x="485988" y="22051"/>
                  </a:lnTo>
                  <a:lnTo>
                    <a:pt x="498690" y="16611"/>
                  </a:lnTo>
                  <a:lnTo>
                    <a:pt x="485965" y="11222"/>
                  </a:lnTo>
                  <a:lnTo>
                    <a:pt x="450558" y="6592"/>
                  </a:lnTo>
                  <a:lnTo>
                    <a:pt x="396576" y="2996"/>
                  </a:lnTo>
                  <a:lnTo>
                    <a:pt x="328125" y="707"/>
                  </a:lnTo>
                  <a:lnTo>
                    <a:pt x="249313" y="0"/>
                  </a:lnTo>
                  <a:close/>
                </a:path>
              </a:pathLst>
            </a:custGeom>
            <a:solidFill>
              <a:srgbClr val="BABABA">
                <a:alpha val="5565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21" name="object 619">
              <a:extLst>
                <a:ext uri="{FF2B5EF4-FFF2-40B4-BE49-F238E27FC236}">
                  <a16:creationId xmlns:a16="http://schemas.microsoft.com/office/drawing/2014/main" xmlns="" id="{B6B02827-8B48-4183-A848-0C8C95023468}"/>
                </a:ext>
              </a:extLst>
            </p:cNvPr>
            <p:cNvSpPr/>
            <p:nvPr/>
          </p:nvSpPr>
          <p:spPr>
            <a:xfrm>
              <a:off x="6635122" y="7037245"/>
              <a:ext cx="494665" cy="34290"/>
            </a:xfrm>
            <a:custGeom>
              <a:avLst/>
              <a:gdLst/>
              <a:ahLst/>
              <a:cxnLst/>
              <a:rect l="l" t="t" r="r" b="b"/>
              <a:pathLst>
                <a:path w="494665" h="34290">
                  <a:moveTo>
                    <a:pt x="247040" y="0"/>
                  </a:moveTo>
                  <a:lnTo>
                    <a:pt x="168950" y="1024"/>
                  </a:lnTo>
                  <a:lnTo>
                    <a:pt x="101132" y="3572"/>
                  </a:lnTo>
                  <a:lnTo>
                    <a:pt x="47655" y="7355"/>
                  </a:lnTo>
                  <a:lnTo>
                    <a:pt x="0" y="17475"/>
                  </a:lnTo>
                  <a:lnTo>
                    <a:pt x="12609" y="22814"/>
                  </a:lnTo>
                  <a:lnTo>
                    <a:pt x="47694" y="27402"/>
                  </a:lnTo>
                  <a:lnTo>
                    <a:pt x="101184" y="30969"/>
                  </a:lnTo>
                  <a:lnTo>
                    <a:pt x="169011" y="33241"/>
                  </a:lnTo>
                  <a:lnTo>
                    <a:pt x="247103" y="33947"/>
                  </a:lnTo>
                  <a:lnTo>
                    <a:pt x="325199" y="32922"/>
                  </a:lnTo>
                  <a:lnTo>
                    <a:pt x="393020" y="30374"/>
                  </a:lnTo>
                  <a:lnTo>
                    <a:pt x="446497" y="26591"/>
                  </a:lnTo>
                  <a:lnTo>
                    <a:pt x="481562" y="21861"/>
                  </a:lnTo>
                  <a:lnTo>
                    <a:pt x="494144" y="16471"/>
                  </a:lnTo>
                  <a:lnTo>
                    <a:pt x="481539" y="11134"/>
                  </a:lnTo>
                  <a:lnTo>
                    <a:pt x="446455" y="6548"/>
                  </a:lnTo>
                  <a:lnTo>
                    <a:pt x="392963" y="2983"/>
                  </a:lnTo>
                  <a:lnTo>
                    <a:pt x="325134" y="710"/>
                  </a:lnTo>
                  <a:lnTo>
                    <a:pt x="247040" y="0"/>
                  </a:lnTo>
                  <a:close/>
                </a:path>
              </a:pathLst>
            </a:custGeom>
            <a:solidFill>
              <a:srgbClr val="B9B9B9">
                <a:alpha val="5610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22" name="object 620">
              <a:extLst>
                <a:ext uri="{FF2B5EF4-FFF2-40B4-BE49-F238E27FC236}">
                  <a16:creationId xmlns:a16="http://schemas.microsoft.com/office/drawing/2014/main" xmlns="" id="{C0938F31-9C42-43FC-BB83-142411892F46}"/>
                </a:ext>
              </a:extLst>
            </p:cNvPr>
            <p:cNvSpPr/>
            <p:nvPr/>
          </p:nvSpPr>
          <p:spPr>
            <a:xfrm>
              <a:off x="6637407" y="7037402"/>
              <a:ext cx="489584" cy="33655"/>
            </a:xfrm>
            <a:custGeom>
              <a:avLst/>
              <a:gdLst/>
              <a:ahLst/>
              <a:cxnLst/>
              <a:rect l="l" t="t" r="r" b="b"/>
              <a:pathLst>
                <a:path w="489584" h="33654">
                  <a:moveTo>
                    <a:pt x="244754" y="0"/>
                  </a:moveTo>
                  <a:lnTo>
                    <a:pt x="167383" y="1016"/>
                  </a:lnTo>
                  <a:lnTo>
                    <a:pt x="100190" y="3540"/>
                  </a:lnTo>
                  <a:lnTo>
                    <a:pt x="47207" y="7286"/>
                  </a:lnTo>
                  <a:lnTo>
                    <a:pt x="0" y="17310"/>
                  </a:lnTo>
                  <a:lnTo>
                    <a:pt x="12487" y="22603"/>
                  </a:lnTo>
                  <a:lnTo>
                    <a:pt x="47246" y="27151"/>
                  </a:lnTo>
                  <a:lnTo>
                    <a:pt x="100242" y="30683"/>
                  </a:lnTo>
                  <a:lnTo>
                    <a:pt x="167444" y="32932"/>
                  </a:lnTo>
                  <a:lnTo>
                    <a:pt x="244817" y="33629"/>
                  </a:lnTo>
                  <a:lnTo>
                    <a:pt x="322194" y="32613"/>
                  </a:lnTo>
                  <a:lnTo>
                    <a:pt x="389391" y="30089"/>
                  </a:lnTo>
                  <a:lnTo>
                    <a:pt x="442376" y="26342"/>
                  </a:lnTo>
                  <a:lnTo>
                    <a:pt x="477118" y="21657"/>
                  </a:lnTo>
                  <a:lnTo>
                    <a:pt x="489584" y="16319"/>
                  </a:lnTo>
                  <a:lnTo>
                    <a:pt x="477096" y="11031"/>
                  </a:lnTo>
                  <a:lnTo>
                    <a:pt x="442334" y="6487"/>
                  </a:lnTo>
                  <a:lnTo>
                    <a:pt x="389333" y="2955"/>
                  </a:lnTo>
                  <a:lnTo>
                    <a:pt x="322129" y="703"/>
                  </a:lnTo>
                  <a:lnTo>
                    <a:pt x="244754" y="0"/>
                  </a:lnTo>
                  <a:close/>
                </a:path>
              </a:pathLst>
            </a:custGeom>
            <a:solidFill>
              <a:srgbClr val="B8B8B8">
                <a:alpha val="5656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23" name="object 621">
              <a:extLst>
                <a:ext uri="{FF2B5EF4-FFF2-40B4-BE49-F238E27FC236}">
                  <a16:creationId xmlns:a16="http://schemas.microsoft.com/office/drawing/2014/main" xmlns="" id="{CE58A4F3-06A7-4BC3-818D-CEF344625CE8}"/>
                </a:ext>
              </a:extLst>
            </p:cNvPr>
            <p:cNvSpPr/>
            <p:nvPr/>
          </p:nvSpPr>
          <p:spPr>
            <a:xfrm>
              <a:off x="6639680" y="7037559"/>
              <a:ext cx="485140" cy="33655"/>
            </a:xfrm>
            <a:custGeom>
              <a:avLst/>
              <a:gdLst/>
              <a:ahLst/>
              <a:cxnLst/>
              <a:rect l="l" t="t" r="r" b="b"/>
              <a:pathLst>
                <a:path w="485140" h="33654">
                  <a:moveTo>
                    <a:pt x="242481" y="0"/>
                  </a:moveTo>
                  <a:lnTo>
                    <a:pt x="165829" y="1007"/>
                  </a:lnTo>
                  <a:lnTo>
                    <a:pt x="99260" y="3508"/>
                  </a:lnTo>
                  <a:lnTo>
                    <a:pt x="46769" y="7221"/>
                  </a:lnTo>
                  <a:lnTo>
                    <a:pt x="0" y="17157"/>
                  </a:lnTo>
                  <a:lnTo>
                    <a:pt x="12371" y="22395"/>
                  </a:lnTo>
                  <a:lnTo>
                    <a:pt x="46808" y="26896"/>
                  </a:lnTo>
                  <a:lnTo>
                    <a:pt x="99312" y="30394"/>
                  </a:lnTo>
                  <a:lnTo>
                    <a:pt x="165890" y="32622"/>
                  </a:lnTo>
                  <a:lnTo>
                    <a:pt x="242544" y="33312"/>
                  </a:lnTo>
                  <a:lnTo>
                    <a:pt x="319200" y="32309"/>
                  </a:lnTo>
                  <a:lnTo>
                    <a:pt x="385771" y="29809"/>
                  </a:lnTo>
                  <a:lnTo>
                    <a:pt x="438262" y="26097"/>
                  </a:lnTo>
                  <a:lnTo>
                    <a:pt x="472682" y="21455"/>
                  </a:lnTo>
                  <a:lnTo>
                    <a:pt x="485038" y="16167"/>
                  </a:lnTo>
                  <a:lnTo>
                    <a:pt x="472666" y="10929"/>
                  </a:lnTo>
                  <a:lnTo>
                    <a:pt x="438229" y="6427"/>
                  </a:lnTo>
                  <a:lnTo>
                    <a:pt x="385722" y="2927"/>
                  </a:lnTo>
                  <a:lnTo>
                    <a:pt x="319141" y="696"/>
                  </a:lnTo>
                  <a:lnTo>
                    <a:pt x="242481" y="0"/>
                  </a:lnTo>
                  <a:close/>
                </a:path>
              </a:pathLst>
            </a:custGeom>
            <a:solidFill>
              <a:srgbClr val="B8B8B8">
                <a:alpha val="5701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24" name="object 622">
              <a:extLst>
                <a:ext uri="{FF2B5EF4-FFF2-40B4-BE49-F238E27FC236}">
                  <a16:creationId xmlns:a16="http://schemas.microsoft.com/office/drawing/2014/main" xmlns="" id="{3443D16C-29A3-4FF9-8927-365C9AE7EC3D}"/>
                </a:ext>
              </a:extLst>
            </p:cNvPr>
            <p:cNvSpPr/>
            <p:nvPr/>
          </p:nvSpPr>
          <p:spPr>
            <a:xfrm>
              <a:off x="6641952" y="7037716"/>
              <a:ext cx="480695" cy="33020"/>
            </a:xfrm>
            <a:custGeom>
              <a:avLst/>
              <a:gdLst/>
              <a:ahLst/>
              <a:cxnLst/>
              <a:rect l="l" t="t" r="r" b="b"/>
              <a:pathLst>
                <a:path w="480695" h="33020">
                  <a:moveTo>
                    <a:pt x="240207" y="0"/>
                  </a:moveTo>
                  <a:lnTo>
                    <a:pt x="164275" y="999"/>
                  </a:lnTo>
                  <a:lnTo>
                    <a:pt x="98330" y="3475"/>
                  </a:lnTo>
                  <a:lnTo>
                    <a:pt x="46331" y="7152"/>
                  </a:lnTo>
                  <a:lnTo>
                    <a:pt x="0" y="16992"/>
                  </a:lnTo>
                  <a:lnTo>
                    <a:pt x="12256" y="22185"/>
                  </a:lnTo>
                  <a:lnTo>
                    <a:pt x="46370" y="26645"/>
                  </a:lnTo>
                  <a:lnTo>
                    <a:pt x="98385" y="30111"/>
                  </a:lnTo>
                  <a:lnTo>
                    <a:pt x="164342" y="32319"/>
                  </a:lnTo>
                  <a:lnTo>
                    <a:pt x="240284" y="33007"/>
                  </a:lnTo>
                  <a:lnTo>
                    <a:pt x="316214" y="32008"/>
                  </a:lnTo>
                  <a:lnTo>
                    <a:pt x="382157" y="29531"/>
                  </a:lnTo>
                  <a:lnTo>
                    <a:pt x="434155" y="25854"/>
                  </a:lnTo>
                  <a:lnTo>
                    <a:pt x="468252" y="21256"/>
                  </a:lnTo>
                  <a:lnTo>
                    <a:pt x="480491" y="16014"/>
                  </a:lnTo>
                  <a:lnTo>
                    <a:pt x="468235" y="10822"/>
                  </a:lnTo>
                  <a:lnTo>
                    <a:pt x="434120" y="6361"/>
                  </a:lnTo>
                  <a:lnTo>
                    <a:pt x="382106" y="2895"/>
                  </a:lnTo>
                  <a:lnTo>
                    <a:pt x="316148" y="687"/>
                  </a:lnTo>
                  <a:lnTo>
                    <a:pt x="240207" y="0"/>
                  </a:lnTo>
                  <a:close/>
                </a:path>
              </a:pathLst>
            </a:custGeom>
            <a:solidFill>
              <a:srgbClr val="B8B8B8">
                <a:alpha val="5746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25" name="object 623">
              <a:extLst>
                <a:ext uri="{FF2B5EF4-FFF2-40B4-BE49-F238E27FC236}">
                  <a16:creationId xmlns:a16="http://schemas.microsoft.com/office/drawing/2014/main" xmlns="" id="{5E84E925-8F2F-4C69-8F54-71BB18E78DA4}"/>
                </a:ext>
              </a:extLst>
            </p:cNvPr>
            <p:cNvSpPr/>
            <p:nvPr/>
          </p:nvSpPr>
          <p:spPr>
            <a:xfrm>
              <a:off x="6644224" y="7037873"/>
              <a:ext cx="476250" cy="33020"/>
            </a:xfrm>
            <a:custGeom>
              <a:avLst/>
              <a:gdLst/>
              <a:ahLst/>
              <a:cxnLst/>
              <a:rect l="l" t="t" r="r" b="b"/>
              <a:pathLst>
                <a:path w="476250" h="33020">
                  <a:moveTo>
                    <a:pt x="237934" y="0"/>
                  </a:moveTo>
                  <a:lnTo>
                    <a:pt x="162722" y="986"/>
                  </a:lnTo>
                  <a:lnTo>
                    <a:pt x="97404" y="3441"/>
                  </a:lnTo>
                  <a:lnTo>
                    <a:pt x="45898" y="7085"/>
                  </a:lnTo>
                  <a:lnTo>
                    <a:pt x="0" y="16827"/>
                  </a:lnTo>
                  <a:lnTo>
                    <a:pt x="12140" y="21970"/>
                  </a:lnTo>
                  <a:lnTo>
                    <a:pt x="45932" y="26388"/>
                  </a:lnTo>
                  <a:lnTo>
                    <a:pt x="97455" y="29822"/>
                  </a:lnTo>
                  <a:lnTo>
                    <a:pt x="162788" y="32009"/>
                  </a:lnTo>
                  <a:lnTo>
                    <a:pt x="238010" y="32689"/>
                  </a:lnTo>
                  <a:lnTo>
                    <a:pt x="313222" y="31704"/>
                  </a:lnTo>
                  <a:lnTo>
                    <a:pt x="378540" y="29251"/>
                  </a:lnTo>
                  <a:lnTo>
                    <a:pt x="430046" y="25609"/>
                  </a:lnTo>
                  <a:lnTo>
                    <a:pt x="463821" y="21054"/>
                  </a:lnTo>
                  <a:lnTo>
                    <a:pt x="475945" y="15862"/>
                  </a:lnTo>
                  <a:lnTo>
                    <a:pt x="463804" y="10719"/>
                  </a:lnTo>
                  <a:lnTo>
                    <a:pt x="430012" y="6301"/>
                  </a:lnTo>
                  <a:lnTo>
                    <a:pt x="378489" y="2867"/>
                  </a:lnTo>
                  <a:lnTo>
                    <a:pt x="313156" y="680"/>
                  </a:lnTo>
                  <a:lnTo>
                    <a:pt x="237934" y="0"/>
                  </a:lnTo>
                  <a:close/>
                </a:path>
              </a:pathLst>
            </a:custGeom>
            <a:solidFill>
              <a:srgbClr val="B8B8B8">
                <a:alpha val="5791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26" name="object 624">
              <a:extLst>
                <a:ext uri="{FF2B5EF4-FFF2-40B4-BE49-F238E27FC236}">
                  <a16:creationId xmlns:a16="http://schemas.microsoft.com/office/drawing/2014/main" xmlns="" id="{5945BA1F-E2F1-41AC-8E88-62E9AC0923CB}"/>
                </a:ext>
              </a:extLst>
            </p:cNvPr>
            <p:cNvSpPr/>
            <p:nvPr/>
          </p:nvSpPr>
          <p:spPr>
            <a:xfrm>
              <a:off x="6646496" y="7038030"/>
              <a:ext cx="471805" cy="32384"/>
            </a:xfrm>
            <a:custGeom>
              <a:avLst/>
              <a:gdLst/>
              <a:ahLst/>
              <a:cxnLst/>
              <a:rect l="l" t="t" r="r" b="b"/>
              <a:pathLst>
                <a:path w="471804" h="32384">
                  <a:moveTo>
                    <a:pt x="235661" y="0"/>
                  </a:moveTo>
                  <a:lnTo>
                    <a:pt x="161168" y="978"/>
                  </a:lnTo>
                  <a:lnTo>
                    <a:pt x="96474" y="3409"/>
                  </a:lnTo>
                  <a:lnTo>
                    <a:pt x="45460" y="7019"/>
                  </a:lnTo>
                  <a:lnTo>
                    <a:pt x="0" y="16675"/>
                  </a:lnTo>
                  <a:lnTo>
                    <a:pt x="12029" y="21766"/>
                  </a:lnTo>
                  <a:lnTo>
                    <a:pt x="45500" y="26139"/>
                  </a:lnTo>
                  <a:lnTo>
                    <a:pt x="96529" y="29537"/>
                  </a:lnTo>
                  <a:lnTo>
                    <a:pt x="161235" y="31700"/>
                  </a:lnTo>
                  <a:lnTo>
                    <a:pt x="235737" y="32372"/>
                  </a:lnTo>
                  <a:lnTo>
                    <a:pt x="310229" y="31400"/>
                  </a:lnTo>
                  <a:lnTo>
                    <a:pt x="374923" y="28972"/>
                  </a:lnTo>
                  <a:lnTo>
                    <a:pt x="425938" y="25364"/>
                  </a:lnTo>
                  <a:lnTo>
                    <a:pt x="459390" y="20851"/>
                  </a:lnTo>
                  <a:lnTo>
                    <a:pt x="471398" y="15709"/>
                  </a:lnTo>
                  <a:lnTo>
                    <a:pt x="459373" y="10617"/>
                  </a:lnTo>
                  <a:lnTo>
                    <a:pt x="425903" y="6240"/>
                  </a:lnTo>
                  <a:lnTo>
                    <a:pt x="374872" y="2839"/>
                  </a:lnTo>
                  <a:lnTo>
                    <a:pt x="310163" y="673"/>
                  </a:lnTo>
                  <a:lnTo>
                    <a:pt x="235661" y="0"/>
                  </a:lnTo>
                  <a:close/>
                </a:path>
              </a:pathLst>
            </a:custGeom>
            <a:solidFill>
              <a:srgbClr val="B7B7B7">
                <a:alpha val="5837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27" name="object 625">
              <a:extLst>
                <a:ext uri="{FF2B5EF4-FFF2-40B4-BE49-F238E27FC236}">
                  <a16:creationId xmlns:a16="http://schemas.microsoft.com/office/drawing/2014/main" xmlns="" id="{3DF38779-1247-4DC5-ABCC-79DD85D3BF82}"/>
                </a:ext>
              </a:extLst>
            </p:cNvPr>
            <p:cNvSpPr/>
            <p:nvPr/>
          </p:nvSpPr>
          <p:spPr>
            <a:xfrm>
              <a:off x="6648769" y="7038187"/>
              <a:ext cx="467359" cy="32384"/>
            </a:xfrm>
            <a:custGeom>
              <a:avLst/>
              <a:gdLst/>
              <a:ahLst/>
              <a:cxnLst/>
              <a:rect l="l" t="t" r="r" b="b"/>
              <a:pathLst>
                <a:path w="467359" h="32384">
                  <a:moveTo>
                    <a:pt x="233400" y="0"/>
                  </a:moveTo>
                  <a:lnTo>
                    <a:pt x="159621" y="969"/>
                  </a:lnTo>
                  <a:lnTo>
                    <a:pt x="95547" y="3377"/>
                  </a:lnTo>
                  <a:lnTo>
                    <a:pt x="45023" y="6951"/>
                  </a:lnTo>
                  <a:lnTo>
                    <a:pt x="0" y="16509"/>
                  </a:lnTo>
                  <a:lnTo>
                    <a:pt x="11913" y="21551"/>
                  </a:lnTo>
                  <a:lnTo>
                    <a:pt x="45062" y="25883"/>
                  </a:lnTo>
                  <a:lnTo>
                    <a:pt x="95599" y="29250"/>
                  </a:lnTo>
                  <a:lnTo>
                    <a:pt x="159681" y="31396"/>
                  </a:lnTo>
                  <a:lnTo>
                    <a:pt x="233464" y="32067"/>
                  </a:lnTo>
                  <a:lnTo>
                    <a:pt x="307242" y="31097"/>
                  </a:lnTo>
                  <a:lnTo>
                    <a:pt x="371312" y="28690"/>
                  </a:lnTo>
                  <a:lnTo>
                    <a:pt x="421833" y="25116"/>
                  </a:lnTo>
                  <a:lnTo>
                    <a:pt x="454960" y="20648"/>
                  </a:lnTo>
                  <a:lnTo>
                    <a:pt x="466851" y="15557"/>
                  </a:lnTo>
                  <a:lnTo>
                    <a:pt x="454943" y="10514"/>
                  </a:lnTo>
                  <a:lnTo>
                    <a:pt x="421796" y="6180"/>
                  </a:lnTo>
                  <a:lnTo>
                    <a:pt x="371258" y="2811"/>
                  </a:lnTo>
                  <a:lnTo>
                    <a:pt x="307177" y="665"/>
                  </a:lnTo>
                  <a:lnTo>
                    <a:pt x="233400" y="0"/>
                  </a:lnTo>
                  <a:close/>
                </a:path>
              </a:pathLst>
            </a:custGeom>
            <a:solidFill>
              <a:srgbClr val="B7B7B7">
                <a:alpha val="5882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28" name="object 626">
              <a:extLst>
                <a:ext uri="{FF2B5EF4-FFF2-40B4-BE49-F238E27FC236}">
                  <a16:creationId xmlns:a16="http://schemas.microsoft.com/office/drawing/2014/main" xmlns="" id="{9C7DD139-EFF8-47D8-B901-A9D3B1785FD8}"/>
                </a:ext>
              </a:extLst>
            </p:cNvPr>
            <p:cNvSpPr/>
            <p:nvPr/>
          </p:nvSpPr>
          <p:spPr>
            <a:xfrm>
              <a:off x="6651053" y="7038344"/>
              <a:ext cx="462915" cy="31750"/>
            </a:xfrm>
            <a:custGeom>
              <a:avLst/>
              <a:gdLst/>
              <a:ahLst/>
              <a:cxnLst/>
              <a:rect l="l" t="t" r="r" b="b"/>
              <a:pathLst>
                <a:path w="462915" h="31750">
                  <a:moveTo>
                    <a:pt x="231114" y="0"/>
                  </a:moveTo>
                  <a:lnTo>
                    <a:pt x="158054" y="956"/>
                  </a:lnTo>
                  <a:lnTo>
                    <a:pt x="94605" y="3339"/>
                  </a:lnTo>
                  <a:lnTo>
                    <a:pt x="44575" y="6879"/>
                  </a:lnTo>
                  <a:lnTo>
                    <a:pt x="0" y="16344"/>
                  </a:lnTo>
                  <a:lnTo>
                    <a:pt x="11792" y="21337"/>
                  </a:lnTo>
                  <a:lnTo>
                    <a:pt x="44613" y="25629"/>
                  </a:lnTo>
                  <a:lnTo>
                    <a:pt x="94657" y="28966"/>
                  </a:lnTo>
                  <a:lnTo>
                    <a:pt x="158115" y="31091"/>
                  </a:lnTo>
                  <a:lnTo>
                    <a:pt x="231178" y="31750"/>
                  </a:lnTo>
                  <a:lnTo>
                    <a:pt x="304236" y="30793"/>
                  </a:lnTo>
                  <a:lnTo>
                    <a:pt x="367683" y="28410"/>
                  </a:lnTo>
                  <a:lnTo>
                    <a:pt x="417712" y="24870"/>
                  </a:lnTo>
                  <a:lnTo>
                    <a:pt x="450517" y="20445"/>
                  </a:lnTo>
                  <a:lnTo>
                    <a:pt x="462292" y="15405"/>
                  </a:lnTo>
                  <a:lnTo>
                    <a:pt x="450500" y="10413"/>
                  </a:lnTo>
                  <a:lnTo>
                    <a:pt x="417678" y="6123"/>
                  </a:lnTo>
                  <a:lnTo>
                    <a:pt x="367634" y="2789"/>
                  </a:lnTo>
                  <a:lnTo>
                    <a:pt x="304177" y="663"/>
                  </a:lnTo>
                  <a:lnTo>
                    <a:pt x="231114" y="0"/>
                  </a:lnTo>
                  <a:close/>
                </a:path>
              </a:pathLst>
            </a:custGeom>
            <a:solidFill>
              <a:srgbClr val="B6B6B6">
                <a:alpha val="5927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29" name="object 627">
              <a:extLst>
                <a:ext uri="{FF2B5EF4-FFF2-40B4-BE49-F238E27FC236}">
                  <a16:creationId xmlns:a16="http://schemas.microsoft.com/office/drawing/2014/main" xmlns="" id="{BC2728DC-FEB8-447C-A1D5-00B381E83305}"/>
                </a:ext>
              </a:extLst>
            </p:cNvPr>
            <p:cNvSpPr/>
            <p:nvPr/>
          </p:nvSpPr>
          <p:spPr>
            <a:xfrm>
              <a:off x="6653325" y="7038501"/>
              <a:ext cx="457834" cy="31750"/>
            </a:xfrm>
            <a:custGeom>
              <a:avLst/>
              <a:gdLst/>
              <a:ahLst/>
              <a:cxnLst/>
              <a:rect l="l" t="t" r="r" b="b"/>
              <a:pathLst>
                <a:path w="457834" h="31750">
                  <a:moveTo>
                    <a:pt x="228841" y="0"/>
                  </a:moveTo>
                  <a:lnTo>
                    <a:pt x="156500" y="947"/>
                  </a:lnTo>
                  <a:lnTo>
                    <a:pt x="93675" y="3306"/>
                  </a:lnTo>
                  <a:lnTo>
                    <a:pt x="44137" y="6810"/>
                  </a:lnTo>
                  <a:lnTo>
                    <a:pt x="0" y="16179"/>
                  </a:lnTo>
                  <a:lnTo>
                    <a:pt x="11676" y="21127"/>
                  </a:lnTo>
                  <a:lnTo>
                    <a:pt x="44175" y="25378"/>
                  </a:lnTo>
                  <a:lnTo>
                    <a:pt x="93727" y="28680"/>
                  </a:lnTo>
                  <a:lnTo>
                    <a:pt x="156561" y="30782"/>
                  </a:lnTo>
                  <a:lnTo>
                    <a:pt x="228904" y="31432"/>
                  </a:lnTo>
                  <a:lnTo>
                    <a:pt x="301244" y="30486"/>
                  </a:lnTo>
                  <a:lnTo>
                    <a:pt x="364066" y="28129"/>
                  </a:lnTo>
                  <a:lnTo>
                    <a:pt x="413603" y="24627"/>
                  </a:lnTo>
                  <a:lnTo>
                    <a:pt x="446086" y="20246"/>
                  </a:lnTo>
                  <a:lnTo>
                    <a:pt x="457746" y="15252"/>
                  </a:lnTo>
                  <a:lnTo>
                    <a:pt x="446069" y="10306"/>
                  </a:lnTo>
                  <a:lnTo>
                    <a:pt x="413570" y="6057"/>
                  </a:lnTo>
                  <a:lnTo>
                    <a:pt x="364018" y="2757"/>
                  </a:lnTo>
                  <a:lnTo>
                    <a:pt x="301184" y="654"/>
                  </a:lnTo>
                  <a:lnTo>
                    <a:pt x="228841" y="0"/>
                  </a:lnTo>
                  <a:close/>
                </a:path>
              </a:pathLst>
            </a:custGeom>
            <a:solidFill>
              <a:srgbClr val="B6B6B6">
                <a:alpha val="5972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30" name="object 628">
              <a:extLst>
                <a:ext uri="{FF2B5EF4-FFF2-40B4-BE49-F238E27FC236}">
                  <a16:creationId xmlns:a16="http://schemas.microsoft.com/office/drawing/2014/main" xmlns="" id="{FA73DDC9-E56E-40F6-BEE2-2ACB5484C494}"/>
                </a:ext>
              </a:extLst>
            </p:cNvPr>
            <p:cNvSpPr/>
            <p:nvPr/>
          </p:nvSpPr>
          <p:spPr>
            <a:xfrm>
              <a:off x="6655598" y="7038658"/>
              <a:ext cx="453390" cy="31750"/>
            </a:xfrm>
            <a:custGeom>
              <a:avLst/>
              <a:gdLst/>
              <a:ahLst/>
              <a:cxnLst/>
              <a:rect l="l" t="t" r="r" b="b"/>
              <a:pathLst>
                <a:path w="453390" h="31750">
                  <a:moveTo>
                    <a:pt x="226568" y="0"/>
                  </a:moveTo>
                  <a:lnTo>
                    <a:pt x="154947" y="938"/>
                  </a:lnTo>
                  <a:lnTo>
                    <a:pt x="92749" y="3275"/>
                  </a:lnTo>
                  <a:lnTo>
                    <a:pt x="43704" y="6744"/>
                  </a:lnTo>
                  <a:lnTo>
                    <a:pt x="0" y="16027"/>
                  </a:lnTo>
                  <a:lnTo>
                    <a:pt x="11560" y="20918"/>
                  </a:lnTo>
                  <a:lnTo>
                    <a:pt x="43737" y="25124"/>
                  </a:lnTo>
                  <a:lnTo>
                    <a:pt x="92797" y="28394"/>
                  </a:lnTo>
                  <a:lnTo>
                    <a:pt x="155007" y="30478"/>
                  </a:lnTo>
                  <a:lnTo>
                    <a:pt x="226631" y="31127"/>
                  </a:lnTo>
                  <a:lnTo>
                    <a:pt x="298251" y="30188"/>
                  </a:lnTo>
                  <a:lnTo>
                    <a:pt x="360450" y="27852"/>
                  </a:lnTo>
                  <a:lnTo>
                    <a:pt x="409495" y="24383"/>
                  </a:lnTo>
                  <a:lnTo>
                    <a:pt x="441655" y="20044"/>
                  </a:lnTo>
                  <a:lnTo>
                    <a:pt x="453199" y="15100"/>
                  </a:lnTo>
                  <a:lnTo>
                    <a:pt x="441638" y="10203"/>
                  </a:lnTo>
                  <a:lnTo>
                    <a:pt x="409461" y="5997"/>
                  </a:lnTo>
                  <a:lnTo>
                    <a:pt x="360401" y="2729"/>
                  </a:lnTo>
                  <a:lnTo>
                    <a:pt x="298192" y="647"/>
                  </a:lnTo>
                  <a:lnTo>
                    <a:pt x="226568" y="0"/>
                  </a:lnTo>
                  <a:close/>
                </a:path>
              </a:pathLst>
            </a:custGeom>
            <a:solidFill>
              <a:srgbClr val="B5B5B5">
                <a:alpha val="6018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31" name="object 629">
              <a:extLst>
                <a:ext uri="{FF2B5EF4-FFF2-40B4-BE49-F238E27FC236}">
                  <a16:creationId xmlns:a16="http://schemas.microsoft.com/office/drawing/2014/main" xmlns="" id="{396F97CB-124B-4C41-9ECB-F7F9223BAD7D}"/>
                </a:ext>
              </a:extLst>
            </p:cNvPr>
            <p:cNvSpPr/>
            <p:nvPr/>
          </p:nvSpPr>
          <p:spPr>
            <a:xfrm>
              <a:off x="6657870" y="7038816"/>
              <a:ext cx="448945" cy="31115"/>
            </a:xfrm>
            <a:custGeom>
              <a:avLst/>
              <a:gdLst/>
              <a:ahLst/>
              <a:cxnLst/>
              <a:rect l="l" t="t" r="r" b="b"/>
              <a:pathLst>
                <a:path w="448945" h="31115">
                  <a:moveTo>
                    <a:pt x="224294" y="0"/>
                  </a:moveTo>
                  <a:lnTo>
                    <a:pt x="153393" y="930"/>
                  </a:lnTo>
                  <a:lnTo>
                    <a:pt x="91819" y="3242"/>
                  </a:lnTo>
                  <a:lnTo>
                    <a:pt x="43266" y="6676"/>
                  </a:lnTo>
                  <a:lnTo>
                    <a:pt x="0" y="15862"/>
                  </a:lnTo>
                  <a:lnTo>
                    <a:pt x="11444" y="20708"/>
                  </a:lnTo>
                  <a:lnTo>
                    <a:pt x="43299" y="24873"/>
                  </a:lnTo>
                  <a:lnTo>
                    <a:pt x="91867" y="28108"/>
                  </a:lnTo>
                  <a:lnTo>
                    <a:pt x="153452" y="30170"/>
                  </a:lnTo>
                  <a:lnTo>
                    <a:pt x="224358" y="30810"/>
                  </a:lnTo>
                  <a:lnTo>
                    <a:pt x="295259" y="29879"/>
                  </a:lnTo>
                  <a:lnTo>
                    <a:pt x="356833" y="27567"/>
                  </a:lnTo>
                  <a:lnTo>
                    <a:pt x="405386" y="24134"/>
                  </a:lnTo>
                  <a:lnTo>
                    <a:pt x="437224" y="19840"/>
                  </a:lnTo>
                  <a:lnTo>
                    <a:pt x="448652" y="14947"/>
                  </a:lnTo>
                  <a:lnTo>
                    <a:pt x="437208" y="10101"/>
                  </a:lnTo>
                  <a:lnTo>
                    <a:pt x="405353" y="5937"/>
                  </a:lnTo>
                  <a:lnTo>
                    <a:pt x="356784" y="2701"/>
                  </a:lnTo>
                  <a:lnTo>
                    <a:pt x="295199" y="640"/>
                  </a:lnTo>
                  <a:lnTo>
                    <a:pt x="224294" y="0"/>
                  </a:lnTo>
                  <a:close/>
                </a:path>
              </a:pathLst>
            </a:custGeom>
            <a:solidFill>
              <a:srgbClr val="B4B4B4">
                <a:alpha val="6063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32" name="object 630">
              <a:extLst>
                <a:ext uri="{FF2B5EF4-FFF2-40B4-BE49-F238E27FC236}">
                  <a16:creationId xmlns:a16="http://schemas.microsoft.com/office/drawing/2014/main" xmlns="" id="{FE75B126-96E9-4A66-A608-F588C9D13A08}"/>
                </a:ext>
              </a:extLst>
            </p:cNvPr>
            <p:cNvSpPr/>
            <p:nvPr/>
          </p:nvSpPr>
          <p:spPr>
            <a:xfrm>
              <a:off x="6660142" y="7038972"/>
              <a:ext cx="444500" cy="31115"/>
            </a:xfrm>
            <a:custGeom>
              <a:avLst/>
              <a:gdLst/>
              <a:ahLst/>
              <a:cxnLst/>
              <a:rect l="l" t="t" r="r" b="b"/>
              <a:pathLst>
                <a:path w="444500" h="31115">
                  <a:moveTo>
                    <a:pt x="222021" y="0"/>
                  </a:moveTo>
                  <a:lnTo>
                    <a:pt x="151839" y="916"/>
                  </a:lnTo>
                  <a:lnTo>
                    <a:pt x="90889" y="3204"/>
                  </a:lnTo>
                  <a:lnTo>
                    <a:pt x="42828" y="6603"/>
                  </a:lnTo>
                  <a:lnTo>
                    <a:pt x="0" y="15697"/>
                  </a:lnTo>
                  <a:lnTo>
                    <a:pt x="11333" y="20493"/>
                  </a:lnTo>
                  <a:lnTo>
                    <a:pt x="42867" y="24615"/>
                  </a:lnTo>
                  <a:lnTo>
                    <a:pt x="90941" y="27819"/>
                  </a:lnTo>
                  <a:lnTo>
                    <a:pt x="151900" y="29859"/>
                  </a:lnTo>
                  <a:lnTo>
                    <a:pt x="222084" y="30492"/>
                  </a:lnTo>
                  <a:lnTo>
                    <a:pt x="292266" y="29575"/>
                  </a:lnTo>
                  <a:lnTo>
                    <a:pt x="353216" y="27288"/>
                  </a:lnTo>
                  <a:lnTo>
                    <a:pt x="401278" y="23888"/>
                  </a:lnTo>
                  <a:lnTo>
                    <a:pt x="432793" y="19638"/>
                  </a:lnTo>
                  <a:lnTo>
                    <a:pt x="444106" y="14795"/>
                  </a:lnTo>
                  <a:lnTo>
                    <a:pt x="432777" y="9999"/>
                  </a:lnTo>
                  <a:lnTo>
                    <a:pt x="401244" y="5876"/>
                  </a:lnTo>
                  <a:lnTo>
                    <a:pt x="353168" y="2673"/>
                  </a:lnTo>
                  <a:lnTo>
                    <a:pt x="292207" y="632"/>
                  </a:lnTo>
                  <a:lnTo>
                    <a:pt x="222021" y="0"/>
                  </a:lnTo>
                  <a:close/>
                </a:path>
              </a:pathLst>
            </a:custGeom>
            <a:solidFill>
              <a:srgbClr val="B4B4B4">
                <a:alpha val="6108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33" name="object 631">
              <a:extLst>
                <a:ext uri="{FF2B5EF4-FFF2-40B4-BE49-F238E27FC236}">
                  <a16:creationId xmlns:a16="http://schemas.microsoft.com/office/drawing/2014/main" xmlns="" id="{3DB07779-47E0-4D47-AC1A-0AFF5D71915A}"/>
                </a:ext>
              </a:extLst>
            </p:cNvPr>
            <p:cNvSpPr/>
            <p:nvPr/>
          </p:nvSpPr>
          <p:spPr>
            <a:xfrm>
              <a:off x="6662414" y="7039130"/>
              <a:ext cx="440055" cy="30480"/>
            </a:xfrm>
            <a:custGeom>
              <a:avLst/>
              <a:gdLst/>
              <a:ahLst/>
              <a:cxnLst/>
              <a:rect l="l" t="t" r="r" b="b"/>
              <a:pathLst>
                <a:path w="440054" h="30479">
                  <a:moveTo>
                    <a:pt x="219748" y="0"/>
                  </a:moveTo>
                  <a:lnTo>
                    <a:pt x="134206" y="1357"/>
                  </a:lnTo>
                  <a:lnTo>
                    <a:pt x="64354" y="4732"/>
                  </a:lnTo>
                  <a:lnTo>
                    <a:pt x="17262" y="9624"/>
                  </a:lnTo>
                  <a:lnTo>
                    <a:pt x="0" y="15532"/>
                  </a:lnTo>
                  <a:lnTo>
                    <a:pt x="17288" y="21376"/>
                  </a:lnTo>
                  <a:lnTo>
                    <a:pt x="64400" y="26079"/>
                  </a:lnTo>
                  <a:lnTo>
                    <a:pt x="134264" y="29173"/>
                  </a:lnTo>
                  <a:lnTo>
                    <a:pt x="219811" y="30187"/>
                  </a:lnTo>
                  <a:lnTo>
                    <a:pt x="305358" y="28823"/>
                  </a:lnTo>
                  <a:lnTo>
                    <a:pt x="375210" y="25444"/>
                  </a:lnTo>
                  <a:lnTo>
                    <a:pt x="422299" y="20550"/>
                  </a:lnTo>
                  <a:lnTo>
                    <a:pt x="439559" y="14643"/>
                  </a:lnTo>
                  <a:lnTo>
                    <a:pt x="422278" y="8804"/>
                  </a:lnTo>
                  <a:lnTo>
                    <a:pt x="375169" y="4102"/>
                  </a:lnTo>
                  <a:lnTo>
                    <a:pt x="305301" y="1009"/>
                  </a:lnTo>
                  <a:lnTo>
                    <a:pt x="219748" y="0"/>
                  </a:lnTo>
                  <a:close/>
                </a:path>
              </a:pathLst>
            </a:custGeom>
            <a:solidFill>
              <a:srgbClr val="B3B3B3">
                <a:alpha val="6153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34" name="object 632">
              <a:extLst>
                <a:ext uri="{FF2B5EF4-FFF2-40B4-BE49-F238E27FC236}">
                  <a16:creationId xmlns:a16="http://schemas.microsoft.com/office/drawing/2014/main" xmlns="" id="{4F25568D-3EC8-4616-8160-E2885073D1B3}"/>
                </a:ext>
              </a:extLst>
            </p:cNvPr>
            <p:cNvSpPr/>
            <p:nvPr/>
          </p:nvSpPr>
          <p:spPr>
            <a:xfrm>
              <a:off x="6664700" y="7039287"/>
              <a:ext cx="435609" cy="30480"/>
            </a:xfrm>
            <a:custGeom>
              <a:avLst/>
              <a:gdLst/>
              <a:ahLst/>
              <a:cxnLst/>
              <a:rect l="l" t="t" r="r" b="b"/>
              <a:pathLst>
                <a:path w="435609" h="30479">
                  <a:moveTo>
                    <a:pt x="217462" y="0"/>
                  </a:moveTo>
                  <a:lnTo>
                    <a:pt x="132805" y="1344"/>
                  </a:lnTo>
                  <a:lnTo>
                    <a:pt x="63677" y="4684"/>
                  </a:lnTo>
                  <a:lnTo>
                    <a:pt x="17076" y="9527"/>
                  </a:lnTo>
                  <a:lnTo>
                    <a:pt x="0" y="15379"/>
                  </a:lnTo>
                  <a:lnTo>
                    <a:pt x="17102" y="21155"/>
                  </a:lnTo>
                  <a:lnTo>
                    <a:pt x="63723" y="25806"/>
                  </a:lnTo>
                  <a:lnTo>
                    <a:pt x="132864" y="28867"/>
                  </a:lnTo>
                  <a:lnTo>
                    <a:pt x="217525" y="29870"/>
                  </a:lnTo>
                  <a:lnTo>
                    <a:pt x="302187" y="28526"/>
                  </a:lnTo>
                  <a:lnTo>
                    <a:pt x="371316" y="25185"/>
                  </a:lnTo>
                  <a:lnTo>
                    <a:pt x="417918" y="20342"/>
                  </a:lnTo>
                  <a:lnTo>
                    <a:pt x="435000" y="14490"/>
                  </a:lnTo>
                  <a:lnTo>
                    <a:pt x="417897" y="8708"/>
                  </a:lnTo>
                  <a:lnTo>
                    <a:pt x="371274" y="4054"/>
                  </a:lnTo>
                  <a:lnTo>
                    <a:pt x="302130" y="996"/>
                  </a:lnTo>
                  <a:lnTo>
                    <a:pt x="217462" y="0"/>
                  </a:lnTo>
                  <a:close/>
                </a:path>
              </a:pathLst>
            </a:custGeom>
            <a:solidFill>
              <a:srgbClr val="B3B3B3">
                <a:alpha val="6199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35" name="object 633">
              <a:extLst>
                <a:ext uri="{FF2B5EF4-FFF2-40B4-BE49-F238E27FC236}">
                  <a16:creationId xmlns:a16="http://schemas.microsoft.com/office/drawing/2014/main" xmlns="" id="{A9B7990A-50D2-4D01-B701-C311ED78E6C7}"/>
                </a:ext>
              </a:extLst>
            </p:cNvPr>
            <p:cNvSpPr/>
            <p:nvPr/>
          </p:nvSpPr>
          <p:spPr>
            <a:xfrm>
              <a:off x="6666972" y="7039443"/>
              <a:ext cx="430530" cy="29845"/>
            </a:xfrm>
            <a:custGeom>
              <a:avLst/>
              <a:gdLst/>
              <a:ahLst/>
              <a:cxnLst/>
              <a:rect l="l" t="t" r="r" b="b"/>
              <a:pathLst>
                <a:path w="430529" h="29845">
                  <a:moveTo>
                    <a:pt x="215188" y="0"/>
                  </a:moveTo>
                  <a:lnTo>
                    <a:pt x="131418" y="1330"/>
                  </a:lnTo>
                  <a:lnTo>
                    <a:pt x="63012" y="4635"/>
                  </a:lnTo>
                  <a:lnTo>
                    <a:pt x="16897" y="9426"/>
                  </a:lnTo>
                  <a:lnTo>
                    <a:pt x="0" y="15214"/>
                  </a:lnTo>
                  <a:lnTo>
                    <a:pt x="16923" y="20933"/>
                  </a:lnTo>
                  <a:lnTo>
                    <a:pt x="63058" y="25536"/>
                  </a:lnTo>
                  <a:lnTo>
                    <a:pt x="131477" y="28562"/>
                  </a:lnTo>
                  <a:lnTo>
                    <a:pt x="215252" y="29552"/>
                  </a:lnTo>
                  <a:lnTo>
                    <a:pt x="299028" y="28222"/>
                  </a:lnTo>
                  <a:lnTo>
                    <a:pt x="367434" y="24917"/>
                  </a:lnTo>
                  <a:lnTo>
                    <a:pt x="413550" y="20126"/>
                  </a:lnTo>
                  <a:lnTo>
                    <a:pt x="430453" y="14338"/>
                  </a:lnTo>
                  <a:lnTo>
                    <a:pt x="413529" y="8618"/>
                  </a:lnTo>
                  <a:lnTo>
                    <a:pt x="367393" y="4016"/>
                  </a:lnTo>
                  <a:lnTo>
                    <a:pt x="298971" y="990"/>
                  </a:lnTo>
                  <a:lnTo>
                    <a:pt x="215188" y="0"/>
                  </a:lnTo>
                  <a:close/>
                </a:path>
              </a:pathLst>
            </a:custGeom>
            <a:solidFill>
              <a:srgbClr val="B1B1B1">
                <a:alpha val="6244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36" name="object 634">
              <a:extLst>
                <a:ext uri="{FF2B5EF4-FFF2-40B4-BE49-F238E27FC236}">
                  <a16:creationId xmlns:a16="http://schemas.microsoft.com/office/drawing/2014/main" xmlns="" id="{9238057A-C6D7-4D43-B5DF-89EBAE78CB3C}"/>
                </a:ext>
              </a:extLst>
            </p:cNvPr>
            <p:cNvSpPr/>
            <p:nvPr/>
          </p:nvSpPr>
          <p:spPr>
            <a:xfrm>
              <a:off x="6669243" y="7039601"/>
              <a:ext cx="426084" cy="29845"/>
            </a:xfrm>
            <a:custGeom>
              <a:avLst/>
              <a:gdLst/>
              <a:ahLst/>
              <a:cxnLst/>
              <a:rect l="l" t="t" r="r" b="b"/>
              <a:pathLst>
                <a:path w="426084" h="29845">
                  <a:moveTo>
                    <a:pt x="212928" y="0"/>
                  </a:moveTo>
                  <a:lnTo>
                    <a:pt x="130037" y="1312"/>
                  </a:lnTo>
                  <a:lnTo>
                    <a:pt x="62353" y="4581"/>
                  </a:lnTo>
                  <a:lnTo>
                    <a:pt x="16725" y="9322"/>
                  </a:lnTo>
                  <a:lnTo>
                    <a:pt x="0" y="15049"/>
                  </a:lnTo>
                  <a:lnTo>
                    <a:pt x="16745" y="20709"/>
                  </a:lnTo>
                  <a:lnTo>
                    <a:pt x="62393" y="25268"/>
                  </a:lnTo>
                  <a:lnTo>
                    <a:pt x="130089" y="28267"/>
                  </a:lnTo>
                  <a:lnTo>
                    <a:pt x="212978" y="29248"/>
                  </a:lnTo>
                  <a:lnTo>
                    <a:pt x="295869" y="27928"/>
                  </a:lnTo>
                  <a:lnTo>
                    <a:pt x="363553" y="24655"/>
                  </a:lnTo>
                  <a:lnTo>
                    <a:pt x="409182" y="19913"/>
                  </a:lnTo>
                  <a:lnTo>
                    <a:pt x="425907" y="14185"/>
                  </a:lnTo>
                  <a:lnTo>
                    <a:pt x="409161" y="8527"/>
                  </a:lnTo>
                  <a:lnTo>
                    <a:pt x="363513" y="3973"/>
                  </a:lnTo>
                  <a:lnTo>
                    <a:pt x="295817" y="978"/>
                  </a:lnTo>
                  <a:lnTo>
                    <a:pt x="212928" y="0"/>
                  </a:lnTo>
                  <a:close/>
                </a:path>
              </a:pathLst>
            </a:custGeom>
            <a:solidFill>
              <a:srgbClr val="B1B1B1">
                <a:alpha val="6289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37" name="object 635">
              <a:extLst>
                <a:ext uri="{FF2B5EF4-FFF2-40B4-BE49-F238E27FC236}">
                  <a16:creationId xmlns:a16="http://schemas.microsoft.com/office/drawing/2014/main" xmlns="" id="{2E33228B-CC63-4213-B177-89F636776FAD}"/>
                </a:ext>
              </a:extLst>
            </p:cNvPr>
            <p:cNvSpPr/>
            <p:nvPr/>
          </p:nvSpPr>
          <p:spPr>
            <a:xfrm>
              <a:off x="6671516" y="7039744"/>
              <a:ext cx="421640" cy="29209"/>
            </a:xfrm>
            <a:custGeom>
              <a:avLst/>
              <a:gdLst/>
              <a:ahLst/>
              <a:cxnLst/>
              <a:rect l="l" t="t" r="r" b="b"/>
              <a:pathLst>
                <a:path w="421640" h="29209">
                  <a:moveTo>
                    <a:pt x="210654" y="0"/>
                  </a:moveTo>
                  <a:lnTo>
                    <a:pt x="128650" y="1306"/>
                  </a:lnTo>
                  <a:lnTo>
                    <a:pt x="61688" y="4545"/>
                  </a:lnTo>
                  <a:lnTo>
                    <a:pt x="16546" y="9238"/>
                  </a:lnTo>
                  <a:lnTo>
                    <a:pt x="0" y="14909"/>
                  </a:lnTo>
                  <a:lnTo>
                    <a:pt x="16567" y="20506"/>
                  </a:lnTo>
                  <a:lnTo>
                    <a:pt x="61728" y="25012"/>
                  </a:lnTo>
                  <a:lnTo>
                    <a:pt x="128701" y="27975"/>
                  </a:lnTo>
                  <a:lnTo>
                    <a:pt x="210705" y="28943"/>
                  </a:lnTo>
                  <a:lnTo>
                    <a:pt x="292710" y="27637"/>
                  </a:lnTo>
                  <a:lnTo>
                    <a:pt x="359671" y="24399"/>
                  </a:lnTo>
                  <a:lnTo>
                    <a:pt x="404813" y="19710"/>
                  </a:lnTo>
                  <a:lnTo>
                    <a:pt x="421360" y="14046"/>
                  </a:lnTo>
                  <a:lnTo>
                    <a:pt x="404795" y="8449"/>
                  </a:lnTo>
                  <a:lnTo>
                    <a:pt x="359637" y="3941"/>
                  </a:lnTo>
                  <a:lnTo>
                    <a:pt x="292664" y="974"/>
                  </a:lnTo>
                  <a:lnTo>
                    <a:pt x="210654" y="0"/>
                  </a:lnTo>
                  <a:close/>
                </a:path>
              </a:pathLst>
            </a:custGeom>
            <a:solidFill>
              <a:srgbClr val="B0B0B0">
                <a:alpha val="6334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38" name="object 636">
              <a:extLst>
                <a:ext uri="{FF2B5EF4-FFF2-40B4-BE49-F238E27FC236}">
                  <a16:creationId xmlns:a16="http://schemas.microsoft.com/office/drawing/2014/main" xmlns="" id="{C903A45A-56AB-4C8D-9D19-345198D26129}"/>
                </a:ext>
              </a:extLst>
            </p:cNvPr>
            <p:cNvSpPr/>
            <p:nvPr/>
          </p:nvSpPr>
          <p:spPr>
            <a:xfrm>
              <a:off x="6673788" y="7039902"/>
              <a:ext cx="417195" cy="29209"/>
            </a:xfrm>
            <a:custGeom>
              <a:avLst/>
              <a:gdLst/>
              <a:ahLst/>
              <a:cxnLst/>
              <a:rect l="l" t="t" r="r" b="b"/>
              <a:pathLst>
                <a:path w="417195" h="29209">
                  <a:moveTo>
                    <a:pt x="208381" y="0"/>
                  </a:moveTo>
                  <a:lnTo>
                    <a:pt x="127262" y="1293"/>
                  </a:lnTo>
                  <a:lnTo>
                    <a:pt x="61023" y="4495"/>
                  </a:lnTo>
                  <a:lnTo>
                    <a:pt x="16368" y="9136"/>
                  </a:lnTo>
                  <a:lnTo>
                    <a:pt x="0" y="14744"/>
                  </a:lnTo>
                  <a:lnTo>
                    <a:pt x="16392" y="20280"/>
                  </a:lnTo>
                  <a:lnTo>
                    <a:pt x="61063" y="24738"/>
                  </a:lnTo>
                  <a:lnTo>
                    <a:pt x="127310" y="27669"/>
                  </a:lnTo>
                  <a:lnTo>
                    <a:pt x="208432" y="28625"/>
                  </a:lnTo>
                  <a:lnTo>
                    <a:pt x="289551" y="27338"/>
                  </a:lnTo>
                  <a:lnTo>
                    <a:pt x="355790" y="24136"/>
                  </a:lnTo>
                  <a:lnTo>
                    <a:pt x="400445" y="19496"/>
                  </a:lnTo>
                  <a:lnTo>
                    <a:pt x="416814" y="13893"/>
                  </a:lnTo>
                  <a:lnTo>
                    <a:pt x="400427" y="8358"/>
                  </a:lnTo>
                  <a:lnTo>
                    <a:pt x="355755" y="3898"/>
                  </a:lnTo>
                  <a:lnTo>
                    <a:pt x="289505" y="963"/>
                  </a:lnTo>
                  <a:lnTo>
                    <a:pt x="208381" y="0"/>
                  </a:lnTo>
                  <a:close/>
                </a:path>
              </a:pathLst>
            </a:custGeom>
            <a:solidFill>
              <a:srgbClr val="B0B0B0">
                <a:alpha val="6380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39" name="object 637">
              <a:extLst>
                <a:ext uri="{FF2B5EF4-FFF2-40B4-BE49-F238E27FC236}">
                  <a16:creationId xmlns:a16="http://schemas.microsoft.com/office/drawing/2014/main" xmlns="" id="{DBA7D12A-6456-475F-92C4-0E0B0346A0D6}"/>
                </a:ext>
              </a:extLst>
            </p:cNvPr>
            <p:cNvSpPr/>
            <p:nvPr/>
          </p:nvSpPr>
          <p:spPr>
            <a:xfrm>
              <a:off x="6676060" y="7040059"/>
              <a:ext cx="412750" cy="28575"/>
            </a:xfrm>
            <a:custGeom>
              <a:avLst/>
              <a:gdLst/>
              <a:ahLst/>
              <a:cxnLst/>
              <a:rect l="l" t="t" r="r" b="b"/>
              <a:pathLst>
                <a:path w="412750" h="28575">
                  <a:moveTo>
                    <a:pt x="206108" y="0"/>
                  </a:moveTo>
                  <a:lnTo>
                    <a:pt x="125874" y="1279"/>
                  </a:lnTo>
                  <a:lnTo>
                    <a:pt x="60358" y="4446"/>
                  </a:lnTo>
                  <a:lnTo>
                    <a:pt x="16189" y="9035"/>
                  </a:lnTo>
                  <a:lnTo>
                    <a:pt x="0" y="14579"/>
                  </a:lnTo>
                  <a:lnTo>
                    <a:pt x="16213" y="20059"/>
                  </a:lnTo>
                  <a:lnTo>
                    <a:pt x="60398" y="24469"/>
                  </a:lnTo>
                  <a:lnTo>
                    <a:pt x="125922" y="27370"/>
                  </a:lnTo>
                  <a:lnTo>
                    <a:pt x="206159" y="28321"/>
                  </a:lnTo>
                  <a:lnTo>
                    <a:pt x="286392" y="27046"/>
                  </a:lnTo>
                  <a:lnTo>
                    <a:pt x="351909" y="23879"/>
                  </a:lnTo>
                  <a:lnTo>
                    <a:pt x="396077" y="19287"/>
                  </a:lnTo>
                  <a:lnTo>
                    <a:pt x="412267" y="13741"/>
                  </a:lnTo>
                  <a:lnTo>
                    <a:pt x="396058" y="8261"/>
                  </a:lnTo>
                  <a:lnTo>
                    <a:pt x="351874" y="3851"/>
                  </a:lnTo>
                  <a:lnTo>
                    <a:pt x="286346" y="950"/>
                  </a:lnTo>
                  <a:lnTo>
                    <a:pt x="206108" y="0"/>
                  </a:lnTo>
                  <a:close/>
                </a:path>
              </a:pathLst>
            </a:custGeom>
            <a:solidFill>
              <a:srgbClr val="AFAFAF">
                <a:alpha val="6425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40" name="object 638">
              <a:extLst>
                <a:ext uri="{FF2B5EF4-FFF2-40B4-BE49-F238E27FC236}">
                  <a16:creationId xmlns:a16="http://schemas.microsoft.com/office/drawing/2014/main" xmlns="" id="{8697156B-83AD-45D7-A525-C117DDFEB0F1}"/>
                </a:ext>
              </a:extLst>
            </p:cNvPr>
            <p:cNvSpPr/>
            <p:nvPr/>
          </p:nvSpPr>
          <p:spPr>
            <a:xfrm>
              <a:off x="6678345" y="7040215"/>
              <a:ext cx="408305" cy="28575"/>
            </a:xfrm>
            <a:custGeom>
              <a:avLst/>
              <a:gdLst/>
              <a:ahLst/>
              <a:cxnLst/>
              <a:rect l="l" t="t" r="r" b="b"/>
              <a:pathLst>
                <a:path w="408304" h="28575">
                  <a:moveTo>
                    <a:pt x="203822" y="0"/>
                  </a:moveTo>
                  <a:lnTo>
                    <a:pt x="124474" y="1262"/>
                  </a:lnTo>
                  <a:lnTo>
                    <a:pt x="59682" y="4397"/>
                  </a:lnTo>
                  <a:lnTo>
                    <a:pt x="16004" y="8936"/>
                  </a:lnTo>
                  <a:lnTo>
                    <a:pt x="0" y="14414"/>
                  </a:lnTo>
                  <a:lnTo>
                    <a:pt x="16028" y="19832"/>
                  </a:lnTo>
                  <a:lnTo>
                    <a:pt x="59723" y="24195"/>
                  </a:lnTo>
                  <a:lnTo>
                    <a:pt x="124528" y="27064"/>
                  </a:lnTo>
                  <a:lnTo>
                    <a:pt x="203885" y="28003"/>
                  </a:lnTo>
                  <a:lnTo>
                    <a:pt x="283231" y="26742"/>
                  </a:lnTo>
                  <a:lnTo>
                    <a:pt x="348021" y="23610"/>
                  </a:lnTo>
                  <a:lnTo>
                    <a:pt x="391698" y="19072"/>
                  </a:lnTo>
                  <a:lnTo>
                    <a:pt x="407708" y="13589"/>
                  </a:lnTo>
                  <a:lnTo>
                    <a:pt x="391677" y="8170"/>
                  </a:lnTo>
                  <a:lnTo>
                    <a:pt x="347979" y="3808"/>
                  </a:lnTo>
                  <a:lnTo>
                    <a:pt x="283174" y="939"/>
                  </a:lnTo>
                  <a:lnTo>
                    <a:pt x="203822" y="0"/>
                  </a:lnTo>
                  <a:close/>
                </a:path>
              </a:pathLst>
            </a:custGeom>
            <a:solidFill>
              <a:srgbClr val="AEAEAE">
                <a:alpha val="6470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41" name="object 639">
              <a:extLst>
                <a:ext uri="{FF2B5EF4-FFF2-40B4-BE49-F238E27FC236}">
                  <a16:creationId xmlns:a16="http://schemas.microsoft.com/office/drawing/2014/main" xmlns="" id="{F351F3E8-4146-4F99-9C91-6753E8274137}"/>
                </a:ext>
              </a:extLst>
            </p:cNvPr>
            <p:cNvSpPr/>
            <p:nvPr/>
          </p:nvSpPr>
          <p:spPr>
            <a:xfrm>
              <a:off x="6680618" y="7040373"/>
              <a:ext cx="403225" cy="27940"/>
            </a:xfrm>
            <a:custGeom>
              <a:avLst/>
              <a:gdLst/>
              <a:ahLst/>
              <a:cxnLst/>
              <a:rect l="l" t="t" r="r" b="b"/>
              <a:pathLst>
                <a:path w="403225" h="27940">
                  <a:moveTo>
                    <a:pt x="201549" y="0"/>
                  </a:moveTo>
                  <a:lnTo>
                    <a:pt x="123088" y="1249"/>
                  </a:lnTo>
                  <a:lnTo>
                    <a:pt x="59021" y="4349"/>
                  </a:lnTo>
                  <a:lnTo>
                    <a:pt x="15831" y="8840"/>
                  </a:lnTo>
                  <a:lnTo>
                    <a:pt x="0" y="14262"/>
                  </a:lnTo>
                  <a:lnTo>
                    <a:pt x="15849" y="19617"/>
                  </a:lnTo>
                  <a:lnTo>
                    <a:pt x="59058" y="23926"/>
                  </a:lnTo>
                  <a:lnTo>
                    <a:pt x="123140" y="26760"/>
                  </a:lnTo>
                  <a:lnTo>
                    <a:pt x="201612" y="27685"/>
                  </a:lnTo>
                  <a:lnTo>
                    <a:pt x="280072" y="26443"/>
                  </a:lnTo>
                  <a:lnTo>
                    <a:pt x="344139" y="23347"/>
                  </a:lnTo>
                  <a:lnTo>
                    <a:pt x="387330" y="18858"/>
                  </a:lnTo>
                  <a:lnTo>
                    <a:pt x="403161" y="13436"/>
                  </a:lnTo>
                  <a:lnTo>
                    <a:pt x="387309" y="8079"/>
                  </a:lnTo>
                  <a:lnTo>
                    <a:pt x="344098" y="3765"/>
                  </a:lnTo>
                  <a:lnTo>
                    <a:pt x="280015" y="927"/>
                  </a:lnTo>
                  <a:lnTo>
                    <a:pt x="201549" y="0"/>
                  </a:lnTo>
                  <a:close/>
                </a:path>
              </a:pathLst>
            </a:custGeom>
            <a:solidFill>
              <a:srgbClr val="AEAEAE">
                <a:alpha val="6515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42" name="object 640">
              <a:extLst>
                <a:ext uri="{FF2B5EF4-FFF2-40B4-BE49-F238E27FC236}">
                  <a16:creationId xmlns:a16="http://schemas.microsoft.com/office/drawing/2014/main" xmlns="" id="{C9A55F4F-6C8A-4050-B2F6-0FD60E122E7F}"/>
                </a:ext>
              </a:extLst>
            </p:cNvPr>
            <p:cNvSpPr/>
            <p:nvPr/>
          </p:nvSpPr>
          <p:spPr>
            <a:xfrm>
              <a:off x="6682890" y="7040530"/>
              <a:ext cx="398780" cy="27940"/>
            </a:xfrm>
            <a:custGeom>
              <a:avLst/>
              <a:gdLst/>
              <a:ahLst/>
              <a:cxnLst/>
              <a:rect l="l" t="t" r="r" b="b"/>
              <a:pathLst>
                <a:path w="398779" h="27940">
                  <a:moveTo>
                    <a:pt x="199275" y="0"/>
                  </a:moveTo>
                  <a:lnTo>
                    <a:pt x="121700" y="1236"/>
                  </a:lnTo>
                  <a:lnTo>
                    <a:pt x="58356" y="4300"/>
                  </a:lnTo>
                  <a:lnTo>
                    <a:pt x="15652" y="8738"/>
                  </a:lnTo>
                  <a:lnTo>
                    <a:pt x="0" y="14097"/>
                  </a:lnTo>
                  <a:lnTo>
                    <a:pt x="15671" y="19390"/>
                  </a:lnTo>
                  <a:lnTo>
                    <a:pt x="58393" y="23653"/>
                  </a:lnTo>
                  <a:lnTo>
                    <a:pt x="121752" y="26459"/>
                  </a:lnTo>
                  <a:lnTo>
                    <a:pt x="199339" y="27381"/>
                  </a:lnTo>
                  <a:lnTo>
                    <a:pt x="276913" y="26144"/>
                  </a:lnTo>
                  <a:lnTo>
                    <a:pt x="340258" y="23080"/>
                  </a:lnTo>
                  <a:lnTo>
                    <a:pt x="382962" y="18642"/>
                  </a:lnTo>
                  <a:lnTo>
                    <a:pt x="398614" y="13284"/>
                  </a:lnTo>
                  <a:lnTo>
                    <a:pt x="382943" y="7988"/>
                  </a:lnTo>
                  <a:lnTo>
                    <a:pt x="340221" y="3722"/>
                  </a:lnTo>
                  <a:lnTo>
                    <a:pt x="276862" y="916"/>
                  </a:lnTo>
                  <a:lnTo>
                    <a:pt x="199275" y="0"/>
                  </a:lnTo>
                  <a:close/>
                </a:path>
              </a:pathLst>
            </a:custGeom>
            <a:solidFill>
              <a:srgbClr val="ADADAD">
                <a:alpha val="6561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43" name="object 641">
              <a:extLst>
                <a:ext uri="{FF2B5EF4-FFF2-40B4-BE49-F238E27FC236}">
                  <a16:creationId xmlns:a16="http://schemas.microsoft.com/office/drawing/2014/main" xmlns="" id="{CC796902-9A99-4527-BEFA-351F84B29768}"/>
                </a:ext>
              </a:extLst>
            </p:cNvPr>
            <p:cNvSpPr/>
            <p:nvPr/>
          </p:nvSpPr>
          <p:spPr>
            <a:xfrm>
              <a:off x="6685161" y="7040686"/>
              <a:ext cx="394335" cy="27305"/>
            </a:xfrm>
            <a:custGeom>
              <a:avLst/>
              <a:gdLst/>
              <a:ahLst/>
              <a:cxnLst/>
              <a:rect l="l" t="t" r="r" b="b"/>
              <a:pathLst>
                <a:path w="394334" h="27304">
                  <a:moveTo>
                    <a:pt x="197002" y="0"/>
                  </a:moveTo>
                  <a:lnTo>
                    <a:pt x="120313" y="1217"/>
                  </a:lnTo>
                  <a:lnTo>
                    <a:pt x="57691" y="4246"/>
                  </a:lnTo>
                  <a:lnTo>
                    <a:pt x="15474" y="8635"/>
                  </a:lnTo>
                  <a:lnTo>
                    <a:pt x="0" y="13931"/>
                  </a:lnTo>
                  <a:lnTo>
                    <a:pt x="15493" y="19171"/>
                  </a:lnTo>
                  <a:lnTo>
                    <a:pt x="57727" y="23388"/>
                  </a:lnTo>
                  <a:lnTo>
                    <a:pt x="120365" y="26160"/>
                  </a:lnTo>
                  <a:lnTo>
                    <a:pt x="197065" y="27063"/>
                  </a:lnTo>
                  <a:lnTo>
                    <a:pt x="273755" y="25845"/>
                  </a:lnTo>
                  <a:lnTo>
                    <a:pt x="336376" y="22817"/>
                  </a:lnTo>
                  <a:lnTo>
                    <a:pt x="378593" y="18428"/>
                  </a:lnTo>
                  <a:lnTo>
                    <a:pt x="394068" y="13131"/>
                  </a:lnTo>
                  <a:lnTo>
                    <a:pt x="378575" y="7899"/>
                  </a:lnTo>
                  <a:lnTo>
                    <a:pt x="336340" y="3684"/>
                  </a:lnTo>
                  <a:lnTo>
                    <a:pt x="273703" y="910"/>
                  </a:lnTo>
                  <a:lnTo>
                    <a:pt x="197002" y="0"/>
                  </a:lnTo>
                  <a:close/>
                </a:path>
              </a:pathLst>
            </a:custGeom>
            <a:solidFill>
              <a:srgbClr val="ADADAD">
                <a:alpha val="6606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44" name="object 642">
              <a:extLst>
                <a:ext uri="{FF2B5EF4-FFF2-40B4-BE49-F238E27FC236}">
                  <a16:creationId xmlns:a16="http://schemas.microsoft.com/office/drawing/2014/main" xmlns="" id="{C370B359-72B1-4C41-BA3A-A5D6826680DC}"/>
                </a:ext>
              </a:extLst>
            </p:cNvPr>
            <p:cNvSpPr/>
            <p:nvPr/>
          </p:nvSpPr>
          <p:spPr>
            <a:xfrm>
              <a:off x="6687435" y="7040844"/>
              <a:ext cx="389890" cy="27305"/>
            </a:xfrm>
            <a:custGeom>
              <a:avLst/>
              <a:gdLst/>
              <a:ahLst/>
              <a:cxnLst/>
              <a:rect l="l" t="t" r="r" b="b"/>
              <a:pathLst>
                <a:path w="389890" h="27304">
                  <a:moveTo>
                    <a:pt x="194741" y="0"/>
                  </a:moveTo>
                  <a:lnTo>
                    <a:pt x="118930" y="1204"/>
                  </a:lnTo>
                  <a:lnTo>
                    <a:pt x="57027" y="4197"/>
                  </a:lnTo>
                  <a:lnTo>
                    <a:pt x="15296" y="8533"/>
                  </a:lnTo>
                  <a:lnTo>
                    <a:pt x="0" y="13766"/>
                  </a:lnTo>
                  <a:lnTo>
                    <a:pt x="15314" y="18945"/>
                  </a:lnTo>
                  <a:lnTo>
                    <a:pt x="57062" y="23113"/>
                  </a:lnTo>
                  <a:lnTo>
                    <a:pt x="118977" y="25854"/>
                  </a:lnTo>
                  <a:lnTo>
                    <a:pt x="194792" y="26746"/>
                  </a:lnTo>
                  <a:lnTo>
                    <a:pt x="270596" y="25543"/>
                  </a:lnTo>
                  <a:lnTo>
                    <a:pt x="332495" y="22553"/>
                  </a:lnTo>
                  <a:lnTo>
                    <a:pt x="374225" y="18218"/>
                  </a:lnTo>
                  <a:lnTo>
                    <a:pt x="389521" y="12979"/>
                  </a:lnTo>
                  <a:lnTo>
                    <a:pt x="374207" y="7802"/>
                  </a:lnTo>
                  <a:lnTo>
                    <a:pt x="332460" y="3636"/>
                  </a:lnTo>
                  <a:lnTo>
                    <a:pt x="270549" y="897"/>
                  </a:lnTo>
                  <a:lnTo>
                    <a:pt x="194741" y="0"/>
                  </a:lnTo>
                  <a:close/>
                </a:path>
              </a:pathLst>
            </a:custGeom>
            <a:solidFill>
              <a:srgbClr val="ACACAC">
                <a:alpha val="6651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45" name="object 643">
              <a:extLst>
                <a:ext uri="{FF2B5EF4-FFF2-40B4-BE49-F238E27FC236}">
                  <a16:creationId xmlns:a16="http://schemas.microsoft.com/office/drawing/2014/main" xmlns="" id="{3AFDF912-2FFC-4B94-9107-1A4642F76BF3}"/>
                </a:ext>
              </a:extLst>
            </p:cNvPr>
            <p:cNvSpPr/>
            <p:nvPr/>
          </p:nvSpPr>
          <p:spPr>
            <a:xfrm>
              <a:off x="6689707" y="7041002"/>
              <a:ext cx="385445" cy="26670"/>
            </a:xfrm>
            <a:custGeom>
              <a:avLst/>
              <a:gdLst/>
              <a:ahLst/>
              <a:cxnLst/>
              <a:rect l="l" t="t" r="r" b="b"/>
              <a:pathLst>
                <a:path w="385445" h="26670">
                  <a:moveTo>
                    <a:pt x="192468" y="0"/>
                  </a:moveTo>
                  <a:lnTo>
                    <a:pt x="117543" y="1191"/>
                  </a:lnTo>
                  <a:lnTo>
                    <a:pt x="56362" y="4149"/>
                  </a:lnTo>
                  <a:lnTo>
                    <a:pt x="15117" y="8436"/>
                  </a:lnTo>
                  <a:lnTo>
                    <a:pt x="0" y="13614"/>
                  </a:lnTo>
                  <a:lnTo>
                    <a:pt x="15141" y="18729"/>
                  </a:lnTo>
                  <a:lnTo>
                    <a:pt x="56402" y="22847"/>
                  </a:lnTo>
                  <a:lnTo>
                    <a:pt x="117591" y="25555"/>
                  </a:lnTo>
                  <a:lnTo>
                    <a:pt x="192519" y="26441"/>
                  </a:lnTo>
                  <a:lnTo>
                    <a:pt x="267437" y="25249"/>
                  </a:lnTo>
                  <a:lnTo>
                    <a:pt x="328614" y="22291"/>
                  </a:lnTo>
                  <a:lnTo>
                    <a:pt x="369857" y="18004"/>
                  </a:lnTo>
                  <a:lnTo>
                    <a:pt x="384975" y="12826"/>
                  </a:lnTo>
                  <a:lnTo>
                    <a:pt x="369838" y="7711"/>
                  </a:lnTo>
                  <a:lnTo>
                    <a:pt x="328579" y="3594"/>
                  </a:lnTo>
                  <a:lnTo>
                    <a:pt x="267390" y="886"/>
                  </a:lnTo>
                  <a:lnTo>
                    <a:pt x="192468" y="0"/>
                  </a:lnTo>
                  <a:close/>
                </a:path>
              </a:pathLst>
            </a:custGeom>
            <a:solidFill>
              <a:srgbClr val="ACACAC">
                <a:alpha val="6696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46" name="object 644">
              <a:extLst>
                <a:ext uri="{FF2B5EF4-FFF2-40B4-BE49-F238E27FC236}">
                  <a16:creationId xmlns:a16="http://schemas.microsoft.com/office/drawing/2014/main" xmlns="" id="{E74210A8-1293-47A9-840A-906ECAB7500A}"/>
                </a:ext>
              </a:extLst>
            </p:cNvPr>
            <p:cNvSpPr/>
            <p:nvPr/>
          </p:nvSpPr>
          <p:spPr>
            <a:xfrm>
              <a:off x="6691991" y="7041158"/>
              <a:ext cx="381000" cy="26670"/>
            </a:xfrm>
            <a:custGeom>
              <a:avLst/>
              <a:gdLst/>
              <a:ahLst/>
              <a:cxnLst/>
              <a:rect l="l" t="t" r="r" b="b"/>
              <a:pathLst>
                <a:path w="381000" h="26670">
                  <a:moveTo>
                    <a:pt x="190182" y="0"/>
                  </a:moveTo>
                  <a:lnTo>
                    <a:pt x="116143" y="1178"/>
                  </a:lnTo>
                  <a:lnTo>
                    <a:pt x="55686" y="4100"/>
                  </a:lnTo>
                  <a:lnTo>
                    <a:pt x="14932" y="8334"/>
                  </a:lnTo>
                  <a:lnTo>
                    <a:pt x="0" y="13449"/>
                  </a:lnTo>
                  <a:lnTo>
                    <a:pt x="14956" y="18503"/>
                  </a:lnTo>
                  <a:lnTo>
                    <a:pt x="55726" y="22572"/>
                  </a:lnTo>
                  <a:lnTo>
                    <a:pt x="116191" y="25248"/>
                  </a:lnTo>
                  <a:lnTo>
                    <a:pt x="190233" y="26123"/>
                  </a:lnTo>
                  <a:lnTo>
                    <a:pt x="264270" y="24945"/>
                  </a:lnTo>
                  <a:lnTo>
                    <a:pt x="324724" y="22023"/>
                  </a:lnTo>
                  <a:lnTo>
                    <a:pt x="365478" y="17788"/>
                  </a:lnTo>
                  <a:lnTo>
                    <a:pt x="380415" y="12674"/>
                  </a:lnTo>
                  <a:lnTo>
                    <a:pt x="365457" y="7620"/>
                  </a:lnTo>
                  <a:lnTo>
                    <a:pt x="324685" y="3551"/>
                  </a:lnTo>
                  <a:lnTo>
                    <a:pt x="264219" y="874"/>
                  </a:lnTo>
                  <a:lnTo>
                    <a:pt x="190182" y="0"/>
                  </a:lnTo>
                  <a:close/>
                </a:path>
              </a:pathLst>
            </a:custGeom>
            <a:solidFill>
              <a:srgbClr val="ACACAC">
                <a:alpha val="6742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47" name="object 645">
              <a:extLst>
                <a:ext uri="{FF2B5EF4-FFF2-40B4-BE49-F238E27FC236}">
                  <a16:creationId xmlns:a16="http://schemas.microsoft.com/office/drawing/2014/main" xmlns="" id="{970B3184-664A-4A00-B9C8-190582E18653}"/>
                </a:ext>
              </a:extLst>
            </p:cNvPr>
            <p:cNvSpPr/>
            <p:nvPr/>
          </p:nvSpPr>
          <p:spPr>
            <a:xfrm>
              <a:off x="6694263" y="7041315"/>
              <a:ext cx="375920" cy="26034"/>
            </a:xfrm>
            <a:custGeom>
              <a:avLst/>
              <a:gdLst/>
              <a:ahLst/>
              <a:cxnLst/>
              <a:rect l="l" t="t" r="r" b="b"/>
              <a:pathLst>
                <a:path w="375920" h="26034">
                  <a:moveTo>
                    <a:pt x="187909" y="0"/>
                  </a:moveTo>
                  <a:lnTo>
                    <a:pt x="114757" y="1159"/>
                  </a:lnTo>
                  <a:lnTo>
                    <a:pt x="55025" y="4046"/>
                  </a:lnTo>
                  <a:lnTo>
                    <a:pt x="14758" y="8231"/>
                  </a:lnTo>
                  <a:lnTo>
                    <a:pt x="0" y="13284"/>
                  </a:lnTo>
                  <a:lnTo>
                    <a:pt x="14777" y="18282"/>
                  </a:lnTo>
                  <a:lnTo>
                    <a:pt x="55060" y="22302"/>
                  </a:lnTo>
                  <a:lnTo>
                    <a:pt x="114803" y="24944"/>
                  </a:lnTo>
                  <a:lnTo>
                    <a:pt x="187960" y="25806"/>
                  </a:lnTo>
                  <a:lnTo>
                    <a:pt x="261112" y="24646"/>
                  </a:lnTo>
                  <a:lnTo>
                    <a:pt x="320843" y="21759"/>
                  </a:lnTo>
                  <a:lnTo>
                    <a:pt x="361110" y="17575"/>
                  </a:lnTo>
                  <a:lnTo>
                    <a:pt x="375869" y="12522"/>
                  </a:lnTo>
                  <a:lnTo>
                    <a:pt x="361091" y="7529"/>
                  </a:lnTo>
                  <a:lnTo>
                    <a:pt x="320808" y="3508"/>
                  </a:lnTo>
                  <a:lnTo>
                    <a:pt x="261065" y="863"/>
                  </a:lnTo>
                  <a:lnTo>
                    <a:pt x="187909" y="0"/>
                  </a:lnTo>
                  <a:close/>
                </a:path>
              </a:pathLst>
            </a:custGeom>
            <a:solidFill>
              <a:srgbClr val="ACACAC">
                <a:alpha val="6787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48" name="object 646">
              <a:extLst>
                <a:ext uri="{FF2B5EF4-FFF2-40B4-BE49-F238E27FC236}">
                  <a16:creationId xmlns:a16="http://schemas.microsoft.com/office/drawing/2014/main" xmlns="" id="{44FF76B4-59E1-43D4-B238-BD6735E22AA9}"/>
                </a:ext>
              </a:extLst>
            </p:cNvPr>
            <p:cNvSpPr/>
            <p:nvPr/>
          </p:nvSpPr>
          <p:spPr>
            <a:xfrm>
              <a:off x="6696537" y="7041473"/>
              <a:ext cx="371475" cy="26034"/>
            </a:xfrm>
            <a:custGeom>
              <a:avLst/>
              <a:gdLst/>
              <a:ahLst/>
              <a:cxnLst/>
              <a:rect l="l" t="t" r="r" b="b"/>
              <a:pathLst>
                <a:path w="371475" h="26034">
                  <a:moveTo>
                    <a:pt x="185635" y="0"/>
                  </a:moveTo>
                  <a:lnTo>
                    <a:pt x="113369" y="1146"/>
                  </a:lnTo>
                  <a:lnTo>
                    <a:pt x="54360" y="3998"/>
                  </a:lnTo>
                  <a:lnTo>
                    <a:pt x="14580" y="8134"/>
                  </a:lnTo>
                  <a:lnTo>
                    <a:pt x="0" y="13131"/>
                  </a:lnTo>
                  <a:lnTo>
                    <a:pt x="14599" y="18061"/>
                  </a:lnTo>
                  <a:lnTo>
                    <a:pt x="54395" y="22031"/>
                  </a:lnTo>
                  <a:lnTo>
                    <a:pt x="113415" y="24643"/>
                  </a:lnTo>
                  <a:lnTo>
                    <a:pt x="185686" y="25501"/>
                  </a:lnTo>
                  <a:lnTo>
                    <a:pt x="257953" y="24349"/>
                  </a:lnTo>
                  <a:lnTo>
                    <a:pt x="316961" y="21497"/>
                  </a:lnTo>
                  <a:lnTo>
                    <a:pt x="356742" y="17364"/>
                  </a:lnTo>
                  <a:lnTo>
                    <a:pt x="371322" y="12369"/>
                  </a:lnTo>
                  <a:lnTo>
                    <a:pt x="356723" y="7438"/>
                  </a:lnTo>
                  <a:lnTo>
                    <a:pt x="316926" y="3465"/>
                  </a:lnTo>
                  <a:lnTo>
                    <a:pt x="257906" y="852"/>
                  </a:lnTo>
                  <a:lnTo>
                    <a:pt x="185635" y="0"/>
                  </a:lnTo>
                  <a:close/>
                </a:path>
              </a:pathLst>
            </a:custGeom>
            <a:solidFill>
              <a:srgbClr val="ABABAB">
                <a:alpha val="6832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49" name="object 647">
              <a:extLst>
                <a:ext uri="{FF2B5EF4-FFF2-40B4-BE49-F238E27FC236}">
                  <a16:creationId xmlns:a16="http://schemas.microsoft.com/office/drawing/2014/main" xmlns="" id="{85F508E8-5C77-49E5-805D-1445ED6139EC}"/>
                </a:ext>
              </a:extLst>
            </p:cNvPr>
            <p:cNvSpPr/>
            <p:nvPr/>
          </p:nvSpPr>
          <p:spPr>
            <a:xfrm>
              <a:off x="6698809" y="7041629"/>
              <a:ext cx="367030" cy="25400"/>
            </a:xfrm>
            <a:custGeom>
              <a:avLst/>
              <a:gdLst/>
              <a:ahLst/>
              <a:cxnLst/>
              <a:rect l="l" t="t" r="r" b="b"/>
              <a:pathLst>
                <a:path w="367029" h="25400">
                  <a:moveTo>
                    <a:pt x="183362" y="0"/>
                  </a:moveTo>
                  <a:lnTo>
                    <a:pt x="111981" y="1133"/>
                  </a:lnTo>
                  <a:lnTo>
                    <a:pt x="53695" y="3949"/>
                  </a:lnTo>
                  <a:lnTo>
                    <a:pt x="14402" y="8033"/>
                  </a:lnTo>
                  <a:lnTo>
                    <a:pt x="0" y="12966"/>
                  </a:lnTo>
                  <a:lnTo>
                    <a:pt x="14420" y="17840"/>
                  </a:lnTo>
                  <a:lnTo>
                    <a:pt x="53730" y="21761"/>
                  </a:lnTo>
                  <a:lnTo>
                    <a:pt x="112028" y="24339"/>
                  </a:lnTo>
                  <a:lnTo>
                    <a:pt x="183413" y="25184"/>
                  </a:lnTo>
                  <a:lnTo>
                    <a:pt x="254794" y="24051"/>
                  </a:lnTo>
                  <a:lnTo>
                    <a:pt x="313080" y="21234"/>
                  </a:lnTo>
                  <a:lnTo>
                    <a:pt x="352373" y="17150"/>
                  </a:lnTo>
                  <a:lnTo>
                    <a:pt x="366775" y="12217"/>
                  </a:lnTo>
                  <a:lnTo>
                    <a:pt x="352355" y="7341"/>
                  </a:lnTo>
                  <a:lnTo>
                    <a:pt x="313045" y="3417"/>
                  </a:lnTo>
                  <a:lnTo>
                    <a:pt x="254747" y="839"/>
                  </a:lnTo>
                  <a:lnTo>
                    <a:pt x="183362" y="0"/>
                  </a:lnTo>
                  <a:close/>
                </a:path>
              </a:pathLst>
            </a:custGeom>
            <a:solidFill>
              <a:srgbClr val="AAAAAA">
                <a:alpha val="6877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50" name="object 648">
              <a:extLst>
                <a:ext uri="{FF2B5EF4-FFF2-40B4-BE49-F238E27FC236}">
                  <a16:creationId xmlns:a16="http://schemas.microsoft.com/office/drawing/2014/main" xmlns="" id="{D72AB9C0-DA49-4874-B303-F746BC307065}"/>
                </a:ext>
              </a:extLst>
            </p:cNvPr>
            <p:cNvSpPr/>
            <p:nvPr/>
          </p:nvSpPr>
          <p:spPr>
            <a:xfrm>
              <a:off x="6701081" y="7041786"/>
              <a:ext cx="362585" cy="25400"/>
            </a:xfrm>
            <a:custGeom>
              <a:avLst/>
              <a:gdLst/>
              <a:ahLst/>
              <a:cxnLst/>
              <a:rect l="l" t="t" r="r" b="b"/>
              <a:pathLst>
                <a:path w="362584" h="25400">
                  <a:moveTo>
                    <a:pt x="181089" y="0"/>
                  </a:moveTo>
                  <a:lnTo>
                    <a:pt x="110594" y="1119"/>
                  </a:lnTo>
                  <a:lnTo>
                    <a:pt x="53030" y="3900"/>
                  </a:lnTo>
                  <a:lnTo>
                    <a:pt x="14223" y="7931"/>
                  </a:lnTo>
                  <a:lnTo>
                    <a:pt x="0" y="12801"/>
                  </a:lnTo>
                  <a:lnTo>
                    <a:pt x="14242" y="17615"/>
                  </a:lnTo>
                  <a:lnTo>
                    <a:pt x="53065" y="21491"/>
                  </a:lnTo>
                  <a:lnTo>
                    <a:pt x="110640" y="24038"/>
                  </a:lnTo>
                  <a:lnTo>
                    <a:pt x="181140" y="24866"/>
                  </a:lnTo>
                  <a:lnTo>
                    <a:pt x="251635" y="23746"/>
                  </a:lnTo>
                  <a:lnTo>
                    <a:pt x="309198" y="20966"/>
                  </a:lnTo>
                  <a:lnTo>
                    <a:pt x="348005" y="16935"/>
                  </a:lnTo>
                  <a:lnTo>
                    <a:pt x="362229" y="12065"/>
                  </a:lnTo>
                  <a:lnTo>
                    <a:pt x="347986" y="7252"/>
                  </a:lnTo>
                  <a:lnTo>
                    <a:pt x="309164" y="3379"/>
                  </a:lnTo>
                  <a:lnTo>
                    <a:pt x="251588" y="833"/>
                  </a:lnTo>
                  <a:lnTo>
                    <a:pt x="181089" y="0"/>
                  </a:lnTo>
                  <a:close/>
                </a:path>
              </a:pathLst>
            </a:custGeom>
            <a:solidFill>
              <a:srgbClr val="AAAAAA">
                <a:alpha val="69230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51" name="object 649">
              <a:extLst>
                <a:ext uri="{FF2B5EF4-FFF2-40B4-BE49-F238E27FC236}">
                  <a16:creationId xmlns:a16="http://schemas.microsoft.com/office/drawing/2014/main" xmlns="" id="{FA16970E-C177-4D8F-8257-90399BEB6F7F}"/>
                </a:ext>
              </a:extLst>
            </p:cNvPr>
            <p:cNvSpPr/>
            <p:nvPr/>
          </p:nvSpPr>
          <p:spPr>
            <a:xfrm>
              <a:off x="6703353" y="7041944"/>
              <a:ext cx="358140" cy="24765"/>
            </a:xfrm>
            <a:custGeom>
              <a:avLst/>
              <a:gdLst/>
              <a:ahLst/>
              <a:cxnLst/>
              <a:rect l="l" t="t" r="r" b="b"/>
              <a:pathLst>
                <a:path w="358140" h="24765">
                  <a:moveTo>
                    <a:pt x="178815" y="0"/>
                  </a:moveTo>
                  <a:lnTo>
                    <a:pt x="109206" y="1101"/>
                  </a:lnTo>
                  <a:lnTo>
                    <a:pt x="52365" y="3846"/>
                  </a:lnTo>
                  <a:lnTo>
                    <a:pt x="14045" y="7827"/>
                  </a:lnTo>
                  <a:lnTo>
                    <a:pt x="0" y="12636"/>
                  </a:lnTo>
                  <a:lnTo>
                    <a:pt x="14069" y="17389"/>
                  </a:lnTo>
                  <a:lnTo>
                    <a:pt x="52404" y="21218"/>
                  </a:lnTo>
                  <a:lnTo>
                    <a:pt x="109254" y="23737"/>
                  </a:lnTo>
                  <a:lnTo>
                    <a:pt x="178866" y="24561"/>
                  </a:lnTo>
                  <a:lnTo>
                    <a:pt x="248476" y="23453"/>
                  </a:lnTo>
                  <a:lnTo>
                    <a:pt x="305317" y="20704"/>
                  </a:lnTo>
                  <a:lnTo>
                    <a:pt x="343637" y="16721"/>
                  </a:lnTo>
                  <a:lnTo>
                    <a:pt x="357682" y="11912"/>
                  </a:lnTo>
                  <a:lnTo>
                    <a:pt x="343618" y="7161"/>
                  </a:lnTo>
                  <a:lnTo>
                    <a:pt x="305282" y="3336"/>
                  </a:lnTo>
                  <a:lnTo>
                    <a:pt x="248429" y="821"/>
                  </a:lnTo>
                  <a:lnTo>
                    <a:pt x="178815" y="0"/>
                  </a:lnTo>
                  <a:close/>
                </a:path>
              </a:pathLst>
            </a:custGeom>
            <a:solidFill>
              <a:srgbClr val="A9A9A9">
                <a:alpha val="6968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52" name="object 650">
              <a:extLst>
                <a:ext uri="{FF2B5EF4-FFF2-40B4-BE49-F238E27FC236}">
                  <a16:creationId xmlns:a16="http://schemas.microsoft.com/office/drawing/2014/main" xmlns="" id="{8CEFBCB4-BF0A-49EF-9619-5E1EBFF76699}"/>
                </a:ext>
              </a:extLst>
            </p:cNvPr>
            <p:cNvSpPr/>
            <p:nvPr/>
          </p:nvSpPr>
          <p:spPr>
            <a:xfrm>
              <a:off x="6705637" y="7042087"/>
              <a:ext cx="353695" cy="24765"/>
            </a:xfrm>
            <a:custGeom>
              <a:avLst/>
              <a:gdLst/>
              <a:ahLst/>
              <a:cxnLst/>
              <a:rect l="l" t="t" r="r" b="b"/>
              <a:pathLst>
                <a:path w="353695" h="24765">
                  <a:moveTo>
                    <a:pt x="176529" y="0"/>
                  </a:moveTo>
                  <a:lnTo>
                    <a:pt x="107808" y="1095"/>
                  </a:lnTo>
                  <a:lnTo>
                    <a:pt x="51693" y="3809"/>
                  </a:lnTo>
                  <a:lnTo>
                    <a:pt x="13865" y="7743"/>
                  </a:lnTo>
                  <a:lnTo>
                    <a:pt x="0" y="12496"/>
                  </a:lnTo>
                  <a:lnTo>
                    <a:pt x="13883" y="17186"/>
                  </a:lnTo>
                  <a:lnTo>
                    <a:pt x="51728" y="20962"/>
                  </a:lnTo>
                  <a:lnTo>
                    <a:pt x="107854" y="23446"/>
                  </a:lnTo>
                  <a:lnTo>
                    <a:pt x="176580" y="24256"/>
                  </a:lnTo>
                  <a:lnTo>
                    <a:pt x="245310" y="23161"/>
                  </a:lnTo>
                  <a:lnTo>
                    <a:pt x="301428" y="20448"/>
                  </a:lnTo>
                  <a:lnTo>
                    <a:pt x="339258" y="16518"/>
                  </a:lnTo>
                  <a:lnTo>
                    <a:pt x="353123" y="11772"/>
                  </a:lnTo>
                  <a:lnTo>
                    <a:pt x="339239" y="7083"/>
                  </a:lnTo>
                  <a:lnTo>
                    <a:pt x="301393" y="3305"/>
                  </a:lnTo>
                  <a:lnTo>
                    <a:pt x="245263" y="817"/>
                  </a:lnTo>
                  <a:lnTo>
                    <a:pt x="176529" y="0"/>
                  </a:lnTo>
                  <a:close/>
                </a:path>
              </a:pathLst>
            </a:custGeom>
            <a:solidFill>
              <a:srgbClr val="A9A9A9">
                <a:alpha val="7013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53" name="object 651">
              <a:extLst>
                <a:ext uri="{FF2B5EF4-FFF2-40B4-BE49-F238E27FC236}">
                  <a16:creationId xmlns:a16="http://schemas.microsoft.com/office/drawing/2014/main" xmlns="" id="{A108BB6D-3573-49DF-9402-3384469D751D}"/>
                </a:ext>
              </a:extLst>
            </p:cNvPr>
            <p:cNvSpPr/>
            <p:nvPr/>
          </p:nvSpPr>
          <p:spPr>
            <a:xfrm>
              <a:off x="6707909" y="7042245"/>
              <a:ext cx="348615" cy="24130"/>
            </a:xfrm>
            <a:custGeom>
              <a:avLst/>
              <a:gdLst/>
              <a:ahLst/>
              <a:cxnLst/>
              <a:rect l="l" t="t" r="r" b="b"/>
              <a:pathLst>
                <a:path w="348615" h="24129">
                  <a:moveTo>
                    <a:pt x="174256" y="0"/>
                  </a:moveTo>
                  <a:lnTo>
                    <a:pt x="106420" y="1082"/>
                  </a:lnTo>
                  <a:lnTo>
                    <a:pt x="51028" y="3760"/>
                  </a:lnTo>
                  <a:lnTo>
                    <a:pt x="13686" y="7642"/>
                  </a:lnTo>
                  <a:lnTo>
                    <a:pt x="0" y="12331"/>
                  </a:lnTo>
                  <a:lnTo>
                    <a:pt x="13705" y="16960"/>
                  </a:lnTo>
                  <a:lnTo>
                    <a:pt x="51063" y="20688"/>
                  </a:lnTo>
                  <a:lnTo>
                    <a:pt x="106466" y="23140"/>
                  </a:lnTo>
                  <a:lnTo>
                    <a:pt x="174307" y="23939"/>
                  </a:lnTo>
                  <a:lnTo>
                    <a:pt x="242151" y="22864"/>
                  </a:lnTo>
                  <a:lnTo>
                    <a:pt x="297546" y="20189"/>
                  </a:lnTo>
                  <a:lnTo>
                    <a:pt x="334890" y="16309"/>
                  </a:lnTo>
                  <a:lnTo>
                    <a:pt x="348576" y="11620"/>
                  </a:lnTo>
                  <a:lnTo>
                    <a:pt x="334871" y="6986"/>
                  </a:lnTo>
                  <a:lnTo>
                    <a:pt x="297511" y="3257"/>
                  </a:lnTo>
                  <a:lnTo>
                    <a:pt x="242104" y="804"/>
                  </a:lnTo>
                  <a:lnTo>
                    <a:pt x="174256" y="0"/>
                  </a:lnTo>
                  <a:close/>
                </a:path>
              </a:pathLst>
            </a:custGeom>
            <a:solidFill>
              <a:srgbClr val="A8A8A8">
                <a:alpha val="7058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54" name="object 652">
              <a:extLst>
                <a:ext uri="{FF2B5EF4-FFF2-40B4-BE49-F238E27FC236}">
                  <a16:creationId xmlns:a16="http://schemas.microsoft.com/office/drawing/2014/main" xmlns="" id="{0FC6E3C4-08BD-44E9-AA36-9AEC8440B86D}"/>
                </a:ext>
              </a:extLst>
            </p:cNvPr>
            <p:cNvSpPr/>
            <p:nvPr/>
          </p:nvSpPr>
          <p:spPr>
            <a:xfrm>
              <a:off x="6710182" y="7042401"/>
              <a:ext cx="344170" cy="24130"/>
            </a:xfrm>
            <a:custGeom>
              <a:avLst/>
              <a:gdLst/>
              <a:ahLst/>
              <a:cxnLst/>
              <a:rect l="l" t="t" r="r" b="b"/>
              <a:pathLst>
                <a:path w="344170" h="24129">
                  <a:moveTo>
                    <a:pt x="171996" y="0"/>
                  </a:moveTo>
                  <a:lnTo>
                    <a:pt x="105038" y="1068"/>
                  </a:lnTo>
                  <a:lnTo>
                    <a:pt x="50365" y="3711"/>
                  </a:lnTo>
                  <a:lnTo>
                    <a:pt x="13508" y="7540"/>
                  </a:lnTo>
                  <a:lnTo>
                    <a:pt x="0" y="12166"/>
                  </a:lnTo>
                  <a:lnTo>
                    <a:pt x="13526" y="16739"/>
                  </a:lnTo>
                  <a:lnTo>
                    <a:pt x="50398" y="20420"/>
                  </a:lnTo>
                  <a:lnTo>
                    <a:pt x="105079" y="22841"/>
                  </a:lnTo>
                  <a:lnTo>
                    <a:pt x="172034" y="23634"/>
                  </a:lnTo>
                  <a:lnTo>
                    <a:pt x="238992" y="22571"/>
                  </a:lnTo>
                  <a:lnTo>
                    <a:pt x="293665" y="19927"/>
                  </a:lnTo>
                  <a:lnTo>
                    <a:pt x="330521" y="16096"/>
                  </a:lnTo>
                  <a:lnTo>
                    <a:pt x="344030" y="11468"/>
                  </a:lnTo>
                  <a:lnTo>
                    <a:pt x="330503" y="6895"/>
                  </a:lnTo>
                  <a:lnTo>
                    <a:pt x="293631" y="3214"/>
                  </a:lnTo>
                  <a:lnTo>
                    <a:pt x="238951" y="793"/>
                  </a:lnTo>
                  <a:lnTo>
                    <a:pt x="171996" y="0"/>
                  </a:lnTo>
                  <a:close/>
                </a:path>
              </a:pathLst>
            </a:custGeom>
            <a:solidFill>
              <a:srgbClr val="A8A8A8">
                <a:alpha val="7103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55" name="object 653">
              <a:extLst>
                <a:ext uri="{FF2B5EF4-FFF2-40B4-BE49-F238E27FC236}">
                  <a16:creationId xmlns:a16="http://schemas.microsoft.com/office/drawing/2014/main" xmlns="" id="{891C8876-31AC-4E84-B352-F6BB8AFA10E9}"/>
                </a:ext>
              </a:extLst>
            </p:cNvPr>
            <p:cNvSpPr/>
            <p:nvPr/>
          </p:nvSpPr>
          <p:spPr>
            <a:xfrm>
              <a:off x="6712455" y="7042558"/>
              <a:ext cx="339725" cy="23495"/>
            </a:xfrm>
            <a:custGeom>
              <a:avLst/>
              <a:gdLst/>
              <a:ahLst/>
              <a:cxnLst/>
              <a:rect l="l" t="t" r="r" b="b"/>
              <a:pathLst>
                <a:path w="339725" h="23495">
                  <a:moveTo>
                    <a:pt x="169722" y="0"/>
                  </a:moveTo>
                  <a:lnTo>
                    <a:pt x="103650" y="1050"/>
                  </a:lnTo>
                  <a:lnTo>
                    <a:pt x="49699" y="3657"/>
                  </a:lnTo>
                  <a:lnTo>
                    <a:pt x="13330" y="7436"/>
                  </a:lnTo>
                  <a:lnTo>
                    <a:pt x="0" y="12001"/>
                  </a:lnTo>
                  <a:lnTo>
                    <a:pt x="13348" y="16512"/>
                  </a:lnTo>
                  <a:lnTo>
                    <a:pt x="49733" y="20145"/>
                  </a:lnTo>
                  <a:lnTo>
                    <a:pt x="103691" y="22534"/>
                  </a:lnTo>
                  <a:lnTo>
                    <a:pt x="169760" y="23317"/>
                  </a:lnTo>
                  <a:lnTo>
                    <a:pt x="235833" y="22267"/>
                  </a:lnTo>
                  <a:lnTo>
                    <a:pt x="289783" y="19659"/>
                  </a:lnTo>
                  <a:lnTo>
                    <a:pt x="326153" y="15880"/>
                  </a:lnTo>
                  <a:lnTo>
                    <a:pt x="339483" y="11315"/>
                  </a:lnTo>
                  <a:lnTo>
                    <a:pt x="326135" y="6804"/>
                  </a:lnTo>
                  <a:lnTo>
                    <a:pt x="289750" y="3171"/>
                  </a:lnTo>
                  <a:lnTo>
                    <a:pt x="235792" y="782"/>
                  </a:lnTo>
                  <a:lnTo>
                    <a:pt x="169722" y="0"/>
                  </a:lnTo>
                  <a:close/>
                </a:path>
              </a:pathLst>
            </a:custGeom>
            <a:solidFill>
              <a:srgbClr val="A7A7A7">
                <a:alpha val="7149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56" name="object 654">
              <a:extLst>
                <a:ext uri="{FF2B5EF4-FFF2-40B4-BE49-F238E27FC236}">
                  <a16:creationId xmlns:a16="http://schemas.microsoft.com/office/drawing/2014/main" xmlns="" id="{0AC016DE-1295-4ABB-8302-69A2AE441F42}"/>
                </a:ext>
              </a:extLst>
            </p:cNvPr>
            <p:cNvSpPr/>
            <p:nvPr/>
          </p:nvSpPr>
          <p:spPr>
            <a:xfrm>
              <a:off x="6714727" y="7042716"/>
              <a:ext cx="335280" cy="23495"/>
            </a:xfrm>
            <a:custGeom>
              <a:avLst/>
              <a:gdLst/>
              <a:ahLst/>
              <a:cxnLst/>
              <a:rect l="l" t="t" r="r" b="b"/>
              <a:pathLst>
                <a:path w="335279" h="23495">
                  <a:moveTo>
                    <a:pt x="167449" y="0"/>
                  </a:moveTo>
                  <a:lnTo>
                    <a:pt x="102262" y="1038"/>
                  </a:lnTo>
                  <a:lnTo>
                    <a:pt x="49034" y="3614"/>
                  </a:lnTo>
                  <a:lnTo>
                    <a:pt x="13151" y="7345"/>
                  </a:lnTo>
                  <a:lnTo>
                    <a:pt x="0" y="11849"/>
                  </a:lnTo>
                  <a:lnTo>
                    <a:pt x="13170" y="16297"/>
                  </a:lnTo>
                  <a:lnTo>
                    <a:pt x="49068" y="19877"/>
                  </a:lnTo>
                  <a:lnTo>
                    <a:pt x="102303" y="22230"/>
                  </a:lnTo>
                  <a:lnTo>
                    <a:pt x="167487" y="22999"/>
                  </a:lnTo>
                  <a:lnTo>
                    <a:pt x="232674" y="21968"/>
                  </a:lnTo>
                  <a:lnTo>
                    <a:pt x="285902" y="19396"/>
                  </a:lnTo>
                  <a:lnTo>
                    <a:pt x="321785" y="15666"/>
                  </a:lnTo>
                  <a:lnTo>
                    <a:pt x="334937" y="11163"/>
                  </a:lnTo>
                  <a:lnTo>
                    <a:pt x="321767" y="6713"/>
                  </a:lnTo>
                  <a:lnTo>
                    <a:pt x="285869" y="3128"/>
                  </a:lnTo>
                  <a:lnTo>
                    <a:pt x="232633" y="770"/>
                  </a:lnTo>
                  <a:lnTo>
                    <a:pt x="167449" y="0"/>
                  </a:lnTo>
                  <a:close/>
                </a:path>
              </a:pathLst>
            </a:custGeom>
            <a:solidFill>
              <a:srgbClr val="A7A7A7">
                <a:alpha val="7194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57" name="object 655">
              <a:extLst>
                <a:ext uri="{FF2B5EF4-FFF2-40B4-BE49-F238E27FC236}">
                  <a16:creationId xmlns:a16="http://schemas.microsoft.com/office/drawing/2014/main" xmlns="" id="{9AFF5D45-9175-4118-8667-2714FA22370B}"/>
                </a:ext>
              </a:extLst>
            </p:cNvPr>
            <p:cNvSpPr/>
            <p:nvPr/>
          </p:nvSpPr>
          <p:spPr>
            <a:xfrm>
              <a:off x="6716999" y="7042872"/>
              <a:ext cx="330835" cy="22860"/>
            </a:xfrm>
            <a:custGeom>
              <a:avLst/>
              <a:gdLst/>
              <a:ahLst/>
              <a:cxnLst/>
              <a:rect l="l" t="t" r="r" b="b"/>
              <a:pathLst>
                <a:path w="330834" h="22859">
                  <a:moveTo>
                    <a:pt x="165176" y="0"/>
                  </a:moveTo>
                  <a:lnTo>
                    <a:pt x="100875" y="1025"/>
                  </a:lnTo>
                  <a:lnTo>
                    <a:pt x="48369" y="3565"/>
                  </a:lnTo>
                  <a:lnTo>
                    <a:pt x="12973" y="7243"/>
                  </a:lnTo>
                  <a:lnTo>
                    <a:pt x="0" y="11684"/>
                  </a:lnTo>
                  <a:lnTo>
                    <a:pt x="12991" y="16070"/>
                  </a:lnTo>
                  <a:lnTo>
                    <a:pt x="48404" y="19604"/>
                  </a:lnTo>
                  <a:lnTo>
                    <a:pt x="100921" y="21929"/>
                  </a:lnTo>
                  <a:lnTo>
                    <a:pt x="165226" y="22694"/>
                  </a:lnTo>
                  <a:lnTo>
                    <a:pt x="229520" y="21669"/>
                  </a:lnTo>
                  <a:lnTo>
                    <a:pt x="282022" y="19129"/>
                  </a:lnTo>
                  <a:lnTo>
                    <a:pt x="317417" y="15451"/>
                  </a:lnTo>
                  <a:lnTo>
                    <a:pt x="330390" y="11010"/>
                  </a:lnTo>
                  <a:lnTo>
                    <a:pt x="317400" y="6624"/>
                  </a:lnTo>
                  <a:lnTo>
                    <a:pt x="281992" y="3090"/>
                  </a:lnTo>
                  <a:lnTo>
                    <a:pt x="229479" y="764"/>
                  </a:lnTo>
                  <a:lnTo>
                    <a:pt x="165176" y="0"/>
                  </a:lnTo>
                  <a:close/>
                </a:path>
              </a:pathLst>
            </a:custGeom>
            <a:solidFill>
              <a:srgbClr val="A6A6A6">
                <a:alpha val="7239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58" name="object 656">
              <a:extLst>
                <a:ext uri="{FF2B5EF4-FFF2-40B4-BE49-F238E27FC236}">
                  <a16:creationId xmlns:a16="http://schemas.microsoft.com/office/drawing/2014/main" xmlns="" id="{5F116947-4E7F-47EC-9F20-AEF371F7D13D}"/>
                </a:ext>
              </a:extLst>
            </p:cNvPr>
            <p:cNvSpPr/>
            <p:nvPr/>
          </p:nvSpPr>
          <p:spPr>
            <a:xfrm>
              <a:off x="6719284" y="7043030"/>
              <a:ext cx="326390" cy="22860"/>
            </a:xfrm>
            <a:custGeom>
              <a:avLst/>
              <a:gdLst/>
              <a:ahLst/>
              <a:cxnLst/>
              <a:rect l="l" t="t" r="r" b="b"/>
              <a:pathLst>
                <a:path w="326390" h="22859">
                  <a:moveTo>
                    <a:pt x="162890" y="0"/>
                  </a:moveTo>
                  <a:lnTo>
                    <a:pt x="99476" y="1012"/>
                  </a:lnTo>
                  <a:lnTo>
                    <a:pt x="47698" y="3516"/>
                  </a:lnTo>
                  <a:lnTo>
                    <a:pt x="12792" y="7141"/>
                  </a:lnTo>
                  <a:lnTo>
                    <a:pt x="0" y="11518"/>
                  </a:lnTo>
                  <a:lnTo>
                    <a:pt x="12811" y="15851"/>
                  </a:lnTo>
                  <a:lnTo>
                    <a:pt x="47732" y="19338"/>
                  </a:lnTo>
                  <a:lnTo>
                    <a:pt x="99523" y="21630"/>
                  </a:lnTo>
                  <a:lnTo>
                    <a:pt x="162940" y="22377"/>
                  </a:lnTo>
                  <a:lnTo>
                    <a:pt x="226349" y="21372"/>
                  </a:lnTo>
                  <a:lnTo>
                    <a:pt x="278128" y="18870"/>
                  </a:lnTo>
                  <a:lnTo>
                    <a:pt x="313036" y="15242"/>
                  </a:lnTo>
                  <a:lnTo>
                    <a:pt x="325831" y="10858"/>
                  </a:lnTo>
                  <a:lnTo>
                    <a:pt x="313019" y="6527"/>
                  </a:lnTo>
                  <a:lnTo>
                    <a:pt x="278098" y="3043"/>
                  </a:lnTo>
                  <a:lnTo>
                    <a:pt x="226308" y="751"/>
                  </a:lnTo>
                  <a:lnTo>
                    <a:pt x="162890" y="0"/>
                  </a:lnTo>
                  <a:close/>
                </a:path>
              </a:pathLst>
            </a:custGeom>
            <a:solidFill>
              <a:srgbClr val="A4A4A4">
                <a:alpha val="7284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59" name="object 657">
              <a:extLst>
                <a:ext uri="{FF2B5EF4-FFF2-40B4-BE49-F238E27FC236}">
                  <a16:creationId xmlns:a16="http://schemas.microsoft.com/office/drawing/2014/main" xmlns="" id="{C4B04163-DB4A-4282-9895-8AEC03A9DE40}"/>
                </a:ext>
              </a:extLst>
            </p:cNvPr>
            <p:cNvSpPr/>
            <p:nvPr/>
          </p:nvSpPr>
          <p:spPr>
            <a:xfrm>
              <a:off x="6721556" y="7043187"/>
              <a:ext cx="321310" cy="22225"/>
            </a:xfrm>
            <a:custGeom>
              <a:avLst/>
              <a:gdLst/>
              <a:ahLst/>
              <a:cxnLst/>
              <a:rect l="l" t="t" r="r" b="b"/>
              <a:pathLst>
                <a:path w="321309" h="22225">
                  <a:moveTo>
                    <a:pt x="160616" y="0"/>
                  </a:moveTo>
                  <a:lnTo>
                    <a:pt x="98089" y="993"/>
                  </a:lnTo>
                  <a:lnTo>
                    <a:pt x="47032" y="3462"/>
                  </a:lnTo>
                  <a:lnTo>
                    <a:pt x="12614" y="7038"/>
                  </a:lnTo>
                  <a:lnTo>
                    <a:pt x="0" y="11353"/>
                  </a:lnTo>
                  <a:lnTo>
                    <a:pt x="12633" y="15625"/>
                  </a:lnTo>
                  <a:lnTo>
                    <a:pt x="47067" y="19064"/>
                  </a:lnTo>
                  <a:lnTo>
                    <a:pt x="98135" y="21324"/>
                  </a:lnTo>
                  <a:lnTo>
                    <a:pt x="160667" y="22059"/>
                  </a:lnTo>
                  <a:lnTo>
                    <a:pt x="223195" y="21068"/>
                  </a:lnTo>
                  <a:lnTo>
                    <a:pt x="274251" y="18602"/>
                  </a:lnTo>
                  <a:lnTo>
                    <a:pt x="308670" y="15026"/>
                  </a:lnTo>
                  <a:lnTo>
                    <a:pt x="321284" y="10706"/>
                  </a:lnTo>
                  <a:lnTo>
                    <a:pt x="308651" y="6436"/>
                  </a:lnTo>
                  <a:lnTo>
                    <a:pt x="274216" y="3000"/>
                  </a:lnTo>
                  <a:lnTo>
                    <a:pt x="223149" y="740"/>
                  </a:lnTo>
                  <a:lnTo>
                    <a:pt x="160616" y="0"/>
                  </a:lnTo>
                  <a:close/>
                </a:path>
              </a:pathLst>
            </a:custGeom>
            <a:solidFill>
              <a:srgbClr val="A4A4A4">
                <a:alpha val="7330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60" name="object 658">
              <a:extLst>
                <a:ext uri="{FF2B5EF4-FFF2-40B4-BE49-F238E27FC236}">
                  <a16:creationId xmlns:a16="http://schemas.microsoft.com/office/drawing/2014/main" xmlns="" id="{E1FABEF8-9074-4FF4-A0D7-42E88D4CC8A9}"/>
                </a:ext>
              </a:extLst>
            </p:cNvPr>
            <p:cNvSpPr/>
            <p:nvPr/>
          </p:nvSpPr>
          <p:spPr>
            <a:xfrm>
              <a:off x="6723828" y="7043343"/>
              <a:ext cx="316865" cy="22225"/>
            </a:xfrm>
            <a:custGeom>
              <a:avLst/>
              <a:gdLst/>
              <a:ahLst/>
              <a:cxnLst/>
              <a:rect l="l" t="t" r="r" b="b"/>
              <a:pathLst>
                <a:path w="316865" h="22225">
                  <a:moveTo>
                    <a:pt x="158343" y="0"/>
                  </a:moveTo>
                  <a:lnTo>
                    <a:pt x="96701" y="980"/>
                  </a:lnTo>
                  <a:lnTo>
                    <a:pt x="46367" y="3414"/>
                  </a:lnTo>
                  <a:lnTo>
                    <a:pt x="12436" y="6941"/>
                  </a:lnTo>
                  <a:lnTo>
                    <a:pt x="0" y="11201"/>
                  </a:lnTo>
                  <a:lnTo>
                    <a:pt x="12454" y="15409"/>
                  </a:lnTo>
                  <a:lnTo>
                    <a:pt x="46402" y="18797"/>
                  </a:lnTo>
                  <a:lnTo>
                    <a:pt x="96747" y="21025"/>
                  </a:lnTo>
                  <a:lnTo>
                    <a:pt x="158394" y="21755"/>
                  </a:lnTo>
                  <a:lnTo>
                    <a:pt x="220036" y="20774"/>
                  </a:lnTo>
                  <a:lnTo>
                    <a:pt x="270370" y="18340"/>
                  </a:lnTo>
                  <a:lnTo>
                    <a:pt x="304301" y="14813"/>
                  </a:lnTo>
                  <a:lnTo>
                    <a:pt x="316738" y="10553"/>
                  </a:lnTo>
                  <a:lnTo>
                    <a:pt x="304283" y="6345"/>
                  </a:lnTo>
                  <a:lnTo>
                    <a:pt x="270335" y="2957"/>
                  </a:lnTo>
                  <a:lnTo>
                    <a:pt x="219990" y="729"/>
                  </a:lnTo>
                  <a:lnTo>
                    <a:pt x="158343" y="0"/>
                  </a:lnTo>
                  <a:close/>
                </a:path>
              </a:pathLst>
            </a:custGeom>
            <a:solidFill>
              <a:srgbClr val="A3A3A3">
                <a:alpha val="7375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61" name="object 659">
              <a:extLst>
                <a:ext uri="{FF2B5EF4-FFF2-40B4-BE49-F238E27FC236}">
                  <a16:creationId xmlns:a16="http://schemas.microsoft.com/office/drawing/2014/main" xmlns="" id="{777AE33F-CBD7-4AD2-B59D-426DD0AE63E2}"/>
                </a:ext>
              </a:extLst>
            </p:cNvPr>
            <p:cNvSpPr/>
            <p:nvPr/>
          </p:nvSpPr>
          <p:spPr>
            <a:xfrm>
              <a:off x="6726100" y="7043501"/>
              <a:ext cx="312420" cy="21590"/>
            </a:xfrm>
            <a:custGeom>
              <a:avLst/>
              <a:gdLst/>
              <a:ahLst/>
              <a:cxnLst/>
              <a:rect l="l" t="t" r="r" b="b"/>
              <a:pathLst>
                <a:path w="312420" h="21590">
                  <a:moveTo>
                    <a:pt x="156070" y="0"/>
                  </a:moveTo>
                  <a:lnTo>
                    <a:pt x="95313" y="967"/>
                  </a:lnTo>
                  <a:lnTo>
                    <a:pt x="45702" y="3365"/>
                  </a:lnTo>
                  <a:lnTo>
                    <a:pt x="12257" y="6840"/>
                  </a:lnTo>
                  <a:lnTo>
                    <a:pt x="0" y="11036"/>
                  </a:lnTo>
                  <a:lnTo>
                    <a:pt x="12276" y="15183"/>
                  </a:lnTo>
                  <a:lnTo>
                    <a:pt x="45737" y="18522"/>
                  </a:lnTo>
                  <a:lnTo>
                    <a:pt x="95360" y="20719"/>
                  </a:lnTo>
                  <a:lnTo>
                    <a:pt x="156121" y="21437"/>
                  </a:lnTo>
                  <a:lnTo>
                    <a:pt x="216877" y="20470"/>
                  </a:lnTo>
                  <a:lnTo>
                    <a:pt x="266488" y="18072"/>
                  </a:lnTo>
                  <a:lnTo>
                    <a:pt x="299933" y="14597"/>
                  </a:lnTo>
                  <a:lnTo>
                    <a:pt x="312191" y="10401"/>
                  </a:lnTo>
                  <a:lnTo>
                    <a:pt x="299915" y="6254"/>
                  </a:lnTo>
                  <a:lnTo>
                    <a:pt x="266453" y="2914"/>
                  </a:lnTo>
                  <a:lnTo>
                    <a:pt x="216831" y="717"/>
                  </a:lnTo>
                  <a:lnTo>
                    <a:pt x="156070" y="0"/>
                  </a:lnTo>
                  <a:close/>
                </a:path>
              </a:pathLst>
            </a:custGeom>
            <a:solidFill>
              <a:srgbClr val="A3A3A3">
                <a:alpha val="7420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62" name="object 660">
              <a:extLst>
                <a:ext uri="{FF2B5EF4-FFF2-40B4-BE49-F238E27FC236}">
                  <a16:creationId xmlns:a16="http://schemas.microsoft.com/office/drawing/2014/main" xmlns="" id="{D7B69173-314E-44E8-A1EE-8BF88EFDDC15}"/>
                </a:ext>
              </a:extLst>
            </p:cNvPr>
            <p:cNvSpPr/>
            <p:nvPr/>
          </p:nvSpPr>
          <p:spPr>
            <a:xfrm>
              <a:off x="6728373" y="7043658"/>
              <a:ext cx="307975" cy="21590"/>
            </a:xfrm>
            <a:custGeom>
              <a:avLst/>
              <a:gdLst/>
              <a:ahLst/>
              <a:cxnLst/>
              <a:rect l="l" t="t" r="r" b="b"/>
              <a:pathLst>
                <a:path w="307975" h="21590">
                  <a:moveTo>
                    <a:pt x="153797" y="0"/>
                  </a:moveTo>
                  <a:lnTo>
                    <a:pt x="93926" y="948"/>
                  </a:lnTo>
                  <a:lnTo>
                    <a:pt x="45037" y="3311"/>
                  </a:lnTo>
                  <a:lnTo>
                    <a:pt x="12079" y="6736"/>
                  </a:lnTo>
                  <a:lnTo>
                    <a:pt x="0" y="10871"/>
                  </a:lnTo>
                  <a:lnTo>
                    <a:pt x="12097" y="14962"/>
                  </a:lnTo>
                  <a:lnTo>
                    <a:pt x="45072" y="18253"/>
                  </a:lnTo>
                  <a:lnTo>
                    <a:pt x="93972" y="20415"/>
                  </a:lnTo>
                  <a:lnTo>
                    <a:pt x="153847" y="21120"/>
                  </a:lnTo>
                  <a:lnTo>
                    <a:pt x="213718" y="20171"/>
                  </a:lnTo>
                  <a:lnTo>
                    <a:pt x="262607" y="17808"/>
                  </a:lnTo>
                  <a:lnTo>
                    <a:pt x="295565" y="14383"/>
                  </a:lnTo>
                  <a:lnTo>
                    <a:pt x="307644" y="10248"/>
                  </a:lnTo>
                  <a:lnTo>
                    <a:pt x="295548" y="6163"/>
                  </a:lnTo>
                  <a:lnTo>
                    <a:pt x="262577" y="2871"/>
                  </a:lnTo>
                  <a:lnTo>
                    <a:pt x="213677" y="706"/>
                  </a:lnTo>
                  <a:lnTo>
                    <a:pt x="153797" y="0"/>
                  </a:lnTo>
                  <a:close/>
                </a:path>
              </a:pathLst>
            </a:custGeom>
            <a:solidFill>
              <a:srgbClr val="A2A2A2">
                <a:alpha val="7466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63" name="object 661">
              <a:extLst>
                <a:ext uri="{FF2B5EF4-FFF2-40B4-BE49-F238E27FC236}">
                  <a16:creationId xmlns:a16="http://schemas.microsoft.com/office/drawing/2014/main" xmlns="" id="{9D6EFC2D-069A-421D-AA94-37C38333E6CE}"/>
                </a:ext>
              </a:extLst>
            </p:cNvPr>
            <p:cNvSpPr/>
            <p:nvPr/>
          </p:nvSpPr>
          <p:spPr>
            <a:xfrm>
              <a:off x="6730658" y="7043815"/>
              <a:ext cx="303530" cy="20955"/>
            </a:xfrm>
            <a:custGeom>
              <a:avLst/>
              <a:gdLst/>
              <a:ahLst/>
              <a:cxnLst/>
              <a:rect l="l" t="t" r="r" b="b"/>
              <a:pathLst>
                <a:path w="303529" h="20954">
                  <a:moveTo>
                    <a:pt x="151523" y="0"/>
                  </a:moveTo>
                  <a:lnTo>
                    <a:pt x="92532" y="935"/>
                  </a:lnTo>
                  <a:lnTo>
                    <a:pt x="44367" y="3263"/>
                  </a:lnTo>
                  <a:lnTo>
                    <a:pt x="11899" y="6640"/>
                  </a:lnTo>
                  <a:lnTo>
                    <a:pt x="0" y="10718"/>
                  </a:lnTo>
                  <a:lnTo>
                    <a:pt x="11912" y="14741"/>
                  </a:lnTo>
                  <a:lnTo>
                    <a:pt x="44396" y="17981"/>
                  </a:lnTo>
                  <a:lnTo>
                    <a:pt x="92572" y="20114"/>
                  </a:lnTo>
                  <a:lnTo>
                    <a:pt x="151561" y="20815"/>
                  </a:lnTo>
                  <a:lnTo>
                    <a:pt x="210547" y="19874"/>
                  </a:lnTo>
                  <a:lnTo>
                    <a:pt x="258713" y="17546"/>
                  </a:lnTo>
                  <a:lnTo>
                    <a:pt x="291184" y="14173"/>
                  </a:lnTo>
                  <a:lnTo>
                    <a:pt x="303085" y="10096"/>
                  </a:lnTo>
                  <a:lnTo>
                    <a:pt x="291167" y="6066"/>
                  </a:lnTo>
                  <a:lnTo>
                    <a:pt x="258684" y="2824"/>
                  </a:lnTo>
                  <a:lnTo>
                    <a:pt x="210511" y="693"/>
                  </a:lnTo>
                  <a:lnTo>
                    <a:pt x="151523" y="0"/>
                  </a:lnTo>
                  <a:close/>
                </a:path>
              </a:pathLst>
            </a:custGeom>
            <a:solidFill>
              <a:srgbClr val="A2A2A2">
                <a:alpha val="7511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64" name="object 662">
              <a:extLst>
                <a:ext uri="{FF2B5EF4-FFF2-40B4-BE49-F238E27FC236}">
                  <a16:creationId xmlns:a16="http://schemas.microsoft.com/office/drawing/2014/main" xmlns="" id="{D4FB5987-C505-4A13-AF18-CFCC8AA1BBCA}"/>
                </a:ext>
              </a:extLst>
            </p:cNvPr>
            <p:cNvSpPr/>
            <p:nvPr/>
          </p:nvSpPr>
          <p:spPr>
            <a:xfrm>
              <a:off x="6732930" y="7043972"/>
              <a:ext cx="299085" cy="20955"/>
            </a:xfrm>
            <a:custGeom>
              <a:avLst/>
              <a:gdLst/>
              <a:ahLst/>
              <a:cxnLst/>
              <a:rect l="l" t="t" r="r" b="b"/>
              <a:pathLst>
                <a:path w="299084" h="20954">
                  <a:moveTo>
                    <a:pt x="149250" y="0"/>
                  </a:moveTo>
                  <a:lnTo>
                    <a:pt x="91145" y="922"/>
                  </a:lnTo>
                  <a:lnTo>
                    <a:pt x="43702" y="3214"/>
                  </a:lnTo>
                  <a:lnTo>
                    <a:pt x="11720" y="6538"/>
                  </a:lnTo>
                  <a:lnTo>
                    <a:pt x="0" y="10553"/>
                  </a:lnTo>
                  <a:lnTo>
                    <a:pt x="11739" y="14520"/>
                  </a:lnTo>
                  <a:lnTo>
                    <a:pt x="43735" y="17711"/>
                  </a:lnTo>
                  <a:lnTo>
                    <a:pt x="91186" y="19810"/>
                  </a:lnTo>
                  <a:lnTo>
                    <a:pt x="149288" y="20497"/>
                  </a:lnTo>
                  <a:lnTo>
                    <a:pt x="207388" y="19575"/>
                  </a:lnTo>
                  <a:lnTo>
                    <a:pt x="254831" y="17283"/>
                  </a:lnTo>
                  <a:lnTo>
                    <a:pt x="286816" y="13959"/>
                  </a:lnTo>
                  <a:lnTo>
                    <a:pt x="298538" y="9944"/>
                  </a:lnTo>
                  <a:lnTo>
                    <a:pt x="286799" y="5975"/>
                  </a:lnTo>
                  <a:lnTo>
                    <a:pt x="254803" y="2781"/>
                  </a:lnTo>
                  <a:lnTo>
                    <a:pt x="207352" y="682"/>
                  </a:lnTo>
                  <a:lnTo>
                    <a:pt x="149250" y="0"/>
                  </a:lnTo>
                  <a:close/>
                </a:path>
              </a:pathLst>
            </a:custGeom>
            <a:solidFill>
              <a:srgbClr val="A1A1A1">
                <a:alpha val="7556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65" name="object 663">
              <a:extLst>
                <a:ext uri="{FF2B5EF4-FFF2-40B4-BE49-F238E27FC236}">
                  <a16:creationId xmlns:a16="http://schemas.microsoft.com/office/drawing/2014/main" xmlns="" id="{CF236002-65ED-4453-A2E0-D9770B8A2C00}"/>
                </a:ext>
              </a:extLst>
            </p:cNvPr>
            <p:cNvSpPr/>
            <p:nvPr/>
          </p:nvSpPr>
          <p:spPr>
            <a:xfrm>
              <a:off x="6735202" y="7044128"/>
              <a:ext cx="294005" cy="20320"/>
            </a:xfrm>
            <a:custGeom>
              <a:avLst/>
              <a:gdLst/>
              <a:ahLst/>
              <a:cxnLst/>
              <a:rect l="l" t="t" r="r" b="b"/>
              <a:pathLst>
                <a:path w="294004" h="20320">
                  <a:moveTo>
                    <a:pt x="146977" y="0"/>
                  </a:moveTo>
                  <a:lnTo>
                    <a:pt x="89757" y="908"/>
                  </a:lnTo>
                  <a:lnTo>
                    <a:pt x="43037" y="3165"/>
                  </a:lnTo>
                  <a:lnTo>
                    <a:pt x="11542" y="6436"/>
                  </a:lnTo>
                  <a:lnTo>
                    <a:pt x="0" y="10388"/>
                  </a:lnTo>
                  <a:lnTo>
                    <a:pt x="11560" y="14295"/>
                  </a:lnTo>
                  <a:lnTo>
                    <a:pt x="43070" y="17443"/>
                  </a:lnTo>
                  <a:lnTo>
                    <a:pt x="89798" y="19514"/>
                  </a:lnTo>
                  <a:lnTo>
                    <a:pt x="147015" y="20192"/>
                  </a:lnTo>
                  <a:lnTo>
                    <a:pt x="204229" y="19276"/>
                  </a:lnTo>
                  <a:lnTo>
                    <a:pt x="250950" y="17016"/>
                  </a:lnTo>
                  <a:lnTo>
                    <a:pt x="282448" y="13743"/>
                  </a:lnTo>
                  <a:lnTo>
                    <a:pt x="293992" y="9791"/>
                  </a:lnTo>
                  <a:lnTo>
                    <a:pt x="282431" y="5886"/>
                  </a:lnTo>
                  <a:lnTo>
                    <a:pt x="250921" y="2743"/>
                  </a:lnTo>
                  <a:lnTo>
                    <a:pt x="204193" y="676"/>
                  </a:lnTo>
                  <a:lnTo>
                    <a:pt x="146977" y="0"/>
                  </a:lnTo>
                  <a:close/>
                </a:path>
              </a:pathLst>
            </a:custGeom>
            <a:solidFill>
              <a:srgbClr val="A0A0A0">
                <a:alpha val="7601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66" name="object 664">
              <a:extLst>
                <a:ext uri="{FF2B5EF4-FFF2-40B4-BE49-F238E27FC236}">
                  <a16:creationId xmlns:a16="http://schemas.microsoft.com/office/drawing/2014/main" xmlns="" id="{3A61C4D2-38B1-4006-9F19-85B02C90E6ED}"/>
                </a:ext>
              </a:extLst>
            </p:cNvPr>
            <p:cNvSpPr/>
            <p:nvPr/>
          </p:nvSpPr>
          <p:spPr>
            <a:xfrm>
              <a:off x="6737474" y="7044286"/>
              <a:ext cx="289560" cy="20320"/>
            </a:xfrm>
            <a:custGeom>
              <a:avLst/>
              <a:gdLst/>
              <a:ahLst/>
              <a:cxnLst/>
              <a:rect l="l" t="t" r="r" b="b"/>
              <a:pathLst>
                <a:path w="289559" h="20320">
                  <a:moveTo>
                    <a:pt x="144703" y="0"/>
                  </a:moveTo>
                  <a:lnTo>
                    <a:pt x="88369" y="890"/>
                  </a:lnTo>
                  <a:lnTo>
                    <a:pt x="42371" y="3111"/>
                  </a:lnTo>
                  <a:lnTo>
                    <a:pt x="11363" y="6332"/>
                  </a:lnTo>
                  <a:lnTo>
                    <a:pt x="0" y="10223"/>
                  </a:lnTo>
                  <a:lnTo>
                    <a:pt x="11382" y="14074"/>
                  </a:lnTo>
                  <a:lnTo>
                    <a:pt x="42405" y="17173"/>
                  </a:lnTo>
                  <a:lnTo>
                    <a:pt x="88411" y="19210"/>
                  </a:lnTo>
                  <a:lnTo>
                    <a:pt x="144741" y="19875"/>
                  </a:lnTo>
                  <a:lnTo>
                    <a:pt x="201075" y="18977"/>
                  </a:lnTo>
                  <a:lnTo>
                    <a:pt x="247073" y="16752"/>
                  </a:lnTo>
                  <a:lnTo>
                    <a:pt x="278081" y="13530"/>
                  </a:lnTo>
                  <a:lnTo>
                    <a:pt x="289445" y="9639"/>
                  </a:lnTo>
                  <a:lnTo>
                    <a:pt x="278063" y="5795"/>
                  </a:lnTo>
                  <a:lnTo>
                    <a:pt x="247040" y="2700"/>
                  </a:lnTo>
                  <a:lnTo>
                    <a:pt x="201034" y="664"/>
                  </a:lnTo>
                  <a:lnTo>
                    <a:pt x="144703" y="0"/>
                  </a:lnTo>
                  <a:close/>
                </a:path>
              </a:pathLst>
            </a:custGeom>
            <a:solidFill>
              <a:srgbClr val="A0A0A0">
                <a:alpha val="7646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67" name="object 665">
              <a:extLst>
                <a:ext uri="{FF2B5EF4-FFF2-40B4-BE49-F238E27FC236}">
                  <a16:creationId xmlns:a16="http://schemas.microsoft.com/office/drawing/2014/main" xmlns="" id="{0CF2B9CB-E4F2-4ABB-9F9F-63314546FEC4}"/>
                </a:ext>
              </a:extLst>
            </p:cNvPr>
            <p:cNvSpPr/>
            <p:nvPr/>
          </p:nvSpPr>
          <p:spPr>
            <a:xfrm>
              <a:off x="6739746" y="7044430"/>
              <a:ext cx="285115" cy="19685"/>
            </a:xfrm>
            <a:custGeom>
              <a:avLst/>
              <a:gdLst/>
              <a:ahLst/>
              <a:cxnLst/>
              <a:rect l="l" t="t" r="r" b="b"/>
              <a:pathLst>
                <a:path w="285115" h="19684">
                  <a:moveTo>
                    <a:pt x="142430" y="0"/>
                  </a:moveTo>
                  <a:lnTo>
                    <a:pt x="86982" y="884"/>
                  </a:lnTo>
                  <a:lnTo>
                    <a:pt x="41706" y="3074"/>
                  </a:lnTo>
                  <a:lnTo>
                    <a:pt x="11185" y="6248"/>
                  </a:lnTo>
                  <a:lnTo>
                    <a:pt x="0" y="10083"/>
                  </a:lnTo>
                  <a:lnTo>
                    <a:pt x="11203" y="13866"/>
                  </a:lnTo>
                  <a:lnTo>
                    <a:pt x="41740" y="16913"/>
                  </a:lnTo>
                  <a:lnTo>
                    <a:pt x="87023" y="18917"/>
                  </a:lnTo>
                  <a:lnTo>
                    <a:pt x="142468" y="19570"/>
                  </a:lnTo>
                  <a:lnTo>
                    <a:pt x="197916" y="18691"/>
                  </a:lnTo>
                  <a:lnTo>
                    <a:pt x="243192" y="16502"/>
                  </a:lnTo>
                  <a:lnTo>
                    <a:pt x="273713" y="13328"/>
                  </a:lnTo>
                  <a:lnTo>
                    <a:pt x="284899" y="9499"/>
                  </a:lnTo>
                  <a:lnTo>
                    <a:pt x="273696" y="5716"/>
                  </a:lnTo>
                  <a:lnTo>
                    <a:pt x="243163" y="2668"/>
                  </a:lnTo>
                  <a:lnTo>
                    <a:pt x="197881" y="660"/>
                  </a:lnTo>
                  <a:lnTo>
                    <a:pt x="142430" y="0"/>
                  </a:lnTo>
                  <a:close/>
                </a:path>
              </a:pathLst>
            </a:custGeom>
            <a:solidFill>
              <a:srgbClr val="9F9F9F">
                <a:alpha val="7692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68" name="object 666">
              <a:extLst>
                <a:ext uri="{FF2B5EF4-FFF2-40B4-BE49-F238E27FC236}">
                  <a16:creationId xmlns:a16="http://schemas.microsoft.com/office/drawing/2014/main" xmlns="" id="{2D150122-2CCA-4D9B-9216-730652C0ED37}"/>
                </a:ext>
              </a:extLst>
            </p:cNvPr>
            <p:cNvSpPr/>
            <p:nvPr/>
          </p:nvSpPr>
          <p:spPr>
            <a:xfrm>
              <a:off x="6742018" y="7044587"/>
              <a:ext cx="280670" cy="19685"/>
            </a:xfrm>
            <a:custGeom>
              <a:avLst/>
              <a:gdLst/>
              <a:ahLst/>
              <a:cxnLst/>
              <a:rect l="l" t="t" r="r" b="b"/>
              <a:pathLst>
                <a:path w="280670" h="19684">
                  <a:moveTo>
                    <a:pt x="140157" y="0"/>
                  </a:moveTo>
                  <a:lnTo>
                    <a:pt x="85594" y="871"/>
                  </a:lnTo>
                  <a:lnTo>
                    <a:pt x="41041" y="3025"/>
                  </a:lnTo>
                  <a:lnTo>
                    <a:pt x="11007" y="6147"/>
                  </a:lnTo>
                  <a:lnTo>
                    <a:pt x="0" y="9918"/>
                  </a:lnTo>
                  <a:lnTo>
                    <a:pt x="11025" y="13645"/>
                  </a:lnTo>
                  <a:lnTo>
                    <a:pt x="41074" y="16644"/>
                  </a:lnTo>
                  <a:lnTo>
                    <a:pt x="85635" y="18618"/>
                  </a:lnTo>
                  <a:lnTo>
                    <a:pt x="140195" y="19265"/>
                  </a:lnTo>
                  <a:lnTo>
                    <a:pt x="194757" y="18394"/>
                  </a:lnTo>
                  <a:lnTo>
                    <a:pt x="239310" y="16240"/>
                  </a:lnTo>
                  <a:lnTo>
                    <a:pt x="269345" y="13118"/>
                  </a:lnTo>
                  <a:lnTo>
                    <a:pt x="280352" y="9347"/>
                  </a:lnTo>
                  <a:lnTo>
                    <a:pt x="269328" y="5620"/>
                  </a:lnTo>
                  <a:lnTo>
                    <a:pt x="239282" y="2620"/>
                  </a:lnTo>
                  <a:lnTo>
                    <a:pt x="194722" y="647"/>
                  </a:lnTo>
                  <a:lnTo>
                    <a:pt x="140157" y="0"/>
                  </a:lnTo>
                  <a:close/>
                </a:path>
              </a:pathLst>
            </a:custGeom>
            <a:solidFill>
              <a:srgbClr val="9F9F9F">
                <a:alpha val="7737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69" name="object 667">
              <a:extLst>
                <a:ext uri="{FF2B5EF4-FFF2-40B4-BE49-F238E27FC236}">
                  <a16:creationId xmlns:a16="http://schemas.microsoft.com/office/drawing/2014/main" xmlns="" id="{E2EF099D-3DD4-4CD4-BE81-5BC4CE98BB20}"/>
                </a:ext>
              </a:extLst>
            </p:cNvPr>
            <p:cNvSpPr/>
            <p:nvPr/>
          </p:nvSpPr>
          <p:spPr>
            <a:xfrm>
              <a:off x="6744303" y="7044744"/>
              <a:ext cx="276225" cy="19050"/>
            </a:xfrm>
            <a:custGeom>
              <a:avLst/>
              <a:gdLst/>
              <a:ahLst/>
              <a:cxnLst/>
              <a:rect l="l" t="t" r="r" b="b"/>
              <a:pathLst>
                <a:path w="276225" h="19050">
                  <a:moveTo>
                    <a:pt x="137871" y="0"/>
                  </a:moveTo>
                  <a:lnTo>
                    <a:pt x="84196" y="857"/>
                  </a:lnTo>
                  <a:lnTo>
                    <a:pt x="40370" y="2976"/>
                  </a:lnTo>
                  <a:lnTo>
                    <a:pt x="10826" y="6045"/>
                  </a:lnTo>
                  <a:lnTo>
                    <a:pt x="0" y="9753"/>
                  </a:lnTo>
                  <a:lnTo>
                    <a:pt x="10838" y="13419"/>
                  </a:lnTo>
                  <a:lnTo>
                    <a:pt x="40393" y="16370"/>
                  </a:lnTo>
                  <a:lnTo>
                    <a:pt x="84230" y="18311"/>
                  </a:lnTo>
                  <a:lnTo>
                    <a:pt x="137909" y="18948"/>
                  </a:lnTo>
                  <a:lnTo>
                    <a:pt x="191586" y="18095"/>
                  </a:lnTo>
                  <a:lnTo>
                    <a:pt x="235416" y="15976"/>
                  </a:lnTo>
                  <a:lnTo>
                    <a:pt x="264964" y="12904"/>
                  </a:lnTo>
                  <a:lnTo>
                    <a:pt x="275793" y="9194"/>
                  </a:lnTo>
                  <a:lnTo>
                    <a:pt x="264947" y="5529"/>
                  </a:lnTo>
                  <a:lnTo>
                    <a:pt x="235388" y="2578"/>
                  </a:lnTo>
                  <a:lnTo>
                    <a:pt x="191550" y="636"/>
                  </a:lnTo>
                  <a:lnTo>
                    <a:pt x="137871" y="0"/>
                  </a:lnTo>
                  <a:close/>
                </a:path>
              </a:pathLst>
            </a:custGeom>
            <a:solidFill>
              <a:srgbClr val="9F9F9F">
                <a:alpha val="77827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70" name="object 668">
              <a:extLst>
                <a:ext uri="{FF2B5EF4-FFF2-40B4-BE49-F238E27FC236}">
                  <a16:creationId xmlns:a16="http://schemas.microsoft.com/office/drawing/2014/main" xmlns="" id="{2356EC68-AB53-4F83-B320-D348D1368483}"/>
                </a:ext>
              </a:extLst>
            </p:cNvPr>
            <p:cNvSpPr/>
            <p:nvPr/>
          </p:nvSpPr>
          <p:spPr>
            <a:xfrm>
              <a:off x="6746576" y="7044902"/>
              <a:ext cx="271780" cy="19050"/>
            </a:xfrm>
            <a:custGeom>
              <a:avLst/>
              <a:gdLst/>
              <a:ahLst/>
              <a:cxnLst/>
              <a:rect l="l" t="t" r="r" b="b"/>
              <a:pathLst>
                <a:path w="271779" h="19050">
                  <a:moveTo>
                    <a:pt x="135597" y="0"/>
                  </a:moveTo>
                  <a:lnTo>
                    <a:pt x="82808" y="839"/>
                  </a:lnTo>
                  <a:lnTo>
                    <a:pt x="39704" y="2922"/>
                  </a:lnTo>
                  <a:lnTo>
                    <a:pt x="10648" y="5941"/>
                  </a:lnTo>
                  <a:lnTo>
                    <a:pt x="0" y="9588"/>
                  </a:lnTo>
                  <a:lnTo>
                    <a:pt x="10665" y="13198"/>
                  </a:lnTo>
                  <a:lnTo>
                    <a:pt x="39733" y="16100"/>
                  </a:lnTo>
                  <a:lnTo>
                    <a:pt x="82844" y="18007"/>
                  </a:lnTo>
                  <a:lnTo>
                    <a:pt x="135635" y="18630"/>
                  </a:lnTo>
                  <a:lnTo>
                    <a:pt x="188427" y="17791"/>
                  </a:lnTo>
                  <a:lnTo>
                    <a:pt x="231535" y="15708"/>
                  </a:lnTo>
                  <a:lnTo>
                    <a:pt x="260596" y="12689"/>
                  </a:lnTo>
                  <a:lnTo>
                    <a:pt x="271246" y="9042"/>
                  </a:lnTo>
                  <a:lnTo>
                    <a:pt x="260579" y="5438"/>
                  </a:lnTo>
                  <a:lnTo>
                    <a:pt x="231506" y="2535"/>
                  </a:lnTo>
                  <a:lnTo>
                    <a:pt x="188391" y="625"/>
                  </a:lnTo>
                  <a:lnTo>
                    <a:pt x="135597" y="0"/>
                  </a:lnTo>
                  <a:close/>
                </a:path>
              </a:pathLst>
            </a:custGeom>
            <a:solidFill>
              <a:srgbClr val="9F9F9F">
                <a:alpha val="7827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71" name="object 669">
              <a:extLst>
                <a:ext uri="{FF2B5EF4-FFF2-40B4-BE49-F238E27FC236}">
                  <a16:creationId xmlns:a16="http://schemas.microsoft.com/office/drawing/2014/main" xmlns="" id="{80891B62-4C13-4F27-80BC-7EE06A8354CB}"/>
                </a:ext>
              </a:extLst>
            </p:cNvPr>
            <p:cNvSpPr/>
            <p:nvPr/>
          </p:nvSpPr>
          <p:spPr>
            <a:xfrm>
              <a:off x="6748848" y="7045058"/>
              <a:ext cx="266700" cy="18415"/>
            </a:xfrm>
            <a:custGeom>
              <a:avLst/>
              <a:gdLst/>
              <a:ahLst/>
              <a:cxnLst/>
              <a:rect l="l" t="t" r="r" b="b"/>
              <a:pathLst>
                <a:path w="266700" h="18415">
                  <a:moveTo>
                    <a:pt x="133324" y="0"/>
                  </a:moveTo>
                  <a:lnTo>
                    <a:pt x="81420" y="826"/>
                  </a:lnTo>
                  <a:lnTo>
                    <a:pt x="39039" y="2874"/>
                  </a:lnTo>
                  <a:lnTo>
                    <a:pt x="10469" y="5845"/>
                  </a:lnTo>
                  <a:lnTo>
                    <a:pt x="0" y="9436"/>
                  </a:lnTo>
                  <a:lnTo>
                    <a:pt x="10486" y="12977"/>
                  </a:lnTo>
                  <a:lnTo>
                    <a:pt x="39068" y="15828"/>
                  </a:lnTo>
                  <a:lnTo>
                    <a:pt x="81456" y="17706"/>
                  </a:lnTo>
                  <a:lnTo>
                    <a:pt x="133362" y="18326"/>
                  </a:lnTo>
                  <a:lnTo>
                    <a:pt x="185268" y="17498"/>
                  </a:lnTo>
                  <a:lnTo>
                    <a:pt x="227653" y="15446"/>
                  </a:lnTo>
                  <a:lnTo>
                    <a:pt x="256228" y="12475"/>
                  </a:lnTo>
                  <a:lnTo>
                    <a:pt x="266700" y="8890"/>
                  </a:lnTo>
                  <a:lnTo>
                    <a:pt x="256211" y="5347"/>
                  </a:lnTo>
                  <a:lnTo>
                    <a:pt x="227625" y="2492"/>
                  </a:lnTo>
                  <a:lnTo>
                    <a:pt x="185232" y="613"/>
                  </a:lnTo>
                  <a:lnTo>
                    <a:pt x="133324" y="0"/>
                  </a:lnTo>
                  <a:close/>
                </a:path>
              </a:pathLst>
            </a:custGeom>
            <a:solidFill>
              <a:srgbClr val="9E9E9E">
                <a:alpha val="7873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72" name="object 670">
              <a:extLst>
                <a:ext uri="{FF2B5EF4-FFF2-40B4-BE49-F238E27FC236}">
                  <a16:creationId xmlns:a16="http://schemas.microsoft.com/office/drawing/2014/main" xmlns="" id="{B01C383C-047C-4764-8014-122C5A12646E}"/>
                </a:ext>
              </a:extLst>
            </p:cNvPr>
            <p:cNvSpPr/>
            <p:nvPr/>
          </p:nvSpPr>
          <p:spPr>
            <a:xfrm>
              <a:off x="6751120" y="7045215"/>
              <a:ext cx="262255" cy="18415"/>
            </a:xfrm>
            <a:custGeom>
              <a:avLst/>
              <a:gdLst/>
              <a:ahLst/>
              <a:cxnLst/>
              <a:rect l="l" t="t" r="r" b="b"/>
              <a:pathLst>
                <a:path w="262254" h="18415">
                  <a:moveTo>
                    <a:pt x="131064" y="0"/>
                  </a:moveTo>
                  <a:lnTo>
                    <a:pt x="80038" y="814"/>
                  </a:lnTo>
                  <a:lnTo>
                    <a:pt x="38376" y="2830"/>
                  </a:lnTo>
                  <a:lnTo>
                    <a:pt x="10291" y="5748"/>
                  </a:lnTo>
                  <a:lnTo>
                    <a:pt x="0" y="9270"/>
                  </a:lnTo>
                  <a:lnTo>
                    <a:pt x="10308" y="12756"/>
                  </a:lnTo>
                  <a:lnTo>
                    <a:pt x="38403" y="15559"/>
                  </a:lnTo>
                  <a:lnTo>
                    <a:pt x="80068" y="17402"/>
                  </a:lnTo>
                  <a:lnTo>
                    <a:pt x="131089" y="18008"/>
                  </a:lnTo>
                  <a:lnTo>
                    <a:pt x="182114" y="17195"/>
                  </a:lnTo>
                  <a:lnTo>
                    <a:pt x="223777" y="15182"/>
                  </a:lnTo>
                  <a:lnTo>
                    <a:pt x="251861" y="12265"/>
                  </a:lnTo>
                  <a:lnTo>
                    <a:pt x="262153" y="8737"/>
                  </a:lnTo>
                  <a:lnTo>
                    <a:pt x="251845" y="5257"/>
                  </a:lnTo>
                  <a:lnTo>
                    <a:pt x="223750" y="2454"/>
                  </a:lnTo>
                  <a:lnTo>
                    <a:pt x="182084" y="608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9E9E9E">
                <a:alpha val="7918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73" name="object 671">
              <a:extLst>
                <a:ext uri="{FF2B5EF4-FFF2-40B4-BE49-F238E27FC236}">
                  <a16:creationId xmlns:a16="http://schemas.microsoft.com/office/drawing/2014/main" xmlns="" id="{00E8F9A2-0E94-4BE0-892C-DFECB905CB3C}"/>
                </a:ext>
              </a:extLst>
            </p:cNvPr>
            <p:cNvSpPr/>
            <p:nvPr/>
          </p:nvSpPr>
          <p:spPr>
            <a:xfrm>
              <a:off x="6753392" y="7045373"/>
              <a:ext cx="257810" cy="17780"/>
            </a:xfrm>
            <a:custGeom>
              <a:avLst/>
              <a:gdLst/>
              <a:ahLst/>
              <a:cxnLst/>
              <a:rect l="l" t="t" r="r" b="b"/>
              <a:pathLst>
                <a:path w="257809" h="17779">
                  <a:moveTo>
                    <a:pt x="128790" y="0"/>
                  </a:moveTo>
                  <a:lnTo>
                    <a:pt x="78650" y="801"/>
                  </a:lnTo>
                  <a:lnTo>
                    <a:pt x="37711" y="2781"/>
                  </a:lnTo>
                  <a:lnTo>
                    <a:pt x="10113" y="5647"/>
                  </a:lnTo>
                  <a:lnTo>
                    <a:pt x="0" y="9105"/>
                  </a:lnTo>
                  <a:lnTo>
                    <a:pt x="10130" y="12531"/>
                  </a:lnTo>
                  <a:lnTo>
                    <a:pt x="37739" y="15289"/>
                  </a:lnTo>
                  <a:lnTo>
                    <a:pt x="78686" y="17101"/>
                  </a:lnTo>
                  <a:lnTo>
                    <a:pt x="128828" y="17691"/>
                  </a:lnTo>
                  <a:lnTo>
                    <a:pt x="178961" y="16896"/>
                  </a:lnTo>
                  <a:lnTo>
                    <a:pt x="219897" y="14919"/>
                  </a:lnTo>
                  <a:lnTo>
                    <a:pt x="247493" y="12051"/>
                  </a:lnTo>
                  <a:lnTo>
                    <a:pt x="257606" y="8585"/>
                  </a:lnTo>
                  <a:lnTo>
                    <a:pt x="247476" y="5161"/>
                  </a:lnTo>
                  <a:lnTo>
                    <a:pt x="219868" y="2406"/>
                  </a:lnTo>
                  <a:lnTo>
                    <a:pt x="178925" y="594"/>
                  </a:lnTo>
                  <a:lnTo>
                    <a:pt x="128790" y="0"/>
                  </a:lnTo>
                  <a:close/>
                </a:path>
              </a:pathLst>
            </a:custGeom>
            <a:solidFill>
              <a:srgbClr val="9D9D9D">
                <a:alpha val="7963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74" name="object 672">
              <a:extLst>
                <a:ext uri="{FF2B5EF4-FFF2-40B4-BE49-F238E27FC236}">
                  <a16:creationId xmlns:a16="http://schemas.microsoft.com/office/drawing/2014/main" xmlns="" id="{5F37654E-9E93-4247-A7A9-638A6B1C7E3A}"/>
                </a:ext>
              </a:extLst>
            </p:cNvPr>
            <p:cNvSpPr/>
            <p:nvPr/>
          </p:nvSpPr>
          <p:spPr>
            <a:xfrm>
              <a:off x="6755664" y="7045529"/>
              <a:ext cx="253365" cy="17780"/>
            </a:xfrm>
            <a:custGeom>
              <a:avLst/>
              <a:gdLst/>
              <a:ahLst/>
              <a:cxnLst/>
              <a:rect l="l" t="t" r="r" b="b"/>
              <a:pathLst>
                <a:path w="253365" h="17779">
                  <a:moveTo>
                    <a:pt x="126517" y="0"/>
                  </a:moveTo>
                  <a:lnTo>
                    <a:pt x="77270" y="782"/>
                  </a:lnTo>
                  <a:lnTo>
                    <a:pt x="37055" y="2728"/>
                  </a:lnTo>
                  <a:lnTo>
                    <a:pt x="9942" y="5548"/>
                  </a:lnTo>
                  <a:lnTo>
                    <a:pt x="0" y="8953"/>
                  </a:lnTo>
                  <a:lnTo>
                    <a:pt x="9951" y="12310"/>
                  </a:lnTo>
                  <a:lnTo>
                    <a:pt x="37074" y="15017"/>
                  </a:lnTo>
                  <a:lnTo>
                    <a:pt x="77298" y="16800"/>
                  </a:lnTo>
                  <a:lnTo>
                    <a:pt x="126555" y="17386"/>
                  </a:lnTo>
                  <a:lnTo>
                    <a:pt x="175802" y="16598"/>
                  </a:lnTo>
                  <a:lnTo>
                    <a:pt x="216015" y="14652"/>
                  </a:lnTo>
                  <a:lnTo>
                    <a:pt x="243125" y="11835"/>
                  </a:lnTo>
                  <a:lnTo>
                    <a:pt x="253060" y="8432"/>
                  </a:lnTo>
                  <a:lnTo>
                    <a:pt x="243108" y="5070"/>
                  </a:lnTo>
                  <a:lnTo>
                    <a:pt x="215987" y="2363"/>
                  </a:lnTo>
                  <a:lnTo>
                    <a:pt x="175766" y="583"/>
                  </a:lnTo>
                  <a:lnTo>
                    <a:pt x="126517" y="0"/>
                  </a:lnTo>
                  <a:close/>
                </a:path>
              </a:pathLst>
            </a:custGeom>
            <a:solidFill>
              <a:srgbClr val="9C9C9C">
                <a:alpha val="8008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75" name="object 673">
              <a:extLst>
                <a:ext uri="{FF2B5EF4-FFF2-40B4-BE49-F238E27FC236}">
                  <a16:creationId xmlns:a16="http://schemas.microsoft.com/office/drawing/2014/main" xmlns="" id="{4EED0720-5220-443E-96F9-79048BCB808A}"/>
                </a:ext>
              </a:extLst>
            </p:cNvPr>
            <p:cNvSpPr/>
            <p:nvPr/>
          </p:nvSpPr>
          <p:spPr>
            <a:xfrm>
              <a:off x="6757949" y="7045686"/>
              <a:ext cx="248920" cy="17145"/>
            </a:xfrm>
            <a:custGeom>
              <a:avLst/>
              <a:gdLst/>
              <a:ahLst/>
              <a:cxnLst/>
              <a:rect l="l" t="t" r="r" b="b"/>
              <a:pathLst>
                <a:path w="248920" h="17145">
                  <a:moveTo>
                    <a:pt x="124231" y="0"/>
                  </a:moveTo>
                  <a:lnTo>
                    <a:pt x="75870" y="769"/>
                  </a:lnTo>
                  <a:lnTo>
                    <a:pt x="36379" y="2679"/>
                  </a:lnTo>
                  <a:lnTo>
                    <a:pt x="9756" y="5447"/>
                  </a:lnTo>
                  <a:lnTo>
                    <a:pt x="0" y="8788"/>
                  </a:lnTo>
                  <a:lnTo>
                    <a:pt x="9765" y="12089"/>
                  </a:lnTo>
                  <a:lnTo>
                    <a:pt x="36398" y="14747"/>
                  </a:lnTo>
                  <a:lnTo>
                    <a:pt x="75898" y="16496"/>
                  </a:lnTo>
                  <a:lnTo>
                    <a:pt x="124269" y="17068"/>
                  </a:lnTo>
                  <a:lnTo>
                    <a:pt x="172630" y="16299"/>
                  </a:lnTo>
                  <a:lnTo>
                    <a:pt x="212121" y="14389"/>
                  </a:lnTo>
                  <a:lnTo>
                    <a:pt x="238744" y="11621"/>
                  </a:lnTo>
                  <a:lnTo>
                    <a:pt x="248500" y="8280"/>
                  </a:lnTo>
                  <a:lnTo>
                    <a:pt x="238727" y="4979"/>
                  </a:lnTo>
                  <a:lnTo>
                    <a:pt x="212093" y="2320"/>
                  </a:lnTo>
                  <a:lnTo>
                    <a:pt x="172594" y="572"/>
                  </a:lnTo>
                  <a:lnTo>
                    <a:pt x="124231" y="0"/>
                  </a:lnTo>
                  <a:close/>
                </a:path>
              </a:pathLst>
            </a:custGeom>
            <a:solidFill>
              <a:srgbClr val="9C9C9C">
                <a:alpha val="8054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76" name="object 674">
              <a:extLst>
                <a:ext uri="{FF2B5EF4-FFF2-40B4-BE49-F238E27FC236}">
                  <a16:creationId xmlns:a16="http://schemas.microsoft.com/office/drawing/2014/main" xmlns="" id="{863DCA4F-A834-475B-A0BB-20B474DEEAD4}"/>
                </a:ext>
              </a:extLst>
            </p:cNvPr>
            <p:cNvSpPr/>
            <p:nvPr/>
          </p:nvSpPr>
          <p:spPr>
            <a:xfrm>
              <a:off x="6760221" y="7045844"/>
              <a:ext cx="244475" cy="17145"/>
            </a:xfrm>
            <a:custGeom>
              <a:avLst/>
              <a:gdLst/>
              <a:ahLst/>
              <a:cxnLst/>
              <a:rect l="l" t="t" r="r" b="b"/>
              <a:pathLst>
                <a:path w="244475" h="17145">
                  <a:moveTo>
                    <a:pt x="121958" y="0"/>
                  </a:moveTo>
                  <a:lnTo>
                    <a:pt x="74482" y="756"/>
                  </a:lnTo>
                  <a:lnTo>
                    <a:pt x="35713" y="2630"/>
                  </a:lnTo>
                  <a:lnTo>
                    <a:pt x="9577" y="5345"/>
                  </a:lnTo>
                  <a:lnTo>
                    <a:pt x="0" y="8623"/>
                  </a:lnTo>
                  <a:lnTo>
                    <a:pt x="9587" y="11863"/>
                  </a:lnTo>
                  <a:lnTo>
                    <a:pt x="35733" y="14473"/>
                  </a:lnTo>
                  <a:lnTo>
                    <a:pt x="74511" y="16190"/>
                  </a:lnTo>
                  <a:lnTo>
                    <a:pt x="121996" y="16751"/>
                  </a:lnTo>
                  <a:lnTo>
                    <a:pt x="169471" y="15995"/>
                  </a:lnTo>
                  <a:lnTo>
                    <a:pt x="208240" y="14120"/>
                  </a:lnTo>
                  <a:lnTo>
                    <a:pt x="234376" y="11405"/>
                  </a:lnTo>
                  <a:lnTo>
                    <a:pt x="243954" y="8127"/>
                  </a:lnTo>
                  <a:lnTo>
                    <a:pt x="234359" y="4888"/>
                  </a:lnTo>
                  <a:lnTo>
                    <a:pt x="208211" y="2278"/>
                  </a:lnTo>
                  <a:lnTo>
                    <a:pt x="169436" y="560"/>
                  </a:lnTo>
                  <a:lnTo>
                    <a:pt x="121958" y="0"/>
                  </a:lnTo>
                  <a:close/>
                </a:path>
              </a:pathLst>
            </a:custGeom>
            <a:solidFill>
              <a:srgbClr val="9B9B9B">
                <a:alpha val="8099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77" name="object 675">
              <a:extLst>
                <a:ext uri="{FF2B5EF4-FFF2-40B4-BE49-F238E27FC236}">
                  <a16:creationId xmlns:a16="http://schemas.microsoft.com/office/drawing/2014/main" xmlns="" id="{B5502C42-428A-4DBA-B07C-4766CF4704FB}"/>
                </a:ext>
              </a:extLst>
            </p:cNvPr>
            <p:cNvSpPr/>
            <p:nvPr/>
          </p:nvSpPr>
          <p:spPr>
            <a:xfrm>
              <a:off x="6762494" y="7046000"/>
              <a:ext cx="240029" cy="16510"/>
            </a:xfrm>
            <a:custGeom>
              <a:avLst/>
              <a:gdLst/>
              <a:ahLst/>
              <a:cxnLst/>
              <a:rect l="l" t="t" r="r" b="b"/>
              <a:pathLst>
                <a:path w="240029" h="16509">
                  <a:moveTo>
                    <a:pt x="119684" y="0"/>
                  </a:moveTo>
                  <a:lnTo>
                    <a:pt x="73094" y="737"/>
                  </a:lnTo>
                  <a:lnTo>
                    <a:pt x="35048" y="2576"/>
                  </a:lnTo>
                  <a:lnTo>
                    <a:pt x="9399" y="5241"/>
                  </a:lnTo>
                  <a:lnTo>
                    <a:pt x="0" y="8458"/>
                  </a:lnTo>
                  <a:lnTo>
                    <a:pt x="9414" y="11642"/>
                  </a:lnTo>
                  <a:lnTo>
                    <a:pt x="35072" y="14204"/>
                  </a:lnTo>
                  <a:lnTo>
                    <a:pt x="73125" y="15891"/>
                  </a:lnTo>
                  <a:lnTo>
                    <a:pt x="119722" y="16446"/>
                  </a:lnTo>
                  <a:lnTo>
                    <a:pt x="166312" y="15703"/>
                  </a:lnTo>
                  <a:lnTo>
                    <a:pt x="204358" y="13863"/>
                  </a:lnTo>
                  <a:lnTo>
                    <a:pt x="230008" y="11197"/>
                  </a:lnTo>
                  <a:lnTo>
                    <a:pt x="239407" y="7975"/>
                  </a:lnTo>
                  <a:lnTo>
                    <a:pt x="229993" y="4797"/>
                  </a:lnTo>
                  <a:lnTo>
                    <a:pt x="204335" y="2235"/>
                  </a:lnTo>
                  <a:lnTo>
                    <a:pt x="166282" y="549"/>
                  </a:lnTo>
                  <a:lnTo>
                    <a:pt x="119684" y="0"/>
                  </a:lnTo>
                  <a:close/>
                </a:path>
              </a:pathLst>
            </a:custGeom>
            <a:solidFill>
              <a:srgbClr val="9B9B9B">
                <a:alpha val="8144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78" name="object 676">
              <a:extLst>
                <a:ext uri="{FF2B5EF4-FFF2-40B4-BE49-F238E27FC236}">
                  <a16:creationId xmlns:a16="http://schemas.microsoft.com/office/drawing/2014/main" xmlns="" id="{40E34AF8-68A5-45E7-ADD9-76F44E92CF34}"/>
                </a:ext>
              </a:extLst>
            </p:cNvPr>
            <p:cNvSpPr/>
            <p:nvPr/>
          </p:nvSpPr>
          <p:spPr>
            <a:xfrm>
              <a:off x="6764766" y="7046158"/>
              <a:ext cx="234950" cy="16510"/>
            </a:xfrm>
            <a:custGeom>
              <a:avLst/>
              <a:gdLst/>
              <a:ahLst/>
              <a:cxnLst/>
              <a:rect l="l" t="t" r="r" b="b"/>
              <a:pathLst>
                <a:path w="234950" h="16509">
                  <a:moveTo>
                    <a:pt x="117411" y="0"/>
                  </a:moveTo>
                  <a:lnTo>
                    <a:pt x="71707" y="724"/>
                  </a:lnTo>
                  <a:lnTo>
                    <a:pt x="34383" y="2528"/>
                  </a:lnTo>
                  <a:lnTo>
                    <a:pt x="9221" y="5145"/>
                  </a:lnTo>
                  <a:lnTo>
                    <a:pt x="0" y="8305"/>
                  </a:lnTo>
                  <a:lnTo>
                    <a:pt x="9236" y="11421"/>
                  </a:lnTo>
                  <a:lnTo>
                    <a:pt x="34407" y="13931"/>
                  </a:lnTo>
                  <a:lnTo>
                    <a:pt x="71737" y="15585"/>
                  </a:lnTo>
                  <a:lnTo>
                    <a:pt x="117449" y="16129"/>
                  </a:lnTo>
                  <a:lnTo>
                    <a:pt x="163159" y="15399"/>
                  </a:lnTo>
                  <a:lnTo>
                    <a:pt x="200482" y="13595"/>
                  </a:lnTo>
                  <a:lnTo>
                    <a:pt x="225641" y="10981"/>
                  </a:lnTo>
                  <a:lnTo>
                    <a:pt x="234861" y="7823"/>
                  </a:lnTo>
                  <a:lnTo>
                    <a:pt x="225625" y="4700"/>
                  </a:lnTo>
                  <a:lnTo>
                    <a:pt x="200453" y="2187"/>
                  </a:lnTo>
                  <a:lnTo>
                    <a:pt x="163123" y="536"/>
                  </a:lnTo>
                  <a:lnTo>
                    <a:pt x="117411" y="0"/>
                  </a:lnTo>
                  <a:close/>
                </a:path>
              </a:pathLst>
            </a:custGeom>
            <a:solidFill>
              <a:srgbClr val="9A9A9A">
                <a:alpha val="8189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79" name="object 677">
              <a:extLst>
                <a:ext uri="{FF2B5EF4-FFF2-40B4-BE49-F238E27FC236}">
                  <a16:creationId xmlns:a16="http://schemas.microsoft.com/office/drawing/2014/main" xmlns="" id="{819E11C2-55DD-4CFE-BAD5-B716D88C2A9F}"/>
                </a:ext>
              </a:extLst>
            </p:cNvPr>
            <p:cNvSpPr/>
            <p:nvPr/>
          </p:nvSpPr>
          <p:spPr>
            <a:xfrm>
              <a:off x="6767038" y="7046315"/>
              <a:ext cx="230504" cy="15875"/>
            </a:xfrm>
            <a:custGeom>
              <a:avLst/>
              <a:gdLst/>
              <a:ahLst/>
              <a:cxnLst/>
              <a:rect l="l" t="t" r="r" b="b"/>
              <a:pathLst>
                <a:path w="230504" h="15875">
                  <a:moveTo>
                    <a:pt x="115138" y="0"/>
                  </a:moveTo>
                  <a:lnTo>
                    <a:pt x="70321" y="711"/>
                  </a:lnTo>
                  <a:lnTo>
                    <a:pt x="33723" y="2479"/>
                  </a:lnTo>
                  <a:lnTo>
                    <a:pt x="9048" y="5043"/>
                  </a:lnTo>
                  <a:lnTo>
                    <a:pt x="0" y="8140"/>
                  </a:lnTo>
                  <a:lnTo>
                    <a:pt x="9057" y="11200"/>
                  </a:lnTo>
                  <a:lnTo>
                    <a:pt x="33742" y="13662"/>
                  </a:lnTo>
                  <a:lnTo>
                    <a:pt x="70349" y="15280"/>
                  </a:lnTo>
                  <a:lnTo>
                    <a:pt x="115176" y="15811"/>
                  </a:lnTo>
                  <a:lnTo>
                    <a:pt x="160000" y="15100"/>
                  </a:lnTo>
                  <a:lnTo>
                    <a:pt x="196600" y="13331"/>
                  </a:lnTo>
                  <a:lnTo>
                    <a:pt x="221273" y="10768"/>
                  </a:lnTo>
                  <a:lnTo>
                    <a:pt x="230314" y="7670"/>
                  </a:lnTo>
                  <a:lnTo>
                    <a:pt x="221256" y="4611"/>
                  </a:lnTo>
                  <a:lnTo>
                    <a:pt x="196572" y="2149"/>
                  </a:lnTo>
                  <a:lnTo>
                    <a:pt x="159964" y="530"/>
                  </a:lnTo>
                  <a:lnTo>
                    <a:pt x="115138" y="0"/>
                  </a:lnTo>
                  <a:close/>
                </a:path>
              </a:pathLst>
            </a:custGeom>
            <a:solidFill>
              <a:srgbClr val="9A9A9A">
                <a:alpha val="8235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80" name="object 678">
              <a:extLst>
                <a:ext uri="{FF2B5EF4-FFF2-40B4-BE49-F238E27FC236}">
                  <a16:creationId xmlns:a16="http://schemas.microsoft.com/office/drawing/2014/main" xmlns="" id="{F012C362-DDE7-4166-935E-E951AA9D447C}"/>
                </a:ext>
              </a:extLst>
            </p:cNvPr>
            <p:cNvSpPr/>
            <p:nvPr/>
          </p:nvSpPr>
          <p:spPr>
            <a:xfrm>
              <a:off x="6769310" y="7046471"/>
              <a:ext cx="226060" cy="15875"/>
            </a:xfrm>
            <a:custGeom>
              <a:avLst/>
              <a:gdLst/>
              <a:ahLst/>
              <a:cxnLst/>
              <a:rect l="l" t="t" r="r" b="b"/>
              <a:pathLst>
                <a:path w="226059" h="15875">
                  <a:moveTo>
                    <a:pt x="112864" y="0"/>
                  </a:moveTo>
                  <a:lnTo>
                    <a:pt x="68933" y="697"/>
                  </a:lnTo>
                  <a:lnTo>
                    <a:pt x="33058" y="2430"/>
                  </a:lnTo>
                  <a:lnTo>
                    <a:pt x="8869" y="4941"/>
                  </a:lnTo>
                  <a:lnTo>
                    <a:pt x="0" y="7975"/>
                  </a:lnTo>
                  <a:lnTo>
                    <a:pt x="8879" y="10975"/>
                  </a:lnTo>
                  <a:lnTo>
                    <a:pt x="33077" y="13393"/>
                  </a:lnTo>
                  <a:lnTo>
                    <a:pt x="68962" y="14985"/>
                  </a:lnTo>
                  <a:lnTo>
                    <a:pt x="112903" y="15506"/>
                  </a:lnTo>
                  <a:lnTo>
                    <a:pt x="156841" y="14806"/>
                  </a:lnTo>
                  <a:lnTo>
                    <a:pt x="192719" y="13069"/>
                  </a:lnTo>
                  <a:lnTo>
                    <a:pt x="216905" y="10554"/>
                  </a:lnTo>
                  <a:lnTo>
                    <a:pt x="225767" y="7518"/>
                  </a:lnTo>
                  <a:lnTo>
                    <a:pt x="216888" y="4520"/>
                  </a:lnTo>
                  <a:lnTo>
                    <a:pt x="192690" y="2106"/>
                  </a:lnTo>
                  <a:lnTo>
                    <a:pt x="156805" y="519"/>
                  </a:lnTo>
                  <a:lnTo>
                    <a:pt x="112864" y="0"/>
                  </a:lnTo>
                  <a:close/>
                </a:path>
              </a:pathLst>
            </a:custGeom>
            <a:solidFill>
              <a:srgbClr val="999999">
                <a:alpha val="8280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81" name="object 679">
              <a:extLst>
                <a:ext uri="{FF2B5EF4-FFF2-40B4-BE49-F238E27FC236}">
                  <a16:creationId xmlns:a16="http://schemas.microsoft.com/office/drawing/2014/main" xmlns="" id="{88D90C01-DE77-49BE-8D0E-BF82019DCEC1}"/>
                </a:ext>
              </a:extLst>
            </p:cNvPr>
            <p:cNvSpPr/>
            <p:nvPr/>
          </p:nvSpPr>
          <p:spPr>
            <a:xfrm>
              <a:off x="6771595" y="7046629"/>
              <a:ext cx="221615" cy="15240"/>
            </a:xfrm>
            <a:custGeom>
              <a:avLst/>
              <a:gdLst/>
              <a:ahLst/>
              <a:cxnLst/>
              <a:rect l="l" t="t" r="r" b="b"/>
              <a:pathLst>
                <a:path w="221615" h="15240">
                  <a:moveTo>
                    <a:pt x="110591" y="0"/>
                  </a:moveTo>
                  <a:lnTo>
                    <a:pt x="67538" y="679"/>
                  </a:lnTo>
                  <a:lnTo>
                    <a:pt x="32383" y="2376"/>
                  </a:lnTo>
                  <a:lnTo>
                    <a:pt x="8684" y="4838"/>
                  </a:lnTo>
                  <a:lnTo>
                    <a:pt x="0" y="7810"/>
                  </a:lnTo>
                  <a:lnTo>
                    <a:pt x="8693" y="10754"/>
                  </a:lnTo>
                  <a:lnTo>
                    <a:pt x="32400" y="13123"/>
                  </a:lnTo>
                  <a:lnTo>
                    <a:pt x="67562" y="14681"/>
                  </a:lnTo>
                  <a:lnTo>
                    <a:pt x="110617" y="15189"/>
                  </a:lnTo>
                  <a:lnTo>
                    <a:pt x="153669" y="14502"/>
                  </a:lnTo>
                  <a:lnTo>
                    <a:pt x="188825" y="12801"/>
                  </a:lnTo>
                  <a:lnTo>
                    <a:pt x="212524" y="10338"/>
                  </a:lnTo>
                  <a:lnTo>
                    <a:pt x="221208" y="7366"/>
                  </a:lnTo>
                  <a:lnTo>
                    <a:pt x="212509" y="4429"/>
                  </a:lnTo>
                  <a:lnTo>
                    <a:pt x="188802" y="2063"/>
                  </a:lnTo>
                  <a:lnTo>
                    <a:pt x="153644" y="508"/>
                  </a:lnTo>
                  <a:lnTo>
                    <a:pt x="110591" y="0"/>
                  </a:lnTo>
                  <a:close/>
                </a:path>
              </a:pathLst>
            </a:custGeom>
            <a:solidFill>
              <a:srgbClr val="999999">
                <a:alpha val="8325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82" name="object 680">
              <a:extLst>
                <a:ext uri="{FF2B5EF4-FFF2-40B4-BE49-F238E27FC236}">
                  <a16:creationId xmlns:a16="http://schemas.microsoft.com/office/drawing/2014/main" xmlns="" id="{786A6FE1-998B-4D41-8FB1-6038BE7616DF}"/>
                </a:ext>
              </a:extLst>
            </p:cNvPr>
            <p:cNvSpPr/>
            <p:nvPr/>
          </p:nvSpPr>
          <p:spPr>
            <a:xfrm>
              <a:off x="6773867" y="7046785"/>
              <a:ext cx="217170" cy="15240"/>
            </a:xfrm>
            <a:custGeom>
              <a:avLst/>
              <a:gdLst/>
              <a:ahLst/>
              <a:cxnLst/>
              <a:rect l="l" t="t" r="r" b="b"/>
              <a:pathLst>
                <a:path w="217170" h="15240">
                  <a:moveTo>
                    <a:pt x="108318" y="0"/>
                  </a:moveTo>
                  <a:lnTo>
                    <a:pt x="66151" y="666"/>
                  </a:lnTo>
                  <a:lnTo>
                    <a:pt x="31718" y="2328"/>
                  </a:lnTo>
                  <a:lnTo>
                    <a:pt x="8505" y="4741"/>
                  </a:lnTo>
                  <a:lnTo>
                    <a:pt x="0" y="7658"/>
                  </a:lnTo>
                  <a:lnTo>
                    <a:pt x="8515" y="10533"/>
                  </a:lnTo>
                  <a:lnTo>
                    <a:pt x="31735" y="12850"/>
                  </a:lnTo>
                  <a:lnTo>
                    <a:pt x="66174" y="14375"/>
                  </a:lnTo>
                  <a:lnTo>
                    <a:pt x="108343" y="14871"/>
                  </a:lnTo>
                  <a:lnTo>
                    <a:pt x="150510" y="14205"/>
                  </a:lnTo>
                  <a:lnTo>
                    <a:pt x="184943" y="12542"/>
                  </a:lnTo>
                  <a:lnTo>
                    <a:pt x="208156" y="10130"/>
                  </a:lnTo>
                  <a:lnTo>
                    <a:pt x="216661" y="7213"/>
                  </a:lnTo>
                  <a:lnTo>
                    <a:pt x="208141" y="4332"/>
                  </a:lnTo>
                  <a:lnTo>
                    <a:pt x="184921" y="2016"/>
                  </a:lnTo>
                  <a:lnTo>
                    <a:pt x="150485" y="494"/>
                  </a:lnTo>
                  <a:lnTo>
                    <a:pt x="108318" y="0"/>
                  </a:lnTo>
                  <a:close/>
                </a:path>
              </a:pathLst>
            </a:custGeom>
            <a:solidFill>
              <a:srgbClr val="979797">
                <a:alpha val="8370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83" name="object 681">
              <a:extLst>
                <a:ext uri="{FF2B5EF4-FFF2-40B4-BE49-F238E27FC236}">
                  <a16:creationId xmlns:a16="http://schemas.microsoft.com/office/drawing/2014/main" xmlns="" id="{DF9459F2-989A-425E-8E3E-7DD9FDE67888}"/>
                </a:ext>
              </a:extLst>
            </p:cNvPr>
            <p:cNvSpPr/>
            <p:nvPr/>
          </p:nvSpPr>
          <p:spPr>
            <a:xfrm>
              <a:off x="6776139" y="7046930"/>
              <a:ext cx="212725" cy="14604"/>
            </a:xfrm>
            <a:custGeom>
              <a:avLst/>
              <a:gdLst/>
              <a:ahLst/>
              <a:cxnLst/>
              <a:rect l="l" t="t" r="r" b="b"/>
              <a:pathLst>
                <a:path w="212725" h="14604">
                  <a:moveTo>
                    <a:pt x="106044" y="0"/>
                  </a:moveTo>
                  <a:lnTo>
                    <a:pt x="64763" y="660"/>
                  </a:lnTo>
                  <a:lnTo>
                    <a:pt x="31053" y="2290"/>
                  </a:lnTo>
                  <a:lnTo>
                    <a:pt x="8327" y="4652"/>
                  </a:lnTo>
                  <a:lnTo>
                    <a:pt x="0" y="7505"/>
                  </a:lnTo>
                  <a:lnTo>
                    <a:pt x="8342" y="10325"/>
                  </a:lnTo>
                  <a:lnTo>
                    <a:pt x="31075" y="12595"/>
                  </a:lnTo>
                  <a:lnTo>
                    <a:pt x="64788" y="14088"/>
                  </a:lnTo>
                  <a:lnTo>
                    <a:pt x="106070" y="14579"/>
                  </a:lnTo>
                  <a:lnTo>
                    <a:pt x="147351" y="13919"/>
                  </a:lnTo>
                  <a:lnTo>
                    <a:pt x="181062" y="12288"/>
                  </a:lnTo>
                  <a:lnTo>
                    <a:pt x="203787" y="9927"/>
                  </a:lnTo>
                  <a:lnTo>
                    <a:pt x="212115" y="7073"/>
                  </a:lnTo>
                  <a:lnTo>
                    <a:pt x="203773" y="4254"/>
                  </a:lnTo>
                  <a:lnTo>
                    <a:pt x="181040" y="1984"/>
                  </a:lnTo>
                  <a:lnTo>
                    <a:pt x="147326" y="490"/>
                  </a:lnTo>
                  <a:lnTo>
                    <a:pt x="106044" y="0"/>
                  </a:lnTo>
                  <a:close/>
                </a:path>
              </a:pathLst>
            </a:custGeom>
            <a:solidFill>
              <a:srgbClr val="969696">
                <a:alpha val="8416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84" name="object 682">
              <a:extLst>
                <a:ext uri="{FF2B5EF4-FFF2-40B4-BE49-F238E27FC236}">
                  <a16:creationId xmlns:a16="http://schemas.microsoft.com/office/drawing/2014/main" xmlns="" id="{FF44A551-0F44-45ED-B0A6-500391237F36}"/>
                </a:ext>
              </a:extLst>
            </p:cNvPr>
            <p:cNvSpPr/>
            <p:nvPr/>
          </p:nvSpPr>
          <p:spPr>
            <a:xfrm>
              <a:off x="6778412" y="7047087"/>
              <a:ext cx="207645" cy="14604"/>
            </a:xfrm>
            <a:custGeom>
              <a:avLst/>
              <a:gdLst/>
              <a:ahLst/>
              <a:cxnLst/>
              <a:rect l="l" t="t" r="r" b="b"/>
              <a:pathLst>
                <a:path w="207645" h="14604">
                  <a:moveTo>
                    <a:pt x="103771" y="0"/>
                  </a:moveTo>
                  <a:lnTo>
                    <a:pt x="63375" y="646"/>
                  </a:lnTo>
                  <a:lnTo>
                    <a:pt x="30387" y="2241"/>
                  </a:lnTo>
                  <a:lnTo>
                    <a:pt x="8149" y="4550"/>
                  </a:lnTo>
                  <a:lnTo>
                    <a:pt x="0" y="7340"/>
                  </a:lnTo>
                  <a:lnTo>
                    <a:pt x="8163" y="10099"/>
                  </a:lnTo>
                  <a:lnTo>
                    <a:pt x="30410" y="12320"/>
                  </a:lnTo>
                  <a:lnTo>
                    <a:pt x="63400" y="13782"/>
                  </a:lnTo>
                  <a:lnTo>
                    <a:pt x="103797" y="14262"/>
                  </a:lnTo>
                  <a:lnTo>
                    <a:pt x="144193" y="13620"/>
                  </a:lnTo>
                  <a:lnTo>
                    <a:pt x="177180" y="12025"/>
                  </a:lnTo>
                  <a:lnTo>
                    <a:pt x="199419" y="9713"/>
                  </a:lnTo>
                  <a:lnTo>
                    <a:pt x="207568" y="6921"/>
                  </a:lnTo>
                  <a:lnTo>
                    <a:pt x="199405" y="4163"/>
                  </a:lnTo>
                  <a:lnTo>
                    <a:pt x="177158" y="1941"/>
                  </a:lnTo>
                  <a:lnTo>
                    <a:pt x="144168" y="479"/>
                  </a:lnTo>
                  <a:lnTo>
                    <a:pt x="103771" y="0"/>
                  </a:lnTo>
                  <a:close/>
                </a:path>
              </a:pathLst>
            </a:custGeom>
            <a:solidFill>
              <a:srgbClr val="969696">
                <a:alpha val="8461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85" name="object 683">
              <a:extLst>
                <a:ext uri="{FF2B5EF4-FFF2-40B4-BE49-F238E27FC236}">
                  <a16:creationId xmlns:a16="http://schemas.microsoft.com/office/drawing/2014/main" xmlns="" id="{8CB2BFD7-CF4D-4F88-BA9F-E280B2D134A8}"/>
                </a:ext>
              </a:extLst>
            </p:cNvPr>
            <p:cNvSpPr/>
            <p:nvPr/>
          </p:nvSpPr>
          <p:spPr>
            <a:xfrm>
              <a:off x="6780684" y="7047243"/>
              <a:ext cx="203200" cy="13970"/>
            </a:xfrm>
            <a:custGeom>
              <a:avLst/>
              <a:gdLst/>
              <a:ahLst/>
              <a:cxnLst/>
              <a:rect l="l" t="t" r="r" b="b"/>
              <a:pathLst>
                <a:path w="203200" h="13970">
                  <a:moveTo>
                    <a:pt x="101498" y="0"/>
                  </a:moveTo>
                  <a:lnTo>
                    <a:pt x="61989" y="628"/>
                  </a:lnTo>
                  <a:lnTo>
                    <a:pt x="29727" y="2189"/>
                  </a:lnTo>
                  <a:lnTo>
                    <a:pt x="7975" y="4452"/>
                  </a:lnTo>
                  <a:lnTo>
                    <a:pt x="0" y="7188"/>
                  </a:lnTo>
                  <a:lnTo>
                    <a:pt x="7985" y="9883"/>
                  </a:lnTo>
                  <a:lnTo>
                    <a:pt x="29744" y="12052"/>
                  </a:lnTo>
                  <a:lnTo>
                    <a:pt x="62013" y="13478"/>
                  </a:lnTo>
                  <a:lnTo>
                    <a:pt x="101523" y="13944"/>
                  </a:lnTo>
                  <a:lnTo>
                    <a:pt x="141039" y="13316"/>
                  </a:lnTo>
                  <a:lnTo>
                    <a:pt x="173304" y="11757"/>
                  </a:lnTo>
                  <a:lnTo>
                    <a:pt x="195053" y="9497"/>
                  </a:lnTo>
                  <a:lnTo>
                    <a:pt x="203022" y="6769"/>
                  </a:lnTo>
                  <a:lnTo>
                    <a:pt x="195036" y="4071"/>
                  </a:lnTo>
                  <a:lnTo>
                    <a:pt x="173277" y="1898"/>
                  </a:lnTo>
                  <a:lnTo>
                    <a:pt x="141009" y="468"/>
                  </a:lnTo>
                  <a:lnTo>
                    <a:pt x="101498" y="0"/>
                  </a:lnTo>
                  <a:close/>
                </a:path>
              </a:pathLst>
            </a:custGeom>
            <a:solidFill>
              <a:srgbClr val="959595">
                <a:alpha val="8506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86" name="object 684">
              <a:extLst>
                <a:ext uri="{FF2B5EF4-FFF2-40B4-BE49-F238E27FC236}">
                  <a16:creationId xmlns:a16="http://schemas.microsoft.com/office/drawing/2014/main" xmlns="" id="{34F2A1E9-3AF1-4A5C-8842-36802430A747}"/>
                </a:ext>
              </a:extLst>
            </p:cNvPr>
            <p:cNvSpPr/>
            <p:nvPr/>
          </p:nvSpPr>
          <p:spPr>
            <a:xfrm>
              <a:off x="6782956" y="7047401"/>
              <a:ext cx="198755" cy="13970"/>
            </a:xfrm>
            <a:custGeom>
              <a:avLst/>
              <a:gdLst/>
              <a:ahLst/>
              <a:cxnLst/>
              <a:rect l="l" t="t" r="r" b="b"/>
              <a:pathLst>
                <a:path w="198754" h="13970">
                  <a:moveTo>
                    <a:pt x="99225" y="0"/>
                  </a:moveTo>
                  <a:lnTo>
                    <a:pt x="60602" y="615"/>
                  </a:lnTo>
                  <a:lnTo>
                    <a:pt x="29062" y="2139"/>
                  </a:lnTo>
                  <a:lnTo>
                    <a:pt x="7797" y="4350"/>
                  </a:lnTo>
                  <a:lnTo>
                    <a:pt x="0" y="7023"/>
                  </a:lnTo>
                  <a:lnTo>
                    <a:pt x="7806" y="9657"/>
                  </a:lnTo>
                  <a:lnTo>
                    <a:pt x="29079" y="11779"/>
                  </a:lnTo>
                  <a:lnTo>
                    <a:pt x="60625" y="13177"/>
                  </a:lnTo>
                  <a:lnTo>
                    <a:pt x="99250" y="13639"/>
                  </a:lnTo>
                  <a:lnTo>
                    <a:pt x="137880" y="13022"/>
                  </a:lnTo>
                  <a:lnTo>
                    <a:pt x="169422" y="11495"/>
                  </a:lnTo>
                  <a:lnTo>
                    <a:pt x="190685" y="9283"/>
                  </a:lnTo>
                  <a:lnTo>
                    <a:pt x="198475" y="6616"/>
                  </a:lnTo>
                  <a:lnTo>
                    <a:pt x="190670" y="3980"/>
                  </a:lnTo>
                  <a:lnTo>
                    <a:pt x="169400" y="1855"/>
                  </a:lnTo>
                  <a:lnTo>
                    <a:pt x="137855" y="457"/>
                  </a:lnTo>
                  <a:lnTo>
                    <a:pt x="99225" y="0"/>
                  </a:lnTo>
                  <a:close/>
                </a:path>
              </a:pathLst>
            </a:custGeom>
            <a:solidFill>
              <a:srgbClr val="959595">
                <a:alpha val="8551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87" name="object 685">
              <a:extLst>
                <a:ext uri="{FF2B5EF4-FFF2-40B4-BE49-F238E27FC236}">
                  <a16:creationId xmlns:a16="http://schemas.microsoft.com/office/drawing/2014/main" xmlns="" id="{921CF6DE-2F18-441E-9132-9953B4B93BB0}"/>
                </a:ext>
              </a:extLst>
            </p:cNvPr>
            <p:cNvSpPr/>
            <p:nvPr/>
          </p:nvSpPr>
          <p:spPr>
            <a:xfrm>
              <a:off x="6785241" y="7047558"/>
              <a:ext cx="194310" cy="13335"/>
            </a:xfrm>
            <a:custGeom>
              <a:avLst/>
              <a:gdLst/>
              <a:ahLst/>
              <a:cxnLst/>
              <a:rect l="l" t="t" r="r" b="b"/>
              <a:pathLst>
                <a:path w="194309" h="13334">
                  <a:moveTo>
                    <a:pt x="96939" y="0"/>
                  </a:moveTo>
                  <a:lnTo>
                    <a:pt x="59202" y="603"/>
                  </a:lnTo>
                  <a:lnTo>
                    <a:pt x="28386" y="2095"/>
                  </a:lnTo>
                  <a:lnTo>
                    <a:pt x="7611" y="4254"/>
                  </a:lnTo>
                  <a:lnTo>
                    <a:pt x="0" y="6858"/>
                  </a:lnTo>
                  <a:lnTo>
                    <a:pt x="7621" y="9436"/>
                  </a:lnTo>
                  <a:lnTo>
                    <a:pt x="28403" y="11509"/>
                  </a:lnTo>
                  <a:lnTo>
                    <a:pt x="59225" y="12873"/>
                  </a:lnTo>
                  <a:lnTo>
                    <a:pt x="96964" y="13322"/>
                  </a:lnTo>
                  <a:lnTo>
                    <a:pt x="134708" y="12720"/>
                  </a:lnTo>
                  <a:lnTo>
                    <a:pt x="165528" y="11231"/>
                  </a:lnTo>
                  <a:lnTo>
                    <a:pt x="186304" y="9073"/>
                  </a:lnTo>
                  <a:lnTo>
                    <a:pt x="193916" y="6464"/>
                  </a:lnTo>
                  <a:lnTo>
                    <a:pt x="186289" y="3886"/>
                  </a:lnTo>
                  <a:lnTo>
                    <a:pt x="165506" y="1812"/>
                  </a:lnTo>
                  <a:lnTo>
                    <a:pt x="134683" y="449"/>
                  </a:lnTo>
                  <a:lnTo>
                    <a:pt x="96939" y="0"/>
                  </a:lnTo>
                  <a:close/>
                </a:path>
              </a:pathLst>
            </a:custGeom>
            <a:solidFill>
              <a:srgbClr val="949494">
                <a:alpha val="8597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88" name="object 686">
              <a:extLst>
                <a:ext uri="{FF2B5EF4-FFF2-40B4-BE49-F238E27FC236}">
                  <a16:creationId xmlns:a16="http://schemas.microsoft.com/office/drawing/2014/main" xmlns="" id="{244775DA-7CB0-4767-B50E-FD65A7E71B6F}"/>
                </a:ext>
              </a:extLst>
            </p:cNvPr>
            <p:cNvSpPr/>
            <p:nvPr/>
          </p:nvSpPr>
          <p:spPr>
            <a:xfrm>
              <a:off x="6787513" y="7047715"/>
              <a:ext cx="189865" cy="13335"/>
            </a:xfrm>
            <a:custGeom>
              <a:avLst/>
              <a:gdLst/>
              <a:ahLst/>
              <a:cxnLst/>
              <a:rect l="l" t="t" r="r" b="b"/>
              <a:pathLst>
                <a:path w="189865" h="13334">
                  <a:moveTo>
                    <a:pt x="94665" y="0"/>
                  </a:moveTo>
                  <a:lnTo>
                    <a:pt x="57814" y="590"/>
                  </a:lnTo>
                  <a:lnTo>
                    <a:pt x="27720" y="2046"/>
                  </a:lnTo>
                  <a:lnTo>
                    <a:pt x="7433" y="4152"/>
                  </a:lnTo>
                  <a:lnTo>
                    <a:pt x="0" y="6692"/>
                  </a:lnTo>
                  <a:lnTo>
                    <a:pt x="7442" y="9211"/>
                  </a:lnTo>
                  <a:lnTo>
                    <a:pt x="27738" y="11239"/>
                  </a:lnTo>
                  <a:lnTo>
                    <a:pt x="57837" y="12572"/>
                  </a:lnTo>
                  <a:lnTo>
                    <a:pt x="94691" y="13004"/>
                  </a:lnTo>
                  <a:lnTo>
                    <a:pt x="131549" y="12421"/>
                  </a:lnTo>
                  <a:lnTo>
                    <a:pt x="161647" y="10968"/>
                  </a:lnTo>
                  <a:lnTo>
                    <a:pt x="181936" y="8859"/>
                  </a:lnTo>
                  <a:lnTo>
                    <a:pt x="189369" y="6311"/>
                  </a:lnTo>
                  <a:lnTo>
                    <a:pt x="181921" y="3795"/>
                  </a:lnTo>
                  <a:lnTo>
                    <a:pt x="161624" y="1770"/>
                  </a:lnTo>
                  <a:lnTo>
                    <a:pt x="131524" y="437"/>
                  </a:lnTo>
                  <a:lnTo>
                    <a:pt x="94665" y="0"/>
                  </a:lnTo>
                  <a:close/>
                </a:path>
              </a:pathLst>
            </a:custGeom>
            <a:solidFill>
              <a:srgbClr val="949494">
                <a:alpha val="8642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89" name="object 687">
              <a:extLst>
                <a:ext uri="{FF2B5EF4-FFF2-40B4-BE49-F238E27FC236}">
                  <a16:creationId xmlns:a16="http://schemas.microsoft.com/office/drawing/2014/main" xmlns="" id="{E8C093E2-EF86-4AB9-A093-39D3F7ABEFA9}"/>
                </a:ext>
              </a:extLst>
            </p:cNvPr>
            <p:cNvSpPr/>
            <p:nvPr/>
          </p:nvSpPr>
          <p:spPr>
            <a:xfrm>
              <a:off x="6789785" y="7047872"/>
              <a:ext cx="185420" cy="12700"/>
            </a:xfrm>
            <a:custGeom>
              <a:avLst/>
              <a:gdLst/>
              <a:ahLst/>
              <a:cxnLst/>
              <a:rect l="l" t="t" r="r" b="b"/>
              <a:pathLst>
                <a:path w="185420" h="12700">
                  <a:moveTo>
                    <a:pt x="92392" y="0"/>
                  </a:moveTo>
                  <a:lnTo>
                    <a:pt x="56426" y="571"/>
                  </a:lnTo>
                  <a:lnTo>
                    <a:pt x="27055" y="1993"/>
                  </a:lnTo>
                  <a:lnTo>
                    <a:pt x="7255" y="4054"/>
                  </a:lnTo>
                  <a:lnTo>
                    <a:pt x="0" y="6540"/>
                  </a:lnTo>
                  <a:lnTo>
                    <a:pt x="7269" y="8995"/>
                  </a:lnTo>
                  <a:lnTo>
                    <a:pt x="27077" y="10972"/>
                  </a:lnTo>
                  <a:lnTo>
                    <a:pt x="56451" y="12273"/>
                  </a:lnTo>
                  <a:lnTo>
                    <a:pt x="92417" y="12699"/>
                  </a:lnTo>
                  <a:lnTo>
                    <a:pt x="128391" y="12122"/>
                  </a:lnTo>
                  <a:lnTo>
                    <a:pt x="157765" y="10701"/>
                  </a:lnTo>
                  <a:lnTo>
                    <a:pt x="177567" y="8644"/>
                  </a:lnTo>
                  <a:lnTo>
                    <a:pt x="184823" y="6159"/>
                  </a:lnTo>
                  <a:lnTo>
                    <a:pt x="177553" y="3704"/>
                  </a:lnTo>
                  <a:lnTo>
                    <a:pt x="157743" y="1727"/>
                  </a:lnTo>
                  <a:lnTo>
                    <a:pt x="128366" y="426"/>
                  </a:lnTo>
                  <a:lnTo>
                    <a:pt x="92392" y="0"/>
                  </a:lnTo>
                  <a:close/>
                </a:path>
              </a:pathLst>
            </a:custGeom>
            <a:solidFill>
              <a:srgbClr val="939393">
                <a:alpha val="8687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90" name="object 688">
              <a:extLst>
                <a:ext uri="{FF2B5EF4-FFF2-40B4-BE49-F238E27FC236}">
                  <a16:creationId xmlns:a16="http://schemas.microsoft.com/office/drawing/2014/main" xmlns="" id="{18C8272E-197B-43A6-B00C-3E84167D4A9D}"/>
                </a:ext>
              </a:extLst>
            </p:cNvPr>
            <p:cNvSpPr/>
            <p:nvPr/>
          </p:nvSpPr>
          <p:spPr>
            <a:xfrm>
              <a:off x="6792057" y="7048030"/>
              <a:ext cx="180340" cy="12700"/>
            </a:xfrm>
            <a:custGeom>
              <a:avLst/>
              <a:gdLst/>
              <a:ahLst/>
              <a:cxnLst/>
              <a:rect l="l" t="t" r="r" b="b"/>
              <a:pathLst>
                <a:path w="180340" h="12700">
                  <a:moveTo>
                    <a:pt x="90131" y="0"/>
                  </a:moveTo>
                  <a:lnTo>
                    <a:pt x="55046" y="558"/>
                  </a:lnTo>
                  <a:lnTo>
                    <a:pt x="26396" y="1944"/>
                  </a:lnTo>
                  <a:lnTo>
                    <a:pt x="7082" y="3952"/>
                  </a:lnTo>
                  <a:lnTo>
                    <a:pt x="0" y="6375"/>
                  </a:lnTo>
                  <a:lnTo>
                    <a:pt x="7091" y="8769"/>
                  </a:lnTo>
                  <a:lnTo>
                    <a:pt x="26414" y="10698"/>
                  </a:lnTo>
                  <a:lnTo>
                    <a:pt x="55069" y="11967"/>
                  </a:lnTo>
                  <a:lnTo>
                    <a:pt x="90157" y="12382"/>
                  </a:lnTo>
                  <a:lnTo>
                    <a:pt x="125237" y="11823"/>
                  </a:lnTo>
                  <a:lnTo>
                    <a:pt x="153885" y="10437"/>
                  </a:lnTo>
                  <a:lnTo>
                    <a:pt x="173199" y="8430"/>
                  </a:lnTo>
                  <a:lnTo>
                    <a:pt x="180276" y="6007"/>
                  </a:lnTo>
                  <a:lnTo>
                    <a:pt x="173185" y="3612"/>
                  </a:lnTo>
                  <a:lnTo>
                    <a:pt x="153863" y="1684"/>
                  </a:lnTo>
                  <a:lnTo>
                    <a:pt x="125212" y="415"/>
                  </a:lnTo>
                  <a:lnTo>
                    <a:pt x="90131" y="0"/>
                  </a:lnTo>
                  <a:close/>
                </a:path>
              </a:pathLst>
            </a:custGeom>
            <a:solidFill>
              <a:srgbClr val="939393">
                <a:alpha val="8732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91" name="object 689">
              <a:extLst>
                <a:ext uri="{FF2B5EF4-FFF2-40B4-BE49-F238E27FC236}">
                  <a16:creationId xmlns:a16="http://schemas.microsoft.com/office/drawing/2014/main" xmlns="" id="{D2E314C4-C85F-4358-9C56-4DA7E5B56E9C}"/>
                </a:ext>
              </a:extLst>
            </p:cNvPr>
            <p:cNvSpPr/>
            <p:nvPr/>
          </p:nvSpPr>
          <p:spPr>
            <a:xfrm>
              <a:off x="6794330" y="7048186"/>
              <a:ext cx="175895" cy="12065"/>
            </a:xfrm>
            <a:custGeom>
              <a:avLst/>
              <a:gdLst/>
              <a:ahLst/>
              <a:cxnLst/>
              <a:rect l="l" t="t" r="r" b="b"/>
              <a:pathLst>
                <a:path w="175895" h="12065">
                  <a:moveTo>
                    <a:pt x="87858" y="0"/>
                  </a:moveTo>
                  <a:lnTo>
                    <a:pt x="53658" y="545"/>
                  </a:lnTo>
                  <a:lnTo>
                    <a:pt x="25731" y="1895"/>
                  </a:lnTo>
                  <a:lnTo>
                    <a:pt x="6903" y="3850"/>
                  </a:lnTo>
                  <a:lnTo>
                    <a:pt x="0" y="6210"/>
                  </a:lnTo>
                  <a:lnTo>
                    <a:pt x="6913" y="8548"/>
                  </a:lnTo>
                  <a:lnTo>
                    <a:pt x="25749" y="10428"/>
                  </a:lnTo>
                  <a:lnTo>
                    <a:pt x="53681" y="11662"/>
                  </a:lnTo>
                  <a:lnTo>
                    <a:pt x="87883" y="12065"/>
                  </a:lnTo>
                  <a:lnTo>
                    <a:pt x="122083" y="11519"/>
                  </a:lnTo>
                  <a:lnTo>
                    <a:pt x="150009" y="10169"/>
                  </a:lnTo>
                  <a:lnTo>
                    <a:pt x="168833" y="8214"/>
                  </a:lnTo>
                  <a:lnTo>
                    <a:pt x="175729" y="5854"/>
                  </a:lnTo>
                  <a:lnTo>
                    <a:pt x="168818" y="3521"/>
                  </a:lnTo>
                  <a:lnTo>
                    <a:pt x="149986" y="1641"/>
                  </a:lnTo>
                  <a:lnTo>
                    <a:pt x="122058" y="404"/>
                  </a:lnTo>
                  <a:lnTo>
                    <a:pt x="87858" y="0"/>
                  </a:lnTo>
                  <a:close/>
                </a:path>
              </a:pathLst>
            </a:custGeom>
            <a:solidFill>
              <a:srgbClr val="929292">
                <a:alpha val="8778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92" name="object 690">
              <a:extLst>
                <a:ext uri="{FF2B5EF4-FFF2-40B4-BE49-F238E27FC236}">
                  <a16:creationId xmlns:a16="http://schemas.microsoft.com/office/drawing/2014/main" xmlns="" id="{E595C084-7184-4DC3-9107-98E2AC2F5F0B}"/>
                </a:ext>
              </a:extLst>
            </p:cNvPr>
            <p:cNvSpPr/>
            <p:nvPr/>
          </p:nvSpPr>
          <p:spPr>
            <a:xfrm>
              <a:off x="6796602" y="7048343"/>
              <a:ext cx="171450" cy="12065"/>
            </a:xfrm>
            <a:custGeom>
              <a:avLst/>
              <a:gdLst/>
              <a:ahLst/>
              <a:cxnLst/>
              <a:rect l="l" t="t" r="r" b="b"/>
              <a:pathLst>
                <a:path w="171450" h="12065">
                  <a:moveTo>
                    <a:pt x="85585" y="0"/>
                  </a:moveTo>
                  <a:lnTo>
                    <a:pt x="52270" y="526"/>
                  </a:lnTo>
                  <a:lnTo>
                    <a:pt x="25066" y="1841"/>
                  </a:lnTo>
                  <a:lnTo>
                    <a:pt x="6725" y="3746"/>
                  </a:lnTo>
                  <a:lnTo>
                    <a:pt x="0" y="6045"/>
                  </a:lnTo>
                  <a:lnTo>
                    <a:pt x="6734" y="8322"/>
                  </a:lnTo>
                  <a:lnTo>
                    <a:pt x="25084" y="10155"/>
                  </a:lnTo>
                  <a:lnTo>
                    <a:pt x="52294" y="11361"/>
                  </a:lnTo>
                  <a:lnTo>
                    <a:pt x="85610" y="11760"/>
                  </a:lnTo>
                  <a:lnTo>
                    <a:pt x="118923" y="11227"/>
                  </a:lnTo>
                  <a:lnTo>
                    <a:pt x="146123" y="9912"/>
                  </a:lnTo>
                  <a:lnTo>
                    <a:pt x="164459" y="8006"/>
                  </a:lnTo>
                  <a:lnTo>
                    <a:pt x="171183" y="5702"/>
                  </a:lnTo>
                  <a:lnTo>
                    <a:pt x="164450" y="3425"/>
                  </a:lnTo>
                  <a:lnTo>
                    <a:pt x="146105" y="1593"/>
                  </a:lnTo>
                  <a:lnTo>
                    <a:pt x="118899" y="390"/>
                  </a:lnTo>
                  <a:lnTo>
                    <a:pt x="85585" y="0"/>
                  </a:lnTo>
                  <a:close/>
                </a:path>
              </a:pathLst>
            </a:custGeom>
            <a:solidFill>
              <a:srgbClr val="929292">
                <a:alpha val="8823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93" name="object 691">
              <a:extLst>
                <a:ext uri="{FF2B5EF4-FFF2-40B4-BE49-F238E27FC236}">
                  <a16:creationId xmlns:a16="http://schemas.microsoft.com/office/drawing/2014/main" xmlns="" id="{7FC20FC0-A2F2-4FE8-9537-08076A74744A}"/>
                </a:ext>
              </a:extLst>
            </p:cNvPr>
            <p:cNvSpPr/>
            <p:nvPr/>
          </p:nvSpPr>
          <p:spPr>
            <a:xfrm>
              <a:off x="6798887" y="7048501"/>
              <a:ext cx="167005" cy="12065"/>
            </a:xfrm>
            <a:custGeom>
              <a:avLst/>
              <a:gdLst/>
              <a:ahLst/>
              <a:cxnLst/>
              <a:rect l="l" t="t" r="r" b="b"/>
              <a:pathLst>
                <a:path w="167004" h="12065">
                  <a:moveTo>
                    <a:pt x="83299" y="0"/>
                  </a:moveTo>
                  <a:lnTo>
                    <a:pt x="50870" y="513"/>
                  </a:lnTo>
                  <a:lnTo>
                    <a:pt x="24390" y="1793"/>
                  </a:lnTo>
                  <a:lnTo>
                    <a:pt x="6539" y="3650"/>
                  </a:lnTo>
                  <a:lnTo>
                    <a:pt x="0" y="5892"/>
                  </a:lnTo>
                  <a:lnTo>
                    <a:pt x="6549" y="8106"/>
                  </a:lnTo>
                  <a:lnTo>
                    <a:pt x="24407" y="9886"/>
                  </a:lnTo>
                  <a:lnTo>
                    <a:pt x="50893" y="11057"/>
                  </a:lnTo>
                  <a:lnTo>
                    <a:pt x="83324" y="11442"/>
                  </a:lnTo>
                  <a:lnTo>
                    <a:pt x="115751" y="10929"/>
                  </a:lnTo>
                  <a:lnTo>
                    <a:pt x="142228" y="9648"/>
                  </a:lnTo>
                  <a:lnTo>
                    <a:pt x="160078" y="7792"/>
                  </a:lnTo>
                  <a:lnTo>
                    <a:pt x="166624" y="5549"/>
                  </a:lnTo>
                  <a:lnTo>
                    <a:pt x="160069" y="3334"/>
                  </a:lnTo>
                  <a:lnTo>
                    <a:pt x="142211" y="1550"/>
                  </a:lnTo>
                  <a:lnTo>
                    <a:pt x="115728" y="379"/>
                  </a:lnTo>
                  <a:lnTo>
                    <a:pt x="83299" y="0"/>
                  </a:lnTo>
                  <a:close/>
                </a:path>
              </a:pathLst>
            </a:custGeom>
            <a:solidFill>
              <a:srgbClr val="929292">
                <a:alpha val="8868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94" name="object 692">
              <a:extLst>
                <a:ext uri="{FF2B5EF4-FFF2-40B4-BE49-F238E27FC236}">
                  <a16:creationId xmlns:a16="http://schemas.microsoft.com/office/drawing/2014/main" xmlns="" id="{45DE5456-A1BD-4770-A23B-FD5BE9758D3C}"/>
                </a:ext>
              </a:extLst>
            </p:cNvPr>
            <p:cNvSpPr/>
            <p:nvPr/>
          </p:nvSpPr>
          <p:spPr>
            <a:xfrm>
              <a:off x="6801159" y="7048657"/>
              <a:ext cx="162560" cy="11430"/>
            </a:xfrm>
            <a:custGeom>
              <a:avLst/>
              <a:gdLst/>
              <a:ahLst/>
              <a:cxnLst/>
              <a:rect l="l" t="t" r="r" b="b"/>
              <a:pathLst>
                <a:path w="162559" h="11429">
                  <a:moveTo>
                    <a:pt x="81025" y="0"/>
                  </a:moveTo>
                  <a:lnTo>
                    <a:pt x="49482" y="500"/>
                  </a:lnTo>
                  <a:lnTo>
                    <a:pt x="23725" y="1744"/>
                  </a:lnTo>
                  <a:lnTo>
                    <a:pt x="6361" y="3548"/>
                  </a:lnTo>
                  <a:lnTo>
                    <a:pt x="0" y="5727"/>
                  </a:lnTo>
                  <a:lnTo>
                    <a:pt x="6370" y="7880"/>
                  </a:lnTo>
                  <a:lnTo>
                    <a:pt x="23742" y="9612"/>
                  </a:lnTo>
                  <a:lnTo>
                    <a:pt x="49506" y="10751"/>
                  </a:lnTo>
                  <a:lnTo>
                    <a:pt x="81051" y="11125"/>
                  </a:lnTo>
                  <a:lnTo>
                    <a:pt x="112592" y="10624"/>
                  </a:lnTo>
                  <a:lnTo>
                    <a:pt x="138347" y="9380"/>
                  </a:lnTo>
                  <a:lnTo>
                    <a:pt x="155710" y="7576"/>
                  </a:lnTo>
                  <a:lnTo>
                    <a:pt x="162077" y="5397"/>
                  </a:lnTo>
                  <a:lnTo>
                    <a:pt x="155706" y="3245"/>
                  </a:lnTo>
                  <a:lnTo>
                    <a:pt x="138334" y="1512"/>
                  </a:lnTo>
                  <a:lnTo>
                    <a:pt x="112571" y="373"/>
                  </a:lnTo>
                  <a:lnTo>
                    <a:pt x="81025" y="0"/>
                  </a:lnTo>
                  <a:close/>
                </a:path>
              </a:pathLst>
            </a:custGeom>
            <a:solidFill>
              <a:srgbClr val="919191">
                <a:alpha val="8913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95" name="object 693">
              <a:extLst>
                <a:ext uri="{FF2B5EF4-FFF2-40B4-BE49-F238E27FC236}">
                  <a16:creationId xmlns:a16="http://schemas.microsoft.com/office/drawing/2014/main" xmlns="" id="{AC320CCE-985F-44C5-AE68-D693492A13A3}"/>
                </a:ext>
              </a:extLst>
            </p:cNvPr>
            <p:cNvSpPr/>
            <p:nvPr/>
          </p:nvSpPr>
          <p:spPr>
            <a:xfrm>
              <a:off x="6803433" y="7048814"/>
              <a:ext cx="158115" cy="11430"/>
            </a:xfrm>
            <a:custGeom>
              <a:avLst/>
              <a:gdLst/>
              <a:ahLst/>
              <a:cxnLst/>
              <a:rect l="l" t="t" r="r" b="b"/>
              <a:pathLst>
                <a:path w="158115" h="11429">
                  <a:moveTo>
                    <a:pt x="78752" y="0"/>
                  </a:moveTo>
                  <a:lnTo>
                    <a:pt x="48095" y="486"/>
                  </a:lnTo>
                  <a:lnTo>
                    <a:pt x="23060" y="1695"/>
                  </a:lnTo>
                  <a:lnTo>
                    <a:pt x="6182" y="3446"/>
                  </a:lnTo>
                  <a:lnTo>
                    <a:pt x="0" y="5562"/>
                  </a:lnTo>
                  <a:lnTo>
                    <a:pt x="6192" y="7661"/>
                  </a:lnTo>
                  <a:lnTo>
                    <a:pt x="23077" y="9348"/>
                  </a:lnTo>
                  <a:lnTo>
                    <a:pt x="48118" y="10457"/>
                  </a:lnTo>
                  <a:lnTo>
                    <a:pt x="78778" y="10820"/>
                  </a:lnTo>
                  <a:lnTo>
                    <a:pt x="109433" y="10331"/>
                  </a:lnTo>
                  <a:lnTo>
                    <a:pt x="134466" y="9118"/>
                  </a:lnTo>
                  <a:lnTo>
                    <a:pt x="151342" y="7362"/>
                  </a:lnTo>
                  <a:lnTo>
                    <a:pt x="157530" y="5245"/>
                  </a:lnTo>
                  <a:lnTo>
                    <a:pt x="151338" y="3153"/>
                  </a:lnTo>
                  <a:lnTo>
                    <a:pt x="134453" y="1470"/>
                  </a:lnTo>
                  <a:lnTo>
                    <a:pt x="109412" y="362"/>
                  </a:lnTo>
                  <a:lnTo>
                    <a:pt x="78752" y="0"/>
                  </a:lnTo>
                  <a:close/>
                </a:path>
              </a:pathLst>
            </a:custGeom>
            <a:solidFill>
              <a:srgbClr val="919191">
                <a:alpha val="8959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96" name="object 694">
              <a:extLst>
                <a:ext uri="{FF2B5EF4-FFF2-40B4-BE49-F238E27FC236}">
                  <a16:creationId xmlns:a16="http://schemas.microsoft.com/office/drawing/2014/main" xmlns="" id="{03788783-2255-4746-965A-FA98EFCF48EE}"/>
                </a:ext>
              </a:extLst>
            </p:cNvPr>
            <p:cNvSpPr/>
            <p:nvPr/>
          </p:nvSpPr>
          <p:spPr>
            <a:xfrm>
              <a:off x="6805703" y="7048972"/>
              <a:ext cx="153035" cy="10795"/>
            </a:xfrm>
            <a:custGeom>
              <a:avLst/>
              <a:gdLst/>
              <a:ahLst/>
              <a:cxnLst/>
              <a:rect l="l" t="t" r="r" b="b"/>
              <a:pathLst>
                <a:path w="153034" h="10795">
                  <a:moveTo>
                    <a:pt x="76479" y="0"/>
                  </a:moveTo>
                  <a:lnTo>
                    <a:pt x="46709" y="468"/>
                  </a:lnTo>
                  <a:lnTo>
                    <a:pt x="22399" y="1643"/>
                  </a:lnTo>
                  <a:lnTo>
                    <a:pt x="6009" y="3348"/>
                  </a:lnTo>
                  <a:lnTo>
                    <a:pt x="0" y="5410"/>
                  </a:lnTo>
                  <a:lnTo>
                    <a:pt x="6019" y="7440"/>
                  </a:lnTo>
                  <a:lnTo>
                    <a:pt x="22417" y="9075"/>
                  </a:lnTo>
                  <a:lnTo>
                    <a:pt x="46732" y="10151"/>
                  </a:lnTo>
                  <a:lnTo>
                    <a:pt x="76504" y="10502"/>
                  </a:lnTo>
                  <a:lnTo>
                    <a:pt x="106274" y="10027"/>
                  </a:lnTo>
                  <a:lnTo>
                    <a:pt x="130584" y="8850"/>
                  </a:lnTo>
                  <a:lnTo>
                    <a:pt x="146974" y="7147"/>
                  </a:lnTo>
                  <a:lnTo>
                    <a:pt x="152984" y="5092"/>
                  </a:lnTo>
                  <a:lnTo>
                    <a:pt x="146972" y="3062"/>
                  </a:lnTo>
                  <a:lnTo>
                    <a:pt x="130576" y="1427"/>
                  </a:lnTo>
                  <a:lnTo>
                    <a:pt x="106258" y="351"/>
                  </a:lnTo>
                  <a:lnTo>
                    <a:pt x="76479" y="0"/>
                  </a:lnTo>
                  <a:close/>
                </a:path>
              </a:pathLst>
            </a:custGeom>
            <a:solidFill>
              <a:srgbClr val="909090">
                <a:alpha val="9004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97" name="object 695">
              <a:extLst>
                <a:ext uri="{FF2B5EF4-FFF2-40B4-BE49-F238E27FC236}">
                  <a16:creationId xmlns:a16="http://schemas.microsoft.com/office/drawing/2014/main" xmlns="" id="{077CBA39-8BFE-49E0-93C7-F2AA28C86A45}"/>
                </a:ext>
              </a:extLst>
            </p:cNvPr>
            <p:cNvSpPr/>
            <p:nvPr/>
          </p:nvSpPr>
          <p:spPr>
            <a:xfrm>
              <a:off x="6807975" y="7049128"/>
              <a:ext cx="148590" cy="10795"/>
            </a:xfrm>
            <a:custGeom>
              <a:avLst/>
              <a:gdLst/>
              <a:ahLst/>
              <a:cxnLst/>
              <a:rect l="l" t="t" r="r" b="b"/>
              <a:pathLst>
                <a:path w="148590" h="10795">
                  <a:moveTo>
                    <a:pt x="74206" y="0"/>
                  </a:moveTo>
                  <a:lnTo>
                    <a:pt x="45321" y="455"/>
                  </a:lnTo>
                  <a:lnTo>
                    <a:pt x="21734" y="1593"/>
                  </a:lnTo>
                  <a:lnTo>
                    <a:pt x="5831" y="3246"/>
                  </a:lnTo>
                  <a:lnTo>
                    <a:pt x="0" y="5245"/>
                  </a:lnTo>
                  <a:lnTo>
                    <a:pt x="5840" y="7213"/>
                  </a:lnTo>
                  <a:lnTo>
                    <a:pt x="21751" y="8801"/>
                  </a:lnTo>
                  <a:lnTo>
                    <a:pt x="45344" y="9845"/>
                  </a:lnTo>
                  <a:lnTo>
                    <a:pt x="74231" y="10185"/>
                  </a:lnTo>
                  <a:lnTo>
                    <a:pt x="103115" y="9730"/>
                  </a:lnTo>
                  <a:lnTo>
                    <a:pt x="126703" y="8591"/>
                  </a:lnTo>
                  <a:lnTo>
                    <a:pt x="142606" y="6938"/>
                  </a:lnTo>
                  <a:lnTo>
                    <a:pt x="148437" y="4940"/>
                  </a:lnTo>
                  <a:lnTo>
                    <a:pt x="142603" y="2966"/>
                  </a:lnTo>
                  <a:lnTo>
                    <a:pt x="126695" y="1379"/>
                  </a:lnTo>
                  <a:lnTo>
                    <a:pt x="103099" y="337"/>
                  </a:lnTo>
                  <a:lnTo>
                    <a:pt x="74206" y="0"/>
                  </a:lnTo>
                  <a:close/>
                </a:path>
              </a:pathLst>
            </a:custGeom>
            <a:solidFill>
              <a:srgbClr val="909090">
                <a:alpha val="9049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98" name="object 696">
              <a:extLst>
                <a:ext uri="{FF2B5EF4-FFF2-40B4-BE49-F238E27FC236}">
                  <a16:creationId xmlns:a16="http://schemas.microsoft.com/office/drawing/2014/main" xmlns="" id="{D039447D-7FA6-42BF-BE3B-16FB92214E11}"/>
                </a:ext>
              </a:extLst>
            </p:cNvPr>
            <p:cNvSpPr/>
            <p:nvPr/>
          </p:nvSpPr>
          <p:spPr>
            <a:xfrm>
              <a:off x="6810249" y="7049273"/>
              <a:ext cx="144145" cy="10160"/>
            </a:xfrm>
            <a:custGeom>
              <a:avLst/>
              <a:gdLst/>
              <a:ahLst/>
              <a:cxnLst/>
              <a:rect l="l" t="t" r="r" b="b"/>
              <a:pathLst>
                <a:path w="144145" h="10159">
                  <a:moveTo>
                    <a:pt x="71932" y="0"/>
                  </a:moveTo>
                  <a:lnTo>
                    <a:pt x="43934" y="449"/>
                  </a:lnTo>
                  <a:lnTo>
                    <a:pt x="21069" y="1555"/>
                  </a:lnTo>
                  <a:lnTo>
                    <a:pt x="5653" y="3157"/>
                  </a:lnTo>
                  <a:lnTo>
                    <a:pt x="0" y="5092"/>
                  </a:lnTo>
                  <a:lnTo>
                    <a:pt x="5662" y="7005"/>
                  </a:lnTo>
                  <a:lnTo>
                    <a:pt x="21086" y="8545"/>
                  </a:lnTo>
                  <a:lnTo>
                    <a:pt x="43957" y="9559"/>
                  </a:lnTo>
                  <a:lnTo>
                    <a:pt x="71958" y="9893"/>
                  </a:lnTo>
                  <a:lnTo>
                    <a:pt x="99962" y="9444"/>
                  </a:lnTo>
                  <a:lnTo>
                    <a:pt x="122826" y="8337"/>
                  </a:lnTo>
                  <a:lnTo>
                    <a:pt x="138239" y="6735"/>
                  </a:lnTo>
                  <a:lnTo>
                    <a:pt x="143891" y="4800"/>
                  </a:lnTo>
                  <a:lnTo>
                    <a:pt x="138235" y="2887"/>
                  </a:lnTo>
                  <a:lnTo>
                    <a:pt x="122813" y="1347"/>
                  </a:lnTo>
                  <a:lnTo>
                    <a:pt x="99940" y="333"/>
                  </a:lnTo>
                  <a:lnTo>
                    <a:pt x="71932" y="0"/>
                  </a:lnTo>
                  <a:close/>
                </a:path>
              </a:pathLst>
            </a:custGeom>
            <a:solidFill>
              <a:srgbClr val="8F8F8F">
                <a:alpha val="9094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99" name="object 697">
              <a:extLst>
                <a:ext uri="{FF2B5EF4-FFF2-40B4-BE49-F238E27FC236}">
                  <a16:creationId xmlns:a16="http://schemas.microsoft.com/office/drawing/2014/main" xmlns="" id="{93A816D3-728C-4539-B194-4EF207A67ADC}"/>
                </a:ext>
              </a:extLst>
            </p:cNvPr>
            <p:cNvSpPr/>
            <p:nvPr/>
          </p:nvSpPr>
          <p:spPr>
            <a:xfrm>
              <a:off x="6812533" y="7049430"/>
              <a:ext cx="139700" cy="10160"/>
            </a:xfrm>
            <a:custGeom>
              <a:avLst/>
              <a:gdLst/>
              <a:ahLst/>
              <a:cxnLst/>
              <a:rect l="l" t="t" r="r" b="b"/>
              <a:pathLst>
                <a:path w="139700" h="10159">
                  <a:moveTo>
                    <a:pt x="69659" y="0"/>
                  </a:moveTo>
                  <a:lnTo>
                    <a:pt x="42539" y="435"/>
                  </a:lnTo>
                  <a:lnTo>
                    <a:pt x="20394" y="1506"/>
                  </a:lnTo>
                  <a:lnTo>
                    <a:pt x="5467" y="3055"/>
                  </a:lnTo>
                  <a:lnTo>
                    <a:pt x="0" y="4927"/>
                  </a:lnTo>
                  <a:lnTo>
                    <a:pt x="5474" y="6779"/>
                  </a:lnTo>
                  <a:lnTo>
                    <a:pt x="20405" y="8270"/>
                  </a:lnTo>
                  <a:lnTo>
                    <a:pt x="42551" y="9253"/>
                  </a:lnTo>
                  <a:lnTo>
                    <a:pt x="69672" y="9575"/>
                  </a:lnTo>
                  <a:lnTo>
                    <a:pt x="96790" y="9145"/>
                  </a:lnTo>
                  <a:lnTo>
                    <a:pt x="118932" y="8074"/>
                  </a:lnTo>
                  <a:lnTo>
                    <a:pt x="133858" y="6521"/>
                  </a:lnTo>
                  <a:lnTo>
                    <a:pt x="139331" y="4648"/>
                  </a:lnTo>
                  <a:lnTo>
                    <a:pt x="133855" y="2796"/>
                  </a:lnTo>
                  <a:lnTo>
                    <a:pt x="118921" y="1304"/>
                  </a:lnTo>
                  <a:lnTo>
                    <a:pt x="96774" y="322"/>
                  </a:lnTo>
                  <a:lnTo>
                    <a:pt x="69659" y="0"/>
                  </a:lnTo>
                  <a:close/>
                </a:path>
              </a:pathLst>
            </a:custGeom>
            <a:solidFill>
              <a:srgbClr val="8F8F8F">
                <a:alpha val="91403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00" name="object 698">
              <a:extLst>
                <a:ext uri="{FF2B5EF4-FFF2-40B4-BE49-F238E27FC236}">
                  <a16:creationId xmlns:a16="http://schemas.microsoft.com/office/drawing/2014/main" xmlns="" id="{90C89985-26A3-4150-B532-D60CFDEDA3C5}"/>
                </a:ext>
              </a:extLst>
            </p:cNvPr>
            <p:cNvSpPr/>
            <p:nvPr/>
          </p:nvSpPr>
          <p:spPr>
            <a:xfrm>
              <a:off x="6814805" y="7049587"/>
              <a:ext cx="135255" cy="9525"/>
            </a:xfrm>
            <a:custGeom>
              <a:avLst/>
              <a:gdLst/>
              <a:ahLst/>
              <a:cxnLst/>
              <a:rect l="l" t="t" r="r" b="b"/>
              <a:pathLst>
                <a:path w="135254" h="9525">
                  <a:moveTo>
                    <a:pt x="67386" y="0"/>
                  </a:moveTo>
                  <a:lnTo>
                    <a:pt x="41151" y="417"/>
                  </a:lnTo>
                  <a:lnTo>
                    <a:pt x="19729" y="1454"/>
                  </a:lnTo>
                  <a:lnTo>
                    <a:pt x="5289" y="2957"/>
                  </a:lnTo>
                  <a:lnTo>
                    <a:pt x="0" y="4775"/>
                  </a:lnTo>
                  <a:lnTo>
                    <a:pt x="5296" y="6563"/>
                  </a:lnTo>
                  <a:lnTo>
                    <a:pt x="19740" y="8002"/>
                  </a:lnTo>
                  <a:lnTo>
                    <a:pt x="41164" y="8948"/>
                  </a:lnTo>
                  <a:lnTo>
                    <a:pt x="67398" y="9258"/>
                  </a:lnTo>
                  <a:lnTo>
                    <a:pt x="93631" y="8840"/>
                  </a:lnTo>
                  <a:lnTo>
                    <a:pt x="115050" y="7805"/>
                  </a:lnTo>
                  <a:lnTo>
                    <a:pt x="129490" y="6306"/>
                  </a:lnTo>
                  <a:lnTo>
                    <a:pt x="134785" y="4495"/>
                  </a:lnTo>
                  <a:lnTo>
                    <a:pt x="129486" y="2705"/>
                  </a:lnTo>
                  <a:lnTo>
                    <a:pt x="115039" y="1262"/>
                  </a:lnTo>
                  <a:lnTo>
                    <a:pt x="93615" y="311"/>
                  </a:lnTo>
                  <a:lnTo>
                    <a:pt x="67386" y="0"/>
                  </a:lnTo>
                  <a:close/>
                </a:path>
              </a:pathLst>
            </a:custGeom>
            <a:solidFill>
              <a:srgbClr val="8E8E8E">
                <a:alpha val="9185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01" name="object 699">
              <a:extLst>
                <a:ext uri="{FF2B5EF4-FFF2-40B4-BE49-F238E27FC236}">
                  <a16:creationId xmlns:a16="http://schemas.microsoft.com/office/drawing/2014/main" xmlns="" id="{B823C6A4-09A8-467F-9961-7FD712AE2826}"/>
                </a:ext>
              </a:extLst>
            </p:cNvPr>
            <p:cNvSpPr/>
            <p:nvPr/>
          </p:nvSpPr>
          <p:spPr>
            <a:xfrm>
              <a:off x="6817077" y="7049744"/>
              <a:ext cx="130810" cy="9525"/>
            </a:xfrm>
            <a:custGeom>
              <a:avLst/>
              <a:gdLst/>
              <a:ahLst/>
              <a:cxnLst/>
              <a:rect l="l" t="t" r="r" b="b"/>
              <a:pathLst>
                <a:path w="130809" h="9525">
                  <a:moveTo>
                    <a:pt x="65112" y="0"/>
                  </a:moveTo>
                  <a:lnTo>
                    <a:pt x="39765" y="404"/>
                  </a:lnTo>
                  <a:lnTo>
                    <a:pt x="19069" y="1404"/>
                  </a:lnTo>
                  <a:lnTo>
                    <a:pt x="5116" y="2855"/>
                  </a:lnTo>
                  <a:lnTo>
                    <a:pt x="0" y="4610"/>
                  </a:lnTo>
                  <a:lnTo>
                    <a:pt x="5118" y="6337"/>
                  </a:lnTo>
                  <a:lnTo>
                    <a:pt x="19075" y="7729"/>
                  </a:lnTo>
                  <a:lnTo>
                    <a:pt x="39776" y="8648"/>
                  </a:lnTo>
                  <a:lnTo>
                    <a:pt x="65125" y="8953"/>
                  </a:lnTo>
                  <a:lnTo>
                    <a:pt x="90472" y="8549"/>
                  </a:lnTo>
                  <a:lnTo>
                    <a:pt x="111169" y="7548"/>
                  </a:lnTo>
                  <a:lnTo>
                    <a:pt x="125122" y="6097"/>
                  </a:lnTo>
                  <a:lnTo>
                    <a:pt x="130238" y="4343"/>
                  </a:lnTo>
                  <a:lnTo>
                    <a:pt x="125120" y="2616"/>
                  </a:lnTo>
                  <a:lnTo>
                    <a:pt x="111163" y="1223"/>
                  </a:lnTo>
                  <a:lnTo>
                    <a:pt x="90462" y="305"/>
                  </a:lnTo>
                  <a:lnTo>
                    <a:pt x="65112" y="0"/>
                  </a:lnTo>
                  <a:close/>
                </a:path>
              </a:pathLst>
            </a:custGeom>
            <a:solidFill>
              <a:srgbClr val="8D8D8D">
                <a:alpha val="9230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02" name="object 700">
              <a:extLst>
                <a:ext uri="{FF2B5EF4-FFF2-40B4-BE49-F238E27FC236}">
                  <a16:creationId xmlns:a16="http://schemas.microsoft.com/office/drawing/2014/main" xmlns="" id="{76B15A0C-5689-4E10-8068-646C166F9367}"/>
                </a:ext>
              </a:extLst>
            </p:cNvPr>
            <p:cNvSpPr/>
            <p:nvPr/>
          </p:nvSpPr>
          <p:spPr>
            <a:xfrm>
              <a:off x="6819351" y="7049900"/>
              <a:ext cx="125730" cy="8890"/>
            </a:xfrm>
            <a:custGeom>
              <a:avLst/>
              <a:gdLst/>
              <a:ahLst/>
              <a:cxnLst/>
              <a:rect l="l" t="t" r="r" b="b"/>
              <a:pathLst>
                <a:path w="125729" h="8890">
                  <a:moveTo>
                    <a:pt x="62839" y="0"/>
                  </a:moveTo>
                  <a:lnTo>
                    <a:pt x="38378" y="390"/>
                  </a:lnTo>
                  <a:lnTo>
                    <a:pt x="18403" y="1355"/>
                  </a:lnTo>
                  <a:lnTo>
                    <a:pt x="4937" y="2753"/>
                  </a:lnTo>
                  <a:lnTo>
                    <a:pt x="0" y="4445"/>
                  </a:lnTo>
                  <a:lnTo>
                    <a:pt x="4945" y="6116"/>
                  </a:lnTo>
                  <a:lnTo>
                    <a:pt x="18415" y="7459"/>
                  </a:lnTo>
                  <a:lnTo>
                    <a:pt x="38390" y="8343"/>
                  </a:lnTo>
                  <a:lnTo>
                    <a:pt x="62852" y="8636"/>
                  </a:lnTo>
                  <a:lnTo>
                    <a:pt x="87313" y="8245"/>
                  </a:lnTo>
                  <a:lnTo>
                    <a:pt x="107288" y="7280"/>
                  </a:lnTo>
                  <a:lnTo>
                    <a:pt x="120754" y="5882"/>
                  </a:lnTo>
                  <a:lnTo>
                    <a:pt x="125691" y="4191"/>
                  </a:lnTo>
                  <a:lnTo>
                    <a:pt x="120752" y="2519"/>
                  </a:lnTo>
                  <a:lnTo>
                    <a:pt x="107281" y="1176"/>
                  </a:lnTo>
                  <a:lnTo>
                    <a:pt x="87303" y="292"/>
                  </a:lnTo>
                  <a:lnTo>
                    <a:pt x="62839" y="0"/>
                  </a:lnTo>
                  <a:close/>
                </a:path>
              </a:pathLst>
            </a:custGeom>
            <a:solidFill>
              <a:srgbClr val="8D8D8D">
                <a:alpha val="9275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03" name="object 701">
              <a:extLst>
                <a:ext uri="{FF2B5EF4-FFF2-40B4-BE49-F238E27FC236}">
                  <a16:creationId xmlns:a16="http://schemas.microsoft.com/office/drawing/2014/main" xmlns="" id="{18239567-709C-4250-BC5A-BCED6CDAC465}"/>
                </a:ext>
              </a:extLst>
            </p:cNvPr>
            <p:cNvSpPr/>
            <p:nvPr/>
          </p:nvSpPr>
          <p:spPr>
            <a:xfrm>
              <a:off x="6821621" y="7050058"/>
              <a:ext cx="121285" cy="8890"/>
            </a:xfrm>
            <a:custGeom>
              <a:avLst/>
              <a:gdLst/>
              <a:ahLst/>
              <a:cxnLst/>
              <a:rect l="l" t="t" r="r" b="b"/>
              <a:pathLst>
                <a:path w="121284" h="8890">
                  <a:moveTo>
                    <a:pt x="60566" y="0"/>
                  </a:moveTo>
                  <a:lnTo>
                    <a:pt x="36990" y="379"/>
                  </a:lnTo>
                  <a:lnTo>
                    <a:pt x="17738" y="1311"/>
                  </a:lnTo>
                  <a:lnTo>
                    <a:pt x="4759" y="2657"/>
                  </a:lnTo>
                  <a:lnTo>
                    <a:pt x="0" y="4279"/>
                  </a:lnTo>
                  <a:lnTo>
                    <a:pt x="4766" y="5891"/>
                  </a:lnTo>
                  <a:lnTo>
                    <a:pt x="17749" y="7189"/>
                  </a:lnTo>
                  <a:lnTo>
                    <a:pt x="37002" y="8042"/>
                  </a:lnTo>
                  <a:lnTo>
                    <a:pt x="60578" y="8318"/>
                  </a:lnTo>
                  <a:lnTo>
                    <a:pt x="84154" y="7946"/>
                  </a:lnTo>
                  <a:lnTo>
                    <a:pt x="103406" y="7016"/>
                  </a:lnTo>
                  <a:lnTo>
                    <a:pt x="116385" y="5668"/>
                  </a:lnTo>
                  <a:lnTo>
                    <a:pt x="121145" y="4038"/>
                  </a:lnTo>
                  <a:lnTo>
                    <a:pt x="116383" y="2428"/>
                  </a:lnTo>
                  <a:lnTo>
                    <a:pt x="103400" y="1133"/>
                  </a:lnTo>
                  <a:lnTo>
                    <a:pt x="84144" y="280"/>
                  </a:lnTo>
                  <a:lnTo>
                    <a:pt x="60566" y="0"/>
                  </a:lnTo>
                  <a:close/>
                </a:path>
              </a:pathLst>
            </a:custGeom>
            <a:solidFill>
              <a:srgbClr val="8B8B8B">
                <a:alpha val="9321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04" name="object 702">
              <a:extLst>
                <a:ext uri="{FF2B5EF4-FFF2-40B4-BE49-F238E27FC236}">
                  <a16:creationId xmlns:a16="http://schemas.microsoft.com/office/drawing/2014/main" xmlns="" id="{D9711B02-25EF-468E-92ED-0FD90592D122}"/>
                </a:ext>
              </a:extLst>
            </p:cNvPr>
            <p:cNvSpPr/>
            <p:nvPr/>
          </p:nvSpPr>
          <p:spPr>
            <a:xfrm>
              <a:off x="6823906" y="7050215"/>
              <a:ext cx="116839" cy="8255"/>
            </a:xfrm>
            <a:custGeom>
              <a:avLst/>
              <a:gdLst/>
              <a:ahLst/>
              <a:cxnLst/>
              <a:rect l="l" t="t" r="r" b="b"/>
              <a:pathLst>
                <a:path w="116840" h="8254">
                  <a:moveTo>
                    <a:pt x="58280" y="0"/>
                  </a:moveTo>
                  <a:lnTo>
                    <a:pt x="35590" y="360"/>
                  </a:lnTo>
                  <a:lnTo>
                    <a:pt x="17062" y="1258"/>
                  </a:lnTo>
                  <a:lnTo>
                    <a:pt x="4573" y="2559"/>
                  </a:lnTo>
                  <a:lnTo>
                    <a:pt x="0" y="4127"/>
                  </a:lnTo>
                  <a:lnTo>
                    <a:pt x="4580" y="5675"/>
                  </a:lnTo>
                  <a:lnTo>
                    <a:pt x="17073" y="6923"/>
                  </a:lnTo>
                  <a:lnTo>
                    <a:pt x="35602" y="7744"/>
                  </a:lnTo>
                  <a:lnTo>
                    <a:pt x="58292" y="8013"/>
                  </a:lnTo>
                  <a:lnTo>
                    <a:pt x="80983" y="7647"/>
                  </a:lnTo>
                  <a:lnTo>
                    <a:pt x="99512" y="6750"/>
                  </a:lnTo>
                  <a:lnTo>
                    <a:pt x="112005" y="5452"/>
                  </a:lnTo>
                  <a:lnTo>
                    <a:pt x="116585" y="3886"/>
                  </a:lnTo>
                  <a:lnTo>
                    <a:pt x="112003" y="2337"/>
                  </a:lnTo>
                  <a:lnTo>
                    <a:pt x="99506" y="1090"/>
                  </a:lnTo>
                  <a:lnTo>
                    <a:pt x="80972" y="269"/>
                  </a:lnTo>
                  <a:lnTo>
                    <a:pt x="58280" y="0"/>
                  </a:lnTo>
                  <a:close/>
                </a:path>
              </a:pathLst>
            </a:custGeom>
            <a:solidFill>
              <a:srgbClr val="8B8B8B">
                <a:alpha val="93664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05" name="object 703">
              <a:extLst>
                <a:ext uri="{FF2B5EF4-FFF2-40B4-BE49-F238E27FC236}">
                  <a16:creationId xmlns:a16="http://schemas.microsoft.com/office/drawing/2014/main" xmlns="" id="{FC43C632-B22E-4D71-A15F-8338A76B7CFB}"/>
                </a:ext>
              </a:extLst>
            </p:cNvPr>
            <p:cNvSpPr/>
            <p:nvPr/>
          </p:nvSpPr>
          <p:spPr>
            <a:xfrm>
              <a:off x="6827380" y="7050303"/>
              <a:ext cx="109220" cy="7620"/>
            </a:xfrm>
            <a:custGeom>
              <a:avLst/>
              <a:gdLst/>
              <a:ahLst/>
              <a:cxnLst/>
              <a:rect l="l" t="t" r="r" b="b"/>
              <a:pathLst>
                <a:path w="109220" h="7620">
                  <a:moveTo>
                    <a:pt x="108978" y="3810"/>
                  </a:moveTo>
                  <a:lnTo>
                    <a:pt x="108953" y="2540"/>
                  </a:lnTo>
                  <a:lnTo>
                    <a:pt x="102247" y="2540"/>
                  </a:lnTo>
                  <a:lnTo>
                    <a:pt x="102247" y="1270"/>
                  </a:lnTo>
                  <a:lnTo>
                    <a:pt x="83388" y="1270"/>
                  </a:lnTo>
                  <a:lnTo>
                    <a:pt x="83388" y="0"/>
                  </a:lnTo>
                  <a:lnTo>
                    <a:pt x="28638" y="0"/>
                  </a:lnTo>
                  <a:lnTo>
                    <a:pt x="28638" y="1270"/>
                  </a:lnTo>
                  <a:lnTo>
                    <a:pt x="9232" y="1270"/>
                  </a:lnTo>
                  <a:lnTo>
                    <a:pt x="9232" y="2540"/>
                  </a:lnTo>
                  <a:lnTo>
                    <a:pt x="1320" y="2540"/>
                  </a:lnTo>
                  <a:lnTo>
                    <a:pt x="132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5092" y="5080"/>
                  </a:lnTo>
                  <a:lnTo>
                    <a:pt x="5092" y="6350"/>
                  </a:lnTo>
                  <a:lnTo>
                    <a:pt x="21069" y="6350"/>
                  </a:lnTo>
                  <a:lnTo>
                    <a:pt x="21069" y="7620"/>
                  </a:lnTo>
                  <a:lnTo>
                    <a:pt x="85712" y="7620"/>
                  </a:lnTo>
                  <a:lnTo>
                    <a:pt x="85712" y="6350"/>
                  </a:lnTo>
                  <a:lnTo>
                    <a:pt x="102577" y="6350"/>
                  </a:lnTo>
                  <a:lnTo>
                    <a:pt x="102577" y="5080"/>
                  </a:lnTo>
                  <a:lnTo>
                    <a:pt x="108978" y="5080"/>
                  </a:lnTo>
                  <a:lnTo>
                    <a:pt x="108978" y="3810"/>
                  </a:lnTo>
                  <a:close/>
                </a:path>
              </a:pathLst>
            </a:custGeom>
            <a:solidFill>
              <a:srgbClr val="8A8A8A">
                <a:alpha val="94116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06" name="object 704">
              <a:extLst>
                <a:ext uri="{FF2B5EF4-FFF2-40B4-BE49-F238E27FC236}">
                  <a16:creationId xmlns:a16="http://schemas.microsoft.com/office/drawing/2014/main" xmlns="" id="{59BAB340-7162-4AFC-A0E4-EF7FD6A89210}"/>
                </a:ext>
              </a:extLst>
            </p:cNvPr>
            <p:cNvSpPr/>
            <p:nvPr/>
          </p:nvSpPr>
          <p:spPr>
            <a:xfrm>
              <a:off x="6829679" y="7050303"/>
              <a:ext cx="104775" cy="7620"/>
            </a:xfrm>
            <a:custGeom>
              <a:avLst/>
              <a:gdLst/>
              <a:ahLst/>
              <a:cxnLst/>
              <a:rect l="l" t="t" r="r" b="b"/>
              <a:pathLst>
                <a:path w="104775" h="7620">
                  <a:moveTo>
                    <a:pt x="104406" y="3810"/>
                  </a:moveTo>
                  <a:lnTo>
                    <a:pt x="104381" y="2540"/>
                  </a:lnTo>
                  <a:lnTo>
                    <a:pt x="97294" y="2540"/>
                  </a:lnTo>
                  <a:lnTo>
                    <a:pt x="97294" y="1270"/>
                  </a:lnTo>
                  <a:lnTo>
                    <a:pt x="77076" y="1270"/>
                  </a:lnTo>
                  <a:lnTo>
                    <a:pt x="77076" y="0"/>
                  </a:lnTo>
                  <a:lnTo>
                    <a:pt x="30099" y="0"/>
                  </a:lnTo>
                  <a:lnTo>
                    <a:pt x="30099" y="1270"/>
                  </a:lnTo>
                  <a:lnTo>
                    <a:pt x="9537" y="1270"/>
                  </a:lnTo>
                  <a:lnTo>
                    <a:pt x="9537" y="2540"/>
                  </a:lnTo>
                  <a:lnTo>
                    <a:pt x="1257" y="2540"/>
                  </a:lnTo>
                  <a:lnTo>
                    <a:pt x="1257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5575" y="5080"/>
                  </a:lnTo>
                  <a:lnTo>
                    <a:pt x="5575" y="6350"/>
                  </a:lnTo>
                  <a:lnTo>
                    <a:pt x="23063" y="6350"/>
                  </a:lnTo>
                  <a:lnTo>
                    <a:pt x="23063" y="7620"/>
                  </a:lnTo>
                  <a:lnTo>
                    <a:pt x="79552" y="7620"/>
                  </a:lnTo>
                  <a:lnTo>
                    <a:pt x="79552" y="6350"/>
                  </a:lnTo>
                  <a:lnTo>
                    <a:pt x="97650" y="6350"/>
                  </a:lnTo>
                  <a:lnTo>
                    <a:pt x="97650" y="5080"/>
                  </a:lnTo>
                  <a:lnTo>
                    <a:pt x="104406" y="5080"/>
                  </a:lnTo>
                  <a:lnTo>
                    <a:pt x="104406" y="3810"/>
                  </a:lnTo>
                  <a:close/>
                </a:path>
              </a:pathLst>
            </a:custGeom>
            <a:solidFill>
              <a:srgbClr val="8A8A8A">
                <a:alpha val="9456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07" name="object 705">
              <a:extLst>
                <a:ext uri="{FF2B5EF4-FFF2-40B4-BE49-F238E27FC236}">
                  <a16:creationId xmlns:a16="http://schemas.microsoft.com/office/drawing/2014/main" xmlns="" id="{EBB89723-11B6-4FDE-A9B5-8569E59B6927}"/>
                </a:ext>
              </a:extLst>
            </p:cNvPr>
            <p:cNvSpPr/>
            <p:nvPr/>
          </p:nvSpPr>
          <p:spPr>
            <a:xfrm>
              <a:off x="6831990" y="7050316"/>
              <a:ext cx="100330" cy="7620"/>
            </a:xfrm>
            <a:custGeom>
              <a:avLst/>
              <a:gdLst/>
              <a:ahLst/>
              <a:cxnLst/>
              <a:rect l="l" t="t" r="r" b="b"/>
              <a:pathLst>
                <a:path w="100329" h="7620">
                  <a:moveTo>
                    <a:pt x="99822" y="3810"/>
                  </a:moveTo>
                  <a:lnTo>
                    <a:pt x="99796" y="2540"/>
                  </a:lnTo>
                  <a:lnTo>
                    <a:pt x="92265" y="2540"/>
                  </a:lnTo>
                  <a:lnTo>
                    <a:pt x="92265" y="1270"/>
                  </a:lnTo>
                  <a:lnTo>
                    <a:pt x="70688" y="1270"/>
                  </a:lnTo>
                  <a:lnTo>
                    <a:pt x="70688" y="0"/>
                  </a:lnTo>
                  <a:lnTo>
                    <a:pt x="34074" y="0"/>
                  </a:lnTo>
                  <a:lnTo>
                    <a:pt x="34074" y="1270"/>
                  </a:lnTo>
                  <a:lnTo>
                    <a:pt x="9779" y="1270"/>
                  </a:lnTo>
                  <a:lnTo>
                    <a:pt x="9779" y="2540"/>
                  </a:lnTo>
                  <a:lnTo>
                    <a:pt x="1181" y="2540"/>
                  </a:lnTo>
                  <a:lnTo>
                    <a:pt x="1181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6096" y="5080"/>
                  </a:lnTo>
                  <a:lnTo>
                    <a:pt x="6096" y="6350"/>
                  </a:lnTo>
                  <a:lnTo>
                    <a:pt x="25031" y="6350"/>
                  </a:lnTo>
                  <a:lnTo>
                    <a:pt x="25031" y="7620"/>
                  </a:lnTo>
                  <a:lnTo>
                    <a:pt x="73317" y="7620"/>
                  </a:lnTo>
                  <a:lnTo>
                    <a:pt x="73317" y="6350"/>
                  </a:lnTo>
                  <a:lnTo>
                    <a:pt x="92633" y="6350"/>
                  </a:lnTo>
                  <a:lnTo>
                    <a:pt x="92633" y="5080"/>
                  </a:lnTo>
                  <a:lnTo>
                    <a:pt x="99822" y="5080"/>
                  </a:lnTo>
                  <a:lnTo>
                    <a:pt x="99822" y="3810"/>
                  </a:lnTo>
                  <a:close/>
                </a:path>
              </a:pathLst>
            </a:custGeom>
            <a:solidFill>
              <a:srgbClr val="898989">
                <a:alpha val="9502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08" name="object 706">
              <a:extLst>
                <a:ext uri="{FF2B5EF4-FFF2-40B4-BE49-F238E27FC236}">
                  <a16:creationId xmlns:a16="http://schemas.microsoft.com/office/drawing/2014/main" xmlns="" id="{984AE7F8-AFEC-44D7-B14F-D7469E5E1349}"/>
                </a:ext>
              </a:extLst>
            </p:cNvPr>
            <p:cNvSpPr/>
            <p:nvPr/>
          </p:nvSpPr>
          <p:spPr>
            <a:xfrm>
              <a:off x="6834263" y="7050316"/>
              <a:ext cx="95885" cy="7620"/>
            </a:xfrm>
            <a:custGeom>
              <a:avLst/>
              <a:gdLst/>
              <a:ahLst/>
              <a:cxnLst/>
              <a:rect l="l" t="t" r="r" b="b"/>
              <a:pathLst>
                <a:path w="95884" h="7620">
                  <a:moveTo>
                    <a:pt x="95275" y="3810"/>
                  </a:moveTo>
                  <a:lnTo>
                    <a:pt x="95250" y="2540"/>
                  </a:lnTo>
                  <a:lnTo>
                    <a:pt x="87287" y="2540"/>
                  </a:lnTo>
                  <a:lnTo>
                    <a:pt x="87287" y="1270"/>
                  </a:lnTo>
                  <a:lnTo>
                    <a:pt x="56667" y="1270"/>
                  </a:lnTo>
                  <a:lnTo>
                    <a:pt x="56667" y="0"/>
                  </a:lnTo>
                  <a:lnTo>
                    <a:pt x="41490" y="0"/>
                  </a:lnTo>
                  <a:lnTo>
                    <a:pt x="41490" y="1270"/>
                  </a:lnTo>
                  <a:lnTo>
                    <a:pt x="10121" y="1270"/>
                  </a:lnTo>
                  <a:lnTo>
                    <a:pt x="10121" y="2540"/>
                  </a:lnTo>
                  <a:lnTo>
                    <a:pt x="1168" y="2540"/>
                  </a:lnTo>
                  <a:lnTo>
                    <a:pt x="1168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6565" y="5080"/>
                  </a:lnTo>
                  <a:lnTo>
                    <a:pt x="6565" y="6350"/>
                  </a:lnTo>
                  <a:lnTo>
                    <a:pt x="27051" y="6350"/>
                  </a:lnTo>
                  <a:lnTo>
                    <a:pt x="27051" y="7620"/>
                  </a:lnTo>
                  <a:lnTo>
                    <a:pt x="67081" y="7620"/>
                  </a:lnTo>
                  <a:lnTo>
                    <a:pt x="67081" y="6350"/>
                  </a:lnTo>
                  <a:lnTo>
                    <a:pt x="87680" y="6350"/>
                  </a:lnTo>
                  <a:lnTo>
                    <a:pt x="87680" y="5080"/>
                  </a:lnTo>
                  <a:lnTo>
                    <a:pt x="95275" y="5080"/>
                  </a:lnTo>
                  <a:lnTo>
                    <a:pt x="95275" y="3810"/>
                  </a:lnTo>
                  <a:close/>
                </a:path>
              </a:pathLst>
            </a:custGeom>
            <a:solidFill>
              <a:srgbClr val="898989">
                <a:alpha val="9547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09" name="object 707">
              <a:extLst>
                <a:ext uri="{FF2B5EF4-FFF2-40B4-BE49-F238E27FC236}">
                  <a16:creationId xmlns:a16="http://schemas.microsoft.com/office/drawing/2014/main" xmlns="" id="{38DE9E9C-7850-488A-9614-463BA02BD68C}"/>
                </a:ext>
              </a:extLst>
            </p:cNvPr>
            <p:cNvSpPr/>
            <p:nvPr/>
          </p:nvSpPr>
          <p:spPr>
            <a:xfrm>
              <a:off x="6836587" y="7051586"/>
              <a:ext cx="90805" cy="6350"/>
            </a:xfrm>
            <a:custGeom>
              <a:avLst/>
              <a:gdLst/>
              <a:ahLst/>
              <a:cxnLst/>
              <a:rect l="l" t="t" r="r" b="b"/>
              <a:pathLst>
                <a:path w="90804" h="6350">
                  <a:moveTo>
                    <a:pt x="90665" y="2540"/>
                  </a:moveTo>
                  <a:lnTo>
                    <a:pt x="90652" y="1270"/>
                  </a:lnTo>
                  <a:lnTo>
                    <a:pt x="82219" y="1270"/>
                  </a:lnTo>
                  <a:lnTo>
                    <a:pt x="82219" y="0"/>
                  </a:lnTo>
                  <a:lnTo>
                    <a:pt x="10401" y="0"/>
                  </a:lnTo>
                  <a:lnTo>
                    <a:pt x="10401" y="1270"/>
                  </a:lnTo>
                  <a:lnTo>
                    <a:pt x="1092" y="1270"/>
                  </a:lnTo>
                  <a:lnTo>
                    <a:pt x="1092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7073" y="3810"/>
                  </a:lnTo>
                  <a:lnTo>
                    <a:pt x="7073" y="5080"/>
                  </a:lnTo>
                  <a:lnTo>
                    <a:pt x="33832" y="5080"/>
                  </a:lnTo>
                  <a:lnTo>
                    <a:pt x="33832" y="6350"/>
                  </a:lnTo>
                  <a:lnTo>
                    <a:pt x="54432" y="6350"/>
                  </a:lnTo>
                  <a:lnTo>
                    <a:pt x="54432" y="5080"/>
                  </a:lnTo>
                  <a:lnTo>
                    <a:pt x="82638" y="5080"/>
                  </a:lnTo>
                  <a:lnTo>
                    <a:pt x="82638" y="3810"/>
                  </a:lnTo>
                  <a:lnTo>
                    <a:pt x="90665" y="3810"/>
                  </a:lnTo>
                  <a:lnTo>
                    <a:pt x="90665" y="2540"/>
                  </a:lnTo>
                  <a:close/>
                </a:path>
              </a:pathLst>
            </a:custGeom>
            <a:solidFill>
              <a:srgbClr val="888888">
                <a:alpha val="9592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10" name="object 708">
              <a:extLst>
                <a:ext uri="{FF2B5EF4-FFF2-40B4-BE49-F238E27FC236}">
                  <a16:creationId xmlns:a16="http://schemas.microsoft.com/office/drawing/2014/main" xmlns="" id="{7B8CD18C-E6F8-4E9A-98E0-43BB5C16CE13}"/>
                </a:ext>
              </a:extLst>
            </p:cNvPr>
            <p:cNvSpPr/>
            <p:nvPr/>
          </p:nvSpPr>
          <p:spPr>
            <a:xfrm>
              <a:off x="6837554" y="7051158"/>
              <a:ext cx="89535" cy="6350"/>
            </a:xfrm>
            <a:custGeom>
              <a:avLst/>
              <a:gdLst/>
              <a:ahLst/>
              <a:cxnLst/>
              <a:rect l="l" t="t" r="r" b="b"/>
              <a:pathLst>
                <a:path w="89534" h="6350">
                  <a:moveTo>
                    <a:pt x="44640" y="0"/>
                  </a:moveTo>
                  <a:lnTo>
                    <a:pt x="27258" y="276"/>
                  </a:lnTo>
                  <a:lnTo>
                    <a:pt x="13066" y="960"/>
                  </a:lnTo>
                  <a:lnTo>
                    <a:pt x="3501" y="1952"/>
                  </a:lnTo>
                  <a:lnTo>
                    <a:pt x="0" y="3149"/>
                  </a:lnTo>
                  <a:lnTo>
                    <a:pt x="3508" y="4341"/>
                  </a:lnTo>
                  <a:lnTo>
                    <a:pt x="13077" y="5299"/>
                  </a:lnTo>
                  <a:lnTo>
                    <a:pt x="27271" y="5928"/>
                  </a:lnTo>
                  <a:lnTo>
                    <a:pt x="44653" y="6134"/>
                  </a:lnTo>
                  <a:lnTo>
                    <a:pt x="62027" y="5856"/>
                  </a:lnTo>
                  <a:lnTo>
                    <a:pt x="76217" y="5167"/>
                  </a:lnTo>
                  <a:lnTo>
                    <a:pt x="85785" y="4171"/>
                  </a:lnTo>
                  <a:lnTo>
                    <a:pt x="89293" y="2971"/>
                  </a:lnTo>
                  <a:lnTo>
                    <a:pt x="85783" y="1787"/>
                  </a:lnTo>
                  <a:lnTo>
                    <a:pt x="76211" y="833"/>
                  </a:lnTo>
                  <a:lnTo>
                    <a:pt x="62017" y="205"/>
                  </a:lnTo>
                  <a:lnTo>
                    <a:pt x="44640" y="0"/>
                  </a:lnTo>
                  <a:close/>
                </a:path>
              </a:pathLst>
            </a:custGeom>
            <a:solidFill>
              <a:srgbClr val="878787">
                <a:alpha val="9637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11" name="object 709">
              <a:extLst>
                <a:ext uri="{FF2B5EF4-FFF2-40B4-BE49-F238E27FC236}">
                  <a16:creationId xmlns:a16="http://schemas.microsoft.com/office/drawing/2014/main" xmlns="" id="{4F930986-03D3-48B6-B44F-FF9CAAEF1869}"/>
                </a:ext>
              </a:extLst>
            </p:cNvPr>
            <p:cNvSpPr/>
            <p:nvPr/>
          </p:nvSpPr>
          <p:spPr>
            <a:xfrm>
              <a:off x="6839824" y="7051314"/>
              <a:ext cx="85090" cy="6350"/>
            </a:xfrm>
            <a:custGeom>
              <a:avLst/>
              <a:gdLst/>
              <a:ahLst/>
              <a:cxnLst/>
              <a:rect l="l" t="t" r="r" b="b"/>
              <a:pathLst>
                <a:path w="85090" h="6350">
                  <a:moveTo>
                    <a:pt x="42367" y="0"/>
                  </a:moveTo>
                  <a:lnTo>
                    <a:pt x="25871" y="257"/>
                  </a:lnTo>
                  <a:lnTo>
                    <a:pt x="12401" y="908"/>
                  </a:lnTo>
                  <a:lnTo>
                    <a:pt x="3323" y="1853"/>
                  </a:lnTo>
                  <a:lnTo>
                    <a:pt x="0" y="2997"/>
                  </a:lnTo>
                  <a:lnTo>
                    <a:pt x="3330" y="4119"/>
                  </a:lnTo>
                  <a:lnTo>
                    <a:pt x="12412" y="5026"/>
                  </a:lnTo>
                  <a:lnTo>
                    <a:pt x="25883" y="5622"/>
                  </a:lnTo>
                  <a:lnTo>
                    <a:pt x="42379" y="5816"/>
                  </a:lnTo>
                  <a:lnTo>
                    <a:pt x="58874" y="5553"/>
                  </a:lnTo>
                  <a:lnTo>
                    <a:pt x="72340" y="4903"/>
                  </a:lnTo>
                  <a:lnTo>
                    <a:pt x="81418" y="3961"/>
                  </a:lnTo>
                  <a:lnTo>
                    <a:pt x="84747" y="2819"/>
                  </a:lnTo>
                  <a:lnTo>
                    <a:pt x="81416" y="1691"/>
                  </a:lnTo>
                  <a:lnTo>
                    <a:pt x="72334" y="785"/>
                  </a:lnTo>
                  <a:lnTo>
                    <a:pt x="58863" y="192"/>
                  </a:lnTo>
                  <a:lnTo>
                    <a:pt x="42367" y="0"/>
                  </a:lnTo>
                  <a:close/>
                </a:path>
              </a:pathLst>
            </a:custGeom>
            <a:solidFill>
              <a:srgbClr val="878787">
                <a:alpha val="96832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12" name="object 710">
              <a:extLst>
                <a:ext uri="{FF2B5EF4-FFF2-40B4-BE49-F238E27FC236}">
                  <a16:creationId xmlns:a16="http://schemas.microsoft.com/office/drawing/2014/main" xmlns="" id="{7655B33F-BEEB-4C0E-8791-E670B9A5775C}"/>
                </a:ext>
              </a:extLst>
            </p:cNvPr>
            <p:cNvSpPr/>
            <p:nvPr/>
          </p:nvSpPr>
          <p:spPr>
            <a:xfrm>
              <a:off x="6842098" y="7051471"/>
              <a:ext cx="80645" cy="5715"/>
            </a:xfrm>
            <a:custGeom>
              <a:avLst/>
              <a:gdLst/>
              <a:ahLst/>
              <a:cxnLst/>
              <a:rect l="l" t="t" r="r" b="b"/>
              <a:pathLst>
                <a:path w="80645" h="5715">
                  <a:moveTo>
                    <a:pt x="40093" y="0"/>
                  </a:moveTo>
                  <a:lnTo>
                    <a:pt x="24485" y="244"/>
                  </a:lnTo>
                  <a:lnTo>
                    <a:pt x="11741" y="858"/>
                  </a:lnTo>
                  <a:lnTo>
                    <a:pt x="3149" y="1752"/>
                  </a:lnTo>
                  <a:lnTo>
                    <a:pt x="0" y="2832"/>
                  </a:lnTo>
                  <a:lnTo>
                    <a:pt x="3151" y="3898"/>
                  </a:lnTo>
                  <a:lnTo>
                    <a:pt x="11747" y="4756"/>
                  </a:lnTo>
                  <a:lnTo>
                    <a:pt x="24495" y="5318"/>
                  </a:lnTo>
                  <a:lnTo>
                    <a:pt x="40106" y="5499"/>
                  </a:lnTo>
                  <a:lnTo>
                    <a:pt x="55715" y="5254"/>
                  </a:lnTo>
                  <a:lnTo>
                    <a:pt x="68459" y="4640"/>
                  </a:lnTo>
                  <a:lnTo>
                    <a:pt x="77050" y="3747"/>
                  </a:lnTo>
                  <a:lnTo>
                    <a:pt x="80200" y="2667"/>
                  </a:lnTo>
                  <a:lnTo>
                    <a:pt x="77048" y="1600"/>
                  </a:lnTo>
                  <a:lnTo>
                    <a:pt x="68453" y="742"/>
                  </a:lnTo>
                  <a:lnTo>
                    <a:pt x="55704" y="180"/>
                  </a:lnTo>
                  <a:lnTo>
                    <a:pt x="40093" y="0"/>
                  </a:lnTo>
                  <a:close/>
                </a:path>
              </a:pathLst>
            </a:custGeom>
            <a:solidFill>
              <a:srgbClr val="868686">
                <a:alpha val="9728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13" name="object 711">
              <a:extLst>
                <a:ext uri="{FF2B5EF4-FFF2-40B4-BE49-F238E27FC236}">
                  <a16:creationId xmlns:a16="http://schemas.microsoft.com/office/drawing/2014/main" xmlns="" id="{AC71424D-F3D4-4B0D-A14F-B3CF03C3FD3D}"/>
                </a:ext>
              </a:extLst>
            </p:cNvPr>
            <p:cNvSpPr/>
            <p:nvPr/>
          </p:nvSpPr>
          <p:spPr>
            <a:xfrm>
              <a:off x="6844370" y="7051616"/>
              <a:ext cx="76200" cy="5715"/>
            </a:xfrm>
            <a:custGeom>
              <a:avLst/>
              <a:gdLst/>
              <a:ahLst/>
              <a:cxnLst/>
              <a:rect l="l" t="t" r="r" b="b"/>
              <a:pathLst>
                <a:path w="76200" h="5715">
                  <a:moveTo>
                    <a:pt x="37820" y="0"/>
                  </a:moveTo>
                  <a:lnTo>
                    <a:pt x="23097" y="238"/>
                  </a:lnTo>
                  <a:lnTo>
                    <a:pt x="11075" y="820"/>
                  </a:lnTo>
                  <a:lnTo>
                    <a:pt x="2971" y="1662"/>
                  </a:lnTo>
                  <a:lnTo>
                    <a:pt x="0" y="2679"/>
                  </a:lnTo>
                  <a:lnTo>
                    <a:pt x="2973" y="3685"/>
                  </a:lnTo>
                  <a:lnTo>
                    <a:pt x="11082" y="4495"/>
                  </a:lnTo>
                  <a:lnTo>
                    <a:pt x="23108" y="5029"/>
                  </a:lnTo>
                  <a:lnTo>
                    <a:pt x="37833" y="5207"/>
                  </a:lnTo>
                  <a:lnTo>
                    <a:pt x="52556" y="4968"/>
                  </a:lnTo>
                  <a:lnTo>
                    <a:pt x="64577" y="4386"/>
                  </a:lnTo>
                  <a:lnTo>
                    <a:pt x="72682" y="3544"/>
                  </a:lnTo>
                  <a:lnTo>
                    <a:pt x="75653" y="2527"/>
                  </a:lnTo>
                  <a:lnTo>
                    <a:pt x="72680" y="1521"/>
                  </a:lnTo>
                  <a:lnTo>
                    <a:pt x="64571" y="711"/>
                  </a:lnTo>
                  <a:lnTo>
                    <a:pt x="52545" y="177"/>
                  </a:lnTo>
                  <a:lnTo>
                    <a:pt x="37820" y="0"/>
                  </a:lnTo>
                  <a:close/>
                </a:path>
              </a:pathLst>
            </a:custGeom>
            <a:solidFill>
              <a:srgbClr val="868686">
                <a:alpha val="9773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14" name="object 712">
              <a:extLst>
                <a:ext uri="{FF2B5EF4-FFF2-40B4-BE49-F238E27FC236}">
                  <a16:creationId xmlns:a16="http://schemas.microsoft.com/office/drawing/2014/main" xmlns="" id="{15A8AA17-44A1-44D3-9E10-506074CA4BAD}"/>
                </a:ext>
              </a:extLst>
            </p:cNvPr>
            <p:cNvSpPr/>
            <p:nvPr/>
          </p:nvSpPr>
          <p:spPr>
            <a:xfrm>
              <a:off x="6846642" y="7051772"/>
              <a:ext cx="71120" cy="5080"/>
            </a:xfrm>
            <a:custGeom>
              <a:avLst/>
              <a:gdLst/>
              <a:ahLst/>
              <a:cxnLst/>
              <a:rect l="l" t="t" r="r" b="b"/>
              <a:pathLst>
                <a:path w="71120" h="5079">
                  <a:moveTo>
                    <a:pt x="35547" y="0"/>
                  </a:moveTo>
                  <a:lnTo>
                    <a:pt x="21709" y="225"/>
                  </a:lnTo>
                  <a:lnTo>
                    <a:pt x="10410" y="771"/>
                  </a:lnTo>
                  <a:lnTo>
                    <a:pt x="2793" y="1560"/>
                  </a:lnTo>
                  <a:lnTo>
                    <a:pt x="0" y="2514"/>
                  </a:lnTo>
                  <a:lnTo>
                    <a:pt x="2795" y="3464"/>
                  </a:lnTo>
                  <a:lnTo>
                    <a:pt x="10417" y="4225"/>
                  </a:lnTo>
                  <a:lnTo>
                    <a:pt x="21720" y="4725"/>
                  </a:lnTo>
                  <a:lnTo>
                    <a:pt x="35560" y="4889"/>
                  </a:lnTo>
                  <a:lnTo>
                    <a:pt x="49397" y="4669"/>
                  </a:lnTo>
                  <a:lnTo>
                    <a:pt x="60696" y="4122"/>
                  </a:lnTo>
                  <a:lnTo>
                    <a:pt x="68314" y="3330"/>
                  </a:lnTo>
                  <a:lnTo>
                    <a:pt x="71107" y="2374"/>
                  </a:lnTo>
                  <a:lnTo>
                    <a:pt x="68312" y="1430"/>
                  </a:lnTo>
                  <a:lnTo>
                    <a:pt x="60690" y="668"/>
                  </a:lnTo>
                  <a:lnTo>
                    <a:pt x="49386" y="165"/>
                  </a:lnTo>
                  <a:lnTo>
                    <a:pt x="35547" y="0"/>
                  </a:lnTo>
                  <a:close/>
                </a:path>
              </a:pathLst>
            </a:custGeom>
            <a:solidFill>
              <a:srgbClr val="858585">
                <a:alpha val="98188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15" name="object 713">
              <a:extLst>
                <a:ext uri="{FF2B5EF4-FFF2-40B4-BE49-F238E27FC236}">
                  <a16:creationId xmlns:a16="http://schemas.microsoft.com/office/drawing/2014/main" xmlns="" id="{21437D53-D8F1-4D72-87A9-84510D793DBE}"/>
                </a:ext>
              </a:extLst>
            </p:cNvPr>
            <p:cNvSpPr/>
            <p:nvPr/>
          </p:nvSpPr>
          <p:spPr>
            <a:xfrm>
              <a:off x="6848914" y="7051930"/>
              <a:ext cx="66675" cy="5080"/>
            </a:xfrm>
            <a:custGeom>
              <a:avLst/>
              <a:gdLst/>
              <a:ahLst/>
              <a:cxnLst/>
              <a:rect l="l" t="t" r="r" b="b"/>
              <a:pathLst>
                <a:path w="66675" h="5079">
                  <a:moveTo>
                    <a:pt x="33273" y="0"/>
                  </a:moveTo>
                  <a:lnTo>
                    <a:pt x="20322" y="206"/>
                  </a:lnTo>
                  <a:lnTo>
                    <a:pt x="9745" y="719"/>
                  </a:lnTo>
                  <a:lnTo>
                    <a:pt x="2614" y="1462"/>
                  </a:lnTo>
                  <a:lnTo>
                    <a:pt x="0" y="2362"/>
                  </a:lnTo>
                  <a:lnTo>
                    <a:pt x="2622" y="3243"/>
                  </a:lnTo>
                  <a:lnTo>
                    <a:pt x="9756" y="3952"/>
                  </a:lnTo>
                  <a:lnTo>
                    <a:pt x="20334" y="4419"/>
                  </a:lnTo>
                  <a:lnTo>
                    <a:pt x="33286" y="4571"/>
                  </a:lnTo>
                  <a:lnTo>
                    <a:pt x="46238" y="4365"/>
                  </a:lnTo>
                  <a:lnTo>
                    <a:pt x="56815" y="3854"/>
                  </a:lnTo>
                  <a:lnTo>
                    <a:pt x="63945" y="3114"/>
                  </a:lnTo>
                  <a:lnTo>
                    <a:pt x="66560" y="2222"/>
                  </a:lnTo>
                  <a:lnTo>
                    <a:pt x="63943" y="1339"/>
                  </a:lnTo>
                  <a:lnTo>
                    <a:pt x="56808" y="625"/>
                  </a:lnTo>
                  <a:lnTo>
                    <a:pt x="46227" y="154"/>
                  </a:lnTo>
                  <a:lnTo>
                    <a:pt x="33273" y="0"/>
                  </a:lnTo>
                  <a:close/>
                </a:path>
              </a:pathLst>
            </a:custGeom>
            <a:solidFill>
              <a:srgbClr val="858585">
                <a:alpha val="98641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16" name="object 714">
              <a:extLst>
                <a:ext uri="{FF2B5EF4-FFF2-40B4-BE49-F238E27FC236}">
                  <a16:creationId xmlns:a16="http://schemas.microsoft.com/office/drawing/2014/main" xmlns="" id="{E01A1F2D-0F3E-422A-90A5-395699F98414}"/>
                </a:ext>
              </a:extLst>
            </p:cNvPr>
            <p:cNvSpPr/>
            <p:nvPr/>
          </p:nvSpPr>
          <p:spPr>
            <a:xfrm>
              <a:off x="6851200" y="7052086"/>
              <a:ext cx="62230" cy="4445"/>
            </a:xfrm>
            <a:custGeom>
              <a:avLst/>
              <a:gdLst/>
              <a:ahLst/>
              <a:cxnLst/>
              <a:rect l="l" t="t" r="r" b="b"/>
              <a:pathLst>
                <a:path w="62229" h="4445">
                  <a:moveTo>
                    <a:pt x="30987" y="0"/>
                  </a:moveTo>
                  <a:lnTo>
                    <a:pt x="18922" y="193"/>
                  </a:lnTo>
                  <a:lnTo>
                    <a:pt x="9069" y="669"/>
                  </a:lnTo>
                  <a:lnTo>
                    <a:pt x="2429" y="1360"/>
                  </a:lnTo>
                  <a:lnTo>
                    <a:pt x="0" y="2197"/>
                  </a:lnTo>
                  <a:lnTo>
                    <a:pt x="2436" y="3022"/>
                  </a:lnTo>
                  <a:lnTo>
                    <a:pt x="9080" y="3684"/>
                  </a:lnTo>
                  <a:lnTo>
                    <a:pt x="18934" y="4120"/>
                  </a:lnTo>
                  <a:lnTo>
                    <a:pt x="31000" y="4267"/>
                  </a:lnTo>
                  <a:lnTo>
                    <a:pt x="43066" y="4073"/>
                  </a:lnTo>
                  <a:lnTo>
                    <a:pt x="52920" y="3597"/>
                  </a:lnTo>
                  <a:lnTo>
                    <a:pt x="59564" y="2906"/>
                  </a:lnTo>
                  <a:lnTo>
                    <a:pt x="62001" y="2070"/>
                  </a:lnTo>
                  <a:lnTo>
                    <a:pt x="59564" y="1244"/>
                  </a:lnTo>
                  <a:lnTo>
                    <a:pt x="52919" y="582"/>
                  </a:lnTo>
                  <a:lnTo>
                    <a:pt x="43061" y="146"/>
                  </a:lnTo>
                  <a:lnTo>
                    <a:pt x="30987" y="0"/>
                  </a:lnTo>
                  <a:close/>
                </a:path>
              </a:pathLst>
            </a:custGeom>
            <a:solidFill>
              <a:srgbClr val="858585">
                <a:alpha val="9909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17" name="object 715">
              <a:extLst>
                <a:ext uri="{FF2B5EF4-FFF2-40B4-BE49-F238E27FC236}">
                  <a16:creationId xmlns:a16="http://schemas.microsoft.com/office/drawing/2014/main" xmlns="" id="{319EF98D-1BC3-497F-9A3A-EAA379D24A69}"/>
                </a:ext>
              </a:extLst>
            </p:cNvPr>
            <p:cNvSpPr/>
            <p:nvPr/>
          </p:nvSpPr>
          <p:spPr>
            <a:xfrm>
              <a:off x="6853472" y="7052243"/>
              <a:ext cx="57785" cy="4445"/>
            </a:xfrm>
            <a:custGeom>
              <a:avLst/>
              <a:gdLst/>
              <a:ahLst/>
              <a:cxnLst/>
              <a:rect l="l" t="t" r="r" b="b"/>
              <a:pathLst>
                <a:path w="57784" h="4445">
                  <a:moveTo>
                    <a:pt x="28727" y="0"/>
                  </a:moveTo>
                  <a:lnTo>
                    <a:pt x="17541" y="179"/>
                  </a:lnTo>
                  <a:lnTo>
                    <a:pt x="8410" y="620"/>
                  </a:lnTo>
                  <a:lnTo>
                    <a:pt x="2256" y="1259"/>
                  </a:lnTo>
                  <a:lnTo>
                    <a:pt x="0" y="2031"/>
                  </a:lnTo>
                  <a:lnTo>
                    <a:pt x="2258" y="2797"/>
                  </a:lnTo>
                  <a:lnTo>
                    <a:pt x="8415" y="3414"/>
                  </a:lnTo>
                  <a:lnTo>
                    <a:pt x="17546" y="3819"/>
                  </a:lnTo>
                  <a:lnTo>
                    <a:pt x="28727" y="3949"/>
                  </a:lnTo>
                  <a:lnTo>
                    <a:pt x="39907" y="3769"/>
                  </a:lnTo>
                  <a:lnTo>
                    <a:pt x="49039" y="3328"/>
                  </a:lnTo>
                  <a:lnTo>
                    <a:pt x="55196" y="2690"/>
                  </a:lnTo>
                  <a:lnTo>
                    <a:pt x="57454" y="1917"/>
                  </a:lnTo>
                  <a:lnTo>
                    <a:pt x="55196" y="1153"/>
                  </a:lnTo>
                  <a:lnTo>
                    <a:pt x="49039" y="539"/>
                  </a:lnTo>
                  <a:lnTo>
                    <a:pt x="39907" y="135"/>
                  </a:lnTo>
                  <a:lnTo>
                    <a:pt x="28727" y="0"/>
                  </a:lnTo>
                  <a:close/>
                </a:path>
              </a:pathLst>
            </a:custGeom>
            <a:solidFill>
              <a:srgbClr val="858585">
                <a:alpha val="99545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18" name="object 716">
              <a:extLst>
                <a:ext uri="{FF2B5EF4-FFF2-40B4-BE49-F238E27FC236}">
                  <a16:creationId xmlns:a16="http://schemas.microsoft.com/office/drawing/2014/main" xmlns="" id="{48C1D009-03F2-44E5-AD09-70569D6008FB}"/>
                </a:ext>
              </a:extLst>
            </p:cNvPr>
            <p:cNvSpPr/>
            <p:nvPr/>
          </p:nvSpPr>
          <p:spPr>
            <a:xfrm>
              <a:off x="6855743" y="7052401"/>
              <a:ext cx="53340" cy="3810"/>
            </a:xfrm>
            <a:custGeom>
              <a:avLst/>
              <a:gdLst/>
              <a:ahLst/>
              <a:cxnLst/>
              <a:rect l="l" t="t" r="r" b="b"/>
              <a:pathLst>
                <a:path w="53340" h="3809">
                  <a:moveTo>
                    <a:pt x="26454" y="0"/>
                  </a:moveTo>
                  <a:lnTo>
                    <a:pt x="16153" y="168"/>
                  </a:lnTo>
                  <a:lnTo>
                    <a:pt x="7745" y="576"/>
                  </a:lnTo>
                  <a:lnTo>
                    <a:pt x="2077" y="1162"/>
                  </a:lnTo>
                  <a:lnTo>
                    <a:pt x="0" y="1866"/>
                  </a:lnTo>
                  <a:lnTo>
                    <a:pt x="2079" y="2576"/>
                  </a:lnTo>
                  <a:lnTo>
                    <a:pt x="7750" y="3144"/>
                  </a:lnTo>
                  <a:lnTo>
                    <a:pt x="16159" y="3515"/>
                  </a:lnTo>
                  <a:lnTo>
                    <a:pt x="26454" y="3632"/>
                  </a:lnTo>
                  <a:lnTo>
                    <a:pt x="36754" y="3470"/>
                  </a:lnTo>
                  <a:lnTo>
                    <a:pt x="45162" y="3065"/>
                  </a:lnTo>
                  <a:lnTo>
                    <a:pt x="50830" y="2476"/>
                  </a:lnTo>
                  <a:lnTo>
                    <a:pt x="52908" y="1765"/>
                  </a:lnTo>
                  <a:lnTo>
                    <a:pt x="50828" y="1062"/>
                  </a:lnTo>
                  <a:lnTo>
                    <a:pt x="45158" y="496"/>
                  </a:lnTo>
                  <a:lnTo>
                    <a:pt x="36749" y="124"/>
                  </a:lnTo>
                  <a:lnTo>
                    <a:pt x="26454" y="0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19" name="object 717">
              <a:extLst>
                <a:ext uri="{FF2B5EF4-FFF2-40B4-BE49-F238E27FC236}">
                  <a16:creationId xmlns:a16="http://schemas.microsoft.com/office/drawing/2014/main" xmlns="" id="{1C1B8D2A-8C8C-4492-A8C6-2AFAFBDD771B}"/>
                </a:ext>
              </a:extLst>
            </p:cNvPr>
            <p:cNvSpPr/>
            <p:nvPr/>
          </p:nvSpPr>
          <p:spPr>
            <a:xfrm>
              <a:off x="6324004" y="4689482"/>
              <a:ext cx="1094105" cy="2241550"/>
            </a:xfrm>
            <a:custGeom>
              <a:avLst/>
              <a:gdLst/>
              <a:ahLst/>
              <a:cxnLst/>
              <a:rect l="l" t="t" r="r" b="b"/>
              <a:pathLst>
                <a:path w="1094104" h="2241550">
                  <a:moveTo>
                    <a:pt x="901687" y="0"/>
                  </a:moveTo>
                  <a:lnTo>
                    <a:pt x="199491" y="584"/>
                  </a:lnTo>
                  <a:lnTo>
                    <a:pt x="153714" y="5894"/>
                  </a:lnTo>
                  <a:lnTo>
                    <a:pt x="111701" y="20947"/>
                  </a:lnTo>
                  <a:lnTo>
                    <a:pt x="74650" y="44546"/>
                  </a:lnTo>
                  <a:lnTo>
                    <a:pt x="43757" y="75491"/>
                  </a:lnTo>
                  <a:lnTo>
                    <a:pt x="20220" y="112581"/>
                  </a:lnTo>
                  <a:lnTo>
                    <a:pt x="5235" y="154619"/>
                  </a:lnTo>
                  <a:lnTo>
                    <a:pt x="0" y="200405"/>
                  </a:lnTo>
                  <a:lnTo>
                    <a:pt x="1536" y="2058238"/>
                  </a:lnTo>
                  <a:lnTo>
                    <a:pt x="8127" y="2106972"/>
                  </a:lnTo>
                  <a:lnTo>
                    <a:pt x="26646" y="2150753"/>
                  </a:lnTo>
                  <a:lnTo>
                    <a:pt x="55343" y="2187835"/>
                  </a:lnTo>
                  <a:lnTo>
                    <a:pt x="92471" y="2216471"/>
                  </a:lnTo>
                  <a:lnTo>
                    <a:pt x="136281" y="2234916"/>
                  </a:lnTo>
                  <a:lnTo>
                    <a:pt x="185026" y="2241422"/>
                  </a:lnTo>
                  <a:lnTo>
                    <a:pt x="910589" y="2240826"/>
                  </a:lnTo>
                  <a:lnTo>
                    <a:pt x="959324" y="2234235"/>
                  </a:lnTo>
                  <a:lnTo>
                    <a:pt x="1003105" y="2215716"/>
                  </a:lnTo>
                  <a:lnTo>
                    <a:pt x="1040187" y="2187019"/>
                  </a:lnTo>
                  <a:lnTo>
                    <a:pt x="1068823" y="2149891"/>
                  </a:lnTo>
                  <a:lnTo>
                    <a:pt x="1087268" y="2106080"/>
                  </a:lnTo>
                  <a:lnTo>
                    <a:pt x="1093774" y="2057336"/>
                  </a:lnTo>
                  <a:lnTo>
                    <a:pt x="1092225" y="190220"/>
                  </a:lnTo>
                  <a:lnTo>
                    <a:pt x="1087160" y="146572"/>
                  </a:lnTo>
                  <a:lnTo>
                    <a:pt x="1072804" y="106512"/>
                  </a:lnTo>
                  <a:lnTo>
                    <a:pt x="1050301" y="71182"/>
                  </a:lnTo>
                  <a:lnTo>
                    <a:pt x="1020794" y="41724"/>
                  </a:lnTo>
                  <a:lnTo>
                    <a:pt x="985427" y="19280"/>
                  </a:lnTo>
                  <a:lnTo>
                    <a:pt x="945343" y="4991"/>
                  </a:lnTo>
                  <a:lnTo>
                    <a:pt x="901687" y="0"/>
                  </a:lnTo>
                  <a:close/>
                </a:path>
              </a:pathLst>
            </a:custGeom>
            <a:solidFill>
              <a:srgbClr val="5E465D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20" name="object 718">
              <a:extLst>
                <a:ext uri="{FF2B5EF4-FFF2-40B4-BE49-F238E27FC236}">
                  <a16:creationId xmlns:a16="http://schemas.microsoft.com/office/drawing/2014/main" xmlns="" id="{ABB49D16-98DD-40B7-AE1E-5F975C458899}"/>
                </a:ext>
              </a:extLst>
            </p:cNvPr>
            <p:cNvSpPr/>
            <p:nvPr/>
          </p:nvSpPr>
          <p:spPr>
            <a:xfrm>
              <a:off x="6329199" y="4694683"/>
              <a:ext cx="1083945" cy="2231390"/>
            </a:xfrm>
            <a:custGeom>
              <a:avLst/>
              <a:gdLst/>
              <a:ahLst/>
              <a:cxnLst/>
              <a:rect l="l" t="t" r="r" b="b"/>
              <a:pathLst>
                <a:path w="1083945" h="2231390">
                  <a:moveTo>
                    <a:pt x="910411" y="0"/>
                  </a:moveTo>
                  <a:lnTo>
                    <a:pt x="171105" y="609"/>
                  </a:lnTo>
                  <a:lnTo>
                    <a:pt x="125586" y="6764"/>
                  </a:lnTo>
                  <a:lnTo>
                    <a:pt x="84693" y="24063"/>
                  </a:lnTo>
                  <a:lnTo>
                    <a:pt x="50057" y="50871"/>
                  </a:lnTo>
                  <a:lnTo>
                    <a:pt x="23309" y="85554"/>
                  </a:lnTo>
                  <a:lnTo>
                    <a:pt x="6079" y="126478"/>
                  </a:lnTo>
                  <a:lnTo>
                    <a:pt x="119" y="171107"/>
                  </a:lnTo>
                  <a:lnTo>
                    <a:pt x="0" y="173380"/>
                  </a:lnTo>
                  <a:lnTo>
                    <a:pt x="1560" y="2059901"/>
                  </a:lnTo>
                  <a:lnTo>
                    <a:pt x="7720" y="2105426"/>
                  </a:lnTo>
                  <a:lnTo>
                    <a:pt x="25020" y="2146323"/>
                  </a:lnTo>
                  <a:lnTo>
                    <a:pt x="51827" y="2180961"/>
                  </a:lnTo>
                  <a:lnTo>
                    <a:pt x="86508" y="2207711"/>
                  </a:lnTo>
                  <a:lnTo>
                    <a:pt x="127430" y="2224941"/>
                  </a:lnTo>
                  <a:lnTo>
                    <a:pt x="172960" y="2231021"/>
                  </a:lnTo>
                  <a:lnTo>
                    <a:pt x="912265" y="2230399"/>
                  </a:lnTo>
                  <a:lnTo>
                    <a:pt x="946271" y="2225802"/>
                  </a:lnTo>
                  <a:lnTo>
                    <a:pt x="174331" y="2225802"/>
                  </a:lnTo>
                  <a:lnTo>
                    <a:pt x="129823" y="2219858"/>
                  </a:lnTo>
                  <a:lnTo>
                    <a:pt x="89817" y="2203014"/>
                  </a:lnTo>
                  <a:lnTo>
                    <a:pt x="55913" y="2176865"/>
                  </a:lnTo>
                  <a:lnTo>
                    <a:pt x="29707" y="2143005"/>
                  </a:lnTo>
                  <a:lnTo>
                    <a:pt x="12797" y="2103028"/>
                  </a:lnTo>
                  <a:lnTo>
                    <a:pt x="6845" y="2059012"/>
                  </a:lnTo>
                  <a:lnTo>
                    <a:pt x="5218" y="173380"/>
                  </a:lnTo>
                  <a:lnTo>
                    <a:pt x="11162" y="128871"/>
                  </a:lnTo>
                  <a:lnTo>
                    <a:pt x="28005" y="88866"/>
                  </a:lnTo>
                  <a:lnTo>
                    <a:pt x="54154" y="54962"/>
                  </a:lnTo>
                  <a:lnTo>
                    <a:pt x="88015" y="28756"/>
                  </a:lnTo>
                  <a:lnTo>
                    <a:pt x="127991" y="11846"/>
                  </a:lnTo>
                  <a:lnTo>
                    <a:pt x="172490" y="5829"/>
                  </a:lnTo>
                  <a:lnTo>
                    <a:pt x="949496" y="5219"/>
                  </a:lnTo>
                  <a:lnTo>
                    <a:pt x="910411" y="0"/>
                  </a:lnTo>
                  <a:close/>
                </a:path>
                <a:path w="1083945" h="2231390">
                  <a:moveTo>
                    <a:pt x="949496" y="5219"/>
                  </a:moveTo>
                  <a:lnTo>
                    <a:pt x="909039" y="5219"/>
                  </a:lnTo>
                  <a:lnTo>
                    <a:pt x="953548" y="11163"/>
                  </a:lnTo>
                  <a:lnTo>
                    <a:pt x="993553" y="28006"/>
                  </a:lnTo>
                  <a:lnTo>
                    <a:pt x="1027457" y="54155"/>
                  </a:lnTo>
                  <a:lnTo>
                    <a:pt x="1053663" y="88016"/>
                  </a:lnTo>
                  <a:lnTo>
                    <a:pt x="1070573" y="127992"/>
                  </a:lnTo>
                  <a:lnTo>
                    <a:pt x="1076525" y="172008"/>
                  </a:lnTo>
                  <a:lnTo>
                    <a:pt x="1078152" y="2057641"/>
                  </a:lnTo>
                  <a:lnTo>
                    <a:pt x="1072209" y="2102149"/>
                  </a:lnTo>
                  <a:lnTo>
                    <a:pt x="1055365" y="2142155"/>
                  </a:lnTo>
                  <a:lnTo>
                    <a:pt x="1029216" y="2176059"/>
                  </a:lnTo>
                  <a:lnTo>
                    <a:pt x="995356" y="2202265"/>
                  </a:lnTo>
                  <a:lnTo>
                    <a:pt x="955379" y="2219175"/>
                  </a:lnTo>
                  <a:lnTo>
                    <a:pt x="910880" y="2225192"/>
                  </a:lnTo>
                  <a:lnTo>
                    <a:pt x="174331" y="2225802"/>
                  </a:lnTo>
                  <a:lnTo>
                    <a:pt x="946271" y="2225802"/>
                  </a:lnTo>
                  <a:lnTo>
                    <a:pt x="998677" y="2206949"/>
                  </a:lnTo>
                  <a:lnTo>
                    <a:pt x="1033313" y="2180143"/>
                  </a:lnTo>
                  <a:lnTo>
                    <a:pt x="1060062" y="2145463"/>
                  </a:lnTo>
                  <a:lnTo>
                    <a:pt x="1077292" y="2104542"/>
                  </a:lnTo>
                  <a:lnTo>
                    <a:pt x="1083253" y="2059901"/>
                  </a:lnTo>
                  <a:lnTo>
                    <a:pt x="1083371" y="2057641"/>
                  </a:lnTo>
                  <a:lnTo>
                    <a:pt x="1081810" y="171107"/>
                  </a:lnTo>
                  <a:lnTo>
                    <a:pt x="1075651" y="125588"/>
                  </a:lnTo>
                  <a:lnTo>
                    <a:pt x="1058351" y="84694"/>
                  </a:lnTo>
                  <a:lnTo>
                    <a:pt x="1031543" y="50058"/>
                  </a:lnTo>
                  <a:lnTo>
                    <a:pt x="996862" y="23310"/>
                  </a:lnTo>
                  <a:lnTo>
                    <a:pt x="955940" y="6080"/>
                  </a:lnTo>
                  <a:lnTo>
                    <a:pt x="949496" y="5219"/>
                  </a:lnTo>
                  <a:close/>
                </a:path>
              </a:pathLst>
            </a:custGeom>
            <a:solidFill>
              <a:srgbClr val="706F6E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21" name="object 719">
              <a:extLst>
                <a:ext uri="{FF2B5EF4-FFF2-40B4-BE49-F238E27FC236}">
                  <a16:creationId xmlns:a16="http://schemas.microsoft.com/office/drawing/2014/main" xmlns="" id="{83E36B3D-7940-4E26-82B1-5ACE0EAA5CBB}"/>
                </a:ext>
              </a:extLst>
            </p:cNvPr>
            <p:cNvSpPr/>
            <p:nvPr/>
          </p:nvSpPr>
          <p:spPr>
            <a:xfrm>
              <a:off x="6342491" y="4706585"/>
              <a:ext cx="1057275" cy="2207260"/>
            </a:xfrm>
            <a:custGeom>
              <a:avLst/>
              <a:gdLst/>
              <a:ahLst/>
              <a:cxnLst/>
              <a:rect l="l" t="t" r="r" b="b"/>
              <a:pathLst>
                <a:path w="1057275" h="2207259">
                  <a:moveTo>
                    <a:pt x="883843" y="0"/>
                  </a:moveTo>
                  <a:lnTo>
                    <a:pt x="171119" y="584"/>
                  </a:lnTo>
                  <a:lnTo>
                    <a:pt x="125595" y="6743"/>
                  </a:lnTo>
                  <a:lnTo>
                    <a:pt x="84698" y="24043"/>
                  </a:lnTo>
                  <a:lnTo>
                    <a:pt x="50060" y="50852"/>
                  </a:lnTo>
                  <a:lnTo>
                    <a:pt x="23310" y="85535"/>
                  </a:lnTo>
                  <a:lnTo>
                    <a:pt x="6080" y="126461"/>
                  </a:lnTo>
                  <a:lnTo>
                    <a:pt x="0" y="171996"/>
                  </a:lnTo>
                  <a:lnTo>
                    <a:pt x="1549" y="2036102"/>
                  </a:lnTo>
                  <a:lnTo>
                    <a:pt x="7703" y="2081622"/>
                  </a:lnTo>
                  <a:lnTo>
                    <a:pt x="25000" y="2122517"/>
                  </a:lnTo>
                  <a:lnTo>
                    <a:pt x="51806" y="2157156"/>
                  </a:lnTo>
                  <a:lnTo>
                    <a:pt x="86488" y="2183908"/>
                  </a:lnTo>
                  <a:lnTo>
                    <a:pt x="127414" y="2201140"/>
                  </a:lnTo>
                  <a:lnTo>
                    <a:pt x="172948" y="2207221"/>
                  </a:lnTo>
                  <a:lnTo>
                    <a:pt x="885672" y="2206625"/>
                  </a:lnTo>
                  <a:lnTo>
                    <a:pt x="931197" y="2200470"/>
                  </a:lnTo>
                  <a:lnTo>
                    <a:pt x="972093" y="2183171"/>
                  </a:lnTo>
                  <a:lnTo>
                    <a:pt x="1006732" y="2156363"/>
                  </a:lnTo>
                  <a:lnTo>
                    <a:pt x="1033481" y="2121679"/>
                  </a:lnTo>
                  <a:lnTo>
                    <a:pt x="1050712" y="2080755"/>
                  </a:lnTo>
                  <a:lnTo>
                    <a:pt x="1056792" y="2035225"/>
                  </a:lnTo>
                  <a:lnTo>
                    <a:pt x="1055243" y="171119"/>
                  </a:lnTo>
                  <a:lnTo>
                    <a:pt x="1049088" y="125595"/>
                  </a:lnTo>
                  <a:lnTo>
                    <a:pt x="1031789" y="84698"/>
                  </a:lnTo>
                  <a:lnTo>
                    <a:pt x="1004981" y="50060"/>
                  </a:lnTo>
                  <a:lnTo>
                    <a:pt x="970297" y="23310"/>
                  </a:lnTo>
                  <a:lnTo>
                    <a:pt x="929373" y="6080"/>
                  </a:lnTo>
                  <a:lnTo>
                    <a:pt x="883843" y="0"/>
                  </a:lnTo>
                  <a:close/>
                </a:path>
              </a:pathLst>
            </a:custGeom>
            <a:solidFill>
              <a:srgbClr val="1D1E1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22" name="object 720">
              <a:extLst>
                <a:ext uri="{FF2B5EF4-FFF2-40B4-BE49-F238E27FC236}">
                  <a16:creationId xmlns:a16="http://schemas.microsoft.com/office/drawing/2014/main" xmlns="" id="{339FFC19-ED64-4B6C-93A4-F0AF896957AE}"/>
                </a:ext>
              </a:extLst>
            </p:cNvPr>
            <p:cNvSpPr/>
            <p:nvPr/>
          </p:nvSpPr>
          <p:spPr>
            <a:xfrm>
              <a:off x="6377194" y="4742282"/>
              <a:ext cx="987425" cy="2136140"/>
            </a:xfrm>
            <a:custGeom>
              <a:avLst/>
              <a:gdLst/>
              <a:ahLst/>
              <a:cxnLst/>
              <a:rect l="l" t="t" r="r" b="b"/>
              <a:pathLst>
                <a:path w="987425" h="2136140">
                  <a:moveTo>
                    <a:pt x="860247" y="0"/>
                  </a:moveTo>
                  <a:lnTo>
                    <a:pt x="774966" y="76"/>
                  </a:lnTo>
                  <a:lnTo>
                    <a:pt x="125361" y="609"/>
                  </a:lnTo>
                  <a:lnTo>
                    <a:pt x="76532" y="10513"/>
                  </a:lnTo>
                  <a:lnTo>
                    <a:pt x="36672" y="37438"/>
                  </a:lnTo>
                  <a:lnTo>
                    <a:pt x="9816" y="77342"/>
                  </a:lnTo>
                  <a:lnTo>
                    <a:pt x="0" y="126187"/>
                  </a:lnTo>
                  <a:lnTo>
                    <a:pt x="1562" y="2010448"/>
                  </a:lnTo>
                  <a:lnTo>
                    <a:pt x="11459" y="2059277"/>
                  </a:lnTo>
                  <a:lnTo>
                    <a:pt x="38380" y="2099136"/>
                  </a:lnTo>
                  <a:lnTo>
                    <a:pt x="78287" y="2125992"/>
                  </a:lnTo>
                  <a:lnTo>
                    <a:pt x="127139" y="2135809"/>
                  </a:lnTo>
                  <a:lnTo>
                    <a:pt x="862012" y="2135200"/>
                  </a:lnTo>
                  <a:lnTo>
                    <a:pt x="910846" y="2125303"/>
                  </a:lnTo>
                  <a:lnTo>
                    <a:pt x="950707" y="2098381"/>
                  </a:lnTo>
                  <a:lnTo>
                    <a:pt x="977564" y="2058474"/>
                  </a:lnTo>
                  <a:lnTo>
                    <a:pt x="987386" y="2009622"/>
                  </a:lnTo>
                  <a:lnTo>
                    <a:pt x="985824" y="125374"/>
                  </a:lnTo>
                  <a:lnTo>
                    <a:pt x="975920" y="76545"/>
                  </a:lnTo>
                  <a:lnTo>
                    <a:pt x="948996" y="36683"/>
                  </a:lnTo>
                  <a:lnTo>
                    <a:pt x="909091" y="9824"/>
                  </a:lnTo>
                  <a:lnTo>
                    <a:pt x="860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723" name="object 721">
              <a:extLst>
                <a:ext uri="{FF2B5EF4-FFF2-40B4-BE49-F238E27FC236}">
                  <a16:creationId xmlns:a16="http://schemas.microsoft.com/office/drawing/2014/main" xmlns="" id="{160E316F-7E8E-487E-9786-22461A224EF7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16546" y="5261851"/>
              <a:ext cx="9816" cy="270078"/>
            </a:xfrm>
            <a:prstGeom prst="rect">
              <a:avLst/>
            </a:prstGeom>
          </p:spPr>
        </p:pic>
        <p:pic>
          <p:nvPicPr>
            <p:cNvPr id="724" name="object 722">
              <a:extLst>
                <a:ext uri="{FF2B5EF4-FFF2-40B4-BE49-F238E27FC236}">
                  <a16:creationId xmlns:a16="http://schemas.microsoft.com/office/drawing/2014/main" xmlns="" id="{22974413-1B7E-4437-8606-42988F5A904E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14884" y="5205920"/>
              <a:ext cx="9525" cy="171132"/>
            </a:xfrm>
            <a:prstGeom prst="rect">
              <a:avLst/>
            </a:prstGeom>
          </p:spPr>
        </p:pic>
        <p:pic>
          <p:nvPicPr>
            <p:cNvPr id="725" name="object 723">
              <a:extLst>
                <a:ext uri="{FF2B5EF4-FFF2-40B4-BE49-F238E27FC236}">
                  <a16:creationId xmlns:a16="http://schemas.microsoft.com/office/drawing/2014/main" xmlns="" id="{DFB55617-BDB8-4F50-A0EE-95F6DFA40212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15049" y="5421159"/>
              <a:ext cx="9537" cy="171132"/>
            </a:xfrm>
            <a:prstGeom prst="rect">
              <a:avLst/>
            </a:prstGeom>
          </p:spPr>
        </p:pic>
        <p:pic>
          <p:nvPicPr>
            <p:cNvPr id="726" name="object 724">
              <a:extLst>
                <a:ext uri="{FF2B5EF4-FFF2-40B4-BE49-F238E27FC236}">
                  <a16:creationId xmlns:a16="http://schemas.microsoft.com/office/drawing/2014/main" xmlns="" id="{23574B06-7BEE-4561-B615-91EF4E5E14C1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14744" y="5044262"/>
              <a:ext cx="9461" cy="87871"/>
            </a:xfrm>
            <a:prstGeom prst="rect">
              <a:avLst/>
            </a:prstGeom>
          </p:spPr>
        </p:pic>
        <p:pic>
          <p:nvPicPr>
            <p:cNvPr id="727" name="object 725">
              <a:extLst>
                <a:ext uri="{FF2B5EF4-FFF2-40B4-BE49-F238E27FC236}">
                  <a16:creationId xmlns:a16="http://schemas.microsoft.com/office/drawing/2014/main" xmlns="" id="{E02384BF-302C-4753-B053-35B1E4B48057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42508" y="4748338"/>
              <a:ext cx="245579" cy="71234"/>
            </a:xfrm>
            <a:prstGeom prst="rect">
              <a:avLst/>
            </a:prstGeom>
          </p:spPr>
        </p:pic>
        <p:pic>
          <p:nvPicPr>
            <p:cNvPr id="728" name="object 726">
              <a:extLst>
                <a:ext uri="{FF2B5EF4-FFF2-40B4-BE49-F238E27FC236}">
                  <a16:creationId xmlns:a16="http://schemas.microsoft.com/office/drawing/2014/main" xmlns="" id="{D957D663-8250-430D-8E75-829316289038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27202" y="4768380"/>
              <a:ext cx="31013" cy="31038"/>
            </a:xfrm>
            <a:prstGeom prst="rect">
              <a:avLst/>
            </a:prstGeom>
          </p:spPr>
        </p:pic>
        <p:sp>
          <p:nvSpPr>
            <p:cNvPr id="729" name="object 727">
              <a:extLst>
                <a:ext uri="{FF2B5EF4-FFF2-40B4-BE49-F238E27FC236}">
                  <a16:creationId xmlns:a16="http://schemas.microsoft.com/office/drawing/2014/main" xmlns="" id="{2A7B4683-4B79-431D-8BD6-8A15A509D6C4}"/>
                </a:ext>
              </a:extLst>
            </p:cNvPr>
            <p:cNvSpPr/>
            <p:nvPr/>
          </p:nvSpPr>
          <p:spPr>
            <a:xfrm>
              <a:off x="6705343" y="4744166"/>
              <a:ext cx="323215" cy="52069"/>
            </a:xfrm>
            <a:custGeom>
              <a:avLst/>
              <a:gdLst/>
              <a:ahLst/>
              <a:cxnLst/>
              <a:rect l="l" t="t" r="r" b="b"/>
              <a:pathLst>
                <a:path w="323215" h="52070">
                  <a:moveTo>
                    <a:pt x="299834" y="0"/>
                  </a:moveTo>
                  <a:lnTo>
                    <a:pt x="22821" y="0"/>
                  </a:lnTo>
                  <a:lnTo>
                    <a:pt x="13962" y="1799"/>
                  </a:lnTo>
                  <a:lnTo>
                    <a:pt x="6705" y="6699"/>
                  </a:lnTo>
                  <a:lnTo>
                    <a:pt x="1801" y="13951"/>
                  </a:lnTo>
                  <a:lnTo>
                    <a:pt x="0" y="22809"/>
                  </a:lnTo>
                  <a:lnTo>
                    <a:pt x="0" y="28854"/>
                  </a:lnTo>
                  <a:lnTo>
                    <a:pt x="1801" y="37711"/>
                  </a:lnTo>
                  <a:lnTo>
                    <a:pt x="6705" y="44964"/>
                  </a:lnTo>
                  <a:lnTo>
                    <a:pt x="13962" y="49864"/>
                  </a:lnTo>
                  <a:lnTo>
                    <a:pt x="22821" y="51663"/>
                  </a:lnTo>
                  <a:lnTo>
                    <a:pt x="299834" y="51663"/>
                  </a:lnTo>
                  <a:lnTo>
                    <a:pt x="308691" y="49864"/>
                  </a:lnTo>
                  <a:lnTo>
                    <a:pt x="315944" y="44964"/>
                  </a:lnTo>
                  <a:lnTo>
                    <a:pt x="320844" y="37711"/>
                  </a:lnTo>
                  <a:lnTo>
                    <a:pt x="322643" y="28854"/>
                  </a:lnTo>
                  <a:lnTo>
                    <a:pt x="322643" y="22809"/>
                  </a:lnTo>
                  <a:lnTo>
                    <a:pt x="320844" y="13951"/>
                  </a:lnTo>
                  <a:lnTo>
                    <a:pt x="315944" y="6699"/>
                  </a:lnTo>
                  <a:lnTo>
                    <a:pt x="308691" y="1799"/>
                  </a:lnTo>
                  <a:lnTo>
                    <a:pt x="2998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730" name="object 728">
              <a:extLst>
                <a:ext uri="{FF2B5EF4-FFF2-40B4-BE49-F238E27FC236}">
                  <a16:creationId xmlns:a16="http://schemas.microsoft.com/office/drawing/2014/main" xmlns="" id="{E2822ED2-6FAB-498C-86E7-954360E8E9B0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76669" y="4740534"/>
              <a:ext cx="987386" cy="2135804"/>
            </a:xfrm>
            <a:prstGeom prst="rect">
              <a:avLst/>
            </a:prstGeom>
          </p:spPr>
        </p:pic>
        <p:pic>
          <p:nvPicPr>
            <p:cNvPr id="731" name="object 729">
              <a:extLst>
                <a:ext uri="{FF2B5EF4-FFF2-40B4-BE49-F238E27FC236}">
                  <a16:creationId xmlns:a16="http://schemas.microsoft.com/office/drawing/2014/main" xmlns="" id="{77BDD431-F6EE-4EC1-BFBF-66027168FDD8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42508" y="4748338"/>
              <a:ext cx="245579" cy="71234"/>
            </a:xfrm>
            <a:prstGeom prst="rect">
              <a:avLst/>
            </a:prstGeom>
          </p:spPr>
        </p:pic>
        <p:pic>
          <p:nvPicPr>
            <p:cNvPr id="732" name="object 730">
              <a:extLst>
                <a:ext uri="{FF2B5EF4-FFF2-40B4-BE49-F238E27FC236}">
                  <a16:creationId xmlns:a16="http://schemas.microsoft.com/office/drawing/2014/main" xmlns="" id="{713B91C9-06D2-456C-B160-2283EB1CC954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27202" y="4768380"/>
              <a:ext cx="31013" cy="31038"/>
            </a:xfrm>
            <a:prstGeom prst="rect">
              <a:avLst/>
            </a:prstGeom>
          </p:spPr>
        </p:pic>
      </p:grpSp>
      <p:pic>
        <p:nvPicPr>
          <p:cNvPr id="754" name="Рисунок 753">
            <a:extLst>
              <a:ext uri="{FF2B5EF4-FFF2-40B4-BE49-F238E27FC236}">
                <a16:creationId xmlns:a16="http://schemas.microsoft.com/office/drawing/2014/main" xmlns="" id="{4670F0C3-35C6-4A93-9CDD-ED2D4D5DAB0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8238" y="1605039"/>
            <a:ext cx="4871554" cy="2365369"/>
          </a:xfrm>
          <a:prstGeom prst="rect">
            <a:avLst/>
          </a:prstGeom>
        </p:spPr>
      </p:pic>
      <p:sp>
        <p:nvSpPr>
          <p:cNvPr id="733" name="object 731">
            <a:extLst>
              <a:ext uri="{FF2B5EF4-FFF2-40B4-BE49-F238E27FC236}">
                <a16:creationId xmlns:a16="http://schemas.microsoft.com/office/drawing/2014/main" xmlns="" id="{12615D6D-FE4E-46BF-A789-F5D2550C56D0}"/>
              </a:ext>
            </a:extLst>
          </p:cNvPr>
          <p:cNvSpPr txBox="1"/>
          <p:nvPr/>
        </p:nvSpPr>
        <p:spPr>
          <a:xfrm>
            <a:off x="1802986" y="3690065"/>
            <a:ext cx="4671617" cy="1860451"/>
          </a:xfrm>
          <a:prstGeom prst="rect">
            <a:avLst/>
          </a:prstGeom>
        </p:spPr>
        <p:txBody>
          <a:bodyPr vert="horz" wrap="square" lIns="0" tIns="93858" rIns="0" bIns="0" rtlCol="0">
            <a:spAutoFit/>
          </a:bodyPr>
          <a:lstStyle/>
          <a:p>
            <a:pPr marL="11516">
              <a:spcBef>
                <a:spcPts val="739"/>
              </a:spcBef>
            </a:pPr>
            <a:r>
              <a:rPr sz="1179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ЗАДАЧИ РОДИТЕЛЬСКИХ ЧАТОВ:</a:t>
            </a:r>
            <a:endParaRPr sz="1179" dirty="0">
              <a:latin typeface="Days" panose="02000505050000020004" pitchFamily="2" charset="0"/>
              <a:cs typeface="Verdana"/>
            </a:endParaRPr>
          </a:p>
          <a:p>
            <a:pPr marL="260846" marR="1432635">
              <a:lnSpc>
                <a:spcPts val="1179"/>
              </a:lnSpc>
              <a:spcBef>
                <a:spcPts val="889"/>
              </a:spcBef>
            </a:pPr>
            <a:r>
              <a:rPr sz="1179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Создание прямого канала коммуникации  с родительским сообществом</a:t>
            </a:r>
            <a:endParaRPr sz="1179" dirty="0">
              <a:latin typeface="Muller Regular" pitchFamily="2" charset="-52"/>
              <a:cs typeface="Lucida Sans Unicode"/>
            </a:endParaRPr>
          </a:p>
          <a:p>
            <a:pPr marL="260846" marR="4607">
              <a:lnSpc>
                <a:spcPts val="1179"/>
              </a:lnSpc>
              <a:spcBef>
                <a:spcPts val="884"/>
              </a:spcBef>
            </a:pPr>
            <a:r>
              <a:rPr sz="1179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Повышение информированности родительского сообщества  о государственных проектах и программах, повышение  лояльности</a:t>
            </a:r>
            <a:endParaRPr sz="1179" dirty="0">
              <a:latin typeface="Muller Regular" pitchFamily="2" charset="-52"/>
              <a:cs typeface="Lucida Sans Unicode"/>
            </a:endParaRPr>
          </a:p>
          <a:p>
            <a:pPr marL="260846" marR="571211">
              <a:lnSpc>
                <a:spcPts val="1179"/>
              </a:lnSpc>
              <a:spcBef>
                <a:spcPts val="889"/>
              </a:spcBef>
            </a:pPr>
            <a:r>
              <a:rPr sz="1179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Формирование позитивного информационного фона  для родителей (события в школе, муниципалитете,</a:t>
            </a:r>
            <a:endParaRPr sz="1179" dirty="0">
              <a:latin typeface="Muller Regular" pitchFamily="2" charset="-52"/>
              <a:cs typeface="Lucida Sans Unicode"/>
            </a:endParaRPr>
          </a:p>
          <a:p>
            <a:pPr marL="260846">
              <a:lnSpc>
                <a:spcPts val="1179"/>
              </a:lnSpc>
            </a:pPr>
            <a:r>
              <a:rPr sz="1179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в регионе и в стране)</a:t>
            </a:r>
            <a:endParaRPr sz="1179" dirty="0">
              <a:latin typeface="Muller Regular" pitchFamily="2" charset="-52"/>
              <a:cs typeface="Lucida Sans Unicode"/>
            </a:endParaRPr>
          </a:p>
        </p:txBody>
      </p:sp>
      <p:sp>
        <p:nvSpPr>
          <p:cNvPr id="735" name="object 733">
            <a:extLst>
              <a:ext uri="{FF2B5EF4-FFF2-40B4-BE49-F238E27FC236}">
                <a16:creationId xmlns:a16="http://schemas.microsoft.com/office/drawing/2014/main" xmlns="" id="{1494FF9E-FC21-4AAF-8E1B-C0B2374EE541}"/>
              </a:ext>
            </a:extLst>
          </p:cNvPr>
          <p:cNvSpPr txBox="1"/>
          <p:nvPr/>
        </p:nvSpPr>
        <p:spPr>
          <a:xfrm>
            <a:off x="6043549" y="1947295"/>
            <a:ext cx="4185050" cy="960484"/>
          </a:xfrm>
          <a:prstGeom prst="rect">
            <a:avLst/>
          </a:prstGeom>
        </p:spPr>
        <p:txBody>
          <a:bodyPr vert="horz" wrap="square" lIns="0" tIns="20729" rIns="0" bIns="0" rtlCol="0">
            <a:spAutoFit/>
          </a:bodyPr>
          <a:lstStyle/>
          <a:p>
            <a:pPr marL="11516">
              <a:spcBef>
                <a:spcPts val="163"/>
              </a:spcBef>
            </a:pPr>
            <a:r>
              <a:rPr sz="997" b="1" dirty="0">
                <a:solidFill>
                  <a:srgbClr val="373380"/>
                </a:solidFill>
                <a:latin typeface="Muller Regular" pitchFamily="2" charset="-52"/>
                <a:cs typeface="Trebuchet MS"/>
              </a:rPr>
              <a:t>МАРАФОН ЕДИНЫХ РЕГИОНАЛЬНЫХ СТРАТЕГИЧЕСКИХ СЕССИЙ</a:t>
            </a:r>
            <a:endParaRPr sz="997" dirty="0">
              <a:latin typeface="Muller Regular" pitchFamily="2" charset="-52"/>
              <a:cs typeface="Trebuchet MS"/>
            </a:endParaRPr>
          </a:p>
          <a:p>
            <a:pPr marL="11516" marR="57582">
              <a:lnSpc>
                <a:spcPct val="106100"/>
              </a:lnSpc>
            </a:pPr>
            <a:r>
              <a:rPr sz="997" b="1" dirty="0">
                <a:solidFill>
                  <a:srgbClr val="373380"/>
                </a:solidFill>
                <a:latin typeface="Muller Regular" pitchFamily="2" charset="-52"/>
                <a:cs typeface="Trebuchet MS"/>
              </a:rPr>
              <a:t>«НАВИГАЦИЯ ДЕТСТВА В ГОД СЕМЬИ В РОССИИ: ПРИОРИТЕТЫ,  НАПРАВЛЕНИЯ И ТЕХНОЛОГИИ ДЕЯТЕЛЬНОСТИ»</a:t>
            </a:r>
            <a:r>
              <a:rPr lang="ru-RU" sz="997" b="1" dirty="0">
                <a:solidFill>
                  <a:srgbClr val="373380"/>
                </a:solidFill>
                <a:latin typeface="Muller Regular" pitchFamily="2" charset="-52"/>
                <a:cs typeface="Trebuchet MS"/>
              </a:rPr>
              <a:t> </a:t>
            </a:r>
            <a:endParaRPr sz="997" dirty="0">
              <a:latin typeface="Muller Regular" pitchFamily="2" charset="-52"/>
              <a:cs typeface="Trebuchet MS"/>
            </a:endParaRPr>
          </a:p>
          <a:p>
            <a:pPr marL="11516">
              <a:spcBef>
                <a:spcPts val="635"/>
              </a:spcBef>
            </a:pPr>
            <a:r>
              <a:rPr lang="ru-RU" sz="997" b="1" dirty="0">
                <a:solidFill>
                  <a:srgbClr val="373380"/>
                </a:solidFill>
                <a:latin typeface="Muller Regular" pitchFamily="2" charset="-52"/>
                <a:cs typeface="Trebuchet MS"/>
              </a:rPr>
              <a:t>ПРИНЯТО УЧАСТИЕ В  88</a:t>
            </a:r>
            <a:r>
              <a:rPr sz="997" b="1" dirty="0">
                <a:solidFill>
                  <a:srgbClr val="373380"/>
                </a:solidFill>
                <a:latin typeface="Muller Regular" pitchFamily="2" charset="-52"/>
                <a:cs typeface="Trebuchet MS"/>
              </a:rPr>
              <a:t> </a:t>
            </a:r>
            <a:r>
              <a:rPr lang="ru-RU" sz="997" b="1" dirty="0">
                <a:solidFill>
                  <a:srgbClr val="373380"/>
                </a:solidFill>
                <a:latin typeface="Muller Regular" pitchFamily="2" charset="-52"/>
                <a:cs typeface="Trebuchet MS"/>
              </a:rPr>
              <a:t> ФЕДЕРАЛЬНЫХ МЕРОПРИЯТИЯХ</a:t>
            </a:r>
          </a:p>
          <a:p>
            <a:pPr marL="11516">
              <a:spcBef>
                <a:spcPts val="635"/>
              </a:spcBef>
            </a:pPr>
            <a:r>
              <a:rPr lang="ru-RU" sz="997" b="1" dirty="0">
                <a:solidFill>
                  <a:srgbClr val="373380"/>
                </a:solidFill>
                <a:latin typeface="Muller Regular" pitchFamily="2" charset="-52"/>
                <a:cs typeface="Trebuchet MS"/>
              </a:rPr>
              <a:t>БОЛЕЕ  4 385  УЧАСТНИКОВ ФЕДЕРАЛЬНЫХ МЕРОПРИЯТИЙ</a:t>
            </a:r>
            <a:endParaRPr sz="997" dirty="0">
              <a:latin typeface="Muller Regular" pitchFamily="2" charset="-52"/>
              <a:cs typeface="Trebuchet MS"/>
            </a:endParaRPr>
          </a:p>
        </p:txBody>
      </p:sp>
      <p:sp>
        <p:nvSpPr>
          <p:cNvPr id="736" name="object 734">
            <a:extLst>
              <a:ext uri="{FF2B5EF4-FFF2-40B4-BE49-F238E27FC236}">
                <a16:creationId xmlns:a16="http://schemas.microsoft.com/office/drawing/2014/main" xmlns="" id="{88171F51-8BCE-4C71-AD5E-D4CC2DC03237}"/>
              </a:ext>
            </a:extLst>
          </p:cNvPr>
          <p:cNvSpPr txBox="1"/>
          <p:nvPr/>
        </p:nvSpPr>
        <p:spPr>
          <a:xfrm>
            <a:off x="6043549" y="2969049"/>
            <a:ext cx="4492537" cy="660081"/>
          </a:xfrm>
          <a:prstGeom prst="rect">
            <a:avLst/>
          </a:prstGeom>
        </p:spPr>
        <p:txBody>
          <a:bodyPr vert="horz" wrap="square" lIns="0" tIns="20729" rIns="0" bIns="0" rtlCol="0">
            <a:spAutoFit/>
          </a:bodyPr>
          <a:lstStyle/>
          <a:p>
            <a:pPr marL="11516" algn="just">
              <a:spcBef>
                <a:spcPts val="163"/>
              </a:spcBef>
            </a:pPr>
            <a:r>
              <a:rPr sz="997" b="1" dirty="0">
                <a:solidFill>
                  <a:srgbClr val="373380"/>
                </a:solidFill>
                <a:latin typeface="Muller Regular" pitchFamily="2" charset="-52"/>
                <a:cs typeface="Trebuchet MS"/>
              </a:rPr>
              <a:t>В НОВОМ УЧЕБНОМ ГОДУ ЗАПЛАНИРОВАНЫ</a:t>
            </a:r>
            <a:endParaRPr sz="997" dirty="0">
              <a:latin typeface="Muller Regular" pitchFamily="2" charset="-52"/>
              <a:cs typeface="Trebuchet MS"/>
            </a:endParaRPr>
          </a:p>
          <a:p>
            <a:pPr marL="11516" marR="4607" algn="just">
              <a:lnSpc>
                <a:spcPct val="106100"/>
              </a:lnSpc>
            </a:pPr>
            <a:r>
              <a:rPr sz="997" b="1" dirty="0">
                <a:solidFill>
                  <a:srgbClr val="373380"/>
                </a:solidFill>
                <a:latin typeface="Muller Regular" pitchFamily="2" charset="-52"/>
                <a:cs typeface="Trebuchet MS"/>
              </a:rPr>
              <a:t>НАУЧНО-ПРАКТИЧЕСКИЕ КОНФЕРЕНЦИИ «НАВИГАТОРЫ ДЕТСТВА –  НОВАЯ ФИЛОСОФИЯ ВОСПИТАНИЯ», ВЫПУСК СБОРНИКОВ ЛУЧШИХ  РЕГИОНАЛЬНЫХ ПРАКТИК СОВЕТНИКОВ В КАЖДОМ СУБЪЕКТЕ РФ</a:t>
            </a:r>
            <a:endParaRPr sz="997" dirty="0">
              <a:latin typeface="Muller Regular" pitchFamily="2" charset="-52"/>
              <a:cs typeface="Trebuchet MS"/>
            </a:endParaRPr>
          </a:p>
        </p:txBody>
      </p:sp>
      <p:grpSp>
        <p:nvGrpSpPr>
          <p:cNvPr id="737" name="object 735">
            <a:extLst>
              <a:ext uri="{FF2B5EF4-FFF2-40B4-BE49-F238E27FC236}">
                <a16:creationId xmlns:a16="http://schemas.microsoft.com/office/drawing/2014/main" xmlns="" id="{7F4F46C1-92B2-4A45-AB54-689814751CC1}"/>
              </a:ext>
            </a:extLst>
          </p:cNvPr>
          <p:cNvGrpSpPr/>
          <p:nvPr/>
        </p:nvGrpSpPr>
        <p:grpSpPr>
          <a:xfrm>
            <a:off x="1829938" y="4094441"/>
            <a:ext cx="91693" cy="1070585"/>
            <a:chOff x="642180" y="4515257"/>
            <a:chExt cx="101117" cy="1180617"/>
          </a:xfrm>
        </p:grpSpPr>
        <p:pic>
          <p:nvPicPr>
            <p:cNvPr id="738" name="object 736">
              <a:extLst>
                <a:ext uri="{FF2B5EF4-FFF2-40B4-BE49-F238E27FC236}">
                  <a16:creationId xmlns:a16="http://schemas.microsoft.com/office/drawing/2014/main" xmlns="" id="{4E7FC7A4-5337-4A8F-A674-1C3200C7D6C9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2180" y="4515257"/>
              <a:ext cx="101117" cy="101117"/>
            </a:xfrm>
            <a:prstGeom prst="rect">
              <a:avLst/>
            </a:prstGeom>
          </p:spPr>
        </p:pic>
        <p:pic>
          <p:nvPicPr>
            <p:cNvPr id="739" name="object 737">
              <a:extLst>
                <a:ext uri="{FF2B5EF4-FFF2-40B4-BE49-F238E27FC236}">
                  <a16:creationId xmlns:a16="http://schemas.microsoft.com/office/drawing/2014/main" xmlns="" id="{96741A45-7C3F-4847-AACB-D59B925256CF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2180" y="4972457"/>
              <a:ext cx="101117" cy="101117"/>
            </a:xfrm>
            <a:prstGeom prst="rect">
              <a:avLst/>
            </a:prstGeom>
          </p:spPr>
        </p:pic>
        <p:pic>
          <p:nvPicPr>
            <p:cNvPr id="740" name="object 738">
              <a:extLst>
                <a:ext uri="{FF2B5EF4-FFF2-40B4-BE49-F238E27FC236}">
                  <a16:creationId xmlns:a16="http://schemas.microsoft.com/office/drawing/2014/main" xmlns="" id="{E09C7507-0BE0-4034-BE7F-4D90BB28CD54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42180" y="5594757"/>
              <a:ext cx="101117" cy="101117"/>
            </a:xfrm>
            <a:prstGeom prst="rect">
              <a:avLst/>
            </a:prstGeom>
          </p:spPr>
        </p:pic>
      </p:grpSp>
      <p:sp>
        <p:nvSpPr>
          <p:cNvPr id="753" name="object 751">
            <a:extLst>
              <a:ext uri="{FF2B5EF4-FFF2-40B4-BE49-F238E27FC236}">
                <a16:creationId xmlns:a16="http://schemas.microsoft.com/office/drawing/2014/main" xmlns="" id="{8073CDBD-789F-4AFF-BF53-7C2D0C55FA9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445861" y="6430321"/>
            <a:ext cx="275817" cy="28804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48369">
              <a:spcBef>
                <a:spcPts val="86"/>
              </a:spcBef>
            </a:pPr>
            <a:fld id="{81D60167-4931-47E6-BA6A-407CBD079E47}" type="slidenum">
              <a:rPr spc="-50" dirty="0">
                <a:latin typeface="Days" panose="02000505050000020004" pitchFamily="2" charset="0"/>
              </a:rPr>
              <a:pPr marL="48369">
                <a:spcBef>
                  <a:spcPts val="86"/>
                </a:spcBef>
              </a:pPr>
              <a:t>5</a:t>
            </a:fld>
            <a:endParaRPr spc="-50" dirty="0">
              <a:latin typeface="Days" panose="02000505050000020004" pitchFamily="2" charset="0"/>
            </a:endParaRPr>
          </a:p>
        </p:txBody>
      </p:sp>
      <p:sp>
        <p:nvSpPr>
          <p:cNvPr id="744" name="object 749">
            <a:extLst>
              <a:ext uri="{FF2B5EF4-FFF2-40B4-BE49-F238E27FC236}">
                <a16:creationId xmlns:a16="http://schemas.microsoft.com/office/drawing/2014/main" xmlns="" id="{2E537661-4B9B-4EF6-9064-AAB2FB4DBDF8}"/>
              </a:ext>
            </a:extLst>
          </p:cNvPr>
          <p:cNvSpPr/>
          <p:nvPr/>
        </p:nvSpPr>
        <p:spPr>
          <a:xfrm>
            <a:off x="1840275" y="5643257"/>
            <a:ext cx="4051413" cy="822269"/>
          </a:xfrm>
          <a:custGeom>
            <a:avLst/>
            <a:gdLst/>
            <a:ahLst/>
            <a:cxnLst/>
            <a:rect l="l" t="t" r="r" b="b"/>
            <a:pathLst>
              <a:path w="2818765" h="906779">
                <a:moveTo>
                  <a:pt x="2666365" y="906653"/>
                </a:moveTo>
                <a:lnTo>
                  <a:pt x="152400" y="906653"/>
                </a:lnTo>
                <a:lnTo>
                  <a:pt x="104363" y="898850"/>
                </a:lnTo>
                <a:lnTo>
                  <a:pt x="62544" y="877148"/>
                </a:lnTo>
                <a:lnTo>
                  <a:pt x="29504" y="844108"/>
                </a:lnTo>
                <a:lnTo>
                  <a:pt x="7802" y="802289"/>
                </a:lnTo>
                <a:lnTo>
                  <a:pt x="0" y="754253"/>
                </a:lnTo>
                <a:lnTo>
                  <a:pt x="0" y="152400"/>
                </a:lnTo>
                <a:lnTo>
                  <a:pt x="7802" y="104363"/>
                </a:lnTo>
                <a:lnTo>
                  <a:pt x="29504" y="62544"/>
                </a:lnTo>
                <a:lnTo>
                  <a:pt x="62544" y="29504"/>
                </a:lnTo>
                <a:lnTo>
                  <a:pt x="104363" y="7802"/>
                </a:lnTo>
                <a:lnTo>
                  <a:pt x="152400" y="0"/>
                </a:lnTo>
                <a:lnTo>
                  <a:pt x="2666365" y="0"/>
                </a:lnTo>
                <a:lnTo>
                  <a:pt x="2714401" y="7802"/>
                </a:lnTo>
                <a:lnTo>
                  <a:pt x="2756220" y="29504"/>
                </a:lnTo>
                <a:lnTo>
                  <a:pt x="2789260" y="62544"/>
                </a:lnTo>
                <a:lnTo>
                  <a:pt x="2810962" y="104363"/>
                </a:lnTo>
                <a:lnTo>
                  <a:pt x="2818765" y="152400"/>
                </a:lnTo>
                <a:lnTo>
                  <a:pt x="2818765" y="754253"/>
                </a:lnTo>
                <a:lnTo>
                  <a:pt x="2810962" y="802289"/>
                </a:lnTo>
                <a:lnTo>
                  <a:pt x="2789260" y="844108"/>
                </a:lnTo>
                <a:lnTo>
                  <a:pt x="2756220" y="877148"/>
                </a:lnTo>
                <a:lnTo>
                  <a:pt x="2714401" y="898850"/>
                </a:lnTo>
                <a:lnTo>
                  <a:pt x="2666365" y="906653"/>
                </a:lnTo>
                <a:close/>
              </a:path>
            </a:pathLst>
          </a:custGeom>
          <a:ln w="12699">
            <a:solidFill>
              <a:srgbClr val="6680D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45" name="object 750">
            <a:extLst>
              <a:ext uri="{FF2B5EF4-FFF2-40B4-BE49-F238E27FC236}">
                <a16:creationId xmlns:a16="http://schemas.microsoft.com/office/drawing/2014/main" xmlns="" id="{1A8B2BA8-3200-4CAA-B71E-F6C48DB50603}"/>
              </a:ext>
            </a:extLst>
          </p:cNvPr>
          <p:cNvSpPr txBox="1"/>
          <p:nvPr/>
        </p:nvSpPr>
        <p:spPr>
          <a:xfrm>
            <a:off x="2140781" y="5822875"/>
            <a:ext cx="3792233" cy="475055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>
              <a:spcBef>
                <a:spcPts val="122"/>
              </a:spcBef>
            </a:pPr>
            <a:r>
              <a:rPr sz="145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В</a:t>
            </a:r>
            <a:r>
              <a:rPr lang="ru-RU" sz="145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к</a:t>
            </a:r>
            <a:r>
              <a:rPr sz="1451" dirty="0" err="1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онтакте</a:t>
            </a:r>
            <a:r>
              <a:rPr lang="ru-RU" sz="145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:</a:t>
            </a:r>
            <a:r>
              <a:rPr sz="1451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 </a:t>
            </a:r>
            <a:r>
              <a:rPr lang="ru-RU" sz="1451" dirty="0">
                <a:solidFill>
                  <a:srgbClr val="373380"/>
                </a:solidFill>
                <a:latin typeface="Days" panose="02000505050000020004" pitchFamily="2" charset="0"/>
                <a:cs typeface="Verdana"/>
              </a:rPr>
              <a:t> </a:t>
            </a:r>
            <a:r>
              <a:rPr lang="ru-RU" sz="1451" b="1" spc="272" dirty="0">
                <a:solidFill>
                  <a:srgbClr val="373380"/>
                </a:solidFill>
                <a:latin typeface="Days" panose="02000505050000020004" pitchFamily="2" charset="0"/>
              </a:rPr>
              <a:t>724 </a:t>
            </a:r>
            <a:r>
              <a:rPr sz="1451" dirty="0" err="1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чат</a:t>
            </a:r>
            <a:r>
              <a:rPr lang="ru-RU" sz="145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а</a:t>
            </a:r>
          </a:p>
          <a:p>
            <a:pPr marL="11516">
              <a:spcBef>
                <a:spcPts val="122"/>
              </a:spcBef>
            </a:pPr>
            <a:r>
              <a:rPr lang="ru-RU" sz="1451" dirty="0">
                <a:solidFill>
                  <a:srgbClr val="373380"/>
                </a:solidFill>
                <a:latin typeface="Muller Regular" pitchFamily="2" charset="-52"/>
                <a:cs typeface="Lucida Sans Unicode"/>
              </a:rPr>
              <a:t>Общее кол-во участников:  </a:t>
            </a:r>
            <a:r>
              <a:rPr lang="ru-RU" sz="1451" b="1" spc="272" dirty="0">
                <a:solidFill>
                  <a:srgbClr val="373380"/>
                </a:solidFill>
                <a:latin typeface="Days" panose="02000505050000020004" pitchFamily="2" charset="0"/>
              </a:rPr>
              <a:t>147 308</a:t>
            </a:r>
            <a:endParaRPr sz="1451" b="1" spc="272" dirty="0">
              <a:solidFill>
                <a:srgbClr val="373380"/>
              </a:solidFill>
              <a:latin typeface="Days" panose="02000505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80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4295" y="353313"/>
              <a:ext cx="10203434" cy="59051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0155" y="353250"/>
              <a:ext cx="4631562" cy="51898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7555" y="2390901"/>
            <a:ext cx="1120457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1460" marR="5080" indent="-150939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РОЛЬ</a:t>
            </a:r>
            <a:r>
              <a:rPr dirty="0"/>
              <a:t> </a:t>
            </a:r>
            <a:r>
              <a:rPr spc="-5" dirty="0"/>
              <a:t>СОВЕТНИКА</a:t>
            </a:r>
            <a:r>
              <a:rPr spc="-20" dirty="0"/>
              <a:t> </a:t>
            </a:r>
            <a:r>
              <a:rPr spc="-25" dirty="0"/>
              <a:t>ДИРЕКТОРА</a:t>
            </a:r>
            <a:r>
              <a:rPr spc="5" dirty="0"/>
              <a:t> </a:t>
            </a:r>
            <a:r>
              <a:rPr dirty="0"/>
              <a:t>ПО</a:t>
            </a:r>
            <a:r>
              <a:rPr spc="-10" dirty="0"/>
              <a:t> </a:t>
            </a:r>
            <a:r>
              <a:rPr spc="-20" dirty="0"/>
              <a:t>ВОСПИТАНИЮ</a:t>
            </a:r>
            <a:r>
              <a:rPr spc="-10" dirty="0"/>
              <a:t> </a:t>
            </a:r>
            <a:r>
              <a:rPr dirty="0"/>
              <a:t>В</a:t>
            </a:r>
            <a:r>
              <a:rPr spc="5" dirty="0"/>
              <a:t> </a:t>
            </a:r>
            <a:r>
              <a:rPr spc="-5" dirty="0"/>
              <a:t>СИСТЕМЕ</a:t>
            </a:r>
            <a:r>
              <a:rPr spc="-20" dirty="0"/>
              <a:t> </a:t>
            </a:r>
            <a:r>
              <a:rPr spc="-5" dirty="0"/>
              <a:t>ПРОФИЛАКТИКИ </a:t>
            </a:r>
            <a:r>
              <a:rPr spc="-570" dirty="0"/>
              <a:t> </a:t>
            </a:r>
            <a:r>
              <a:rPr spc="-10" dirty="0"/>
              <a:t>ОТКЛОНЯЮЩЕГОСЯ</a:t>
            </a:r>
            <a:r>
              <a:rPr spc="-45" dirty="0"/>
              <a:t> </a:t>
            </a:r>
            <a:r>
              <a:rPr dirty="0"/>
              <a:t>ПОВЕДЕНИЯ</a:t>
            </a:r>
            <a:r>
              <a:rPr spc="-35" dirty="0"/>
              <a:t> </a:t>
            </a:r>
            <a:r>
              <a:rPr dirty="0"/>
              <a:t>СРЕДИ</a:t>
            </a:r>
            <a:r>
              <a:rPr spc="-20" dirty="0"/>
              <a:t> </a:t>
            </a:r>
            <a:r>
              <a:rPr spc="-15" dirty="0"/>
              <a:t>ОБУЧАЮЩИХСЯ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24200" y="5247004"/>
            <a:ext cx="8653842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3655" marR="5715" indent="137160" algn="r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>
                <a:solidFill>
                  <a:srgbClr val="FFFFFF"/>
                </a:solidFill>
                <a:latin typeface="Calibri"/>
                <a:cs typeface="Calibri"/>
              </a:rPr>
              <a:t>Громов Святослав Алексееви</a:t>
            </a:r>
            <a:r>
              <a:rPr lang="ru-RU" spc="-5" dirty="0">
                <a:solidFill>
                  <a:srgbClr val="FFFFFF"/>
                </a:solidFill>
                <a:latin typeface="Calibri"/>
                <a:cs typeface="Calibri"/>
              </a:rPr>
              <a:t>ч, </a:t>
            </a:r>
          </a:p>
          <a:p>
            <a:pPr marL="1303655" marR="5715" indent="137160" algn="r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rgbClr val="FFFFFF"/>
                </a:solidFill>
                <a:latin typeface="Calibri"/>
                <a:cs typeface="Calibri"/>
              </a:rPr>
              <a:t>региональный координатор проектов </a:t>
            </a:r>
          </a:p>
          <a:p>
            <a:pPr marL="1303655" marR="5715" indent="137160" algn="r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rgbClr val="FFFFFF"/>
                </a:solidFill>
                <a:latin typeface="Calibri"/>
                <a:cs typeface="Calibri"/>
              </a:rPr>
              <a:t>«Навигаторы детства», «Орлята России», «Орлята-дошколят», </a:t>
            </a:r>
          </a:p>
          <a:p>
            <a:pPr marL="1303655" marR="5715" indent="137160" algn="r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rgbClr val="FFFFFF"/>
                </a:solidFill>
                <a:latin typeface="Calibri"/>
                <a:cs typeface="Calibri"/>
              </a:rPr>
              <a:t>член Общественной палаты Московской области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325" y="290017"/>
            <a:ext cx="3679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Calibri"/>
                <a:cs typeface="Calibri"/>
              </a:rPr>
              <a:t>Обсуждаемые</a:t>
            </a:r>
            <a:r>
              <a:rPr sz="2800" b="0" spc="-85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вопросы: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0288"/>
            <a:ext cx="11608053" cy="58077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1977" y="1237978"/>
            <a:ext cx="9079865" cy="237680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60"/>
              </a:spcBef>
              <a:buFont typeface="Wingdings"/>
              <a:buChar char=""/>
              <a:tabLst>
                <a:tab pos="299720" algn="l"/>
                <a:tab pos="1294130" algn="l"/>
                <a:tab pos="2961640" algn="l"/>
                <a:tab pos="3511550" algn="l"/>
                <a:tab pos="5519420" algn="l"/>
                <a:tab pos="7279640" algn="l"/>
              </a:tabLst>
            </a:pPr>
            <a:r>
              <a:rPr sz="1800" spc="70" dirty="0">
                <a:solidFill>
                  <a:srgbClr val="2E5496"/>
                </a:solidFill>
                <a:latin typeface="Verdana"/>
                <a:cs typeface="Verdana"/>
              </a:rPr>
              <a:t>Роль	</a:t>
            </a:r>
            <a:r>
              <a:rPr sz="1800" spc="40" dirty="0">
                <a:solidFill>
                  <a:srgbClr val="2E5496"/>
                </a:solidFill>
                <a:latin typeface="Verdana"/>
                <a:cs typeface="Verdana"/>
              </a:rPr>
              <a:t>советника	</a:t>
            </a:r>
            <a:r>
              <a:rPr sz="1800" spc="35" dirty="0">
                <a:solidFill>
                  <a:srgbClr val="2E5496"/>
                </a:solidFill>
                <a:latin typeface="Verdana"/>
                <a:cs typeface="Verdana"/>
              </a:rPr>
              <a:t>в	</a:t>
            </a:r>
            <a:r>
              <a:rPr sz="1800" spc="55" dirty="0">
                <a:solidFill>
                  <a:srgbClr val="2E5496"/>
                </a:solidFill>
                <a:latin typeface="Verdana"/>
                <a:cs typeface="Verdana"/>
              </a:rPr>
              <a:t>организации	</a:t>
            </a:r>
            <a:r>
              <a:rPr sz="1800" spc="65" dirty="0">
                <a:solidFill>
                  <a:srgbClr val="2E5496"/>
                </a:solidFill>
                <a:latin typeface="Verdana"/>
                <a:cs typeface="Verdana"/>
              </a:rPr>
              <a:t>первичной	</a:t>
            </a:r>
            <a:r>
              <a:rPr sz="1800" spc="40" dirty="0">
                <a:solidFill>
                  <a:srgbClr val="2E5496"/>
                </a:solidFill>
                <a:latin typeface="Verdana"/>
                <a:cs typeface="Verdana"/>
              </a:rPr>
              <a:t>профилактики</a:t>
            </a:r>
            <a:endParaRPr sz="18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155"/>
              </a:spcBef>
            </a:pPr>
            <a:r>
              <a:rPr sz="1800" spc="45" dirty="0">
                <a:solidFill>
                  <a:srgbClr val="2E5496"/>
                </a:solidFill>
                <a:latin typeface="Verdana"/>
                <a:cs typeface="Verdana"/>
              </a:rPr>
              <a:t>отклоняю</a:t>
            </a:r>
            <a:r>
              <a:rPr sz="1800" spc="50" dirty="0">
                <a:solidFill>
                  <a:srgbClr val="2E5496"/>
                </a:solidFill>
                <a:latin typeface="Verdana"/>
                <a:cs typeface="Verdana"/>
              </a:rPr>
              <a:t>щ</a:t>
            </a:r>
            <a:r>
              <a:rPr sz="1800" spc="45" dirty="0">
                <a:solidFill>
                  <a:srgbClr val="2E5496"/>
                </a:solidFill>
                <a:latin typeface="Verdana"/>
                <a:cs typeface="Verdana"/>
              </a:rPr>
              <a:t>ег</a:t>
            </a:r>
            <a:r>
              <a:rPr sz="1800" spc="40" dirty="0">
                <a:solidFill>
                  <a:srgbClr val="2E5496"/>
                </a:solidFill>
                <a:latin typeface="Verdana"/>
                <a:cs typeface="Verdana"/>
              </a:rPr>
              <a:t>ося</a:t>
            </a:r>
            <a:r>
              <a:rPr sz="1800" spc="-16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2E5496"/>
                </a:solidFill>
                <a:latin typeface="Verdana"/>
                <a:cs typeface="Verdana"/>
              </a:rPr>
              <a:t>п</a:t>
            </a:r>
            <a:r>
              <a:rPr sz="1800" spc="50" dirty="0">
                <a:solidFill>
                  <a:srgbClr val="2E5496"/>
                </a:solidFill>
                <a:latin typeface="Verdana"/>
                <a:cs typeface="Verdana"/>
              </a:rPr>
              <a:t>ов</a:t>
            </a:r>
            <a:r>
              <a:rPr sz="1800" spc="40" dirty="0">
                <a:solidFill>
                  <a:srgbClr val="2E5496"/>
                </a:solidFill>
                <a:latin typeface="Verdana"/>
                <a:cs typeface="Verdana"/>
              </a:rPr>
              <a:t>е</a:t>
            </a:r>
            <a:r>
              <a:rPr sz="1800" spc="65" dirty="0">
                <a:solidFill>
                  <a:srgbClr val="2E5496"/>
                </a:solidFill>
                <a:latin typeface="Verdana"/>
                <a:cs typeface="Verdana"/>
              </a:rPr>
              <a:t>дения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Verdana"/>
              <a:cs typeface="Verdana"/>
            </a:endParaRPr>
          </a:p>
          <a:p>
            <a:pPr marL="299085" marR="5080" indent="-287020">
              <a:lnSpc>
                <a:spcPct val="1072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  <a:tab pos="1667510" algn="l"/>
                <a:tab pos="2542540" algn="l"/>
                <a:tab pos="4255135" algn="l"/>
                <a:tab pos="5744845" algn="l"/>
                <a:tab pos="6058535" algn="l"/>
                <a:tab pos="7352665" algn="l"/>
                <a:tab pos="8764270" algn="l"/>
              </a:tabLst>
            </a:pPr>
            <a:r>
              <a:rPr sz="1800" spc="114" dirty="0">
                <a:solidFill>
                  <a:srgbClr val="2E5496"/>
                </a:solidFill>
                <a:latin typeface="Verdana"/>
                <a:cs typeface="Verdana"/>
              </a:rPr>
              <a:t>Пр</a:t>
            </a:r>
            <a:r>
              <a:rPr sz="1800" spc="95" dirty="0">
                <a:solidFill>
                  <a:srgbClr val="2E5496"/>
                </a:solidFill>
                <a:latin typeface="Verdana"/>
                <a:cs typeface="Verdana"/>
              </a:rPr>
              <a:t>и</a:t>
            </a:r>
            <a:r>
              <a:rPr sz="1800" spc="40" dirty="0">
                <a:solidFill>
                  <a:srgbClr val="2E5496"/>
                </a:solidFill>
                <a:latin typeface="Verdana"/>
                <a:cs typeface="Verdana"/>
              </a:rPr>
              <a:t>знаки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120" dirty="0">
                <a:solidFill>
                  <a:srgbClr val="2E5496"/>
                </a:solidFill>
                <a:latin typeface="Verdana"/>
                <a:cs typeface="Verdana"/>
              </a:rPr>
              <a:t>р</a:t>
            </a:r>
            <a:r>
              <a:rPr sz="1800" spc="55" dirty="0">
                <a:solidFill>
                  <a:srgbClr val="2E5496"/>
                </a:solidFill>
                <a:latin typeface="Verdana"/>
                <a:cs typeface="Verdana"/>
              </a:rPr>
              <a:t>ис</a:t>
            </a:r>
            <a:r>
              <a:rPr sz="1800" spc="60" dirty="0">
                <a:solidFill>
                  <a:srgbClr val="2E5496"/>
                </a:solidFill>
                <a:latin typeface="Verdana"/>
                <a:cs typeface="Verdana"/>
              </a:rPr>
              <a:t>к</a:t>
            </a:r>
            <a:r>
              <a:rPr sz="1800" spc="-25" dirty="0">
                <a:solidFill>
                  <a:srgbClr val="2E5496"/>
                </a:solidFill>
                <a:latin typeface="Verdana"/>
                <a:cs typeface="Verdana"/>
              </a:rPr>
              <a:t>а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45" dirty="0">
                <a:solidFill>
                  <a:srgbClr val="2E5496"/>
                </a:solidFill>
                <a:latin typeface="Verdana"/>
                <a:cs typeface="Verdana"/>
              </a:rPr>
              <a:t>деви</a:t>
            </a:r>
            <a:r>
              <a:rPr sz="1800" spc="50" dirty="0">
                <a:solidFill>
                  <a:srgbClr val="2E5496"/>
                </a:solidFill>
                <a:latin typeface="Verdana"/>
                <a:cs typeface="Verdana"/>
              </a:rPr>
              <a:t>антно</a:t>
            </a:r>
            <a:r>
              <a:rPr sz="1800" spc="30" dirty="0">
                <a:solidFill>
                  <a:srgbClr val="2E5496"/>
                </a:solidFill>
                <a:latin typeface="Verdana"/>
                <a:cs typeface="Verdana"/>
              </a:rPr>
              <a:t>г</a:t>
            </a:r>
            <a:r>
              <a:rPr sz="1800" spc="60" dirty="0">
                <a:solidFill>
                  <a:srgbClr val="2E5496"/>
                </a:solidFill>
                <a:latin typeface="Verdana"/>
                <a:cs typeface="Verdana"/>
              </a:rPr>
              <a:t>о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75" dirty="0">
                <a:solidFill>
                  <a:srgbClr val="2E5496"/>
                </a:solidFill>
                <a:latin typeface="Verdana"/>
                <a:cs typeface="Verdana"/>
              </a:rPr>
              <a:t>п</a:t>
            </a:r>
            <a:r>
              <a:rPr sz="1800" spc="45" dirty="0">
                <a:solidFill>
                  <a:srgbClr val="2E5496"/>
                </a:solidFill>
                <a:latin typeface="Verdana"/>
                <a:cs typeface="Verdana"/>
              </a:rPr>
              <a:t>о</a:t>
            </a:r>
            <a:r>
              <a:rPr sz="1800" spc="30" dirty="0">
                <a:solidFill>
                  <a:srgbClr val="2E5496"/>
                </a:solidFill>
                <a:latin typeface="Verdana"/>
                <a:cs typeface="Verdana"/>
              </a:rPr>
              <a:t>в</a:t>
            </a:r>
            <a:r>
              <a:rPr sz="1800" spc="65" dirty="0">
                <a:solidFill>
                  <a:srgbClr val="2E5496"/>
                </a:solidFill>
                <a:latin typeface="Verdana"/>
                <a:cs typeface="Verdana"/>
              </a:rPr>
              <a:t>е</a:t>
            </a:r>
            <a:r>
              <a:rPr sz="1800" spc="70" dirty="0">
                <a:solidFill>
                  <a:srgbClr val="2E5496"/>
                </a:solidFill>
                <a:latin typeface="Verdana"/>
                <a:cs typeface="Verdana"/>
              </a:rPr>
              <a:t>д</a:t>
            </a:r>
            <a:r>
              <a:rPr sz="1800" spc="60" dirty="0">
                <a:solidFill>
                  <a:srgbClr val="2E5496"/>
                </a:solidFill>
                <a:latin typeface="Verdana"/>
                <a:cs typeface="Verdana"/>
              </a:rPr>
              <a:t>ения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95" dirty="0">
                <a:solidFill>
                  <a:srgbClr val="2E5496"/>
                </a:solidFill>
                <a:latin typeface="Verdana"/>
                <a:cs typeface="Verdana"/>
              </a:rPr>
              <a:t>и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85" dirty="0">
                <a:solidFill>
                  <a:srgbClr val="2E5496"/>
                </a:solidFill>
                <a:latin typeface="Verdana"/>
                <a:cs typeface="Verdana"/>
              </a:rPr>
              <a:t>д</a:t>
            </a:r>
            <a:r>
              <a:rPr sz="1800" spc="50" dirty="0">
                <a:solidFill>
                  <a:srgbClr val="2E5496"/>
                </a:solidFill>
                <a:latin typeface="Verdana"/>
                <a:cs typeface="Verdana"/>
              </a:rPr>
              <a:t>ействия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55" dirty="0">
                <a:solidFill>
                  <a:srgbClr val="2E5496"/>
                </a:solidFill>
                <a:latin typeface="Verdana"/>
                <a:cs typeface="Verdana"/>
              </a:rPr>
              <a:t>со</a:t>
            </a:r>
            <a:r>
              <a:rPr sz="1800" spc="15" dirty="0">
                <a:solidFill>
                  <a:srgbClr val="2E5496"/>
                </a:solidFill>
                <a:latin typeface="Verdana"/>
                <a:cs typeface="Verdana"/>
              </a:rPr>
              <a:t>в</a:t>
            </a:r>
            <a:r>
              <a:rPr sz="1800" spc="35" dirty="0">
                <a:solidFill>
                  <a:srgbClr val="2E5496"/>
                </a:solidFill>
                <a:latin typeface="Verdana"/>
                <a:cs typeface="Verdana"/>
              </a:rPr>
              <a:t>етника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55" dirty="0">
                <a:solidFill>
                  <a:srgbClr val="2E5496"/>
                </a:solidFill>
                <a:latin typeface="Verdana"/>
                <a:cs typeface="Verdana"/>
              </a:rPr>
              <a:t>по  </a:t>
            </a:r>
            <a:r>
              <a:rPr sz="1800" spc="50" dirty="0">
                <a:solidFill>
                  <a:srgbClr val="2E5496"/>
                </a:solidFill>
                <a:latin typeface="Verdana"/>
                <a:cs typeface="Verdana"/>
              </a:rPr>
              <a:t>воспитанию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E5496"/>
              </a:buClr>
              <a:buFont typeface="Wingdings"/>
              <a:buChar char=""/>
            </a:pPr>
            <a:endParaRPr sz="1850">
              <a:latin typeface="Verdana"/>
              <a:cs typeface="Verdana"/>
            </a:endParaRPr>
          </a:p>
          <a:p>
            <a:pPr marL="299085" marR="5715" indent="-287020">
              <a:lnSpc>
                <a:spcPct val="107200"/>
              </a:lnSpc>
              <a:buFont typeface="Wingdings"/>
              <a:buChar char=""/>
              <a:tabLst>
                <a:tab pos="299720" algn="l"/>
                <a:tab pos="1708785" algn="l"/>
                <a:tab pos="3757295" algn="l"/>
                <a:tab pos="4239895" algn="l"/>
                <a:tab pos="5584825" algn="l"/>
                <a:tab pos="7279640" algn="l"/>
              </a:tabLst>
            </a:pPr>
            <a:r>
              <a:rPr sz="1800" spc="105" dirty="0">
                <a:solidFill>
                  <a:srgbClr val="2E5496"/>
                </a:solidFill>
                <a:latin typeface="Verdana"/>
                <a:cs typeface="Verdana"/>
              </a:rPr>
              <a:t>Пр</a:t>
            </a:r>
            <a:r>
              <a:rPr sz="1800" spc="80" dirty="0">
                <a:solidFill>
                  <a:srgbClr val="2E5496"/>
                </a:solidFill>
                <a:latin typeface="Verdana"/>
                <a:cs typeface="Verdana"/>
              </a:rPr>
              <a:t>о</a:t>
            </a:r>
            <a:r>
              <a:rPr sz="1800" spc="20" dirty="0">
                <a:solidFill>
                  <a:srgbClr val="2E5496"/>
                </a:solidFill>
                <a:latin typeface="Verdana"/>
                <a:cs typeface="Verdana"/>
              </a:rPr>
              <a:t>екты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100" dirty="0">
                <a:solidFill>
                  <a:srgbClr val="2E5496"/>
                </a:solidFill>
                <a:latin typeface="Verdana"/>
                <a:cs typeface="Verdana"/>
              </a:rPr>
              <a:t>Росд</a:t>
            </a:r>
            <a:r>
              <a:rPr sz="1800" spc="25" dirty="0">
                <a:solidFill>
                  <a:srgbClr val="2E5496"/>
                </a:solidFill>
                <a:latin typeface="Verdana"/>
                <a:cs typeface="Verdana"/>
              </a:rPr>
              <a:t>е</a:t>
            </a:r>
            <a:r>
              <a:rPr sz="1800" spc="5" dirty="0">
                <a:solidFill>
                  <a:srgbClr val="2E5496"/>
                </a:solidFill>
                <a:latin typeface="Verdana"/>
                <a:cs typeface="Verdana"/>
              </a:rPr>
              <a:t>т</a:t>
            </a:r>
            <a:r>
              <a:rPr sz="1800" spc="80" dirty="0">
                <a:solidFill>
                  <a:srgbClr val="2E5496"/>
                </a:solidFill>
                <a:latin typeface="Verdana"/>
                <a:cs typeface="Verdana"/>
              </a:rPr>
              <a:t>ц</a:t>
            </a:r>
            <a:r>
              <a:rPr sz="1800" spc="45" dirty="0">
                <a:solidFill>
                  <a:srgbClr val="2E5496"/>
                </a:solidFill>
                <a:latin typeface="Verdana"/>
                <a:cs typeface="Verdana"/>
              </a:rPr>
              <a:t>ен</a:t>
            </a:r>
            <a:r>
              <a:rPr sz="1800" spc="15" dirty="0">
                <a:solidFill>
                  <a:srgbClr val="2E5496"/>
                </a:solidFill>
                <a:latin typeface="Verdana"/>
                <a:cs typeface="Verdana"/>
              </a:rPr>
              <a:t>т</a:t>
            </a:r>
            <a:r>
              <a:rPr sz="1800" spc="45" dirty="0">
                <a:solidFill>
                  <a:srgbClr val="2E5496"/>
                </a:solidFill>
                <a:latin typeface="Verdana"/>
                <a:cs typeface="Verdana"/>
              </a:rPr>
              <a:t>ра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30" dirty="0">
                <a:solidFill>
                  <a:srgbClr val="2E5496"/>
                </a:solidFill>
                <a:latin typeface="Verdana"/>
                <a:cs typeface="Verdana"/>
              </a:rPr>
              <a:t>в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75" dirty="0">
                <a:solidFill>
                  <a:srgbClr val="2E5496"/>
                </a:solidFill>
                <a:latin typeface="Verdana"/>
                <a:cs typeface="Verdana"/>
              </a:rPr>
              <a:t>сис</a:t>
            </a:r>
            <a:r>
              <a:rPr sz="1800" spc="70" dirty="0">
                <a:solidFill>
                  <a:srgbClr val="2E5496"/>
                </a:solidFill>
                <a:latin typeface="Verdana"/>
                <a:cs typeface="Verdana"/>
              </a:rPr>
              <a:t>теме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70" dirty="0">
                <a:solidFill>
                  <a:srgbClr val="2E5496"/>
                </a:solidFill>
                <a:latin typeface="Verdana"/>
                <a:cs typeface="Verdana"/>
              </a:rPr>
              <a:t>пер</a:t>
            </a:r>
            <a:r>
              <a:rPr sz="1800" spc="45" dirty="0">
                <a:solidFill>
                  <a:srgbClr val="2E5496"/>
                </a:solidFill>
                <a:latin typeface="Verdana"/>
                <a:cs typeface="Verdana"/>
              </a:rPr>
              <a:t>в</a:t>
            </a:r>
            <a:r>
              <a:rPr sz="1800" spc="50" dirty="0">
                <a:solidFill>
                  <a:srgbClr val="2E5496"/>
                </a:solidFill>
                <a:latin typeface="Verdana"/>
                <a:cs typeface="Verdana"/>
              </a:rPr>
              <a:t>и</a:t>
            </a:r>
            <a:r>
              <a:rPr sz="1800" spc="40" dirty="0">
                <a:solidFill>
                  <a:srgbClr val="2E5496"/>
                </a:solidFill>
                <a:latin typeface="Verdana"/>
                <a:cs typeface="Verdana"/>
              </a:rPr>
              <a:t>ч</a:t>
            </a:r>
            <a:r>
              <a:rPr sz="1800" spc="75" dirty="0">
                <a:solidFill>
                  <a:srgbClr val="2E5496"/>
                </a:solidFill>
                <a:latin typeface="Verdana"/>
                <a:cs typeface="Verdana"/>
              </a:rPr>
              <a:t>ной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70" dirty="0">
                <a:solidFill>
                  <a:srgbClr val="2E5496"/>
                </a:solidFill>
                <a:latin typeface="Verdana"/>
                <a:cs typeface="Verdana"/>
              </a:rPr>
              <a:t>п</a:t>
            </a:r>
            <a:r>
              <a:rPr sz="1800" spc="35" dirty="0">
                <a:solidFill>
                  <a:srgbClr val="2E5496"/>
                </a:solidFill>
                <a:latin typeface="Verdana"/>
                <a:cs typeface="Verdana"/>
              </a:rPr>
              <a:t>рофил</a:t>
            </a:r>
            <a:r>
              <a:rPr sz="1800" spc="20" dirty="0">
                <a:solidFill>
                  <a:srgbClr val="2E5496"/>
                </a:solidFill>
                <a:latin typeface="Verdana"/>
                <a:cs typeface="Verdana"/>
              </a:rPr>
              <a:t>а</a:t>
            </a:r>
            <a:r>
              <a:rPr sz="1800" spc="25" dirty="0">
                <a:solidFill>
                  <a:srgbClr val="2E5496"/>
                </a:solidFill>
                <a:latin typeface="Verdana"/>
                <a:cs typeface="Verdana"/>
              </a:rPr>
              <a:t>кти</a:t>
            </a:r>
            <a:r>
              <a:rPr sz="1800" spc="30" dirty="0">
                <a:solidFill>
                  <a:srgbClr val="2E5496"/>
                </a:solidFill>
                <a:latin typeface="Verdana"/>
                <a:cs typeface="Verdana"/>
              </a:rPr>
              <a:t>к</a:t>
            </a:r>
            <a:r>
              <a:rPr sz="1800" spc="65" dirty="0">
                <a:solidFill>
                  <a:srgbClr val="2E5496"/>
                </a:solidFill>
                <a:latin typeface="Verdana"/>
                <a:cs typeface="Verdana"/>
              </a:rPr>
              <a:t>и  </a:t>
            </a:r>
            <a:r>
              <a:rPr sz="1800" spc="45" dirty="0">
                <a:solidFill>
                  <a:srgbClr val="2E5496"/>
                </a:solidFill>
                <a:latin typeface="Verdana"/>
                <a:cs typeface="Verdana"/>
              </a:rPr>
              <a:t>отклоняю</a:t>
            </a:r>
            <a:r>
              <a:rPr sz="1800" spc="50" dirty="0">
                <a:solidFill>
                  <a:srgbClr val="2E5496"/>
                </a:solidFill>
                <a:latin typeface="Verdana"/>
                <a:cs typeface="Verdana"/>
              </a:rPr>
              <a:t>щ</a:t>
            </a:r>
            <a:r>
              <a:rPr sz="1800" spc="45" dirty="0">
                <a:solidFill>
                  <a:srgbClr val="2E5496"/>
                </a:solidFill>
                <a:latin typeface="Verdana"/>
                <a:cs typeface="Verdana"/>
              </a:rPr>
              <a:t>ег</a:t>
            </a:r>
            <a:r>
              <a:rPr sz="1800" spc="40" dirty="0">
                <a:solidFill>
                  <a:srgbClr val="2E5496"/>
                </a:solidFill>
                <a:latin typeface="Verdana"/>
                <a:cs typeface="Verdana"/>
              </a:rPr>
              <a:t>ося</a:t>
            </a:r>
            <a:r>
              <a:rPr sz="1800" spc="-16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2E5496"/>
                </a:solidFill>
                <a:latin typeface="Verdana"/>
                <a:cs typeface="Verdana"/>
              </a:rPr>
              <a:t>п</a:t>
            </a:r>
            <a:r>
              <a:rPr sz="1800" spc="50" dirty="0">
                <a:solidFill>
                  <a:srgbClr val="2E5496"/>
                </a:solidFill>
                <a:latin typeface="Verdana"/>
                <a:cs typeface="Verdana"/>
              </a:rPr>
              <a:t>ов</a:t>
            </a:r>
            <a:r>
              <a:rPr sz="1800" spc="40" dirty="0">
                <a:solidFill>
                  <a:srgbClr val="2E5496"/>
                </a:solidFill>
                <a:latin typeface="Verdana"/>
                <a:cs typeface="Verdana"/>
              </a:rPr>
              <a:t>е</a:t>
            </a:r>
            <a:r>
              <a:rPr sz="1800" spc="65" dirty="0">
                <a:solidFill>
                  <a:srgbClr val="2E5496"/>
                </a:solidFill>
                <a:latin typeface="Verdana"/>
                <a:cs typeface="Verdana"/>
              </a:rPr>
              <a:t>дения</a:t>
            </a:r>
            <a:r>
              <a:rPr sz="1800" spc="-16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2E5496"/>
                </a:solidFill>
                <a:latin typeface="Verdana"/>
                <a:cs typeface="Verdana"/>
              </a:rPr>
              <a:t>среди</a:t>
            </a:r>
            <a:r>
              <a:rPr sz="1800" spc="-15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2E5496"/>
                </a:solidFill>
                <a:latin typeface="Verdana"/>
                <a:cs typeface="Verdana"/>
              </a:rPr>
              <a:t>о</a:t>
            </a:r>
            <a:r>
              <a:rPr sz="1800" spc="60" dirty="0">
                <a:solidFill>
                  <a:srgbClr val="2E5496"/>
                </a:solidFill>
                <a:latin typeface="Verdana"/>
                <a:cs typeface="Verdana"/>
              </a:rPr>
              <a:t>б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уча</a:t>
            </a:r>
            <a:r>
              <a:rPr sz="1800" spc="-10" dirty="0">
                <a:solidFill>
                  <a:srgbClr val="2E5496"/>
                </a:solidFill>
                <a:latin typeface="Verdana"/>
                <a:cs typeface="Verdana"/>
              </a:rPr>
              <a:t>ю</a:t>
            </a:r>
            <a:r>
              <a:rPr sz="1800" spc="35" dirty="0">
                <a:solidFill>
                  <a:srgbClr val="2E5496"/>
                </a:solidFill>
                <a:latin typeface="Verdana"/>
                <a:cs typeface="Verdana"/>
              </a:rPr>
              <a:t>щихся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44574" y="3954170"/>
            <a:ext cx="8809990" cy="2499995"/>
            <a:chOff x="1544574" y="3954170"/>
            <a:chExt cx="8809990" cy="24999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4574" y="3969334"/>
              <a:ext cx="3549650" cy="24847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4406" y="3954170"/>
              <a:ext cx="3549650" cy="24847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240918"/>
            <a:ext cx="9916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Calibri"/>
                <a:cs typeface="Calibri"/>
              </a:rPr>
              <a:t>СОВЕТНИК</a:t>
            </a:r>
            <a:r>
              <a:rPr sz="2800" b="0" spc="10" dirty="0">
                <a:latin typeface="Calibri"/>
                <a:cs typeface="Calibri"/>
              </a:rPr>
              <a:t> </a:t>
            </a:r>
            <a:r>
              <a:rPr sz="2800" b="0" spc="-30" dirty="0">
                <a:latin typeface="Calibri"/>
                <a:cs typeface="Calibri"/>
              </a:rPr>
              <a:t>ДИРЕКТОРА</a:t>
            </a:r>
            <a:r>
              <a:rPr sz="2800" b="0" spc="25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УЧАСТВУЕТ</a:t>
            </a:r>
            <a:r>
              <a:rPr sz="2800" b="0" spc="-15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В</a:t>
            </a:r>
            <a:r>
              <a:rPr sz="2800" b="0" spc="10" dirty="0">
                <a:latin typeface="Calibri"/>
                <a:cs typeface="Calibri"/>
              </a:rPr>
              <a:t> </a:t>
            </a:r>
            <a:r>
              <a:rPr sz="2800" b="0" spc="-45" dirty="0">
                <a:latin typeface="Calibri"/>
                <a:cs typeface="Calibri"/>
              </a:rPr>
              <a:t>РАЗРАБОТКЕ</a:t>
            </a:r>
            <a:r>
              <a:rPr sz="2800" b="0" spc="5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И</a:t>
            </a:r>
            <a:r>
              <a:rPr sz="2800" b="0" spc="1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РЕАЛИЗАЦИИ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178979"/>
            <a:ext cx="11608435" cy="5679440"/>
            <a:chOff x="0" y="1178979"/>
            <a:chExt cx="11608435" cy="5679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78979"/>
              <a:ext cx="11608053" cy="567901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817" y="2846959"/>
              <a:ext cx="6262370" cy="1733550"/>
            </a:xfrm>
            <a:custGeom>
              <a:avLst/>
              <a:gdLst/>
              <a:ahLst/>
              <a:cxnLst/>
              <a:rect l="l" t="t" r="r" b="b"/>
              <a:pathLst>
                <a:path w="6262370" h="1733550">
                  <a:moveTo>
                    <a:pt x="5973114" y="0"/>
                  </a:moveTo>
                  <a:lnTo>
                    <a:pt x="288886" y="0"/>
                  </a:lnTo>
                  <a:lnTo>
                    <a:pt x="242027" y="3783"/>
                  </a:lnTo>
                  <a:lnTo>
                    <a:pt x="197575" y="14735"/>
                  </a:lnTo>
                  <a:lnTo>
                    <a:pt x="156125" y="32260"/>
                  </a:lnTo>
                  <a:lnTo>
                    <a:pt x="118273" y="55762"/>
                  </a:lnTo>
                  <a:lnTo>
                    <a:pt x="84612" y="84645"/>
                  </a:lnTo>
                  <a:lnTo>
                    <a:pt x="55737" y="118314"/>
                  </a:lnTo>
                  <a:lnTo>
                    <a:pt x="32244" y="156172"/>
                  </a:lnTo>
                  <a:lnTo>
                    <a:pt x="14727" y="197624"/>
                  </a:lnTo>
                  <a:lnTo>
                    <a:pt x="3780" y="242073"/>
                  </a:lnTo>
                  <a:lnTo>
                    <a:pt x="0" y="288925"/>
                  </a:lnTo>
                  <a:lnTo>
                    <a:pt x="0" y="1444370"/>
                  </a:lnTo>
                  <a:lnTo>
                    <a:pt x="3780" y="1491222"/>
                  </a:lnTo>
                  <a:lnTo>
                    <a:pt x="14727" y="1535671"/>
                  </a:lnTo>
                  <a:lnTo>
                    <a:pt x="32244" y="1577123"/>
                  </a:lnTo>
                  <a:lnTo>
                    <a:pt x="55737" y="1614981"/>
                  </a:lnTo>
                  <a:lnTo>
                    <a:pt x="84612" y="1648650"/>
                  </a:lnTo>
                  <a:lnTo>
                    <a:pt x="118273" y="1677533"/>
                  </a:lnTo>
                  <a:lnTo>
                    <a:pt x="156125" y="1701035"/>
                  </a:lnTo>
                  <a:lnTo>
                    <a:pt x="197575" y="1718560"/>
                  </a:lnTo>
                  <a:lnTo>
                    <a:pt x="242027" y="1729512"/>
                  </a:lnTo>
                  <a:lnTo>
                    <a:pt x="288886" y="1733295"/>
                  </a:lnTo>
                  <a:lnTo>
                    <a:pt x="5973114" y="1733295"/>
                  </a:lnTo>
                  <a:lnTo>
                    <a:pt x="6019966" y="1729512"/>
                  </a:lnTo>
                  <a:lnTo>
                    <a:pt x="6064415" y="1718560"/>
                  </a:lnTo>
                  <a:lnTo>
                    <a:pt x="6105867" y="1701035"/>
                  </a:lnTo>
                  <a:lnTo>
                    <a:pt x="6143725" y="1677533"/>
                  </a:lnTo>
                  <a:lnTo>
                    <a:pt x="6177394" y="1648650"/>
                  </a:lnTo>
                  <a:lnTo>
                    <a:pt x="6206277" y="1614981"/>
                  </a:lnTo>
                  <a:lnTo>
                    <a:pt x="6229779" y="1577123"/>
                  </a:lnTo>
                  <a:lnTo>
                    <a:pt x="6247304" y="1535671"/>
                  </a:lnTo>
                  <a:lnTo>
                    <a:pt x="6258256" y="1491222"/>
                  </a:lnTo>
                  <a:lnTo>
                    <a:pt x="6262039" y="1444370"/>
                  </a:lnTo>
                  <a:lnTo>
                    <a:pt x="6262039" y="288925"/>
                  </a:lnTo>
                  <a:lnTo>
                    <a:pt x="6258256" y="242073"/>
                  </a:lnTo>
                  <a:lnTo>
                    <a:pt x="6247304" y="197624"/>
                  </a:lnTo>
                  <a:lnTo>
                    <a:pt x="6229779" y="156172"/>
                  </a:lnTo>
                  <a:lnTo>
                    <a:pt x="6206277" y="118314"/>
                  </a:lnTo>
                  <a:lnTo>
                    <a:pt x="6177394" y="84645"/>
                  </a:lnTo>
                  <a:lnTo>
                    <a:pt x="6143725" y="55762"/>
                  </a:lnTo>
                  <a:lnTo>
                    <a:pt x="6105867" y="32260"/>
                  </a:lnTo>
                  <a:lnTo>
                    <a:pt x="6064415" y="14735"/>
                  </a:lnTo>
                  <a:lnTo>
                    <a:pt x="6019966" y="3783"/>
                  </a:lnTo>
                  <a:lnTo>
                    <a:pt x="597311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817" y="2846959"/>
              <a:ext cx="6262370" cy="1733550"/>
            </a:xfrm>
            <a:custGeom>
              <a:avLst/>
              <a:gdLst/>
              <a:ahLst/>
              <a:cxnLst/>
              <a:rect l="l" t="t" r="r" b="b"/>
              <a:pathLst>
                <a:path w="6262370" h="1733550">
                  <a:moveTo>
                    <a:pt x="0" y="288925"/>
                  </a:moveTo>
                  <a:lnTo>
                    <a:pt x="3780" y="242073"/>
                  </a:lnTo>
                  <a:lnTo>
                    <a:pt x="14727" y="197624"/>
                  </a:lnTo>
                  <a:lnTo>
                    <a:pt x="32244" y="156172"/>
                  </a:lnTo>
                  <a:lnTo>
                    <a:pt x="55737" y="118314"/>
                  </a:lnTo>
                  <a:lnTo>
                    <a:pt x="84612" y="84645"/>
                  </a:lnTo>
                  <a:lnTo>
                    <a:pt x="118273" y="55762"/>
                  </a:lnTo>
                  <a:lnTo>
                    <a:pt x="156125" y="32260"/>
                  </a:lnTo>
                  <a:lnTo>
                    <a:pt x="197575" y="14735"/>
                  </a:lnTo>
                  <a:lnTo>
                    <a:pt x="242027" y="3783"/>
                  </a:lnTo>
                  <a:lnTo>
                    <a:pt x="288886" y="0"/>
                  </a:lnTo>
                  <a:lnTo>
                    <a:pt x="5973114" y="0"/>
                  </a:lnTo>
                  <a:lnTo>
                    <a:pt x="6019966" y="3783"/>
                  </a:lnTo>
                  <a:lnTo>
                    <a:pt x="6064415" y="14735"/>
                  </a:lnTo>
                  <a:lnTo>
                    <a:pt x="6105867" y="32260"/>
                  </a:lnTo>
                  <a:lnTo>
                    <a:pt x="6143725" y="55762"/>
                  </a:lnTo>
                  <a:lnTo>
                    <a:pt x="6177394" y="84645"/>
                  </a:lnTo>
                  <a:lnTo>
                    <a:pt x="6206277" y="118314"/>
                  </a:lnTo>
                  <a:lnTo>
                    <a:pt x="6229779" y="156172"/>
                  </a:lnTo>
                  <a:lnTo>
                    <a:pt x="6247304" y="197624"/>
                  </a:lnTo>
                  <a:lnTo>
                    <a:pt x="6258256" y="242073"/>
                  </a:lnTo>
                  <a:lnTo>
                    <a:pt x="6262039" y="288925"/>
                  </a:lnTo>
                  <a:lnTo>
                    <a:pt x="6262039" y="1444370"/>
                  </a:lnTo>
                  <a:lnTo>
                    <a:pt x="6258256" y="1491222"/>
                  </a:lnTo>
                  <a:lnTo>
                    <a:pt x="6247304" y="1535671"/>
                  </a:lnTo>
                  <a:lnTo>
                    <a:pt x="6229779" y="1577123"/>
                  </a:lnTo>
                  <a:lnTo>
                    <a:pt x="6206277" y="1614981"/>
                  </a:lnTo>
                  <a:lnTo>
                    <a:pt x="6177394" y="1648650"/>
                  </a:lnTo>
                  <a:lnTo>
                    <a:pt x="6143725" y="1677533"/>
                  </a:lnTo>
                  <a:lnTo>
                    <a:pt x="6105867" y="1701035"/>
                  </a:lnTo>
                  <a:lnTo>
                    <a:pt x="6064415" y="1718560"/>
                  </a:lnTo>
                  <a:lnTo>
                    <a:pt x="6019966" y="1729512"/>
                  </a:lnTo>
                  <a:lnTo>
                    <a:pt x="5973114" y="1733295"/>
                  </a:lnTo>
                  <a:lnTo>
                    <a:pt x="288886" y="1733295"/>
                  </a:lnTo>
                  <a:lnTo>
                    <a:pt x="242027" y="1729512"/>
                  </a:lnTo>
                  <a:lnTo>
                    <a:pt x="197575" y="1718560"/>
                  </a:lnTo>
                  <a:lnTo>
                    <a:pt x="156125" y="1701035"/>
                  </a:lnTo>
                  <a:lnTo>
                    <a:pt x="118273" y="1677533"/>
                  </a:lnTo>
                  <a:lnTo>
                    <a:pt x="84612" y="1648650"/>
                  </a:lnTo>
                  <a:lnTo>
                    <a:pt x="55737" y="1614981"/>
                  </a:lnTo>
                  <a:lnTo>
                    <a:pt x="32244" y="1577123"/>
                  </a:lnTo>
                  <a:lnTo>
                    <a:pt x="14727" y="1535671"/>
                  </a:lnTo>
                  <a:lnTo>
                    <a:pt x="3780" y="1491222"/>
                  </a:lnTo>
                  <a:lnTo>
                    <a:pt x="0" y="1444370"/>
                  </a:lnTo>
                  <a:lnTo>
                    <a:pt x="0" y="28892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3080" y="1461643"/>
              <a:ext cx="6262370" cy="1102995"/>
            </a:xfrm>
            <a:custGeom>
              <a:avLst/>
              <a:gdLst/>
              <a:ahLst/>
              <a:cxnLst/>
              <a:rect l="l" t="t" r="r" b="b"/>
              <a:pathLst>
                <a:path w="6262370" h="1102995">
                  <a:moveTo>
                    <a:pt x="6078283" y="0"/>
                  </a:moveTo>
                  <a:lnTo>
                    <a:pt x="183794" y="0"/>
                  </a:lnTo>
                  <a:lnTo>
                    <a:pt x="134933" y="6565"/>
                  </a:lnTo>
                  <a:lnTo>
                    <a:pt x="91027" y="25094"/>
                  </a:lnTo>
                  <a:lnTo>
                    <a:pt x="53830" y="53832"/>
                  </a:lnTo>
                  <a:lnTo>
                    <a:pt x="25092" y="91026"/>
                  </a:lnTo>
                  <a:lnTo>
                    <a:pt x="6565" y="134922"/>
                  </a:lnTo>
                  <a:lnTo>
                    <a:pt x="0" y="183769"/>
                  </a:lnTo>
                  <a:lnTo>
                    <a:pt x="0" y="918845"/>
                  </a:lnTo>
                  <a:lnTo>
                    <a:pt x="6565" y="967744"/>
                  </a:lnTo>
                  <a:lnTo>
                    <a:pt x="25092" y="1011677"/>
                  </a:lnTo>
                  <a:lnTo>
                    <a:pt x="53830" y="1048893"/>
                  </a:lnTo>
                  <a:lnTo>
                    <a:pt x="91027" y="1077642"/>
                  </a:lnTo>
                  <a:lnTo>
                    <a:pt x="134933" y="1096174"/>
                  </a:lnTo>
                  <a:lnTo>
                    <a:pt x="183794" y="1102741"/>
                  </a:lnTo>
                  <a:lnTo>
                    <a:pt x="6078283" y="1102741"/>
                  </a:lnTo>
                  <a:lnTo>
                    <a:pt x="6127129" y="1096174"/>
                  </a:lnTo>
                  <a:lnTo>
                    <a:pt x="6171026" y="1077642"/>
                  </a:lnTo>
                  <a:lnTo>
                    <a:pt x="6208220" y="1048893"/>
                  </a:lnTo>
                  <a:lnTo>
                    <a:pt x="6236958" y="1011677"/>
                  </a:lnTo>
                  <a:lnTo>
                    <a:pt x="6255486" y="967744"/>
                  </a:lnTo>
                  <a:lnTo>
                    <a:pt x="6262052" y="918845"/>
                  </a:lnTo>
                  <a:lnTo>
                    <a:pt x="6262052" y="183769"/>
                  </a:lnTo>
                  <a:lnTo>
                    <a:pt x="6255486" y="134922"/>
                  </a:lnTo>
                  <a:lnTo>
                    <a:pt x="6236958" y="91026"/>
                  </a:lnTo>
                  <a:lnTo>
                    <a:pt x="6208220" y="53832"/>
                  </a:lnTo>
                  <a:lnTo>
                    <a:pt x="6171026" y="25094"/>
                  </a:lnTo>
                  <a:lnTo>
                    <a:pt x="6127129" y="6565"/>
                  </a:lnTo>
                  <a:lnTo>
                    <a:pt x="60782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3080" y="1461643"/>
              <a:ext cx="6262370" cy="1102995"/>
            </a:xfrm>
            <a:custGeom>
              <a:avLst/>
              <a:gdLst/>
              <a:ahLst/>
              <a:cxnLst/>
              <a:rect l="l" t="t" r="r" b="b"/>
              <a:pathLst>
                <a:path w="6262370" h="1102995">
                  <a:moveTo>
                    <a:pt x="0" y="183769"/>
                  </a:moveTo>
                  <a:lnTo>
                    <a:pt x="6565" y="134922"/>
                  </a:lnTo>
                  <a:lnTo>
                    <a:pt x="25092" y="91026"/>
                  </a:lnTo>
                  <a:lnTo>
                    <a:pt x="53830" y="53832"/>
                  </a:lnTo>
                  <a:lnTo>
                    <a:pt x="91027" y="25094"/>
                  </a:lnTo>
                  <a:lnTo>
                    <a:pt x="134933" y="6565"/>
                  </a:lnTo>
                  <a:lnTo>
                    <a:pt x="183794" y="0"/>
                  </a:lnTo>
                  <a:lnTo>
                    <a:pt x="6078283" y="0"/>
                  </a:lnTo>
                  <a:lnTo>
                    <a:pt x="6127129" y="6565"/>
                  </a:lnTo>
                  <a:lnTo>
                    <a:pt x="6171026" y="25094"/>
                  </a:lnTo>
                  <a:lnTo>
                    <a:pt x="6208220" y="53832"/>
                  </a:lnTo>
                  <a:lnTo>
                    <a:pt x="6236958" y="91026"/>
                  </a:lnTo>
                  <a:lnTo>
                    <a:pt x="6255486" y="134922"/>
                  </a:lnTo>
                  <a:lnTo>
                    <a:pt x="6262052" y="183769"/>
                  </a:lnTo>
                  <a:lnTo>
                    <a:pt x="6262052" y="918845"/>
                  </a:lnTo>
                  <a:lnTo>
                    <a:pt x="6255486" y="967744"/>
                  </a:lnTo>
                  <a:lnTo>
                    <a:pt x="6236958" y="1011677"/>
                  </a:lnTo>
                  <a:lnTo>
                    <a:pt x="6208220" y="1048893"/>
                  </a:lnTo>
                  <a:lnTo>
                    <a:pt x="6171026" y="1077642"/>
                  </a:lnTo>
                  <a:lnTo>
                    <a:pt x="6127129" y="1096174"/>
                  </a:lnTo>
                  <a:lnTo>
                    <a:pt x="6078283" y="1102741"/>
                  </a:lnTo>
                  <a:lnTo>
                    <a:pt x="183794" y="1102741"/>
                  </a:lnTo>
                  <a:lnTo>
                    <a:pt x="134933" y="1096174"/>
                  </a:lnTo>
                  <a:lnTo>
                    <a:pt x="91027" y="1077642"/>
                  </a:lnTo>
                  <a:lnTo>
                    <a:pt x="53830" y="1048893"/>
                  </a:lnTo>
                  <a:lnTo>
                    <a:pt x="25092" y="1011677"/>
                  </a:lnTo>
                  <a:lnTo>
                    <a:pt x="6565" y="967744"/>
                  </a:lnTo>
                  <a:lnTo>
                    <a:pt x="0" y="918845"/>
                  </a:lnTo>
                  <a:lnTo>
                    <a:pt x="0" y="18376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7139" y="1574038"/>
            <a:ext cx="5689600" cy="2823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18135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рекомендаций по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ранней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профилактике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негативных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явлений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детско-юношеской среде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образовательной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организации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/>
              <a:buChar char=""/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Wingdings"/>
              <a:buChar char=""/>
            </a:pPr>
            <a:endParaRPr sz="2050">
              <a:latin typeface="Calibri"/>
              <a:cs typeface="Calibri"/>
            </a:endParaRPr>
          </a:p>
          <a:p>
            <a:pPr marL="299085" marR="30480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планов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программ организации мероприятий по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профилактике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асоциального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деструктивного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поведения обучающихся,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а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также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мероприятий по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поддержке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обучающихся,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находящихся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сложной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жизненной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ситуации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7467" y="4838700"/>
            <a:ext cx="6275070" cy="1115695"/>
            <a:chOff x="207467" y="4838700"/>
            <a:chExt cx="6275070" cy="1115695"/>
          </a:xfrm>
        </p:grpSpPr>
        <p:sp>
          <p:nvSpPr>
            <p:cNvPr id="11" name="object 11"/>
            <p:cNvSpPr/>
            <p:nvPr/>
          </p:nvSpPr>
          <p:spPr>
            <a:xfrm>
              <a:off x="213817" y="4845050"/>
              <a:ext cx="6262370" cy="1102995"/>
            </a:xfrm>
            <a:custGeom>
              <a:avLst/>
              <a:gdLst/>
              <a:ahLst/>
              <a:cxnLst/>
              <a:rect l="l" t="t" r="r" b="b"/>
              <a:pathLst>
                <a:path w="6262370" h="1102995">
                  <a:moveTo>
                    <a:pt x="6078270" y="0"/>
                  </a:moveTo>
                  <a:lnTo>
                    <a:pt x="183794" y="0"/>
                  </a:lnTo>
                  <a:lnTo>
                    <a:pt x="134933" y="6565"/>
                  </a:lnTo>
                  <a:lnTo>
                    <a:pt x="91027" y="25094"/>
                  </a:lnTo>
                  <a:lnTo>
                    <a:pt x="53830" y="53832"/>
                  </a:lnTo>
                  <a:lnTo>
                    <a:pt x="25092" y="91026"/>
                  </a:lnTo>
                  <a:lnTo>
                    <a:pt x="6565" y="134922"/>
                  </a:lnTo>
                  <a:lnTo>
                    <a:pt x="0" y="183769"/>
                  </a:lnTo>
                  <a:lnTo>
                    <a:pt x="0" y="918908"/>
                  </a:lnTo>
                  <a:lnTo>
                    <a:pt x="6565" y="967764"/>
                  </a:lnTo>
                  <a:lnTo>
                    <a:pt x="25092" y="1011666"/>
                  </a:lnTo>
                  <a:lnTo>
                    <a:pt x="53830" y="1048861"/>
                  </a:lnTo>
                  <a:lnTo>
                    <a:pt x="91027" y="1077598"/>
                  </a:lnTo>
                  <a:lnTo>
                    <a:pt x="134933" y="1096125"/>
                  </a:lnTo>
                  <a:lnTo>
                    <a:pt x="183794" y="1102690"/>
                  </a:lnTo>
                  <a:lnTo>
                    <a:pt x="6078270" y="1102690"/>
                  </a:lnTo>
                  <a:lnTo>
                    <a:pt x="6127116" y="1096125"/>
                  </a:lnTo>
                  <a:lnTo>
                    <a:pt x="6171013" y="1077598"/>
                  </a:lnTo>
                  <a:lnTo>
                    <a:pt x="6208207" y="1048861"/>
                  </a:lnTo>
                  <a:lnTo>
                    <a:pt x="6236945" y="1011666"/>
                  </a:lnTo>
                  <a:lnTo>
                    <a:pt x="6255474" y="967764"/>
                  </a:lnTo>
                  <a:lnTo>
                    <a:pt x="6262039" y="918908"/>
                  </a:lnTo>
                  <a:lnTo>
                    <a:pt x="6262039" y="183769"/>
                  </a:lnTo>
                  <a:lnTo>
                    <a:pt x="6255474" y="134922"/>
                  </a:lnTo>
                  <a:lnTo>
                    <a:pt x="6236945" y="91026"/>
                  </a:lnTo>
                  <a:lnTo>
                    <a:pt x="6208207" y="53832"/>
                  </a:lnTo>
                  <a:lnTo>
                    <a:pt x="6171013" y="25094"/>
                  </a:lnTo>
                  <a:lnTo>
                    <a:pt x="6127116" y="6565"/>
                  </a:lnTo>
                  <a:lnTo>
                    <a:pt x="607827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3817" y="4845050"/>
              <a:ext cx="6262370" cy="1102995"/>
            </a:xfrm>
            <a:custGeom>
              <a:avLst/>
              <a:gdLst/>
              <a:ahLst/>
              <a:cxnLst/>
              <a:rect l="l" t="t" r="r" b="b"/>
              <a:pathLst>
                <a:path w="6262370" h="1102995">
                  <a:moveTo>
                    <a:pt x="0" y="183769"/>
                  </a:moveTo>
                  <a:lnTo>
                    <a:pt x="6565" y="134922"/>
                  </a:lnTo>
                  <a:lnTo>
                    <a:pt x="25092" y="91026"/>
                  </a:lnTo>
                  <a:lnTo>
                    <a:pt x="53830" y="53832"/>
                  </a:lnTo>
                  <a:lnTo>
                    <a:pt x="91027" y="25094"/>
                  </a:lnTo>
                  <a:lnTo>
                    <a:pt x="134933" y="6565"/>
                  </a:lnTo>
                  <a:lnTo>
                    <a:pt x="183794" y="0"/>
                  </a:lnTo>
                  <a:lnTo>
                    <a:pt x="6078270" y="0"/>
                  </a:lnTo>
                  <a:lnTo>
                    <a:pt x="6127116" y="6565"/>
                  </a:lnTo>
                  <a:lnTo>
                    <a:pt x="6171013" y="25094"/>
                  </a:lnTo>
                  <a:lnTo>
                    <a:pt x="6208207" y="53832"/>
                  </a:lnTo>
                  <a:lnTo>
                    <a:pt x="6236945" y="91026"/>
                  </a:lnTo>
                  <a:lnTo>
                    <a:pt x="6255474" y="134922"/>
                  </a:lnTo>
                  <a:lnTo>
                    <a:pt x="6262039" y="183769"/>
                  </a:lnTo>
                  <a:lnTo>
                    <a:pt x="6262039" y="918908"/>
                  </a:lnTo>
                  <a:lnTo>
                    <a:pt x="6255474" y="967764"/>
                  </a:lnTo>
                  <a:lnTo>
                    <a:pt x="6236945" y="1011666"/>
                  </a:lnTo>
                  <a:lnTo>
                    <a:pt x="6208207" y="1048861"/>
                  </a:lnTo>
                  <a:lnTo>
                    <a:pt x="6171013" y="1077598"/>
                  </a:lnTo>
                  <a:lnTo>
                    <a:pt x="6127116" y="1096125"/>
                  </a:lnTo>
                  <a:lnTo>
                    <a:pt x="6078270" y="1102690"/>
                  </a:lnTo>
                  <a:lnTo>
                    <a:pt x="183794" y="1102690"/>
                  </a:lnTo>
                  <a:lnTo>
                    <a:pt x="134933" y="1096125"/>
                  </a:lnTo>
                  <a:lnTo>
                    <a:pt x="91027" y="1077598"/>
                  </a:lnTo>
                  <a:lnTo>
                    <a:pt x="53830" y="1048861"/>
                  </a:lnTo>
                  <a:lnTo>
                    <a:pt x="25092" y="1011666"/>
                  </a:lnTo>
                  <a:lnTo>
                    <a:pt x="6565" y="967764"/>
                  </a:lnTo>
                  <a:lnTo>
                    <a:pt x="0" y="918908"/>
                  </a:lnTo>
                  <a:lnTo>
                    <a:pt x="0" y="18376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46354" y="4958333"/>
            <a:ext cx="56711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мероприятий по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ранней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профилактике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негативных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явлений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детско-юношеской среде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образовательной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организации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331771" y="2206942"/>
            <a:ext cx="1468755" cy="1468755"/>
            <a:chOff x="8331771" y="2206942"/>
            <a:chExt cx="1468755" cy="146875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1359" y="2216530"/>
              <a:ext cx="1449324" cy="14493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336533" y="2211704"/>
              <a:ext cx="1459230" cy="1459230"/>
            </a:xfrm>
            <a:custGeom>
              <a:avLst/>
              <a:gdLst/>
              <a:ahLst/>
              <a:cxnLst/>
              <a:rect l="l" t="t" r="r" b="b"/>
              <a:pathLst>
                <a:path w="1459229" h="1459229">
                  <a:moveTo>
                    <a:pt x="0" y="1458849"/>
                  </a:moveTo>
                  <a:lnTo>
                    <a:pt x="1458849" y="1458849"/>
                  </a:lnTo>
                  <a:lnTo>
                    <a:pt x="1458849" y="0"/>
                  </a:lnTo>
                  <a:lnTo>
                    <a:pt x="0" y="0"/>
                  </a:lnTo>
                  <a:lnTo>
                    <a:pt x="0" y="1458849"/>
                  </a:lnTo>
                  <a:close/>
                </a:path>
              </a:pathLst>
            </a:custGeom>
            <a:ln w="9525">
              <a:solidFill>
                <a:srgbClr val="6B78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988045" y="4379214"/>
            <a:ext cx="282130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«Профессиональный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стандарт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специалиста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области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воспитания»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приказ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Министерства </a:t>
            </a:r>
            <a:r>
              <a:rPr sz="1400" spc="-20" dirty="0">
                <a:latin typeface="Calibri"/>
                <a:cs typeface="Calibri"/>
              </a:rPr>
              <a:t>труда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и социальной защиты </a:t>
            </a:r>
            <a:r>
              <a:rPr sz="1400" spc="-10" dirty="0">
                <a:latin typeface="Calibri"/>
                <a:cs typeface="Calibri"/>
              </a:rPr>
              <a:t>Российской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Федерации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30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января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2023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№</a:t>
            </a:r>
            <a:r>
              <a:rPr sz="1400" spc="-5" dirty="0">
                <a:latin typeface="Calibri"/>
                <a:cs typeface="Calibri"/>
              </a:rPr>
              <a:t> 53н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0283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369" y="286588"/>
            <a:ext cx="9828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Calibri"/>
                <a:cs typeface="Calibri"/>
              </a:rPr>
              <a:t>ПРИЗНАКИ</a:t>
            </a:r>
            <a:r>
              <a:rPr sz="2800" b="0" spc="3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РИСКА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ДЕВИАНТНОГО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ПОВЕДЕНИЯ</a:t>
            </a:r>
            <a:r>
              <a:rPr sz="2800" b="0" spc="-1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У</a:t>
            </a:r>
            <a:r>
              <a:rPr sz="2800" b="0" spc="-15" dirty="0">
                <a:latin typeface="Calibri"/>
                <a:cs typeface="Calibri"/>
              </a:rPr>
              <a:t> ОБУЧАЮЩИХСЯ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836" y="1304645"/>
            <a:ext cx="6762115" cy="45986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Социально-психологическая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дезадаптация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Раннее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проблемное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(отклоняющееся)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поведение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Агрессивное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поведение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Суицидальное,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самоповреждающее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поведение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Делинквентное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поведение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Аддиктивное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(зависимое)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поведение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Рискованное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поведение</a:t>
            </a:r>
            <a:endParaRPr sz="2000">
              <a:latin typeface="Calibri"/>
              <a:cs typeface="Calibri"/>
            </a:endParaRPr>
          </a:p>
          <a:p>
            <a:pPr marL="355600" marR="5080" indent="-343535">
              <a:lnSpc>
                <a:spcPct val="150000"/>
              </a:lnSpc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Риск нападения обучающимся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образовательную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организацию (признаки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риска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совершения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особо опасного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деяния)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526780" y="1832229"/>
            <a:ext cx="2829560" cy="4631690"/>
            <a:chOff x="8526780" y="1832229"/>
            <a:chExt cx="2829560" cy="46316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26780" y="1832229"/>
              <a:ext cx="2829052" cy="31906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32898" y="5340756"/>
              <a:ext cx="1122921" cy="112292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185784" y="1163192"/>
            <a:ext cx="2550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Навигатор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профилактики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995</Words>
  <Application>Microsoft Office PowerPoint</Application>
  <PresentationFormat>Произвольный</PresentationFormat>
  <Paragraphs>239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2023-2024 год</vt:lpstr>
      <vt:lpstr>Слайд 5</vt:lpstr>
      <vt:lpstr>РОЛЬ СОВЕТНИКА ДИРЕКТОРА ПО ВОСПИТАНИЮ В СИСТЕМЕ ПРОФИЛАКТИКИ  ОТКЛОНЯЮЩЕГОСЯ ПОВЕДЕНИЯ СРЕДИ ОБУЧАЮЩИХСЯ</vt:lpstr>
      <vt:lpstr>Обсуждаемые вопросы:</vt:lpstr>
      <vt:lpstr>СОВЕТНИК ДИРЕКТОРА УЧАСТВУЕТ В РАЗРАБОТКЕ И РЕАЛИЗАЦИИ</vt:lpstr>
      <vt:lpstr>ПРИЗНАКИ РИСКА ДЕВИАНТНОГО ПОВЕДЕНИЯ У ОБУЧАЮЩИХСЯ</vt:lpstr>
      <vt:lpstr>Слайд 10</vt:lpstr>
      <vt:lpstr>АГРЕССИВНОЕ ПОВЕДЕНИЕ</vt:lpstr>
      <vt:lpstr>Слайд 12</vt:lpstr>
      <vt:lpstr>АДДИКТИВНОЕ (ЗАВИСИМОЕ) ПОВЕДЕНИЕ</vt:lpstr>
      <vt:lpstr>Как организовать работу с Навигатором профилактики</vt:lpstr>
      <vt:lpstr>Слайд 15</vt:lpstr>
      <vt:lpstr>РОЛЬ СОВЕТНИКА ДИРЕКТОРА ПО ВОСПИТАНИЮ В СИСТЕМЕ ПРОФИЛАКТИКИ  ОТКЛОНЯЮЩЕГОСЯ ПОВЕДЕНИЯ СРЕДИ ОБУЧАЮЩИХСЯ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Богдана Мирончук</dc:creator>
  <cp:lastModifiedBy>mihaylova_av</cp:lastModifiedBy>
  <cp:revision>2</cp:revision>
  <dcterms:created xsi:type="dcterms:W3CDTF">2024-12-12T10:01:59Z</dcterms:created>
  <dcterms:modified xsi:type="dcterms:W3CDTF">2024-12-19T10:32:08Z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2024-12-12T00:00:00Z</vt:filetime>
  </property>
</Properties>
</file>