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8" r:id="rId4"/>
    <p:sldId id="266" r:id="rId5"/>
    <p:sldId id="257" r:id="rId6"/>
    <p:sldId id="267" r:id="rId7"/>
    <p:sldId id="268" r:id="rId8"/>
    <p:sldId id="269" r:id="rId9"/>
    <p:sldId id="260" r:id="rId10"/>
    <p:sldId id="259" r:id="rId11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8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93EA7-8911-40F3-B246-5BF9DABB80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4447C9B-70F2-45F5-812E-BF5C42CA8BF3}">
      <dgm:prSet/>
      <dgm:spPr/>
      <dgm:t>
        <a:bodyPr/>
        <a:lstStyle/>
        <a:p>
          <a:r>
            <a:rPr lang="ru-RU"/>
            <a:t>Процесс истинктивного подражания -стихийная социализация*</a:t>
          </a:r>
        </a:p>
      </dgm:t>
    </dgm:pt>
    <dgm:pt modelId="{F9EC0587-BCC3-482E-AF8D-BA0E3AEC1AE9}" type="parTrans" cxnId="{6ACE17B1-CCD7-4940-A538-F66981B412F4}">
      <dgm:prSet/>
      <dgm:spPr/>
      <dgm:t>
        <a:bodyPr/>
        <a:lstStyle/>
        <a:p>
          <a:endParaRPr lang="ru-RU"/>
        </a:p>
      </dgm:t>
    </dgm:pt>
    <dgm:pt modelId="{F344800E-686C-4A4F-A13B-0CC734C9B862}" type="sibTrans" cxnId="{6ACE17B1-CCD7-4940-A538-F66981B412F4}">
      <dgm:prSet/>
      <dgm:spPr/>
      <dgm:t>
        <a:bodyPr/>
        <a:lstStyle/>
        <a:p>
          <a:endParaRPr lang="ru-RU"/>
        </a:p>
      </dgm:t>
    </dgm:pt>
    <dgm:pt modelId="{75E3E13F-C1FC-48D9-B1A9-7D89A7565417}">
      <dgm:prSet/>
      <dgm:spPr/>
      <dgm:t>
        <a:bodyPr/>
        <a:lstStyle/>
        <a:p>
          <a:r>
            <a:rPr lang="ru-RU"/>
            <a:t>Целенаправленная социализация  организуют взрослые через воспитательную работу и образовательную деятельность</a:t>
          </a:r>
        </a:p>
      </dgm:t>
    </dgm:pt>
    <dgm:pt modelId="{9308A44A-76F5-4C09-B6BE-27E6269EE9E2}" type="parTrans" cxnId="{F9B137E1-42BC-4D76-AC5C-43FF6EF157FC}">
      <dgm:prSet/>
      <dgm:spPr/>
      <dgm:t>
        <a:bodyPr/>
        <a:lstStyle/>
        <a:p>
          <a:endParaRPr lang="ru-RU"/>
        </a:p>
      </dgm:t>
    </dgm:pt>
    <dgm:pt modelId="{C75C994D-085D-4E82-9680-DA2CBF11C85D}" type="sibTrans" cxnId="{F9B137E1-42BC-4D76-AC5C-43FF6EF157FC}">
      <dgm:prSet/>
      <dgm:spPr/>
      <dgm:t>
        <a:bodyPr/>
        <a:lstStyle/>
        <a:p>
          <a:endParaRPr lang="ru-RU"/>
        </a:p>
      </dgm:t>
    </dgm:pt>
    <dgm:pt modelId="{DF23A085-557E-4C75-9403-9E3953C3F2C7}">
      <dgm:prSet/>
      <dgm:spPr/>
      <dgm:t>
        <a:bodyPr/>
        <a:lstStyle/>
        <a:p>
          <a:r>
            <a:rPr lang="ru-RU"/>
            <a:t>Пассивное приспособление **</a:t>
          </a:r>
        </a:p>
      </dgm:t>
    </dgm:pt>
    <dgm:pt modelId="{CAE3DEBC-C458-456B-9A02-CF068C1D9CDA}" type="parTrans" cxnId="{C9371521-381C-47F6-93ED-B250CDE4323D}">
      <dgm:prSet/>
      <dgm:spPr/>
      <dgm:t>
        <a:bodyPr/>
        <a:lstStyle/>
        <a:p>
          <a:endParaRPr lang="ru-RU"/>
        </a:p>
      </dgm:t>
    </dgm:pt>
    <dgm:pt modelId="{DA88DFDD-A332-4468-8C92-506F07184895}" type="sibTrans" cxnId="{C9371521-381C-47F6-93ED-B250CDE4323D}">
      <dgm:prSet/>
      <dgm:spPr/>
      <dgm:t>
        <a:bodyPr/>
        <a:lstStyle/>
        <a:p>
          <a:endParaRPr lang="ru-RU"/>
        </a:p>
      </dgm:t>
    </dgm:pt>
    <dgm:pt modelId="{94BF7B7C-DA44-4830-A01A-97BB0FD7D7CE}">
      <dgm:prSet/>
      <dgm:spPr/>
      <dgm:t>
        <a:bodyPr/>
        <a:lstStyle/>
        <a:p>
          <a:r>
            <a:rPr lang="ru-RU"/>
            <a:t>Активное освоение***</a:t>
          </a:r>
        </a:p>
      </dgm:t>
    </dgm:pt>
    <dgm:pt modelId="{5F0328D4-F19F-48BB-963F-3978018B8677}" type="parTrans" cxnId="{23E54492-2AE0-4E45-A388-74A7195A5D16}">
      <dgm:prSet/>
      <dgm:spPr/>
      <dgm:t>
        <a:bodyPr/>
        <a:lstStyle/>
        <a:p>
          <a:endParaRPr lang="ru-RU"/>
        </a:p>
      </dgm:t>
    </dgm:pt>
    <dgm:pt modelId="{2A6E1125-F509-40EB-8305-8A789AE33EB4}" type="sibTrans" cxnId="{23E54492-2AE0-4E45-A388-74A7195A5D16}">
      <dgm:prSet/>
      <dgm:spPr/>
      <dgm:t>
        <a:bodyPr/>
        <a:lstStyle/>
        <a:p>
          <a:endParaRPr lang="ru-RU"/>
        </a:p>
      </dgm:t>
    </dgm:pt>
    <dgm:pt modelId="{09043C94-321F-482B-A103-CC99EE2A586E}">
      <dgm:prSet/>
      <dgm:spPr/>
      <dgm:t>
        <a:bodyPr/>
        <a:lstStyle/>
        <a:p>
          <a:r>
            <a:rPr lang="ru-RU" dirty="0"/>
            <a:t>*В.И. </a:t>
          </a:r>
          <a:r>
            <a:rPr lang="ru-RU" dirty="0" err="1"/>
            <a:t>Загвязинский</a:t>
          </a:r>
          <a:r>
            <a:rPr lang="ru-RU" dirty="0"/>
            <a:t>, А.Ф. Закирова, О.А. Селиванова, Т.А. Строкова, С.В. </a:t>
          </a:r>
          <a:r>
            <a:rPr lang="ru-RU" dirty="0" err="1"/>
            <a:t>Шмачилина</a:t>
          </a:r>
          <a:endParaRPr lang="ru-RU" dirty="0"/>
        </a:p>
      </dgm:t>
    </dgm:pt>
    <dgm:pt modelId="{DA2E8E23-05DC-43FD-86C5-2017777A0824}" type="parTrans" cxnId="{0B044F7B-4E42-485B-B2C0-2F69E683849E}">
      <dgm:prSet/>
      <dgm:spPr/>
      <dgm:t>
        <a:bodyPr/>
        <a:lstStyle/>
        <a:p>
          <a:endParaRPr lang="ru-RU"/>
        </a:p>
      </dgm:t>
    </dgm:pt>
    <dgm:pt modelId="{1C9117A9-12BE-47C9-A957-D9C1A9B26330}" type="sibTrans" cxnId="{0B044F7B-4E42-485B-B2C0-2F69E683849E}">
      <dgm:prSet/>
      <dgm:spPr/>
      <dgm:t>
        <a:bodyPr/>
        <a:lstStyle/>
        <a:p>
          <a:endParaRPr lang="ru-RU"/>
        </a:p>
      </dgm:t>
    </dgm:pt>
    <dgm:pt modelId="{982EF1B0-428E-4E41-BC9B-7A6CB30C095C}">
      <dgm:prSet/>
      <dgm:spPr/>
      <dgm:t>
        <a:bodyPr/>
        <a:lstStyle/>
        <a:p>
          <a:r>
            <a:rPr lang="ru-RU" dirty="0"/>
            <a:t>** Дж. Х. </a:t>
          </a:r>
          <a:r>
            <a:rPr lang="ru-RU" dirty="0" err="1"/>
            <a:t>Баллантайн</a:t>
          </a:r>
          <a:r>
            <a:rPr lang="ru-RU" dirty="0"/>
            <a:t>, Э. Дюркгейм, Э. Мак Нейл, Т. Парсонс, Дж. и 3. Перри, Р. Дж. </a:t>
          </a:r>
          <a:r>
            <a:rPr lang="ru-RU" dirty="0" err="1"/>
            <a:t>Хэвигхер</a:t>
          </a:r>
          <a:endParaRPr lang="ru-RU" dirty="0"/>
        </a:p>
      </dgm:t>
    </dgm:pt>
    <dgm:pt modelId="{498977CC-918C-413B-B6FB-B870C96F85C8}" type="parTrans" cxnId="{806AB13B-7A10-4FFA-B69F-BB676444136B}">
      <dgm:prSet/>
      <dgm:spPr/>
      <dgm:t>
        <a:bodyPr/>
        <a:lstStyle/>
        <a:p>
          <a:endParaRPr lang="ru-RU"/>
        </a:p>
      </dgm:t>
    </dgm:pt>
    <dgm:pt modelId="{3B81B691-0945-4BB8-BF68-B0FF1E38EBEC}" type="sibTrans" cxnId="{806AB13B-7A10-4FFA-B69F-BB676444136B}">
      <dgm:prSet/>
      <dgm:spPr/>
      <dgm:t>
        <a:bodyPr/>
        <a:lstStyle/>
        <a:p>
          <a:endParaRPr lang="ru-RU"/>
        </a:p>
      </dgm:t>
    </dgm:pt>
    <dgm:pt modelId="{102C2D4E-0DCE-45F7-808B-98FB811EE96A}">
      <dgm:prSet/>
      <dgm:spPr/>
      <dgm:t>
        <a:bodyPr/>
        <a:lstStyle/>
        <a:p>
          <a:r>
            <a:rPr lang="ru-RU"/>
            <a:t>*** Ф.Знанецкого, У.И. Томаса, Ч.Х.Кули, Дж.Г.Мид, А.Халлер и др. </a:t>
          </a:r>
          <a:endParaRPr lang="ru-RU" dirty="0"/>
        </a:p>
      </dgm:t>
    </dgm:pt>
    <dgm:pt modelId="{336D0180-AF26-4636-9BE8-E98C65E91F2F}" type="parTrans" cxnId="{C4B4A385-BE8F-4758-BC39-56BD848E90BD}">
      <dgm:prSet/>
      <dgm:spPr/>
      <dgm:t>
        <a:bodyPr/>
        <a:lstStyle/>
        <a:p>
          <a:endParaRPr lang="ru-RU"/>
        </a:p>
      </dgm:t>
    </dgm:pt>
    <dgm:pt modelId="{F5DE3BF6-B1BD-4A8E-ADDE-7866A804548D}" type="sibTrans" cxnId="{C4B4A385-BE8F-4758-BC39-56BD848E90BD}">
      <dgm:prSet/>
      <dgm:spPr/>
      <dgm:t>
        <a:bodyPr/>
        <a:lstStyle/>
        <a:p>
          <a:endParaRPr lang="ru-RU"/>
        </a:p>
      </dgm:t>
    </dgm:pt>
    <dgm:pt modelId="{61EE43DD-7CFC-478C-96BE-9E8535F1B4FE}" type="pres">
      <dgm:prSet presAssocID="{4FD93EA7-8911-40F3-B246-5BF9DABB80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035D2-C86D-4C17-B3EE-6875294F07E4}" type="pres">
      <dgm:prSet presAssocID="{54447C9B-70F2-45F5-812E-BF5C42CA8BF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A304F-3193-4205-A46A-A84A419318E8}" type="pres">
      <dgm:prSet presAssocID="{F344800E-686C-4A4F-A13B-0CC734C9B862}" presName="spacer" presStyleCnt="0"/>
      <dgm:spPr/>
    </dgm:pt>
    <dgm:pt modelId="{ECB0F2E9-8F9D-4C20-8843-CC3196D08419}" type="pres">
      <dgm:prSet presAssocID="{75E3E13F-C1FC-48D9-B1A9-7D89A756541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155FD-EE68-4F46-8E4A-0B921A49CE1D}" type="pres">
      <dgm:prSet presAssocID="{C75C994D-085D-4E82-9680-DA2CBF11C85D}" presName="spacer" presStyleCnt="0"/>
      <dgm:spPr/>
    </dgm:pt>
    <dgm:pt modelId="{DF67A57B-4DEF-4E23-BE44-CB2244BD70B7}" type="pres">
      <dgm:prSet presAssocID="{DF23A085-557E-4C75-9403-9E3953C3F2C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68FD7-FF83-47E9-8B7E-C5DD0466ABC2}" type="pres">
      <dgm:prSet presAssocID="{DA88DFDD-A332-4468-8C92-506F07184895}" presName="spacer" presStyleCnt="0"/>
      <dgm:spPr/>
    </dgm:pt>
    <dgm:pt modelId="{36C14C33-0E68-4950-ACAD-35FA26B55D18}" type="pres">
      <dgm:prSet presAssocID="{94BF7B7C-DA44-4830-A01A-97BB0FD7D7C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29292-5A0D-4078-A11B-D80DA6B7166F}" type="pres">
      <dgm:prSet presAssocID="{94BF7B7C-DA44-4830-A01A-97BB0FD7D7C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61547D-F984-4727-B54D-FA1EB722C7D1}" type="presOf" srcId="{54447C9B-70F2-45F5-812E-BF5C42CA8BF3}" destId="{79A035D2-C86D-4C17-B3EE-6875294F07E4}" srcOrd="0" destOrd="0" presId="urn:microsoft.com/office/officeart/2005/8/layout/vList2"/>
    <dgm:cxn modelId="{7EC90FAE-3A6F-4E8D-AE66-FFE1B5BD1089}" type="presOf" srcId="{4FD93EA7-8911-40F3-B246-5BF9DABB80F5}" destId="{61EE43DD-7CFC-478C-96BE-9E8535F1B4FE}" srcOrd="0" destOrd="0" presId="urn:microsoft.com/office/officeart/2005/8/layout/vList2"/>
    <dgm:cxn modelId="{09B395FE-DC56-46AD-8B70-9ACA11466074}" type="presOf" srcId="{982EF1B0-428E-4E41-BC9B-7A6CB30C095C}" destId="{EED29292-5A0D-4078-A11B-D80DA6B7166F}" srcOrd="0" destOrd="1" presId="urn:microsoft.com/office/officeart/2005/8/layout/vList2"/>
    <dgm:cxn modelId="{0B044F7B-4E42-485B-B2C0-2F69E683849E}" srcId="{94BF7B7C-DA44-4830-A01A-97BB0FD7D7CE}" destId="{09043C94-321F-482B-A103-CC99EE2A586E}" srcOrd="0" destOrd="0" parTransId="{DA2E8E23-05DC-43FD-86C5-2017777A0824}" sibTransId="{1C9117A9-12BE-47C9-A957-D9C1A9B26330}"/>
    <dgm:cxn modelId="{1320B11D-7A2B-4E94-82D2-3A32486EF079}" type="presOf" srcId="{75E3E13F-C1FC-48D9-B1A9-7D89A7565417}" destId="{ECB0F2E9-8F9D-4C20-8843-CC3196D08419}" srcOrd="0" destOrd="0" presId="urn:microsoft.com/office/officeart/2005/8/layout/vList2"/>
    <dgm:cxn modelId="{806AB13B-7A10-4FFA-B69F-BB676444136B}" srcId="{94BF7B7C-DA44-4830-A01A-97BB0FD7D7CE}" destId="{982EF1B0-428E-4E41-BC9B-7A6CB30C095C}" srcOrd="1" destOrd="0" parTransId="{498977CC-918C-413B-B6FB-B870C96F85C8}" sibTransId="{3B81B691-0945-4BB8-BF68-B0FF1E38EBEC}"/>
    <dgm:cxn modelId="{F9B137E1-42BC-4D76-AC5C-43FF6EF157FC}" srcId="{4FD93EA7-8911-40F3-B246-5BF9DABB80F5}" destId="{75E3E13F-C1FC-48D9-B1A9-7D89A7565417}" srcOrd="1" destOrd="0" parTransId="{9308A44A-76F5-4C09-B6BE-27E6269EE9E2}" sibTransId="{C75C994D-085D-4E82-9680-DA2CBF11C85D}"/>
    <dgm:cxn modelId="{C4B4A385-BE8F-4758-BC39-56BD848E90BD}" srcId="{94BF7B7C-DA44-4830-A01A-97BB0FD7D7CE}" destId="{102C2D4E-0DCE-45F7-808B-98FB811EE96A}" srcOrd="2" destOrd="0" parTransId="{336D0180-AF26-4636-9BE8-E98C65E91F2F}" sibTransId="{F5DE3BF6-B1BD-4A8E-ADDE-7866A804548D}"/>
    <dgm:cxn modelId="{C9371521-381C-47F6-93ED-B250CDE4323D}" srcId="{4FD93EA7-8911-40F3-B246-5BF9DABB80F5}" destId="{DF23A085-557E-4C75-9403-9E3953C3F2C7}" srcOrd="2" destOrd="0" parTransId="{CAE3DEBC-C458-456B-9A02-CF068C1D9CDA}" sibTransId="{DA88DFDD-A332-4468-8C92-506F07184895}"/>
    <dgm:cxn modelId="{FEF2A702-E563-4F26-9C12-6D6B81D33AD2}" type="presOf" srcId="{DF23A085-557E-4C75-9403-9E3953C3F2C7}" destId="{DF67A57B-4DEF-4E23-BE44-CB2244BD70B7}" srcOrd="0" destOrd="0" presId="urn:microsoft.com/office/officeart/2005/8/layout/vList2"/>
    <dgm:cxn modelId="{BB8FA5C9-AB2D-412B-8D1F-75D44748EA20}" type="presOf" srcId="{09043C94-321F-482B-A103-CC99EE2A586E}" destId="{EED29292-5A0D-4078-A11B-D80DA6B7166F}" srcOrd="0" destOrd="0" presId="urn:microsoft.com/office/officeart/2005/8/layout/vList2"/>
    <dgm:cxn modelId="{6ACE17B1-CCD7-4940-A538-F66981B412F4}" srcId="{4FD93EA7-8911-40F3-B246-5BF9DABB80F5}" destId="{54447C9B-70F2-45F5-812E-BF5C42CA8BF3}" srcOrd="0" destOrd="0" parTransId="{F9EC0587-BCC3-482E-AF8D-BA0E3AEC1AE9}" sibTransId="{F344800E-686C-4A4F-A13B-0CC734C9B862}"/>
    <dgm:cxn modelId="{D8583964-6BB0-4C3F-82D3-F3971C710DE1}" type="presOf" srcId="{102C2D4E-0DCE-45F7-808B-98FB811EE96A}" destId="{EED29292-5A0D-4078-A11B-D80DA6B7166F}" srcOrd="0" destOrd="2" presId="urn:microsoft.com/office/officeart/2005/8/layout/vList2"/>
    <dgm:cxn modelId="{FFE50437-603F-44C1-AC33-45DE21E0DE78}" type="presOf" srcId="{94BF7B7C-DA44-4830-A01A-97BB0FD7D7CE}" destId="{36C14C33-0E68-4950-ACAD-35FA26B55D18}" srcOrd="0" destOrd="0" presId="urn:microsoft.com/office/officeart/2005/8/layout/vList2"/>
    <dgm:cxn modelId="{23E54492-2AE0-4E45-A388-74A7195A5D16}" srcId="{4FD93EA7-8911-40F3-B246-5BF9DABB80F5}" destId="{94BF7B7C-DA44-4830-A01A-97BB0FD7D7CE}" srcOrd="3" destOrd="0" parTransId="{5F0328D4-F19F-48BB-963F-3978018B8677}" sibTransId="{2A6E1125-F509-40EB-8305-8A789AE33EB4}"/>
    <dgm:cxn modelId="{1B136AD1-F987-474D-98ED-1203FCBDDE9C}" type="presParOf" srcId="{61EE43DD-7CFC-478C-96BE-9E8535F1B4FE}" destId="{79A035D2-C86D-4C17-B3EE-6875294F07E4}" srcOrd="0" destOrd="0" presId="urn:microsoft.com/office/officeart/2005/8/layout/vList2"/>
    <dgm:cxn modelId="{16EA3314-C785-44E1-8534-394B76410A69}" type="presParOf" srcId="{61EE43DD-7CFC-478C-96BE-9E8535F1B4FE}" destId="{A6DA304F-3193-4205-A46A-A84A419318E8}" srcOrd="1" destOrd="0" presId="urn:microsoft.com/office/officeart/2005/8/layout/vList2"/>
    <dgm:cxn modelId="{D88C8969-7F7A-477D-AF1E-360058055FA9}" type="presParOf" srcId="{61EE43DD-7CFC-478C-96BE-9E8535F1B4FE}" destId="{ECB0F2E9-8F9D-4C20-8843-CC3196D08419}" srcOrd="2" destOrd="0" presId="urn:microsoft.com/office/officeart/2005/8/layout/vList2"/>
    <dgm:cxn modelId="{93B5DE1F-2D7D-43A1-978F-CA13321BDF10}" type="presParOf" srcId="{61EE43DD-7CFC-478C-96BE-9E8535F1B4FE}" destId="{490155FD-EE68-4F46-8E4A-0B921A49CE1D}" srcOrd="3" destOrd="0" presId="urn:microsoft.com/office/officeart/2005/8/layout/vList2"/>
    <dgm:cxn modelId="{42DA1040-F114-4A6F-A19D-F49ABF9FB3D0}" type="presParOf" srcId="{61EE43DD-7CFC-478C-96BE-9E8535F1B4FE}" destId="{DF67A57B-4DEF-4E23-BE44-CB2244BD70B7}" srcOrd="4" destOrd="0" presId="urn:microsoft.com/office/officeart/2005/8/layout/vList2"/>
    <dgm:cxn modelId="{A68012C4-5B10-449D-814D-0CCCFB2A6991}" type="presParOf" srcId="{61EE43DD-7CFC-478C-96BE-9E8535F1B4FE}" destId="{A8268FD7-FF83-47E9-8B7E-C5DD0466ABC2}" srcOrd="5" destOrd="0" presId="urn:microsoft.com/office/officeart/2005/8/layout/vList2"/>
    <dgm:cxn modelId="{B4F7759D-9D50-4F2E-B8A5-29731D071C72}" type="presParOf" srcId="{61EE43DD-7CFC-478C-96BE-9E8535F1B4FE}" destId="{36C14C33-0E68-4950-ACAD-35FA26B55D18}" srcOrd="6" destOrd="0" presId="urn:microsoft.com/office/officeart/2005/8/layout/vList2"/>
    <dgm:cxn modelId="{22A8C238-7CFD-4D9D-8310-045C917E1E29}" type="presParOf" srcId="{61EE43DD-7CFC-478C-96BE-9E8535F1B4FE}" destId="{EED29292-5A0D-4078-A11B-D80DA6B7166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D93EA7-8911-40F3-B246-5BF9DABB80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4447C9B-70F2-45F5-812E-BF5C42CA8BF3}">
      <dgm:prSet/>
      <dgm:spPr/>
      <dgm:t>
        <a:bodyPr/>
        <a:lstStyle/>
        <a:p>
          <a:r>
            <a:rPr lang="ru-RU"/>
            <a:t>Становление индивидуальности, обособление, автономия</a:t>
          </a:r>
        </a:p>
      </dgm:t>
    </dgm:pt>
    <dgm:pt modelId="{F9EC0587-BCC3-482E-AF8D-BA0E3AEC1AE9}" type="parTrans" cxnId="{6ACE17B1-CCD7-4940-A538-F66981B412F4}">
      <dgm:prSet/>
      <dgm:spPr/>
      <dgm:t>
        <a:bodyPr/>
        <a:lstStyle/>
        <a:p>
          <a:endParaRPr lang="ru-RU"/>
        </a:p>
      </dgm:t>
    </dgm:pt>
    <dgm:pt modelId="{F344800E-686C-4A4F-A13B-0CC734C9B862}" type="sibTrans" cxnId="{6ACE17B1-CCD7-4940-A538-F66981B412F4}">
      <dgm:prSet/>
      <dgm:spPr/>
      <dgm:t>
        <a:bodyPr/>
        <a:lstStyle/>
        <a:p>
          <a:endParaRPr lang="ru-RU"/>
        </a:p>
      </dgm:t>
    </dgm:pt>
    <dgm:pt modelId="{13494C6D-C8A5-4B55-9D2D-815FEF16F0EF}">
      <dgm:prSet/>
      <dgm:spPr/>
      <dgm:t>
        <a:bodyPr/>
        <a:lstStyle/>
        <a:p>
          <a:r>
            <a:rPr lang="ru-RU" dirty="0"/>
            <a:t>Ценностная, эмоциональная и поведенческая автономия, как потребности иметь собственные ценности, самостоятельно выбирать привязанности и противостоять тем жизненным ситуациям, которые препятствуют самореализации и самоутверждению(</a:t>
          </a:r>
          <a:r>
            <a:rPr lang="ru-RU" dirty="0" err="1"/>
            <a:t>А.В.Мудрик</a:t>
          </a:r>
          <a:r>
            <a:rPr lang="ru-RU" dirty="0"/>
            <a:t> 2004)</a:t>
          </a:r>
        </a:p>
      </dgm:t>
    </dgm:pt>
    <dgm:pt modelId="{2894AE1E-9318-4C62-B936-B9D905E81433}" type="parTrans" cxnId="{077A57CE-CECD-4745-A37E-F11289B4F047}">
      <dgm:prSet/>
      <dgm:spPr/>
      <dgm:t>
        <a:bodyPr/>
        <a:lstStyle/>
        <a:p>
          <a:endParaRPr lang="ru-RU"/>
        </a:p>
      </dgm:t>
    </dgm:pt>
    <dgm:pt modelId="{85478329-9701-4339-A69A-2E1877584676}" type="sibTrans" cxnId="{077A57CE-CECD-4745-A37E-F11289B4F047}">
      <dgm:prSet/>
      <dgm:spPr/>
      <dgm:t>
        <a:bodyPr/>
        <a:lstStyle/>
        <a:p>
          <a:endParaRPr lang="ru-RU"/>
        </a:p>
      </dgm:t>
    </dgm:pt>
    <dgm:pt modelId="{42BA0EBE-0CCA-4D4C-B7FD-3F602FC5A229}">
      <dgm:prSet/>
      <dgm:spPr/>
      <dgm:t>
        <a:bodyPr/>
        <a:lstStyle/>
        <a:p>
          <a:r>
            <a:rPr lang="ru-RU"/>
            <a:t>Способность к субъектному, автономному действию и поведению сущностная основа самополагания, успешного результата ОБРАЗОВАНИЯ ЧЕЛОВЕКА (А.П. Огурцов, В.В. Платонов)</a:t>
          </a:r>
        </a:p>
      </dgm:t>
    </dgm:pt>
    <dgm:pt modelId="{94489668-C5D6-44D2-B241-38BD2C6D8BA8}" type="parTrans" cxnId="{49D8642F-5A54-4666-902A-000EFCA7AB82}">
      <dgm:prSet/>
      <dgm:spPr/>
      <dgm:t>
        <a:bodyPr/>
        <a:lstStyle/>
        <a:p>
          <a:endParaRPr lang="ru-RU"/>
        </a:p>
      </dgm:t>
    </dgm:pt>
    <dgm:pt modelId="{BF0E535A-CF8D-4B5E-8133-47F3207BC77A}" type="sibTrans" cxnId="{49D8642F-5A54-4666-902A-000EFCA7AB82}">
      <dgm:prSet/>
      <dgm:spPr/>
      <dgm:t>
        <a:bodyPr/>
        <a:lstStyle/>
        <a:p>
          <a:endParaRPr lang="ru-RU"/>
        </a:p>
      </dgm:t>
    </dgm:pt>
    <dgm:pt modelId="{61EE43DD-7CFC-478C-96BE-9E8535F1B4FE}" type="pres">
      <dgm:prSet presAssocID="{4FD93EA7-8911-40F3-B246-5BF9DABB80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035D2-C86D-4C17-B3EE-6875294F07E4}" type="pres">
      <dgm:prSet presAssocID="{54447C9B-70F2-45F5-812E-BF5C42CA8B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A304F-3193-4205-A46A-A84A419318E8}" type="pres">
      <dgm:prSet presAssocID="{F344800E-686C-4A4F-A13B-0CC734C9B862}" presName="spacer" presStyleCnt="0"/>
      <dgm:spPr/>
    </dgm:pt>
    <dgm:pt modelId="{D0C0F2B4-18BE-4CCC-AC8C-EDBD3F77E9B6}" type="pres">
      <dgm:prSet presAssocID="{13494C6D-C8A5-4B55-9D2D-815FEF16F0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77BFE-D1C7-48DA-96C5-C235E9DE3DE0}" type="pres">
      <dgm:prSet presAssocID="{85478329-9701-4339-A69A-2E1877584676}" presName="spacer" presStyleCnt="0"/>
      <dgm:spPr/>
    </dgm:pt>
    <dgm:pt modelId="{99CF303A-CF5C-4500-8E2D-5365C88166B1}" type="pres">
      <dgm:prSet presAssocID="{42BA0EBE-0CCA-4D4C-B7FD-3F602FC5A2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61547D-F984-4727-B54D-FA1EB722C7D1}" type="presOf" srcId="{54447C9B-70F2-45F5-812E-BF5C42CA8BF3}" destId="{79A035D2-C86D-4C17-B3EE-6875294F07E4}" srcOrd="0" destOrd="0" presId="urn:microsoft.com/office/officeart/2005/8/layout/vList2"/>
    <dgm:cxn modelId="{7EC90FAE-3A6F-4E8D-AE66-FFE1B5BD1089}" type="presOf" srcId="{4FD93EA7-8911-40F3-B246-5BF9DABB80F5}" destId="{61EE43DD-7CFC-478C-96BE-9E8535F1B4FE}" srcOrd="0" destOrd="0" presId="urn:microsoft.com/office/officeart/2005/8/layout/vList2"/>
    <dgm:cxn modelId="{077A57CE-CECD-4745-A37E-F11289B4F047}" srcId="{4FD93EA7-8911-40F3-B246-5BF9DABB80F5}" destId="{13494C6D-C8A5-4B55-9D2D-815FEF16F0EF}" srcOrd="1" destOrd="0" parTransId="{2894AE1E-9318-4C62-B936-B9D905E81433}" sibTransId="{85478329-9701-4339-A69A-2E1877584676}"/>
    <dgm:cxn modelId="{A8A1289D-D45D-48DF-80FC-F53F6AFDA0F6}" type="presOf" srcId="{42BA0EBE-0CCA-4D4C-B7FD-3F602FC5A229}" destId="{99CF303A-CF5C-4500-8E2D-5365C88166B1}" srcOrd="0" destOrd="0" presId="urn:microsoft.com/office/officeart/2005/8/layout/vList2"/>
    <dgm:cxn modelId="{49D8642F-5A54-4666-902A-000EFCA7AB82}" srcId="{4FD93EA7-8911-40F3-B246-5BF9DABB80F5}" destId="{42BA0EBE-0CCA-4D4C-B7FD-3F602FC5A229}" srcOrd="2" destOrd="0" parTransId="{94489668-C5D6-44D2-B241-38BD2C6D8BA8}" sibTransId="{BF0E535A-CF8D-4B5E-8133-47F3207BC77A}"/>
    <dgm:cxn modelId="{6ACE17B1-CCD7-4940-A538-F66981B412F4}" srcId="{4FD93EA7-8911-40F3-B246-5BF9DABB80F5}" destId="{54447C9B-70F2-45F5-812E-BF5C42CA8BF3}" srcOrd="0" destOrd="0" parTransId="{F9EC0587-BCC3-482E-AF8D-BA0E3AEC1AE9}" sibTransId="{F344800E-686C-4A4F-A13B-0CC734C9B862}"/>
    <dgm:cxn modelId="{98400EF1-BD72-4640-BB68-78AE22E02CE1}" type="presOf" srcId="{13494C6D-C8A5-4B55-9D2D-815FEF16F0EF}" destId="{D0C0F2B4-18BE-4CCC-AC8C-EDBD3F77E9B6}" srcOrd="0" destOrd="0" presId="urn:microsoft.com/office/officeart/2005/8/layout/vList2"/>
    <dgm:cxn modelId="{1B136AD1-F987-474D-98ED-1203FCBDDE9C}" type="presParOf" srcId="{61EE43DD-7CFC-478C-96BE-9E8535F1B4FE}" destId="{79A035D2-C86D-4C17-B3EE-6875294F07E4}" srcOrd="0" destOrd="0" presId="urn:microsoft.com/office/officeart/2005/8/layout/vList2"/>
    <dgm:cxn modelId="{16EA3314-C785-44E1-8534-394B76410A69}" type="presParOf" srcId="{61EE43DD-7CFC-478C-96BE-9E8535F1B4FE}" destId="{A6DA304F-3193-4205-A46A-A84A419318E8}" srcOrd="1" destOrd="0" presId="urn:microsoft.com/office/officeart/2005/8/layout/vList2"/>
    <dgm:cxn modelId="{6F97B05A-15BF-4E2C-B687-1690B921743A}" type="presParOf" srcId="{61EE43DD-7CFC-478C-96BE-9E8535F1B4FE}" destId="{D0C0F2B4-18BE-4CCC-AC8C-EDBD3F77E9B6}" srcOrd="2" destOrd="0" presId="urn:microsoft.com/office/officeart/2005/8/layout/vList2"/>
    <dgm:cxn modelId="{5C3CCE5A-6C53-4452-8D50-184B1370A2D0}" type="presParOf" srcId="{61EE43DD-7CFC-478C-96BE-9E8535F1B4FE}" destId="{0CC77BFE-D1C7-48DA-96C5-C235E9DE3DE0}" srcOrd="3" destOrd="0" presId="urn:microsoft.com/office/officeart/2005/8/layout/vList2"/>
    <dgm:cxn modelId="{3334DA16-F2F3-49F1-B50A-C22A9C852307}" type="presParOf" srcId="{61EE43DD-7CFC-478C-96BE-9E8535F1B4FE}" destId="{99CF303A-CF5C-4500-8E2D-5365C88166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D93EA7-8911-40F3-B246-5BF9DABB80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4447C9B-70F2-45F5-812E-BF5C42CA8BF3}">
      <dgm:prSet/>
      <dgm:spPr/>
      <dgm:t>
        <a:bodyPr/>
        <a:lstStyle/>
        <a:p>
          <a:r>
            <a:rPr lang="ru-RU"/>
            <a:t>И усвоение опыта и активное воспроизводство системы социальных связей человеком</a:t>
          </a:r>
        </a:p>
      </dgm:t>
    </dgm:pt>
    <dgm:pt modelId="{F9EC0587-BCC3-482E-AF8D-BA0E3AEC1AE9}" type="parTrans" cxnId="{6ACE17B1-CCD7-4940-A538-F66981B412F4}">
      <dgm:prSet/>
      <dgm:spPr/>
      <dgm:t>
        <a:bodyPr/>
        <a:lstStyle/>
        <a:p>
          <a:endParaRPr lang="ru-RU"/>
        </a:p>
      </dgm:t>
    </dgm:pt>
    <dgm:pt modelId="{F344800E-686C-4A4F-A13B-0CC734C9B862}" type="sibTrans" cxnId="{6ACE17B1-CCD7-4940-A538-F66981B412F4}">
      <dgm:prSet/>
      <dgm:spPr/>
      <dgm:t>
        <a:bodyPr/>
        <a:lstStyle/>
        <a:p>
          <a:endParaRPr lang="ru-RU"/>
        </a:p>
      </dgm:t>
    </dgm:pt>
    <dgm:pt modelId="{603C6550-6CE4-482D-9532-F45C63C49BAB}">
      <dgm:prSet/>
      <dgm:spPr/>
      <dgm:t>
        <a:bodyPr/>
        <a:lstStyle/>
        <a:p>
          <a:r>
            <a:rPr lang="ru-RU"/>
            <a:t>Школа как институт социализации  транслятор  систем норм и ценностей</a:t>
          </a:r>
        </a:p>
      </dgm:t>
    </dgm:pt>
    <dgm:pt modelId="{DF320264-2C56-4C72-ABC7-EB762C39F42E}" type="parTrans" cxnId="{BBACCB51-ECBF-474C-AF2D-2D7D71661A42}">
      <dgm:prSet/>
      <dgm:spPr/>
      <dgm:t>
        <a:bodyPr/>
        <a:lstStyle/>
        <a:p>
          <a:endParaRPr lang="ru-RU"/>
        </a:p>
      </dgm:t>
    </dgm:pt>
    <dgm:pt modelId="{D4C20969-36FC-422B-AF68-0E9006E58315}" type="sibTrans" cxnId="{BBACCB51-ECBF-474C-AF2D-2D7D71661A42}">
      <dgm:prSet/>
      <dgm:spPr/>
      <dgm:t>
        <a:bodyPr/>
        <a:lstStyle/>
        <a:p>
          <a:endParaRPr lang="ru-RU"/>
        </a:p>
      </dgm:t>
    </dgm:pt>
    <dgm:pt modelId="{62796681-90A1-4AA8-8704-32EEBA8ABB45}">
      <dgm:prSet/>
      <dgm:spPr/>
      <dgm:t>
        <a:bodyPr/>
        <a:lstStyle/>
        <a:p>
          <a:r>
            <a:rPr lang="ru-RU" dirty="0"/>
            <a:t>Трансляция не является гарантией успешности освоения информации, есть еще ряд условий, в том числе конструктивные коммуникации, доверие и отношения сотрудничества</a:t>
          </a:r>
        </a:p>
      </dgm:t>
    </dgm:pt>
    <dgm:pt modelId="{58E1208D-EF80-46F8-A51D-A8471D37B3B2}" type="parTrans" cxnId="{6286F095-B895-40A0-BEEC-3F7555F45125}">
      <dgm:prSet/>
      <dgm:spPr/>
      <dgm:t>
        <a:bodyPr/>
        <a:lstStyle/>
        <a:p>
          <a:endParaRPr lang="ru-RU"/>
        </a:p>
      </dgm:t>
    </dgm:pt>
    <dgm:pt modelId="{BCFDE052-8320-4AD2-896C-768812AAFB5C}" type="sibTrans" cxnId="{6286F095-B895-40A0-BEEC-3F7555F45125}">
      <dgm:prSet/>
      <dgm:spPr/>
      <dgm:t>
        <a:bodyPr/>
        <a:lstStyle/>
        <a:p>
          <a:endParaRPr lang="ru-RU"/>
        </a:p>
      </dgm:t>
    </dgm:pt>
    <dgm:pt modelId="{61EE43DD-7CFC-478C-96BE-9E8535F1B4FE}" type="pres">
      <dgm:prSet presAssocID="{4FD93EA7-8911-40F3-B246-5BF9DABB80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035D2-C86D-4C17-B3EE-6875294F07E4}" type="pres">
      <dgm:prSet presAssocID="{54447C9B-70F2-45F5-812E-BF5C42CA8B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A304F-3193-4205-A46A-A84A419318E8}" type="pres">
      <dgm:prSet presAssocID="{F344800E-686C-4A4F-A13B-0CC734C9B862}" presName="spacer" presStyleCnt="0"/>
      <dgm:spPr/>
    </dgm:pt>
    <dgm:pt modelId="{B8D59FFE-2E23-4E54-8145-414A934F0DF1}" type="pres">
      <dgm:prSet presAssocID="{603C6550-6CE4-482D-9532-F45C63C49BA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9391D-130D-48BE-A89C-2B02B4443A07}" type="pres">
      <dgm:prSet presAssocID="{D4C20969-36FC-422B-AF68-0E9006E58315}" presName="spacer" presStyleCnt="0"/>
      <dgm:spPr/>
    </dgm:pt>
    <dgm:pt modelId="{E84B97C1-57F3-44E4-AE4C-9A769A0880C5}" type="pres">
      <dgm:prSet presAssocID="{62796681-90A1-4AA8-8704-32EEBA8ABB4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61547D-F984-4727-B54D-FA1EB722C7D1}" type="presOf" srcId="{54447C9B-70F2-45F5-812E-BF5C42CA8BF3}" destId="{79A035D2-C86D-4C17-B3EE-6875294F07E4}" srcOrd="0" destOrd="0" presId="urn:microsoft.com/office/officeart/2005/8/layout/vList2"/>
    <dgm:cxn modelId="{7EC90FAE-3A6F-4E8D-AE66-FFE1B5BD1089}" type="presOf" srcId="{4FD93EA7-8911-40F3-B246-5BF9DABB80F5}" destId="{61EE43DD-7CFC-478C-96BE-9E8535F1B4FE}" srcOrd="0" destOrd="0" presId="urn:microsoft.com/office/officeart/2005/8/layout/vList2"/>
    <dgm:cxn modelId="{6286F095-B895-40A0-BEEC-3F7555F45125}" srcId="{4FD93EA7-8911-40F3-B246-5BF9DABB80F5}" destId="{62796681-90A1-4AA8-8704-32EEBA8ABB45}" srcOrd="2" destOrd="0" parTransId="{58E1208D-EF80-46F8-A51D-A8471D37B3B2}" sibTransId="{BCFDE052-8320-4AD2-896C-768812AAFB5C}"/>
    <dgm:cxn modelId="{6BB5ABC5-0EA7-487E-A3ED-1899B4914244}" type="presOf" srcId="{62796681-90A1-4AA8-8704-32EEBA8ABB45}" destId="{E84B97C1-57F3-44E4-AE4C-9A769A0880C5}" srcOrd="0" destOrd="0" presId="urn:microsoft.com/office/officeart/2005/8/layout/vList2"/>
    <dgm:cxn modelId="{51A67E78-24BA-4563-9D4E-CF751274723F}" type="presOf" srcId="{603C6550-6CE4-482D-9532-F45C63C49BAB}" destId="{B8D59FFE-2E23-4E54-8145-414A934F0DF1}" srcOrd="0" destOrd="0" presId="urn:microsoft.com/office/officeart/2005/8/layout/vList2"/>
    <dgm:cxn modelId="{6ACE17B1-CCD7-4940-A538-F66981B412F4}" srcId="{4FD93EA7-8911-40F3-B246-5BF9DABB80F5}" destId="{54447C9B-70F2-45F5-812E-BF5C42CA8BF3}" srcOrd="0" destOrd="0" parTransId="{F9EC0587-BCC3-482E-AF8D-BA0E3AEC1AE9}" sibTransId="{F344800E-686C-4A4F-A13B-0CC734C9B862}"/>
    <dgm:cxn modelId="{BBACCB51-ECBF-474C-AF2D-2D7D71661A42}" srcId="{4FD93EA7-8911-40F3-B246-5BF9DABB80F5}" destId="{603C6550-6CE4-482D-9532-F45C63C49BAB}" srcOrd="1" destOrd="0" parTransId="{DF320264-2C56-4C72-ABC7-EB762C39F42E}" sibTransId="{D4C20969-36FC-422B-AF68-0E9006E58315}"/>
    <dgm:cxn modelId="{1B136AD1-F987-474D-98ED-1203FCBDDE9C}" type="presParOf" srcId="{61EE43DD-7CFC-478C-96BE-9E8535F1B4FE}" destId="{79A035D2-C86D-4C17-B3EE-6875294F07E4}" srcOrd="0" destOrd="0" presId="urn:microsoft.com/office/officeart/2005/8/layout/vList2"/>
    <dgm:cxn modelId="{16EA3314-C785-44E1-8534-394B76410A69}" type="presParOf" srcId="{61EE43DD-7CFC-478C-96BE-9E8535F1B4FE}" destId="{A6DA304F-3193-4205-A46A-A84A419318E8}" srcOrd="1" destOrd="0" presId="urn:microsoft.com/office/officeart/2005/8/layout/vList2"/>
    <dgm:cxn modelId="{EF4E0021-CF4D-411E-8D40-D017484685E8}" type="presParOf" srcId="{61EE43DD-7CFC-478C-96BE-9E8535F1B4FE}" destId="{B8D59FFE-2E23-4E54-8145-414A934F0DF1}" srcOrd="2" destOrd="0" presId="urn:microsoft.com/office/officeart/2005/8/layout/vList2"/>
    <dgm:cxn modelId="{6C714C5A-1400-4BCC-B582-10D2BD178F46}" type="presParOf" srcId="{61EE43DD-7CFC-478C-96BE-9E8535F1B4FE}" destId="{04F9391D-130D-48BE-A89C-2B02B4443A07}" srcOrd="3" destOrd="0" presId="urn:microsoft.com/office/officeart/2005/8/layout/vList2"/>
    <dgm:cxn modelId="{8BB38A5A-F2F7-4642-9ABA-6D361697A183}" type="presParOf" srcId="{61EE43DD-7CFC-478C-96BE-9E8535F1B4FE}" destId="{E84B97C1-57F3-44E4-AE4C-9A769A0880C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D93EA7-8911-40F3-B246-5BF9DABB80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4447C9B-70F2-45F5-812E-BF5C42CA8BF3}">
      <dgm:prSet/>
      <dgm:spPr/>
      <dgm:t>
        <a:bodyPr/>
        <a:lstStyle/>
        <a:p>
          <a:r>
            <a:rPr lang="ru-RU"/>
            <a:t>Дефицит любви и принятия в семье все еще остается достаточно распространенной проблемой современного общества</a:t>
          </a:r>
        </a:p>
      </dgm:t>
    </dgm:pt>
    <dgm:pt modelId="{F9EC0587-BCC3-482E-AF8D-BA0E3AEC1AE9}" type="parTrans" cxnId="{6ACE17B1-CCD7-4940-A538-F66981B412F4}">
      <dgm:prSet/>
      <dgm:spPr/>
      <dgm:t>
        <a:bodyPr/>
        <a:lstStyle/>
        <a:p>
          <a:endParaRPr lang="ru-RU"/>
        </a:p>
      </dgm:t>
    </dgm:pt>
    <dgm:pt modelId="{F344800E-686C-4A4F-A13B-0CC734C9B862}" type="sibTrans" cxnId="{6ACE17B1-CCD7-4940-A538-F66981B412F4}">
      <dgm:prSet/>
      <dgm:spPr/>
      <dgm:t>
        <a:bodyPr/>
        <a:lstStyle/>
        <a:p>
          <a:endParaRPr lang="ru-RU"/>
        </a:p>
      </dgm:t>
    </dgm:pt>
    <dgm:pt modelId="{83C2CE46-9345-422A-BDD1-DBF580315010}">
      <dgm:prSet/>
      <dgm:spPr/>
      <dgm:t>
        <a:bodyPr/>
        <a:lstStyle/>
        <a:p>
          <a:r>
            <a:rPr lang="ru-RU"/>
            <a:t> Школа может выступать инициатором  сотрудничества с семьей, в которой такой дефицит есть, однако не сможет его удовлетворить, только подсветить  и  информировать о возможностях получения помощи у внешних специалистов</a:t>
          </a:r>
        </a:p>
      </dgm:t>
    </dgm:pt>
    <dgm:pt modelId="{1D9E58F1-8C06-418D-BB93-060882DC60DB}" type="parTrans" cxnId="{1DF8A038-854E-4022-82A5-B79E34F564B6}">
      <dgm:prSet/>
      <dgm:spPr/>
      <dgm:t>
        <a:bodyPr/>
        <a:lstStyle/>
        <a:p>
          <a:endParaRPr lang="ru-RU"/>
        </a:p>
      </dgm:t>
    </dgm:pt>
    <dgm:pt modelId="{C6A2CC4C-3955-48AD-91B9-2156CC13DCA4}" type="sibTrans" cxnId="{1DF8A038-854E-4022-82A5-B79E34F564B6}">
      <dgm:prSet/>
      <dgm:spPr/>
      <dgm:t>
        <a:bodyPr/>
        <a:lstStyle/>
        <a:p>
          <a:endParaRPr lang="ru-RU"/>
        </a:p>
      </dgm:t>
    </dgm:pt>
    <dgm:pt modelId="{61EE43DD-7CFC-478C-96BE-9E8535F1B4FE}" type="pres">
      <dgm:prSet presAssocID="{4FD93EA7-8911-40F3-B246-5BF9DABB80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035D2-C86D-4C17-B3EE-6875294F07E4}" type="pres">
      <dgm:prSet presAssocID="{54447C9B-70F2-45F5-812E-BF5C42CA8BF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A304F-3193-4205-A46A-A84A419318E8}" type="pres">
      <dgm:prSet presAssocID="{F344800E-686C-4A4F-A13B-0CC734C9B862}" presName="spacer" presStyleCnt="0"/>
      <dgm:spPr/>
    </dgm:pt>
    <dgm:pt modelId="{9DA37E9D-3E72-4FBE-BE14-4513A3AE22A3}" type="pres">
      <dgm:prSet presAssocID="{83C2CE46-9345-422A-BDD1-DBF5803150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DFA42B-3DE9-41C1-ACA8-E9577F7726C1}" type="presOf" srcId="{83C2CE46-9345-422A-BDD1-DBF580315010}" destId="{9DA37E9D-3E72-4FBE-BE14-4513A3AE22A3}" srcOrd="0" destOrd="0" presId="urn:microsoft.com/office/officeart/2005/8/layout/vList2"/>
    <dgm:cxn modelId="{1DF8A038-854E-4022-82A5-B79E34F564B6}" srcId="{4FD93EA7-8911-40F3-B246-5BF9DABB80F5}" destId="{83C2CE46-9345-422A-BDD1-DBF580315010}" srcOrd="1" destOrd="0" parTransId="{1D9E58F1-8C06-418D-BB93-060882DC60DB}" sibTransId="{C6A2CC4C-3955-48AD-91B9-2156CC13DCA4}"/>
    <dgm:cxn modelId="{6ACE17B1-CCD7-4940-A538-F66981B412F4}" srcId="{4FD93EA7-8911-40F3-B246-5BF9DABB80F5}" destId="{54447C9B-70F2-45F5-812E-BF5C42CA8BF3}" srcOrd="0" destOrd="0" parTransId="{F9EC0587-BCC3-482E-AF8D-BA0E3AEC1AE9}" sibTransId="{F344800E-686C-4A4F-A13B-0CC734C9B862}"/>
    <dgm:cxn modelId="{B661547D-F984-4727-B54D-FA1EB722C7D1}" type="presOf" srcId="{54447C9B-70F2-45F5-812E-BF5C42CA8BF3}" destId="{79A035D2-C86D-4C17-B3EE-6875294F07E4}" srcOrd="0" destOrd="0" presId="urn:microsoft.com/office/officeart/2005/8/layout/vList2"/>
    <dgm:cxn modelId="{7EC90FAE-3A6F-4E8D-AE66-FFE1B5BD1089}" type="presOf" srcId="{4FD93EA7-8911-40F3-B246-5BF9DABB80F5}" destId="{61EE43DD-7CFC-478C-96BE-9E8535F1B4FE}" srcOrd="0" destOrd="0" presId="urn:microsoft.com/office/officeart/2005/8/layout/vList2"/>
    <dgm:cxn modelId="{1B136AD1-F987-474D-98ED-1203FCBDDE9C}" type="presParOf" srcId="{61EE43DD-7CFC-478C-96BE-9E8535F1B4FE}" destId="{79A035D2-C86D-4C17-B3EE-6875294F07E4}" srcOrd="0" destOrd="0" presId="urn:microsoft.com/office/officeart/2005/8/layout/vList2"/>
    <dgm:cxn modelId="{16EA3314-C785-44E1-8534-394B76410A69}" type="presParOf" srcId="{61EE43DD-7CFC-478C-96BE-9E8535F1B4FE}" destId="{A6DA304F-3193-4205-A46A-A84A419318E8}" srcOrd="1" destOrd="0" presId="urn:microsoft.com/office/officeart/2005/8/layout/vList2"/>
    <dgm:cxn modelId="{46F7D28B-33A6-4DC6-BD94-D89E1E38D1D9}" type="presParOf" srcId="{61EE43DD-7CFC-478C-96BE-9E8535F1B4FE}" destId="{9DA37E9D-3E72-4FBE-BE14-4513A3AE22A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D93EA7-8911-40F3-B246-5BF9DABB80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4447C9B-70F2-45F5-812E-BF5C42CA8BF3}">
      <dgm:prSet/>
      <dgm:spPr/>
      <dgm:t>
        <a:bodyPr/>
        <a:lstStyle/>
        <a:p>
          <a:r>
            <a:rPr lang="ru-RU"/>
            <a:t>Теория «зеркального Я» и теории малых групп, где индивидуальное Я через коммуникации внутри первичной группы приобретает социальное качество (Ч.Х.Кули)</a:t>
          </a:r>
          <a:endParaRPr lang="ru-RU" dirty="0"/>
        </a:p>
      </dgm:t>
    </dgm:pt>
    <dgm:pt modelId="{F9EC0587-BCC3-482E-AF8D-BA0E3AEC1AE9}" type="parTrans" cxnId="{6ACE17B1-CCD7-4940-A538-F66981B412F4}">
      <dgm:prSet/>
      <dgm:spPr/>
      <dgm:t>
        <a:bodyPr/>
        <a:lstStyle/>
        <a:p>
          <a:endParaRPr lang="ru-RU"/>
        </a:p>
      </dgm:t>
    </dgm:pt>
    <dgm:pt modelId="{F344800E-686C-4A4F-A13B-0CC734C9B862}" type="sibTrans" cxnId="{6ACE17B1-CCD7-4940-A538-F66981B412F4}">
      <dgm:prSet/>
      <dgm:spPr/>
      <dgm:t>
        <a:bodyPr/>
        <a:lstStyle/>
        <a:p>
          <a:endParaRPr lang="ru-RU"/>
        </a:p>
      </dgm:t>
    </dgm:pt>
    <dgm:pt modelId="{1A25D798-BC96-4C46-AAC3-B1D3479D8A2E}">
      <dgm:prSet/>
      <dgm:spPr/>
      <dgm:t>
        <a:bodyPr/>
        <a:lstStyle/>
        <a:p>
          <a:r>
            <a:rPr lang="ru-RU" dirty="0"/>
            <a:t>Концепция «значимого другого» - того человека, кто оказывает наиболее существенное влияние на формирование образа Я ( А. Халлера. А.Халлер)</a:t>
          </a:r>
        </a:p>
      </dgm:t>
    </dgm:pt>
    <dgm:pt modelId="{8182AFDB-E7A9-49E9-9D52-9D44D42E5B85}" type="parTrans" cxnId="{688172CA-724A-464E-B590-ACB05A672730}">
      <dgm:prSet/>
      <dgm:spPr/>
      <dgm:t>
        <a:bodyPr/>
        <a:lstStyle/>
        <a:p>
          <a:endParaRPr lang="ru-RU"/>
        </a:p>
      </dgm:t>
    </dgm:pt>
    <dgm:pt modelId="{2E554166-838E-409A-B19E-32823735697A}" type="sibTrans" cxnId="{688172CA-724A-464E-B590-ACB05A672730}">
      <dgm:prSet/>
      <dgm:spPr/>
      <dgm:t>
        <a:bodyPr/>
        <a:lstStyle/>
        <a:p>
          <a:endParaRPr lang="ru-RU"/>
        </a:p>
      </dgm:t>
    </dgm:pt>
    <dgm:pt modelId="{61EE43DD-7CFC-478C-96BE-9E8535F1B4FE}" type="pres">
      <dgm:prSet presAssocID="{4FD93EA7-8911-40F3-B246-5BF9DABB80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035D2-C86D-4C17-B3EE-6875294F07E4}" type="pres">
      <dgm:prSet presAssocID="{54447C9B-70F2-45F5-812E-BF5C42CA8BF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A304F-3193-4205-A46A-A84A419318E8}" type="pres">
      <dgm:prSet presAssocID="{F344800E-686C-4A4F-A13B-0CC734C9B862}" presName="spacer" presStyleCnt="0"/>
      <dgm:spPr/>
    </dgm:pt>
    <dgm:pt modelId="{BF54175D-78DF-4D88-96D4-BB4B86E4BAC1}" type="pres">
      <dgm:prSet presAssocID="{1A25D798-BC96-4C46-AAC3-B1D3479D8A2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6C042-3B1C-4745-9684-4D8E19C5561F}" type="presOf" srcId="{1A25D798-BC96-4C46-AAC3-B1D3479D8A2E}" destId="{BF54175D-78DF-4D88-96D4-BB4B86E4BAC1}" srcOrd="0" destOrd="0" presId="urn:microsoft.com/office/officeart/2005/8/layout/vList2"/>
    <dgm:cxn modelId="{6ACE17B1-CCD7-4940-A538-F66981B412F4}" srcId="{4FD93EA7-8911-40F3-B246-5BF9DABB80F5}" destId="{54447C9B-70F2-45F5-812E-BF5C42CA8BF3}" srcOrd="0" destOrd="0" parTransId="{F9EC0587-BCC3-482E-AF8D-BA0E3AEC1AE9}" sibTransId="{F344800E-686C-4A4F-A13B-0CC734C9B862}"/>
    <dgm:cxn modelId="{B661547D-F984-4727-B54D-FA1EB722C7D1}" type="presOf" srcId="{54447C9B-70F2-45F5-812E-BF5C42CA8BF3}" destId="{79A035D2-C86D-4C17-B3EE-6875294F07E4}" srcOrd="0" destOrd="0" presId="urn:microsoft.com/office/officeart/2005/8/layout/vList2"/>
    <dgm:cxn modelId="{688172CA-724A-464E-B590-ACB05A672730}" srcId="{4FD93EA7-8911-40F3-B246-5BF9DABB80F5}" destId="{1A25D798-BC96-4C46-AAC3-B1D3479D8A2E}" srcOrd="1" destOrd="0" parTransId="{8182AFDB-E7A9-49E9-9D52-9D44D42E5B85}" sibTransId="{2E554166-838E-409A-B19E-32823735697A}"/>
    <dgm:cxn modelId="{7EC90FAE-3A6F-4E8D-AE66-FFE1B5BD1089}" type="presOf" srcId="{4FD93EA7-8911-40F3-B246-5BF9DABB80F5}" destId="{61EE43DD-7CFC-478C-96BE-9E8535F1B4FE}" srcOrd="0" destOrd="0" presId="urn:microsoft.com/office/officeart/2005/8/layout/vList2"/>
    <dgm:cxn modelId="{1B136AD1-F987-474D-98ED-1203FCBDDE9C}" type="presParOf" srcId="{61EE43DD-7CFC-478C-96BE-9E8535F1B4FE}" destId="{79A035D2-C86D-4C17-B3EE-6875294F07E4}" srcOrd="0" destOrd="0" presId="urn:microsoft.com/office/officeart/2005/8/layout/vList2"/>
    <dgm:cxn modelId="{16EA3314-C785-44E1-8534-394B76410A69}" type="presParOf" srcId="{61EE43DD-7CFC-478C-96BE-9E8535F1B4FE}" destId="{A6DA304F-3193-4205-A46A-A84A419318E8}" srcOrd="1" destOrd="0" presId="urn:microsoft.com/office/officeart/2005/8/layout/vList2"/>
    <dgm:cxn modelId="{25B7DA28-19CF-44D0-A3C1-85F2A40EE05F}" type="presParOf" srcId="{61EE43DD-7CFC-478C-96BE-9E8535F1B4FE}" destId="{BF54175D-78DF-4D88-96D4-BB4B86E4BAC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D93EA7-8911-40F3-B246-5BF9DABB80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4447C9B-70F2-45F5-812E-BF5C42CA8BF3}">
      <dgm:prSet/>
      <dgm:spPr/>
      <dgm:t>
        <a:bodyPr/>
        <a:lstStyle/>
        <a:p>
          <a:r>
            <a:rPr lang="ru-RU"/>
            <a:t>Формирование представлений о самом себе, о своем месте в отношениях с другими людьми</a:t>
          </a:r>
          <a:endParaRPr lang="ru-RU" dirty="0"/>
        </a:p>
      </dgm:t>
    </dgm:pt>
    <dgm:pt modelId="{F9EC0587-BCC3-482E-AF8D-BA0E3AEC1AE9}" type="parTrans" cxnId="{6ACE17B1-CCD7-4940-A538-F66981B412F4}">
      <dgm:prSet/>
      <dgm:spPr/>
      <dgm:t>
        <a:bodyPr/>
        <a:lstStyle/>
        <a:p>
          <a:endParaRPr lang="ru-RU"/>
        </a:p>
      </dgm:t>
    </dgm:pt>
    <dgm:pt modelId="{F344800E-686C-4A4F-A13B-0CC734C9B862}" type="sibTrans" cxnId="{6ACE17B1-CCD7-4940-A538-F66981B412F4}">
      <dgm:prSet/>
      <dgm:spPr/>
      <dgm:t>
        <a:bodyPr/>
        <a:lstStyle/>
        <a:p>
          <a:endParaRPr lang="ru-RU"/>
        </a:p>
      </dgm:t>
    </dgm:pt>
    <dgm:pt modelId="{257F2622-A9B2-4C50-91F9-301C4761DAD6}">
      <dgm:prSet/>
      <dgm:spPr/>
      <dgm:t>
        <a:bodyPr/>
        <a:lstStyle/>
        <a:p>
          <a:r>
            <a:rPr lang="ru-RU"/>
            <a:t>Профилактика угроз современного мира: информационных войн и потребительского мышления</a:t>
          </a:r>
        </a:p>
      </dgm:t>
    </dgm:pt>
    <dgm:pt modelId="{F3862D90-EF48-4713-B8C3-9B7B367674FB}" type="parTrans" cxnId="{D2B26F11-22F9-4DCE-9B1C-5B9206EDF2C5}">
      <dgm:prSet/>
      <dgm:spPr/>
      <dgm:t>
        <a:bodyPr/>
        <a:lstStyle/>
        <a:p>
          <a:endParaRPr lang="ru-RU"/>
        </a:p>
      </dgm:t>
    </dgm:pt>
    <dgm:pt modelId="{911EB1FE-8F24-4045-B908-261FB4C1C8E8}" type="sibTrans" cxnId="{D2B26F11-22F9-4DCE-9B1C-5B9206EDF2C5}">
      <dgm:prSet/>
      <dgm:spPr/>
      <dgm:t>
        <a:bodyPr/>
        <a:lstStyle/>
        <a:p>
          <a:endParaRPr lang="ru-RU"/>
        </a:p>
      </dgm:t>
    </dgm:pt>
    <dgm:pt modelId="{A4F896F2-B839-4F1B-B1D9-AD40DE0FC170}">
      <dgm:prSet/>
      <dgm:spPr/>
      <dgm:t>
        <a:bodyPr/>
        <a:lstStyle/>
        <a:p>
          <a:r>
            <a:rPr lang="ru-RU"/>
            <a:t>Взрослые могут создавать условия для присвоения (осознания и принятия) или отторжения  декларируемых взрослыми ценностям - </a:t>
          </a:r>
        </a:p>
      </dgm:t>
    </dgm:pt>
    <dgm:pt modelId="{1561F69C-BCC7-4F37-8F67-209E4C709945}" type="parTrans" cxnId="{95A23DEC-4048-4ED4-ABEF-2CA920FAF632}">
      <dgm:prSet/>
      <dgm:spPr/>
      <dgm:t>
        <a:bodyPr/>
        <a:lstStyle/>
        <a:p>
          <a:endParaRPr lang="ru-RU"/>
        </a:p>
      </dgm:t>
    </dgm:pt>
    <dgm:pt modelId="{AA2F4EB2-1C90-4C05-9E3A-D67AE3F029E7}" type="sibTrans" cxnId="{95A23DEC-4048-4ED4-ABEF-2CA920FAF632}">
      <dgm:prSet/>
      <dgm:spPr/>
      <dgm:t>
        <a:bodyPr/>
        <a:lstStyle/>
        <a:p>
          <a:endParaRPr lang="ru-RU"/>
        </a:p>
      </dgm:t>
    </dgm:pt>
    <dgm:pt modelId="{3962A898-FD77-4D87-BBC4-84A081557052}">
      <dgm:prSet/>
      <dgm:spPr/>
      <dgm:t>
        <a:bodyPr/>
        <a:lstStyle/>
        <a:p>
          <a:r>
            <a:rPr lang="ru-RU" dirty="0"/>
            <a:t>Не осознавая себя, не понимая последствия своих действий, не опираясь на принимаемые ценности цивилизационного взаимодействия, ребенок не может противостоять культуре насилия, все еще встречающейся в образовательной среде</a:t>
          </a:r>
        </a:p>
      </dgm:t>
    </dgm:pt>
    <dgm:pt modelId="{A2A20047-7A04-4B2A-8796-6D0D51A3B063}" type="parTrans" cxnId="{04DCBDAA-8E0A-4411-87CA-A12F38FA52E2}">
      <dgm:prSet/>
      <dgm:spPr/>
      <dgm:t>
        <a:bodyPr/>
        <a:lstStyle/>
        <a:p>
          <a:endParaRPr lang="ru-RU"/>
        </a:p>
      </dgm:t>
    </dgm:pt>
    <dgm:pt modelId="{12ED331B-9B85-46DF-B881-6567F63F2C45}" type="sibTrans" cxnId="{04DCBDAA-8E0A-4411-87CA-A12F38FA52E2}">
      <dgm:prSet/>
      <dgm:spPr/>
      <dgm:t>
        <a:bodyPr/>
        <a:lstStyle/>
        <a:p>
          <a:endParaRPr lang="ru-RU"/>
        </a:p>
      </dgm:t>
    </dgm:pt>
    <dgm:pt modelId="{025F56CD-46B0-4069-A38B-430B8446431D}">
      <dgm:prSet/>
      <dgm:spPr/>
      <dgm:t>
        <a:bodyPr/>
        <a:lstStyle/>
        <a:p>
          <a:r>
            <a:rPr lang="ru-RU" dirty="0"/>
            <a:t>Необходимо СОТРУДНИЧЕСТВО с СЕМЬЕЙ</a:t>
          </a:r>
        </a:p>
      </dgm:t>
    </dgm:pt>
    <dgm:pt modelId="{B5DD2515-D95E-47D5-B20B-EEB14C00D3A3}" type="parTrans" cxnId="{D5C350FF-EBFA-4D05-91C0-9677B7196BCC}">
      <dgm:prSet/>
      <dgm:spPr/>
      <dgm:t>
        <a:bodyPr/>
        <a:lstStyle/>
        <a:p>
          <a:endParaRPr lang="ru-RU"/>
        </a:p>
      </dgm:t>
    </dgm:pt>
    <dgm:pt modelId="{20474125-5987-406F-8698-3EEB0D55A114}" type="sibTrans" cxnId="{D5C350FF-EBFA-4D05-91C0-9677B7196BCC}">
      <dgm:prSet/>
      <dgm:spPr/>
      <dgm:t>
        <a:bodyPr/>
        <a:lstStyle/>
        <a:p>
          <a:endParaRPr lang="ru-RU"/>
        </a:p>
      </dgm:t>
    </dgm:pt>
    <dgm:pt modelId="{61EE43DD-7CFC-478C-96BE-9E8535F1B4FE}" type="pres">
      <dgm:prSet presAssocID="{4FD93EA7-8911-40F3-B246-5BF9DABB80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035D2-C86D-4C17-B3EE-6875294F07E4}" type="pres">
      <dgm:prSet presAssocID="{54447C9B-70F2-45F5-812E-BF5C42CA8B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A304F-3193-4205-A46A-A84A419318E8}" type="pres">
      <dgm:prSet presAssocID="{F344800E-686C-4A4F-A13B-0CC734C9B862}" presName="spacer" presStyleCnt="0"/>
      <dgm:spPr/>
    </dgm:pt>
    <dgm:pt modelId="{F19FC1E4-93ED-41FA-9C45-CB954EC4A365}" type="pres">
      <dgm:prSet presAssocID="{257F2622-A9B2-4C50-91F9-301C4761DA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D01AC-3049-4C37-9DC2-577379F10AAC}" type="pres">
      <dgm:prSet presAssocID="{911EB1FE-8F24-4045-B908-261FB4C1C8E8}" presName="spacer" presStyleCnt="0"/>
      <dgm:spPr/>
    </dgm:pt>
    <dgm:pt modelId="{C43ACEB5-CC00-4CEC-A024-DFF5BD50242D}" type="pres">
      <dgm:prSet presAssocID="{A4F896F2-B839-4F1B-B1D9-AD40DE0FC17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4E26E-366D-445B-84EE-F547E53978C3}" type="pres">
      <dgm:prSet presAssocID="{A4F896F2-B839-4F1B-B1D9-AD40DE0FC17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61547D-F984-4727-B54D-FA1EB722C7D1}" type="presOf" srcId="{54447C9B-70F2-45F5-812E-BF5C42CA8BF3}" destId="{79A035D2-C86D-4C17-B3EE-6875294F07E4}" srcOrd="0" destOrd="0" presId="urn:microsoft.com/office/officeart/2005/8/layout/vList2"/>
    <dgm:cxn modelId="{0BF77533-50B8-4E3D-B509-218B0931122A}" type="presOf" srcId="{025F56CD-46B0-4069-A38B-430B8446431D}" destId="{9534E26E-366D-445B-84EE-F547E53978C3}" srcOrd="0" destOrd="1" presId="urn:microsoft.com/office/officeart/2005/8/layout/vList2"/>
    <dgm:cxn modelId="{7EC90FAE-3A6F-4E8D-AE66-FFE1B5BD1089}" type="presOf" srcId="{4FD93EA7-8911-40F3-B246-5BF9DABB80F5}" destId="{61EE43DD-7CFC-478C-96BE-9E8535F1B4FE}" srcOrd="0" destOrd="0" presId="urn:microsoft.com/office/officeart/2005/8/layout/vList2"/>
    <dgm:cxn modelId="{D2B26F11-22F9-4DCE-9B1C-5B9206EDF2C5}" srcId="{4FD93EA7-8911-40F3-B246-5BF9DABB80F5}" destId="{257F2622-A9B2-4C50-91F9-301C4761DAD6}" srcOrd="1" destOrd="0" parTransId="{F3862D90-EF48-4713-B8C3-9B7B367674FB}" sibTransId="{911EB1FE-8F24-4045-B908-261FB4C1C8E8}"/>
    <dgm:cxn modelId="{F4941E77-843B-47DE-9F99-75029E6F44AF}" type="presOf" srcId="{A4F896F2-B839-4F1B-B1D9-AD40DE0FC170}" destId="{C43ACEB5-CC00-4CEC-A024-DFF5BD50242D}" srcOrd="0" destOrd="0" presId="urn:microsoft.com/office/officeart/2005/8/layout/vList2"/>
    <dgm:cxn modelId="{95A23DEC-4048-4ED4-ABEF-2CA920FAF632}" srcId="{4FD93EA7-8911-40F3-B246-5BF9DABB80F5}" destId="{A4F896F2-B839-4F1B-B1D9-AD40DE0FC170}" srcOrd="2" destOrd="0" parTransId="{1561F69C-BCC7-4F37-8F67-209E4C709945}" sibTransId="{AA2F4EB2-1C90-4C05-9E3A-D67AE3F029E7}"/>
    <dgm:cxn modelId="{16EC744F-3892-42F9-B01F-E07190C7F0D1}" type="presOf" srcId="{3962A898-FD77-4D87-BBC4-84A081557052}" destId="{9534E26E-366D-445B-84EE-F547E53978C3}" srcOrd="0" destOrd="0" presId="urn:microsoft.com/office/officeart/2005/8/layout/vList2"/>
    <dgm:cxn modelId="{6ACE17B1-CCD7-4940-A538-F66981B412F4}" srcId="{4FD93EA7-8911-40F3-B246-5BF9DABB80F5}" destId="{54447C9B-70F2-45F5-812E-BF5C42CA8BF3}" srcOrd="0" destOrd="0" parTransId="{F9EC0587-BCC3-482E-AF8D-BA0E3AEC1AE9}" sibTransId="{F344800E-686C-4A4F-A13B-0CC734C9B862}"/>
    <dgm:cxn modelId="{7B2D3CB7-021B-4B9F-A8DB-D883AC29707D}" type="presOf" srcId="{257F2622-A9B2-4C50-91F9-301C4761DAD6}" destId="{F19FC1E4-93ED-41FA-9C45-CB954EC4A365}" srcOrd="0" destOrd="0" presId="urn:microsoft.com/office/officeart/2005/8/layout/vList2"/>
    <dgm:cxn modelId="{04DCBDAA-8E0A-4411-87CA-A12F38FA52E2}" srcId="{A4F896F2-B839-4F1B-B1D9-AD40DE0FC170}" destId="{3962A898-FD77-4D87-BBC4-84A081557052}" srcOrd="0" destOrd="0" parTransId="{A2A20047-7A04-4B2A-8796-6D0D51A3B063}" sibTransId="{12ED331B-9B85-46DF-B881-6567F63F2C45}"/>
    <dgm:cxn modelId="{D5C350FF-EBFA-4D05-91C0-9677B7196BCC}" srcId="{A4F896F2-B839-4F1B-B1D9-AD40DE0FC170}" destId="{025F56CD-46B0-4069-A38B-430B8446431D}" srcOrd="1" destOrd="0" parTransId="{B5DD2515-D95E-47D5-B20B-EEB14C00D3A3}" sibTransId="{20474125-5987-406F-8698-3EEB0D55A114}"/>
    <dgm:cxn modelId="{1B136AD1-F987-474D-98ED-1203FCBDDE9C}" type="presParOf" srcId="{61EE43DD-7CFC-478C-96BE-9E8535F1B4FE}" destId="{79A035D2-C86D-4C17-B3EE-6875294F07E4}" srcOrd="0" destOrd="0" presId="urn:microsoft.com/office/officeart/2005/8/layout/vList2"/>
    <dgm:cxn modelId="{16EA3314-C785-44E1-8534-394B76410A69}" type="presParOf" srcId="{61EE43DD-7CFC-478C-96BE-9E8535F1B4FE}" destId="{A6DA304F-3193-4205-A46A-A84A419318E8}" srcOrd="1" destOrd="0" presId="urn:microsoft.com/office/officeart/2005/8/layout/vList2"/>
    <dgm:cxn modelId="{372170AF-2200-47E7-83C7-87200DFE61BB}" type="presParOf" srcId="{61EE43DD-7CFC-478C-96BE-9E8535F1B4FE}" destId="{F19FC1E4-93ED-41FA-9C45-CB954EC4A365}" srcOrd="2" destOrd="0" presId="urn:microsoft.com/office/officeart/2005/8/layout/vList2"/>
    <dgm:cxn modelId="{8795988B-4013-417C-B7AC-959F69B6F966}" type="presParOf" srcId="{61EE43DD-7CFC-478C-96BE-9E8535F1B4FE}" destId="{52DD01AC-3049-4C37-9DC2-577379F10AAC}" srcOrd="3" destOrd="0" presId="urn:microsoft.com/office/officeart/2005/8/layout/vList2"/>
    <dgm:cxn modelId="{197EB3CB-8710-4BC8-9F9A-47F9F453B5F2}" type="presParOf" srcId="{61EE43DD-7CFC-478C-96BE-9E8535F1B4FE}" destId="{C43ACEB5-CC00-4CEC-A024-DFF5BD50242D}" srcOrd="4" destOrd="0" presId="urn:microsoft.com/office/officeart/2005/8/layout/vList2"/>
    <dgm:cxn modelId="{CB679FAD-0225-4FFF-BBB8-850227FCDB4B}" type="presParOf" srcId="{61EE43DD-7CFC-478C-96BE-9E8535F1B4FE}" destId="{9534E26E-366D-445B-84EE-F547E53978C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A035D2-C86D-4C17-B3EE-6875294F07E4}">
      <dsp:nvSpPr>
        <dsp:cNvPr id="0" name=""/>
        <dsp:cNvSpPr/>
      </dsp:nvSpPr>
      <dsp:spPr>
        <a:xfrm>
          <a:off x="0" y="4079"/>
          <a:ext cx="10870932" cy="8365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Процесс истинктивного подражания -стихийная социализация*</a:t>
          </a:r>
        </a:p>
      </dsp:txBody>
      <dsp:txXfrm>
        <a:off x="0" y="4079"/>
        <a:ext cx="10870932" cy="836550"/>
      </dsp:txXfrm>
    </dsp:sp>
    <dsp:sp modelId="{ECB0F2E9-8F9D-4C20-8843-CC3196D08419}">
      <dsp:nvSpPr>
        <dsp:cNvPr id="0" name=""/>
        <dsp:cNvSpPr/>
      </dsp:nvSpPr>
      <dsp:spPr>
        <a:xfrm>
          <a:off x="0" y="903989"/>
          <a:ext cx="10870932" cy="83655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Целенаправленная социализация  организуют взрослые через воспитательную работу и образовательную деятельность</a:t>
          </a:r>
        </a:p>
      </dsp:txBody>
      <dsp:txXfrm>
        <a:off x="0" y="903989"/>
        <a:ext cx="10870932" cy="836550"/>
      </dsp:txXfrm>
    </dsp:sp>
    <dsp:sp modelId="{DF67A57B-4DEF-4E23-BE44-CB2244BD70B7}">
      <dsp:nvSpPr>
        <dsp:cNvPr id="0" name=""/>
        <dsp:cNvSpPr/>
      </dsp:nvSpPr>
      <dsp:spPr>
        <a:xfrm>
          <a:off x="0" y="1803900"/>
          <a:ext cx="10870932" cy="83655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Пассивное приспособление **</a:t>
          </a:r>
        </a:p>
      </dsp:txBody>
      <dsp:txXfrm>
        <a:off x="0" y="1803900"/>
        <a:ext cx="10870932" cy="836550"/>
      </dsp:txXfrm>
    </dsp:sp>
    <dsp:sp modelId="{36C14C33-0E68-4950-ACAD-35FA26B55D18}">
      <dsp:nvSpPr>
        <dsp:cNvPr id="0" name=""/>
        <dsp:cNvSpPr/>
      </dsp:nvSpPr>
      <dsp:spPr>
        <a:xfrm>
          <a:off x="0" y="2703810"/>
          <a:ext cx="10870932" cy="83655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Активное освоение***</a:t>
          </a:r>
        </a:p>
      </dsp:txBody>
      <dsp:txXfrm>
        <a:off x="0" y="2703810"/>
        <a:ext cx="10870932" cy="836550"/>
      </dsp:txXfrm>
    </dsp:sp>
    <dsp:sp modelId="{EED29292-5A0D-4078-A11B-D80DA6B7166F}">
      <dsp:nvSpPr>
        <dsp:cNvPr id="0" name=""/>
        <dsp:cNvSpPr/>
      </dsp:nvSpPr>
      <dsp:spPr>
        <a:xfrm>
          <a:off x="0" y="3540360"/>
          <a:ext cx="10870932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15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/>
            <a:t>*В.И. </a:t>
          </a:r>
          <a:r>
            <a:rPr lang="ru-RU" sz="1700" kern="1200" dirty="0" err="1"/>
            <a:t>Загвязинский</a:t>
          </a:r>
          <a:r>
            <a:rPr lang="ru-RU" sz="1700" kern="1200" dirty="0"/>
            <a:t>, А.Ф. Закирова, О.А. Селиванова, Т.А. Строкова, С.В. </a:t>
          </a:r>
          <a:r>
            <a:rPr lang="ru-RU" sz="1700" kern="1200" dirty="0" err="1"/>
            <a:t>Шмачилина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/>
            <a:t>** Дж. Х. </a:t>
          </a:r>
          <a:r>
            <a:rPr lang="ru-RU" sz="1700" kern="1200" dirty="0" err="1"/>
            <a:t>Баллантайн</a:t>
          </a:r>
          <a:r>
            <a:rPr lang="ru-RU" sz="1700" kern="1200" dirty="0"/>
            <a:t>, Э. Дюркгейм, Э. Мак Нейл, Т. Парсонс, Дж. и 3. Перри, Р. Дж. </a:t>
          </a:r>
          <a:r>
            <a:rPr lang="ru-RU" sz="1700" kern="1200" dirty="0" err="1"/>
            <a:t>Хэвигхер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/>
            <a:t>*** Ф.Знанецкого, У.И. Томаса, Ч.Х.Кули, Дж.Г.Мид, А.Халлер и др. </a:t>
          </a:r>
          <a:endParaRPr lang="ru-RU" sz="1700" kern="1200" dirty="0"/>
        </a:p>
      </dsp:txBody>
      <dsp:txXfrm>
        <a:off x="0" y="3540360"/>
        <a:ext cx="10870932" cy="8424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A035D2-C86D-4C17-B3EE-6875294F07E4}">
      <dsp:nvSpPr>
        <dsp:cNvPr id="0" name=""/>
        <dsp:cNvSpPr/>
      </dsp:nvSpPr>
      <dsp:spPr>
        <a:xfrm>
          <a:off x="0" y="13822"/>
          <a:ext cx="10870932" cy="1412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Становление индивидуальности, обособление, автономия</a:t>
          </a:r>
        </a:p>
      </dsp:txBody>
      <dsp:txXfrm>
        <a:off x="0" y="13822"/>
        <a:ext cx="10870932" cy="1412775"/>
      </dsp:txXfrm>
    </dsp:sp>
    <dsp:sp modelId="{D0C0F2B4-18BE-4CCC-AC8C-EDBD3F77E9B6}">
      <dsp:nvSpPr>
        <dsp:cNvPr id="0" name=""/>
        <dsp:cNvSpPr/>
      </dsp:nvSpPr>
      <dsp:spPr>
        <a:xfrm>
          <a:off x="0" y="1487077"/>
          <a:ext cx="10870932" cy="141277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Ценностная, эмоциональная и поведенческая автономия, как потребности иметь собственные ценности, самостоятельно выбирать привязанности и противостоять тем жизненным ситуациям, которые препятствуют самореализации и самоутверждению(</a:t>
          </a:r>
          <a:r>
            <a:rPr lang="ru-RU" sz="2100" kern="1200" dirty="0" err="1"/>
            <a:t>А.В.Мудрик</a:t>
          </a:r>
          <a:r>
            <a:rPr lang="ru-RU" sz="2100" kern="1200" dirty="0"/>
            <a:t> 2004)</a:t>
          </a:r>
        </a:p>
      </dsp:txBody>
      <dsp:txXfrm>
        <a:off x="0" y="1487077"/>
        <a:ext cx="10870932" cy="1412775"/>
      </dsp:txXfrm>
    </dsp:sp>
    <dsp:sp modelId="{99CF303A-CF5C-4500-8E2D-5365C88166B1}">
      <dsp:nvSpPr>
        <dsp:cNvPr id="0" name=""/>
        <dsp:cNvSpPr/>
      </dsp:nvSpPr>
      <dsp:spPr>
        <a:xfrm>
          <a:off x="0" y="2960332"/>
          <a:ext cx="10870932" cy="141277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Способность к субъектному, автономному действию и поведению сущностная основа самополагания, успешного результата ОБРАЗОВАНИЯ ЧЕЛОВЕКА (А.П. Огурцов, В.В. Платонов)</a:t>
          </a:r>
        </a:p>
      </dsp:txBody>
      <dsp:txXfrm>
        <a:off x="0" y="2960332"/>
        <a:ext cx="10870932" cy="14127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A035D2-C86D-4C17-B3EE-6875294F07E4}">
      <dsp:nvSpPr>
        <dsp:cNvPr id="0" name=""/>
        <dsp:cNvSpPr/>
      </dsp:nvSpPr>
      <dsp:spPr>
        <a:xfrm>
          <a:off x="0" y="48123"/>
          <a:ext cx="10870932" cy="13803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И усвоение опыта и активное воспроизводство системы социальных связей человеком</a:t>
          </a:r>
        </a:p>
      </dsp:txBody>
      <dsp:txXfrm>
        <a:off x="0" y="48123"/>
        <a:ext cx="10870932" cy="1380307"/>
      </dsp:txXfrm>
    </dsp:sp>
    <dsp:sp modelId="{B8D59FFE-2E23-4E54-8145-414A934F0DF1}">
      <dsp:nvSpPr>
        <dsp:cNvPr id="0" name=""/>
        <dsp:cNvSpPr/>
      </dsp:nvSpPr>
      <dsp:spPr>
        <a:xfrm>
          <a:off x="0" y="1503311"/>
          <a:ext cx="10870932" cy="1380307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Школа как институт социализации  транслятор  систем норм и ценностей</a:t>
          </a:r>
        </a:p>
      </dsp:txBody>
      <dsp:txXfrm>
        <a:off x="0" y="1503311"/>
        <a:ext cx="10870932" cy="1380307"/>
      </dsp:txXfrm>
    </dsp:sp>
    <dsp:sp modelId="{E84B97C1-57F3-44E4-AE4C-9A769A0880C5}">
      <dsp:nvSpPr>
        <dsp:cNvPr id="0" name=""/>
        <dsp:cNvSpPr/>
      </dsp:nvSpPr>
      <dsp:spPr>
        <a:xfrm>
          <a:off x="0" y="2958498"/>
          <a:ext cx="10870932" cy="138030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Трансляция не является гарантией успешности освоения информации, есть еще ряд условий, в том числе конструктивные коммуникации, доверие и отношения сотрудничества</a:t>
          </a:r>
        </a:p>
      </dsp:txBody>
      <dsp:txXfrm>
        <a:off x="0" y="2958498"/>
        <a:ext cx="10870932" cy="138030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A035D2-C86D-4C17-B3EE-6875294F07E4}">
      <dsp:nvSpPr>
        <dsp:cNvPr id="0" name=""/>
        <dsp:cNvSpPr/>
      </dsp:nvSpPr>
      <dsp:spPr>
        <a:xfrm>
          <a:off x="0" y="195428"/>
          <a:ext cx="10870932" cy="19562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Дефицит любви и принятия в семье все еще остается достаточно распространенной проблемой современного общества</a:t>
          </a:r>
        </a:p>
      </dsp:txBody>
      <dsp:txXfrm>
        <a:off x="0" y="195428"/>
        <a:ext cx="10870932" cy="1956276"/>
      </dsp:txXfrm>
    </dsp:sp>
    <dsp:sp modelId="{9DA37E9D-3E72-4FBE-BE14-4513A3AE22A3}">
      <dsp:nvSpPr>
        <dsp:cNvPr id="0" name=""/>
        <dsp:cNvSpPr/>
      </dsp:nvSpPr>
      <dsp:spPr>
        <a:xfrm>
          <a:off x="0" y="2235225"/>
          <a:ext cx="10870932" cy="195627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 Школа может выступать инициатором  сотрудничества с семьей, в которой такой дефицит есть, однако не сможет его удовлетворить, только подсветить  и  информировать о возможностях получения помощи у внешних специалистов</a:t>
          </a:r>
        </a:p>
      </dsp:txBody>
      <dsp:txXfrm>
        <a:off x="0" y="2235225"/>
        <a:ext cx="10870932" cy="19562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A035D2-C86D-4C17-B3EE-6875294F07E4}">
      <dsp:nvSpPr>
        <dsp:cNvPr id="0" name=""/>
        <dsp:cNvSpPr/>
      </dsp:nvSpPr>
      <dsp:spPr>
        <a:xfrm>
          <a:off x="0" y="45164"/>
          <a:ext cx="10870932" cy="21036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/>
            <a:t>Теория «зеркального Я» и теории малых групп, где индивидуальное Я через коммуникации внутри первичной группы приобретает социальное качество (Ч.Х.Кули)</a:t>
          </a:r>
          <a:endParaRPr lang="ru-RU" sz="3100" kern="1200" dirty="0"/>
        </a:p>
      </dsp:txBody>
      <dsp:txXfrm>
        <a:off x="0" y="45164"/>
        <a:ext cx="10870932" cy="2103660"/>
      </dsp:txXfrm>
    </dsp:sp>
    <dsp:sp modelId="{BF54175D-78DF-4D88-96D4-BB4B86E4BAC1}">
      <dsp:nvSpPr>
        <dsp:cNvPr id="0" name=""/>
        <dsp:cNvSpPr/>
      </dsp:nvSpPr>
      <dsp:spPr>
        <a:xfrm>
          <a:off x="0" y="2238105"/>
          <a:ext cx="10870932" cy="21036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Концепция «значимого другого» - того человека, кто оказывает наиболее существенное влияние на формирование образа Я ( А. Халлера. А.Халлер)</a:t>
          </a:r>
        </a:p>
      </dsp:txBody>
      <dsp:txXfrm>
        <a:off x="0" y="2238105"/>
        <a:ext cx="10870932" cy="21036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A035D2-C86D-4C17-B3EE-6875294F07E4}">
      <dsp:nvSpPr>
        <dsp:cNvPr id="0" name=""/>
        <dsp:cNvSpPr/>
      </dsp:nvSpPr>
      <dsp:spPr>
        <a:xfrm>
          <a:off x="0" y="20774"/>
          <a:ext cx="10870932" cy="1003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Формирование представлений о самом себе, о своем месте в отношениях с другими людьми</a:t>
          </a:r>
          <a:endParaRPr lang="ru-RU" sz="2600" kern="1200" dirty="0"/>
        </a:p>
      </dsp:txBody>
      <dsp:txXfrm>
        <a:off x="0" y="20774"/>
        <a:ext cx="10870932" cy="1003860"/>
      </dsp:txXfrm>
    </dsp:sp>
    <dsp:sp modelId="{F19FC1E4-93ED-41FA-9C45-CB954EC4A365}">
      <dsp:nvSpPr>
        <dsp:cNvPr id="0" name=""/>
        <dsp:cNvSpPr/>
      </dsp:nvSpPr>
      <dsp:spPr>
        <a:xfrm>
          <a:off x="0" y="1099515"/>
          <a:ext cx="10870932" cy="10038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Профилактика угроз современного мира: информационных войн и потребительского мышления</a:t>
          </a:r>
        </a:p>
      </dsp:txBody>
      <dsp:txXfrm>
        <a:off x="0" y="1099515"/>
        <a:ext cx="10870932" cy="1003860"/>
      </dsp:txXfrm>
    </dsp:sp>
    <dsp:sp modelId="{C43ACEB5-CC00-4CEC-A024-DFF5BD50242D}">
      <dsp:nvSpPr>
        <dsp:cNvPr id="0" name=""/>
        <dsp:cNvSpPr/>
      </dsp:nvSpPr>
      <dsp:spPr>
        <a:xfrm>
          <a:off x="0" y="2178255"/>
          <a:ext cx="10870932" cy="10038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Взрослые могут создавать условия для присвоения (осознания и принятия) или отторжения  декларируемых взрослыми ценностям - </a:t>
          </a:r>
        </a:p>
      </dsp:txBody>
      <dsp:txXfrm>
        <a:off x="0" y="2178255"/>
        <a:ext cx="10870932" cy="1003860"/>
      </dsp:txXfrm>
    </dsp:sp>
    <dsp:sp modelId="{9534E26E-366D-445B-84EE-F547E53978C3}">
      <dsp:nvSpPr>
        <dsp:cNvPr id="0" name=""/>
        <dsp:cNvSpPr/>
      </dsp:nvSpPr>
      <dsp:spPr>
        <a:xfrm>
          <a:off x="0" y="3182115"/>
          <a:ext cx="10870932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15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Не осознавая себя, не понимая последствия своих действий, не опираясь на принимаемые ценности цивилизационного взаимодействия, ребенок не может противостоять культуре насилия, все еще встречающейся в образовательной среде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Необходимо СОТРУДНИЧЕСТВО с СЕМЬЕЙ</a:t>
          </a:r>
        </a:p>
      </dsp:txBody>
      <dsp:txXfrm>
        <a:off x="0" y="3182115"/>
        <a:ext cx="10870932" cy="1184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14760"/>
            <a:ext cx="2743200" cy="24830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5805034" y="468018"/>
            <a:ext cx="5585016" cy="165576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400" b="1">
                <a:solidFill>
                  <a:srgbClr val="1D3152"/>
                </a:solidFill>
              </a:defRPr>
            </a:lvl1pPr>
          </a:lstStyle>
          <a:p>
            <a:pPr algn="ctr">
              <a:lnSpc>
                <a:spcPts val="3360"/>
              </a:lnSpc>
            </a:pPr>
            <a:r>
              <a:rPr lang="ru-RU" sz="2800" dirty="0"/>
              <a:t>Роль взрослого в стихийной и целенаправленной социализации учащихся	</a:t>
            </a:r>
          </a:p>
          <a:p>
            <a:pPr algn="ctr">
              <a:lnSpc>
                <a:spcPts val="3360"/>
              </a:lnSpc>
            </a:pPr>
            <a:endParaRPr lang="ru-RU" sz="2800" dirty="0"/>
          </a:p>
          <a:p>
            <a:pPr algn="ctr">
              <a:lnSpc>
                <a:spcPts val="3360"/>
              </a:lnSpc>
            </a:pPr>
            <a:endParaRPr lang="ru-RU" sz="2800" dirty="0"/>
          </a:p>
          <a:p>
            <a:pPr algn="r">
              <a:lnSpc>
                <a:spcPts val="3360"/>
              </a:lnSpc>
            </a:pPr>
            <a:r>
              <a:rPr lang="ru-RU" sz="2400" dirty="0"/>
              <a:t>Филатова А.В.</a:t>
            </a:r>
          </a:p>
          <a:p>
            <a:pPr algn="r">
              <a:lnSpc>
                <a:spcPts val="3360"/>
              </a:lnSpc>
            </a:pPr>
            <a:r>
              <a:rPr lang="ru-RU" sz="2400" dirty="0"/>
              <a:t> канд.филос.наук</a:t>
            </a: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endParaRPr sz="3600" dirty="0"/>
          </a:p>
        </p:txBody>
      </p:sp>
      <p:sp>
        <p:nvSpPr>
          <p:cNvPr id="50" name="Shape 50"/>
          <p:cNvSpPr/>
          <p:nvPr/>
        </p:nvSpPr>
        <p:spPr>
          <a:xfrm>
            <a:off x="2485748" y="5769243"/>
            <a:ext cx="4361561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 lvl="0">
              <a:defRPr sz="1800"/>
            </a:pPr>
            <a:r>
              <a:rPr lang="ru-RU" dirty="0"/>
              <a:t>16.12.24</a:t>
            </a:r>
            <a:r>
              <a:rPr lang="ru-RU" sz="2400" dirty="0"/>
              <a:t> 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79384" y="515293"/>
            <a:ext cx="7900074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600" b="1" dirty="0">
                <a:solidFill>
                  <a:srgbClr val="1D3152"/>
                </a:solidFill>
              </a:rPr>
              <a:t>Социализация  как освоение и принятие социальных норм</a:t>
            </a:r>
            <a:endParaRPr sz="3600" b="1" dirty="0">
              <a:solidFill>
                <a:srgbClr val="1D3152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CF8DCC4-BFB2-4E4F-8E06-6BAEDA3EF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64831245"/>
              </p:ext>
            </p:extLst>
          </p:nvPr>
        </p:nvGraphicFramePr>
        <p:xfrm>
          <a:off x="679384" y="1773238"/>
          <a:ext cx="10870932" cy="438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621358-AD9F-42E8-8C66-D6BEB15201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2706" y="0"/>
            <a:ext cx="2609294" cy="173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7901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79384" y="515293"/>
            <a:ext cx="7900074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600" b="1" dirty="0">
                <a:solidFill>
                  <a:srgbClr val="1D3152"/>
                </a:solidFill>
              </a:rPr>
              <a:t>Социализация как автономия, становление индивидуальности </a:t>
            </a:r>
            <a:endParaRPr sz="3600" b="1" dirty="0">
              <a:solidFill>
                <a:srgbClr val="1D3152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CF8DCC4-BFB2-4E4F-8E06-6BAEDA3EF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52095616"/>
              </p:ext>
            </p:extLst>
          </p:nvPr>
        </p:nvGraphicFramePr>
        <p:xfrm>
          <a:off x="679384" y="1773238"/>
          <a:ext cx="10870932" cy="438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8B52F0-A066-4B0B-970C-E8CF32C4E6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0563" y="225082"/>
            <a:ext cx="1969314" cy="25319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79384" y="515293"/>
            <a:ext cx="7900074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600" b="1" dirty="0">
                <a:solidFill>
                  <a:srgbClr val="1D3152"/>
                </a:solidFill>
              </a:rPr>
              <a:t>Социализация как двусторонний процесс( </a:t>
            </a:r>
            <a:r>
              <a:rPr lang="ru-RU" sz="3600" b="1" dirty="0" err="1">
                <a:solidFill>
                  <a:srgbClr val="1D3152"/>
                </a:solidFill>
              </a:rPr>
              <a:t>Г.М.Андреева</a:t>
            </a:r>
            <a:r>
              <a:rPr lang="ru-RU" sz="3600" b="1" dirty="0">
                <a:solidFill>
                  <a:srgbClr val="1D3152"/>
                </a:solidFill>
              </a:rPr>
              <a:t>)</a:t>
            </a:r>
            <a:endParaRPr sz="3600" b="1" dirty="0">
              <a:solidFill>
                <a:srgbClr val="1D3152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CF8DCC4-BFB2-4E4F-8E06-6BAEDA3EF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76744203"/>
              </p:ext>
            </p:extLst>
          </p:nvPr>
        </p:nvGraphicFramePr>
        <p:xfrm>
          <a:off x="679384" y="1773238"/>
          <a:ext cx="10870932" cy="438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864703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6223331" y="1591089"/>
            <a:ext cx="5968669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200" b="1" dirty="0">
                <a:solidFill>
                  <a:srgbClr val="FFFFFF"/>
                </a:solidFill>
              </a:rPr>
              <a:t>Образовательная среда школы </a:t>
            </a:r>
            <a:endParaRPr sz="3200" dirty="0"/>
          </a:p>
        </p:txBody>
      </p:sp>
      <p:sp>
        <p:nvSpPr>
          <p:cNvPr id="53" name="Shape 53"/>
          <p:cNvSpPr/>
          <p:nvPr/>
        </p:nvSpPr>
        <p:spPr>
          <a:xfrm>
            <a:off x="9596328" y="506602"/>
            <a:ext cx="1998878" cy="142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9600">
                <a:ln w="12699">
                  <a:solidFill>
                    <a:srgbClr val="385EAC"/>
                  </a:solidFill>
                </a:ln>
                <a:noFill/>
              </a:defRPr>
            </a:lvl1pPr>
          </a:lstStyle>
          <a:p>
            <a:pPr lvl="0">
              <a:defRPr sz="1800">
                <a:ln w="9525">
                  <a:noFill/>
                </a:ln>
                <a:solidFill/>
              </a:defRPr>
            </a:pPr>
            <a:endParaRPr sz="9600" dirty="0">
              <a:ln w="12699">
                <a:solidFill>
                  <a:srgbClr val="385EAC"/>
                </a:solidFill>
              </a:ln>
              <a:noFill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958BFC8-BFC7-4C72-9C6F-EF5B258A3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209800"/>
            <a:ext cx="5900894" cy="4419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0268AA-5B9E-4B94-8864-527DB99E3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827" y="900333"/>
            <a:ext cx="3815772" cy="43194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01329" y="323557"/>
            <a:ext cx="4600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600" b="1" dirty="0">
                <a:solidFill>
                  <a:srgbClr val="FFFFFF"/>
                </a:solidFill>
              </a:rPr>
              <a:t>Социализация </a:t>
            </a:r>
            <a:endParaRPr lang="ru-RU" sz="36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79384" y="515293"/>
            <a:ext cx="7900074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600" b="1" dirty="0">
                <a:solidFill>
                  <a:srgbClr val="1D3152"/>
                </a:solidFill>
              </a:rPr>
              <a:t>Дефицит любви и принятия</a:t>
            </a:r>
            <a:endParaRPr sz="3600" b="1" dirty="0">
              <a:solidFill>
                <a:srgbClr val="1D3152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CF8DCC4-BFB2-4E4F-8E06-6BAEDA3EF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76850632"/>
              </p:ext>
            </p:extLst>
          </p:nvPr>
        </p:nvGraphicFramePr>
        <p:xfrm>
          <a:off x="679384" y="1773238"/>
          <a:ext cx="10870932" cy="438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981876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79384" y="515293"/>
            <a:ext cx="7900074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600" b="1" dirty="0">
                <a:solidFill>
                  <a:srgbClr val="1D3152"/>
                </a:solidFill>
              </a:rPr>
              <a:t>Семья и социализация</a:t>
            </a:r>
            <a:endParaRPr sz="3600" b="1" dirty="0">
              <a:solidFill>
                <a:srgbClr val="1D3152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CF8DCC4-BFB2-4E4F-8E06-6BAEDA3EF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61976568"/>
              </p:ext>
            </p:extLst>
          </p:nvPr>
        </p:nvGraphicFramePr>
        <p:xfrm>
          <a:off x="679384" y="1773238"/>
          <a:ext cx="10870932" cy="438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326416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79384" y="515293"/>
            <a:ext cx="7900074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600" b="1" dirty="0">
                <a:solidFill>
                  <a:srgbClr val="1D3152"/>
                </a:solidFill>
              </a:rPr>
              <a:t>Начальная школа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CF8DCC4-BFB2-4E4F-8E06-6BAEDA3EF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1508265"/>
              </p:ext>
            </p:extLst>
          </p:nvPr>
        </p:nvGraphicFramePr>
        <p:xfrm>
          <a:off x="679384" y="1773238"/>
          <a:ext cx="10870932" cy="438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2991787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201812" y="0"/>
            <a:ext cx="10016941" cy="3080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600" b="1" dirty="0">
                <a:solidFill>
                  <a:srgbClr val="FFFFFF"/>
                </a:solidFill>
              </a:rPr>
              <a:t>Партнерство с семьей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600" b="1" dirty="0">
                <a:solidFill>
                  <a:srgbClr val="FFFFFF"/>
                </a:solidFill>
              </a:rPr>
              <a:t>Партнерство с педагогами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600" b="1" dirty="0">
                <a:solidFill>
                  <a:srgbClr val="FFFFFF"/>
                </a:solidFill>
              </a:rPr>
              <a:t>Партнерство с государственными и общественными структурами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4400" b="1" dirty="0">
                <a:solidFill>
                  <a:srgbClr val="FFFFFF"/>
                </a:solidFill>
              </a:rPr>
              <a:t> </a:t>
            </a:r>
            <a:endParaRPr sz="2800" dirty="0"/>
          </a:p>
        </p:txBody>
      </p:sp>
      <p:sp>
        <p:nvSpPr>
          <p:cNvPr id="53" name="Shape 53"/>
          <p:cNvSpPr/>
          <p:nvPr/>
        </p:nvSpPr>
        <p:spPr>
          <a:xfrm>
            <a:off x="9596328" y="506602"/>
            <a:ext cx="1998878" cy="142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9600">
                <a:ln w="12699">
                  <a:solidFill>
                    <a:srgbClr val="385EAC"/>
                  </a:solidFill>
                </a:ln>
                <a:noFill/>
              </a:defRPr>
            </a:lvl1pPr>
          </a:lstStyle>
          <a:p>
            <a:pPr lvl="0">
              <a:defRPr sz="1800">
                <a:ln w="9525">
                  <a:noFill/>
                </a:ln>
                <a:solidFill/>
              </a:defRPr>
            </a:pPr>
            <a:endParaRPr sz="9600" dirty="0">
              <a:ln w="12699">
                <a:solidFill>
                  <a:srgbClr val="385EAC"/>
                </a:solidFill>
              </a:ln>
              <a:noFill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B4EF134-40F3-4FB0-9CD5-E688B1151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5611" y="3195809"/>
            <a:ext cx="3365500" cy="2413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2E0C6F-6A3D-46BA-BAF3-4AE1985D8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5704" y="315351"/>
            <a:ext cx="4052668" cy="40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3499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418</Words>
  <Application>Microsoft Office PowerPoint</Application>
  <PresentationFormat>Произвольный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Default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</dc:creator>
  <cp:lastModifiedBy>mihaylova_av</cp:lastModifiedBy>
  <cp:revision>16</cp:revision>
  <dcterms:modified xsi:type="dcterms:W3CDTF">2024-12-20T08:55:36Z</dcterms:modified>
</cp:coreProperties>
</file>