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5" r:id="rId4"/>
    <p:sldId id="257" r:id="rId5"/>
    <p:sldId id="269" r:id="rId6"/>
    <p:sldId id="268" r:id="rId7"/>
    <p:sldId id="272" r:id="rId8"/>
    <p:sldId id="263" r:id="rId9"/>
    <p:sldId id="274" r:id="rId10"/>
    <p:sldId id="275" r:id="rId11"/>
    <p:sldId id="278" r:id="rId12"/>
    <p:sldId id="285" r:id="rId13"/>
    <p:sldId id="280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37E3D-5699-4A8C-97A0-742BD8FA8FFD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326A99-FB81-4B97-819C-DB91C9761ABB}">
      <dgm:prSet phldrT="[Текст]" custT="1"/>
      <dgm:spPr/>
      <dgm:t>
        <a:bodyPr/>
        <a:lstStyle/>
        <a:p>
          <a:r>
            <a:rPr lang="ru-RU" sz="1200" b="1" dirty="0">
              <a:latin typeface="+mn-lt"/>
            </a:rPr>
            <a:t>Информационные системы и </a:t>
          </a:r>
          <a:r>
            <a:rPr lang="ru-RU" sz="1200" b="1" dirty="0"/>
            <a:t>программирование; Информационная безопасность; Сетевое и системное администрирование</a:t>
          </a:r>
        </a:p>
      </dgm:t>
    </dgm:pt>
    <dgm:pt modelId="{EEA2331E-F4EA-4E6B-B701-E09EA5D8523C}" type="parTrans" cxnId="{4136BCD9-E2A7-4B4F-A7A2-49C608A0D352}">
      <dgm:prSet/>
      <dgm:spPr/>
      <dgm:t>
        <a:bodyPr/>
        <a:lstStyle/>
        <a:p>
          <a:endParaRPr lang="ru-RU"/>
        </a:p>
      </dgm:t>
    </dgm:pt>
    <dgm:pt modelId="{50A3296A-058C-4EC0-8877-B292AB71CAF2}" type="sibTrans" cxnId="{4136BCD9-E2A7-4B4F-A7A2-49C608A0D352}">
      <dgm:prSet/>
      <dgm:spPr/>
      <dgm:t>
        <a:bodyPr/>
        <a:lstStyle/>
        <a:p>
          <a:endParaRPr lang="ru-RU"/>
        </a:p>
      </dgm:t>
    </dgm:pt>
    <dgm:pt modelId="{4AEF39DB-0757-49A2-850F-0C34602BE886}">
      <dgm:prSet phldrT="[Текст]" custT="1"/>
      <dgm:spPr/>
      <dgm:t>
        <a:bodyPr/>
        <a:lstStyle/>
        <a:p>
          <a:r>
            <a:rPr lang="ru-RU" sz="1200" b="1" dirty="0"/>
            <a:t>Оператор станков с программным управлением</a:t>
          </a:r>
        </a:p>
      </dgm:t>
    </dgm:pt>
    <dgm:pt modelId="{AB0F0DD9-1E5A-4AA1-88C6-A193C9ACB441}" type="parTrans" cxnId="{EB8B7461-DB87-4EF2-88FB-29397F67EE76}">
      <dgm:prSet/>
      <dgm:spPr/>
      <dgm:t>
        <a:bodyPr/>
        <a:lstStyle/>
        <a:p>
          <a:endParaRPr lang="ru-RU"/>
        </a:p>
      </dgm:t>
    </dgm:pt>
    <dgm:pt modelId="{273471DE-2348-40B5-87C4-9768C3E1B3DD}" type="sibTrans" cxnId="{EB8B7461-DB87-4EF2-88FB-29397F67EE76}">
      <dgm:prSet/>
      <dgm:spPr/>
      <dgm:t>
        <a:bodyPr/>
        <a:lstStyle/>
        <a:p>
          <a:endParaRPr lang="ru-RU"/>
        </a:p>
      </dgm:t>
    </dgm:pt>
    <dgm:pt modelId="{6892CE82-5328-4D17-98BF-0547A0209FE9}">
      <dgm:prSet phldrT="[Текст]" custT="1"/>
      <dgm:spPr/>
      <dgm:t>
        <a:bodyPr/>
        <a:lstStyle/>
        <a:p>
          <a:r>
            <a:rPr lang="ru-RU" sz="1200" b="1" dirty="0"/>
            <a:t>Операционная деятельность в логистике</a:t>
          </a:r>
        </a:p>
      </dgm:t>
    </dgm:pt>
    <dgm:pt modelId="{20F4ED9E-9666-4E61-B74E-9898ECE1D14E}" type="parTrans" cxnId="{1A77A3C4-C056-4A70-9874-CD434DCB6FE4}">
      <dgm:prSet/>
      <dgm:spPr/>
      <dgm:t>
        <a:bodyPr/>
        <a:lstStyle/>
        <a:p>
          <a:endParaRPr lang="ru-RU"/>
        </a:p>
      </dgm:t>
    </dgm:pt>
    <dgm:pt modelId="{D5B3E4E1-776C-4632-B4FE-F3719FA06CEE}" type="sibTrans" cxnId="{1A77A3C4-C056-4A70-9874-CD434DCB6FE4}">
      <dgm:prSet/>
      <dgm:spPr/>
      <dgm:t>
        <a:bodyPr/>
        <a:lstStyle/>
        <a:p>
          <a:endParaRPr lang="ru-RU"/>
        </a:p>
      </dgm:t>
    </dgm:pt>
    <dgm:pt modelId="{82AE0314-8AD3-4F4D-BFC7-FDBEB506CFB8}">
      <dgm:prSet custT="1"/>
      <dgm:spPr/>
      <dgm:t>
        <a:bodyPr/>
        <a:lstStyle/>
        <a:p>
          <a:r>
            <a:rPr lang="ru-RU" sz="1200" b="1" dirty="0"/>
            <a:t>Эксплуатация беспилотных авиационных систем</a:t>
          </a:r>
        </a:p>
      </dgm:t>
    </dgm:pt>
    <dgm:pt modelId="{5961D2A5-520E-47A9-8019-4F4826DCCCDD}" type="parTrans" cxnId="{639C71D4-8547-4A38-8473-2D499F2E9E95}">
      <dgm:prSet/>
      <dgm:spPr/>
      <dgm:t>
        <a:bodyPr/>
        <a:lstStyle/>
        <a:p>
          <a:endParaRPr lang="ru-RU"/>
        </a:p>
      </dgm:t>
    </dgm:pt>
    <dgm:pt modelId="{E679D767-322A-48BD-A9D5-C66E3D2822A9}" type="sibTrans" cxnId="{639C71D4-8547-4A38-8473-2D499F2E9E95}">
      <dgm:prSet/>
      <dgm:spPr/>
      <dgm:t>
        <a:bodyPr/>
        <a:lstStyle/>
        <a:p>
          <a:endParaRPr lang="ru-RU"/>
        </a:p>
      </dgm:t>
    </dgm:pt>
    <dgm:pt modelId="{BC818E0E-20E2-4B65-A0F4-227BD532B4D1}">
      <dgm:prSet custT="1"/>
      <dgm:spPr/>
      <dgm:t>
        <a:bodyPr/>
        <a:lstStyle/>
        <a:p>
          <a:r>
            <a:rPr lang="ru-RU" sz="1200" b="1" dirty="0"/>
            <a:t>Производство и обслуживание авиационной техники</a:t>
          </a:r>
        </a:p>
      </dgm:t>
    </dgm:pt>
    <dgm:pt modelId="{8AC69354-E2C7-4FFA-B1B4-6FF18B133BDE}" type="parTrans" cxnId="{EB2F20DE-31F0-4160-9A39-BAB0172D388B}">
      <dgm:prSet/>
      <dgm:spPr/>
      <dgm:t>
        <a:bodyPr/>
        <a:lstStyle/>
        <a:p>
          <a:endParaRPr lang="ru-RU"/>
        </a:p>
      </dgm:t>
    </dgm:pt>
    <dgm:pt modelId="{9AAD69A2-FA8F-4C59-991D-E44EB5C879BF}" type="sibTrans" cxnId="{EB2F20DE-31F0-4160-9A39-BAB0172D388B}">
      <dgm:prSet/>
      <dgm:spPr/>
      <dgm:t>
        <a:bodyPr/>
        <a:lstStyle/>
        <a:p>
          <a:endParaRPr lang="ru-RU"/>
        </a:p>
      </dgm:t>
    </dgm:pt>
    <dgm:pt modelId="{3601661A-0742-4B90-A6D4-1A5954C26AC0}">
      <dgm:prSet custT="1"/>
      <dgm:spPr/>
      <dgm:t>
        <a:bodyPr/>
        <a:lstStyle/>
        <a:p>
          <a:r>
            <a:rPr lang="ru-RU" sz="1200" b="1" dirty="0"/>
            <a:t>Лабораторный химический анализ</a:t>
          </a:r>
        </a:p>
      </dgm:t>
    </dgm:pt>
    <dgm:pt modelId="{CEE8406A-7C4E-4719-93AB-9C682769BF4C}" type="parTrans" cxnId="{301560F8-DC6D-4B48-B810-7BD049E81981}">
      <dgm:prSet/>
      <dgm:spPr/>
      <dgm:t>
        <a:bodyPr/>
        <a:lstStyle/>
        <a:p>
          <a:endParaRPr lang="ru-RU"/>
        </a:p>
      </dgm:t>
    </dgm:pt>
    <dgm:pt modelId="{FB7B8D5C-EF9F-40CB-9A91-7165063465EE}" type="sibTrans" cxnId="{301560F8-DC6D-4B48-B810-7BD049E81981}">
      <dgm:prSet/>
      <dgm:spPr/>
      <dgm:t>
        <a:bodyPr/>
        <a:lstStyle/>
        <a:p>
          <a:endParaRPr lang="ru-RU"/>
        </a:p>
      </dgm:t>
    </dgm:pt>
    <dgm:pt modelId="{012748E8-10BB-4C1B-A02D-5EB0834BB7A8}">
      <dgm:prSet custT="1"/>
      <dgm:spPr/>
      <dgm:t>
        <a:bodyPr/>
        <a:lstStyle/>
        <a:p>
          <a:r>
            <a:rPr lang="ru-RU" sz="1200" b="1" dirty="0">
              <a:solidFill>
                <a:schemeClr val="tx1"/>
              </a:solidFill>
            </a:rPr>
            <a:t>Мастер жилищно-коммунального хозяйства; Садово-парковое и ландшафтное строительство</a:t>
          </a:r>
        </a:p>
      </dgm:t>
    </dgm:pt>
    <dgm:pt modelId="{F25B5FBB-DE10-41DD-AD8E-E9D7C3352B10}" type="parTrans" cxnId="{E2BD91E7-F94C-46CA-AD71-217E6FE4F05A}">
      <dgm:prSet/>
      <dgm:spPr/>
      <dgm:t>
        <a:bodyPr/>
        <a:lstStyle/>
        <a:p>
          <a:endParaRPr lang="ru-RU"/>
        </a:p>
      </dgm:t>
    </dgm:pt>
    <dgm:pt modelId="{033D45C5-3C31-4FB0-98DB-8BEC902CF5F3}" type="sibTrans" cxnId="{E2BD91E7-F94C-46CA-AD71-217E6FE4F05A}">
      <dgm:prSet/>
      <dgm:spPr/>
      <dgm:t>
        <a:bodyPr/>
        <a:lstStyle/>
        <a:p>
          <a:endParaRPr lang="ru-RU"/>
        </a:p>
      </dgm:t>
    </dgm:pt>
    <dgm:pt modelId="{395B282B-F062-4CB5-BF53-09F046D13797}" type="pres">
      <dgm:prSet presAssocID="{84037E3D-5699-4A8C-97A0-742BD8FA8F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14F980-0D7E-4654-8EB0-7455BAD5A420}" type="pres">
      <dgm:prSet presAssocID="{26326A99-FB81-4B97-819C-DB91C9761ABB}" presName="parentLin" presStyleCnt="0"/>
      <dgm:spPr/>
    </dgm:pt>
    <dgm:pt modelId="{27FA4696-C5B1-4862-80C0-59541F117FAD}" type="pres">
      <dgm:prSet presAssocID="{26326A99-FB81-4B97-819C-DB91C9761ABB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C9875A6B-7C8B-4BA0-B166-56F9526EF0B8}" type="pres">
      <dgm:prSet presAssocID="{26326A99-FB81-4B97-819C-DB91C9761ABB}" presName="parentText" presStyleLbl="node1" presStyleIdx="0" presStyleCnt="7" custScaleX="130777" custScaleY="2708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3114F-29D1-44DB-98FD-60B909FBF276}" type="pres">
      <dgm:prSet presAssocID="{26326A99-FB81-4B97-819C-DB91C9761ABB}" presName="negativeSpace" presStyleCnt="0"/>
      <dgm:spPr/>
    </dgm:pt>
    <dgm:pt modelId="{65BA73A9-F7E3-41D2-A95B-8BA2F551583A}" type="pres">
      <dgm:prSet presAssocID="{26326A99-FB81-4B97-819C-DB91C9761ABB}" presName="childText" presStyleLbl="conFgAcc1" presStyleIdx="0" presStyleCnt="7">
        <dgm:presLayoutVars>
          <dgm:bulletEnabled val="1"/>
        </dgm:presLayoutVars>
      </dgm:prSet>
      <dgm:spPr/>
    </dgm:pt>
    <dgm:pt modelId="{F55852BF-B19E-4BE8-AE71-98D4BE60A62E}" type="pres">
      <dgm:prSet presAssocID="{50A3296A-058C-4EC0-8877-B292AB71CAF2}" presName="spaceBetweenRectangles" presStyleCnt="0"/>
      <dgm:spPr/>
    </dgm:pt>
    <dgm:pt modelId="{D092C065-3A18-449F-BD52-BFF87915BE97}" type="pres">
      <dgm:prSet presAssocID="{4AEF39DB-0757-49A2-850F-0C34602BE886}" presName="parentLin" presStyleCnt="0"/>
      <dgm:spPr/>
    </dgm:pt>
    <dgm:pt modelId="{E0BFEDC5-9611-4724-9342-B47C522F29B3}" type="pres">
      <dgm:prSet presAssocID="{4AEF39DB-0757-49A2-850F-0C34602BE886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EB752091-C96F-49DF-81D8-EB877082557E}" type="pres">
      <dgm:prSet presAssocID="{4AEF39DB-0757-49A2-850F-0C34602BE886}" presName="parentText" presStyleLbl="node1" presStyleIdx="1" presStyleCnt="7" custScaleX="130780" custScaleY="146341" custLinFactNeighborX="12133" custLinFactNeighborY="12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74F21-F774-4062-A4D9-3E88AEBBCDD3}" type="pres">
      <dgm:prSet presAssocID="{4AEF39DB-0757-49A2-850F-0C34602BE886}" presName="negativeSpace" presStyleCnt="0"/>
      <dgm:spPr/>
    </dgm:pt>
    <dgm:pt modelId="{D568C72B-D1A5-409B-889C-DF6BAE636526}" type="pres">
      <dgm:prSet presAssocID="{4AEF39DB-0757-49A2-850F-0C34602BE886}" presName="childText" presStyleLbl="conFgAcc1" presStyleIdx="1" presStyleCnt="7" custLinFactNeighborX="364" custLinFactNeighborY="-49163">
        <dgm:presLayoutVars>
          <dgm:bulletEnabled val="1"/>
        </dgm:presLayoutVars>
      </dgm:prSet>
      <dgm:spPr/>
    </dgm:pt>
    <dgm:pt modelId="{302786E2-38CA-418F-BFB8-40F382339A11}" type="pres">
      <dgm:prSet presAssocID="{273471DE-2348-40B5-87C4-9768C3E1B3DD}" presName="spaceBetweenRectangles" presStyleCnt="0"/>
      <dgm:spPr/>
    </dgm:pt>
    <dgm:pt modelId="{736EA30D-8CA4-46F5-B1EB-DC5080E4CC0B}" type="pres">
      <dgm:prSet presAssocID="{82AE0314-8AD3-4F4D-BFC7-FDBEB506CFB8}" presName="parentLin" presStyleCnt="0"/>
      <dgm:spPr/>
    </dgm:pt>
    <dgm:pt modelId="{BB473B4B-FBA7-4D6E-8738-3DF1FC562606}" type="pres">
      <dgm:prSet presAssocID="{82AE0314-8AD3-4F4D-BFC7-FDBEB506CFB8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18D7932A-A474-4E76-AFBE-B34150CE07A4}" type="pres">
      <dgm:prSet presAssocID="{82AE0314-8AD3-4F4D-BFC7-FDBEB506CFB8}" presName="parentText" presStyleLbl="node1" presStyleIdx="2" presStyleCnt="7" custScaleX="130780" custScaleY="1640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AB3FB-27A1-4170-998D-116E4D379D74}" type="pres">
      <dgm:prSet presAssocID="{82AE0314-8AD3-4F4D-BFC7-FDBEB506CFB8}" presName="negativeSpace" presStyleCnt="0"/>
      <dgm:spPr/>
    </dgm:pt>
    <dgm:pt modelId="{A4DC21C7-2CBC-4F12-80C0-D64131260D1E}" type="pres">
      <dgm:prSet presAssocID="{82AE0314-8AD3-4F4D-BFC7-FDBEB506CFB8}" presName="childText" presStyleLbl="conFgAcc1" presStyleIdx="2" presStyleCnt="7">
        <dgm:presLayoutVars>
          <dgm:bulletEnabled val="1"/>
        </dgm:presLayoutVars>
      </dgm:prSet>
      <dgm:spPr/>
    </dgm:pt>
    <dgm:pt modelId="{CA0EF664-29A1-4723-AAF9-61A57441FF2D}" type="pres">
      <dgm:prSet presAssocID="{E679D767-322A-48BD-A9D5-C66E3D2822A9}" presName="spaceBetweenRectangles" presStyleCnt="0"/>
      <dgm:spPr/>
    </dgm:pt>
    <dgm:pt modelId="{EE9A57A2-643E-4220-A136-2304D618AA71}" type="pres">
      <dgm:prSet presAssocID="{6892CE82-5328-4D17-98BF-0547A0209FE9}" presName="parentLin" presStyleCnt="0"/>
      <dgm:spPr/>
    </dgm:pt>
    <dgm:pt modelId="{1485E47B-FB04-4146-B733-7C3B3AFD22CC}" type="pres">
      <dgm:prSet presAssocID="{6892CE82-5328-4D17-98BF-0547A0209FE9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8EFCB45B-3CE3-4F49-8328-4532E76801E5}" type="pres">
      <dgm:prSet presAssocID="{6892CE82-5328-4D17-98BF-0547A0209FE9}" presName="parentText" presStyleLbl="node1" presStyleIdx="3" presStyleCnt="7" custScaleX="105391" custScaleY="1829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E24E3-35AE-4C6A-BC49-9D4FBB950E85}" type="pres">
      <dgm:prSet presAssocID="{6892CE82-5328-4D17-98BF-0547A0209FE9}" presName="negativeSpace" presStyleCnt="0"/>
      <dgm:spPr/>
    </dgm:pt>
    <dgm:pt modelId="{1AA792DD-64EA-4A6E-9E2E-0B636CA63C6D}" type="pres">
      <dgm:prSet presAssocID="{6892CE82-5328-4D17-98BF-0547A0209FE9}" presName="childText" presStyleLbl="conFgAcc1" presStyleIdx="3" presStyleCnt="7">
        <dgm:presLayoutVars>
          <dgm:bulletEnabled val="1"/>
        </dgm:presLayoutVars>
      </dgm:prSet>
      <dgm:spPr/>
    </dgm:pt>
    <dgm:pt modelId="{58A9C101-D086-4F07-9BE9-6BC3548C1DB6}" type="pres">
      <dgm:prSet presAssocID="{D5B3E4E1-776C-4632-B4FE-F3719FA06CEE}" presName="spaceBetweenRectangles" presStyleCnt="0"/>
      <dgm:spPr/>
    </dgm:pt>
    <dgm:pt modelId="{44F9D07E-11B3-4B54-88E2-5D4DB5053338}" type="pres">
      <dgm:prSet presAssocID="{BC818E0E-20E2-4B65-A0F4-227BD532B4D1}" presName="parentLin" presStyleCnt="0"/>
      <dgm:spPr/>
    </dgm:pt>
    <dgm:pt modelId="{DC77F977-2CEE-49AF-AB5A-A0C2B2679A95}" type="pres">
      <dgm:prSet presAssocID="{BC818E0E-20E2-4B65-A0F4-227BD532B4D1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3FD22E4F-A384-40CA-9923-E4B3D70AD199}" type="pres">
      <dgm:prSet presAssocID="{BC818E0E-20E2-4B65-A0F4-227BD532B4D1}" presName="parentText" presStyleLbl="node1" presStyleIdx="4" presStyleCnt="7" custScaleX="105391" custScaleY="1422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FE4A4-1D53-4DCF-9563-49DDAE6ADE81}" type="pres">
      <dgm:prSet presAssocID="{BC818E0E-20E2-4B65-A0F4-227BD532B4D1}" presName="negativeSpace" presStyleCnt="0"/>
      <dgm:spPr/>
    </dgm:pt>
    <dgm:pt modelId="{2110502E-E957-454B-988A-3B6AB88C5E32}" type="pres">
      <dgm:prSet presAssocID="{BC818E0E-20E2-4B65-A0F4-227BD532B4D1}" presName="childText" presStyleLbl="conFgAcc1" presStyleIdx="4" presStyleCnt="7">
        <dgm:presLayoutVars>
          <dgm:bulletEnabled val="1"/>
        </dgm:presLayoutVars>
      </dgm:prSet>
      <dgm:spPr/>
    </dgm:pt>
    <dgm:pt modelId="{46D53D22-5F5A-4C70-94F0-8517656C566A}" type="pres">
      <dgm:prSet presAssocID="{9AAD69A2-FA8F-4C59-991D-E44EB5C879BF}" presName="spaceBetweenRectangles" presStyleCnt="0"/>
      <dgm:spPr/>
    </dgm:pt>
    <dgm:pt modelId="{006A6A39-0123-45AC-B7B5-24ABBB750560}" type="pres">
      <dgm:prSet presAssocID="{3601661A-0742-4B90-A6D4-1A5954C26AC0}" presName="parentLin" presStyleCnt="0"/>
      <dgm:spPr/>
    </dgm:pt>
    <dgm:pt modelId="{81BC8A41-B307-4C5D-90B4-C43DAF5EF7F9}" type="pres">
      <dgm:prSet presAssocID="{3601661A-0742-4B90-A6D4-1A5954C26AC0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BF5CB1E9-0B71-4991-BA35-3282E13949C6}" type="pres">
      <dgm:prSet presAssocID="{3601661A-0742-4B90-A6D4-1A5954C26AC0}" presName="parentText" presStyleLbl="node1" presStyleIdx="5" presStyleCnt="7" custScaleX="105391" custScaleY="1422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AC79F-3016-42CF-9CD9-1DF9D906FE74}" type="pres">
      <dgm:prSet presAssocID="{3601661A-0742-4B90-A6D4-1A5954C26AC0}" presName="negativeSpace" presStyleCnt="0"/>
      <dgm:spPr/>
    </dgm:pt>
    <dgm:pt modelId="{FDEF5B03-4AAD-4193-9594-F30B9739C359}" type="pres">
      <dgm:prSet presAssocID="{3601661A-0742-4B90-A6D4-1A5954C26AC0}" presName="childText" presStyleLbl="conFgAcc1" presStyleIdx="5" presStyleCnt="7">
        <dgm:presLayoutVars>
          <dgm:bulletEnabled val="1"/>
        </dgm:presLayoutVars>
      </dgm:prSet>
      <dgm:spPr/>
    </dgm:pt>
    <dgm:pt modelId="{A46DE2D5-028A-4B1E-96D4-09069B578364}" type="pres">
      <dgm:prSet presAssocID="{FB7B8D5C-EF9F-40CB-9A91-7165063465EE}" presName="spaceBetweenRectangles" presStyleCnt="0"/>
      <dgm:spPr/>
    </dgm:pt>
    <dgm:pt modelId="{6B51FDEB-E7DA-4D12-827C-32FB93BF0D34}" type="pres">
      <dgm:prSet presAssocID="{012748E8-10BB-4C1B-A02D-5EB0834BB7A8}" presName="parentLin" presStyleCnt="0"/>
      <dgm:spPr/>
    </dgm:pt>
    <dgm:pt modelId="{16276D1F-99A1-4275-9948-5EAECB277D50}" type="pres">
      <dgm:prSet presAssocID="{012748E8-10BB-4C1B-A02D-5EB0834BB7A8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951679BE-FB37-488E-BCFC-13D206AF13A7}" type="pres">
      <dgm:prSet presAssocID="{012748E8-10BB-4C1B-A02D-5EB0834BB7A8}" presName="parentText" presStyleLbl="node1" presStyleIdx="6" presStyleCnt="7" custScaleX="105391" custScaleY="2195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AF7CA-D2F9-4E75-902A-F7B427235F48}" type="pres">
      <dgm:prSet presAssocID="{012748E8-10BB-4C1B-A02D-5EB0834BB7A8}" presName="negativeSpace" presStyleCnt="0"/>
      <dgm:spPr/>
    </dgm:pt>
    <dgm:pt modelId="{2695CAC9-EC25-4568-972A-DC6B46162406}" type="pres">
      <dgm:prSet presAssocID="{012748E8-10BB-4C1B-A02D-5EB0834BB7A8}" presName="childText" presStyleLbl="conFgAcc1" presStyleIdx="6" presStyleCnt="7" custLinFactNeighborX="10424" custLinFactNeighborY="46756">
        <dgm:presLayoutVars>
          <dgm:bulletEnabled val="1"/>
        </dgm:presLayoutVars>
      </dgm:prSet>
      <dgm:spPr/>
    </dgm:pt>
  </dgm:ptLst>
  <dgm:cxnLst>
    <dgm:cxn modelId="{32EA1357-EB0D-41EC-8EDE-244C6F0D0A56}" type="presOf" srcId="{BC818E0E-20E2-4B65-A0F4-227BD532B4D1}" destId="{DC77F977-2CEE-49AF-AB5A-A0C2B2679A95}" srcOrd="0" destOrd="0" presId="urn:microsoft.com/office/officeart/2005/8/layout/list1"/>
    <dgm:cxn modelId="{4CF61BB0-5B1A-46A9-94C1-386A83F319D1}" type="presOf" srcId="{82AE0314-8AD3-4F4D-BFC7-FDBEB506CFB8}" destId="{18D7932A-A474-4E76-AFBE-B34150CE07A4}" srcOrd="1" destOrd="0" presId="urn:microsoft.com/office/officeart/2005/8/layout/list1"/>
    <dgm:cxn modelId="{4136BCD9-E2A7-4B4F-A7A2-49C608A0D352}" srcId="{84037E3D-5699-4A8C-97A0-742BD8FA8FFD}" destId="{26326A99-FB81-4B97-819C-DB91C9761ABB}" srcOrd="0" destOrd="0" parTransId="{EEA2331E-F4EA-4E6B-B701-E09EA5D8523C}" sibTransId="{50A3296A-058C-4EC0-8877-B292AB71CAF2}"/>
    <dgm:cxn modelId="{C5C7357D-AFD8-46A3-81A1-0D04225CD35F}" type="presOf" srcId="{BC818E0E-20E2-4B65-A0F4-227BD532B4D1}" destId="{3FD22E4F-A384-40CA-9923-E4B3D70AD199}" srcOrd="1" destOrd="0" presId="urn:microsoft.com/office/officeart/2005/8/layout/list1"/>
    <dgm:cxn modelId="{4C09E72D-DB95-4EC1-BA71-7D574691BA9F}" type="presOf" srcId="{3601661A-0742-4B90-A6D4-1A5954C26AC0}" destId="{81BC8A41-B307-4C5D-90B4-C43DAF5EF7F9}" srcOrd="0" destOrd="0" presId="urn:microsoft.com/office/officeart/2005/8/layout/list1"/>
    <dgm:cxn modelId="{639C71D4-8547-4A38-8473-2D499F2E9E95}" srcId="{84037E3D-5699-4A8C-97A0-742BD8FA8FFD}" destId="{82AE0314-8AD3-4F4D-BFC7-FDBEB506CFB8}" srcOrd="2" destOrd="0" parTransId="{5961D2A5-520E-47A9-8019-4F4826DCCCDD}" sibTransId="{E679D767-322A-48BD-A9D5-C66E3D2822A9}"/>
    <dgm:cxn modelId="{82737744-0903-44A6-A50F-8C10DDB5C96D}" type="presOf" srcId="{012748E8-10BB-4C1B-A02D-5EB0834BB7A8}" destId="{951679BE-FB37-488E-BCFC-13D206AF13A7}" srcOrd="1" destOrd="0" presId="urn:microsoft.com/office/officeart/2005/8/layout/list1"/>
    <dgm:cxn modelId="{6FF51AD8-FCF1-4C6E-8DD1-CEB7BF4CF407}" type="presOf" srcId="{6892CE82-5328-4D17-98BF-0547A0209FE9}" destId="{1485E47B-FB04-4146-B733-7C3B3AFD22CC}" srcOrd="0" destOrd="0" presId="urn:microsoft.com/office/officeart/2005/8/layout/list1"/>
    <dgm:cxn modelId="{B2888C86-EC52-45C0-85E6-2BB212EB0FE2}" type="presOf" srcId="{84037E3D-5699-4A8C-97A0-742BD8FA8FFD}" destId="{395B282B-F062-4CB5-BF53-09F046D13797}" srcOrd="0" destOrd="0" presId="urn:microsoft.com/office/officeart/2005/8/layout/list1"/>
    <dgm:cxn modelId="{3B043B0F-7307-422C-80DD-CA7861474D18}" type="presOf" srcId="{82AE0314-8AD3-4F4D-BFC7-FDBEB506CFB8}" destId="{BB473B4B-FBA7-4D6E-8738-3DF1FC562606}" srcOrd="0" destOrd="0" presId="urn:microsoft.com/office/officeart/2005/8/layout/list1"/>
    <dgm:cxn modelId="{E840219F-2E0F-4B6A-87F6-CC91C5F97CB8}" type="presOf" srcId="{26326A99-FB81-4B97-819C-DB91C9761ABB}" destId="{27FA4696-C5B1-4862-80C0-59541F117FAD}" srcOrd="0" destOrd="0" presId="urn:microsoft.com/office/officeart/2005/8/layout/list1"/>
    <dgm:cxn modelId="{E2BD91E7-F94C-46CA-AD71-217E6FE4F05A}" srcId="{84037E3D-5699-4A8C-97A0-742BD8FA8FFD}" destId="{012748E8-10BB-4C1B-A02D-5EB0834BB7A8}" srcOrd="6" destOrd="0" parTransId="{F25B5FBB-DE10-41DD-AD8E-E9D7C3352B10}" sibTransId="{033D45C5-3C31-4FB0-98DB-8BEC902CF5F3}"/>
    <dgm:cxn modelId="{7467671B-32C7-4D14-89BC-9FF2E0E02BA1}" type="presOf" srcId="{26326A99-FB81-4B97-819C-DB91C9761ABB}" destId="{C9875A6B-7C8B-4BA0-B166-56F9526EF0B8}" srcOrd="1" destOrd="0" presId="urn:microsoft.com/office/officeart/2005/8/layout/list1"/>
    <dgm:cxn modelId="{6CFAC059-3D89-47DF-AA72-4FC4A98D13FB}" type="presOf" srcId="{3601661A-0742-4B90-A6D4-1A5954C26AC0}" destId="{BF5CB1E9-0B71-4991-BA35-3282E13949C6}" srcOrd="1" destOrd="0" presId="urn:microsoft.com/office/officeart/2005/8/layout/list1"/>
    <dgm:cxn modelId="{301560F8-DC6D-4B48-B810-7BD049E81981}" srcId="{84037E3D-5699-4A8C-97A0-742BD8FA8FFD}" destId="{3601661A-0742-4B90-A6D4-1A5954C26AC0}" srcOrd="5" destOrd="0" parTransId="{CEE8406A-7C4E-4719-93AB-9C682769BF4C}" sibTransId="{FB7B8D5C-EF9F-40CB-9A91-7165063465EE}"/>
    <dgm:cxn modelId="{2055013D-0E69-4905-9019-B2D42F1DA22F}" type="presOf" srcId="{4AEF39DB-0757-49A2-850F-0C34602BE886}" destId="{E0BFEDC5-9611-4724-9342-B47C522F29B3}" srcOrd="0" destOrd="0" presId="urn:microsoft.com/office/officeart/2005/8/layout/list1"/>
    <dgm:cxn modelId="{EB2F20DE-31F0-4160-9A39-BAB0172D388B}" srcId="{84037E3D-5699-4A8C-97A0-742BD8FA8FFD}" destId="{BC818E0E-20E2-4B65-A0F4-227BD532B4D1}" srcOrd="4" destOrd="0" parTransId="{8AC69354-E2C7-4FFA-B1B4-6FF18B133BDE}" sibTransId="{9AAD69A2-FA8F-4C59-991D-E44EB5C879BF}"/>
    <dgm:cxn modelId="{7EAEB748-C486-4CCE-BAE7-DA766355633E}" type="presOf" srcId="{012748E8-10BB-4C1B-A02D-5EB0834BB7A8}" destId="{16276D1F-99A1-4275-9948-5EAECB277D50}" srcOrd="0" destOrd="0" presId="urn:microsoft.com/office/officeart/2005/8/layout/list1"/>
    <dgm:cxn modelId="{DDBBED1C-F259-41DE-A176-01B2C6B49DBA}" type="presOf" srcId="{6892CE82-5328-4D17-98BF-0547A0209FE9}" destId="{8EFCB45B-3CE3-4F49-8328-4532E76801E5}" srcOrd="1" destOrd="0" presId="urn:microsoft.com/office/officeart/2005/8/layout/list1"/>
    <dgm:cxn modelId="{EB8B7461-DB87-4EF2-88FB-29397F67EE76}" srcId="{84037E3D-5699-4A8C-97A0-742BD8FA8FFD}" destId="{4AEF39DB-0757-49A2-850F-0C34602BE886}" srcOrd="1" destOrd="0" parTransId="{AB0F0DD9-1E5A-4AA1-88C6-A193C9ACB441}" sibTransId="{273471DE-2348-40B5-87C4-9768C3E1B3DD}"/>
    <dgm:cxn modelId="{B991156D-14AC-4405-9BA8-59D4E18056F3}" type="presOf" srcId="{4AEF39DB-0757-49A2-850F-0C34602BE886}" destId="{EB752091-C96F-49DF-81D8-EB877082557E}" srcOrd="1" destOrd="0" presId="urn:microsoft.com/office/officeart/2005/8/layout/list1"/>
    <dgm:cxn modelId="{1A77A3C4-C056-4A70-9874-CD434DCB6FE4}" srcId="{84037E3D-5699-4A8C-97A0-742BD8FA8FFD}" destId="{6892CE82-5328-4D17-98BF-0547A0209FE9}" srcOrd="3" destOrd="0" parTransId="{20F4ED9E-9666-4E61-B74E-9898ECE1D14E}" sibTransId="{D5B3E4E1-776C-4632-B4FE-F3719FA06CEE}"/>
    <dgm:cxn modelId="{5097F072-90A9-48B7-B156-C79F45704C60}" type="presParOf" srcId="{395B282B-F062-4CB5-BF53-09F046D13797}" destId="{4B14F980-0D7E-4654-8EB0-7455BAD5A420}" srcOrd="0" destOrd="0" presId="urn:microsoft.com/office/officeart/2005/8/layout/list1"/>
    <dgm:cxn modelId="{8C22F94D-DE02-49E8-ACEC-FFC131AE7739}" type="presParOf" srcId="{4B14F980-0D7E-4654-8EB0-7455BAD5A420}" destId="{27FA4696-C5B1-4862-80C0-59541F117FAD}" srcOrd="0" destOrd="0" presId="urn:microsoft.com/office/officeart/2005/8/layout/list1"/>
    <dgm:cxn modelId="{E7AE6E5C-1EFB-4478-B804-A10A124C162D}" type="presParOf" srcId="{4B14F980-0D7E-4654-8EB0-7455BAD5A420}" destId="{C9875A6B-7C8B-4BA0-B166-56F9526EF0B8}" srcOrd="1" destOrd="0" presId="urn:microsoft.com/office/officeart/2005/8/layout/list1"/>
    <dgm:cxn modelId="{402DF08A-EE09-4609-AA99-855516B48AE8}" type="presParOf" srcId="{395B282B-F062-4CB5-BF53-09F046D13797}" destId="{F403114F-29D1-44DB-98FD-60B909FBF276}" srcOrd="1" destOrd="0" presId="urn:microsoft.com/office/officeart/2005/8/layout/list1"/>
    <dgm:cxn modelId="{1401BDB8-7123-4B9C-B57A-B037FC6946C7}" type="presParOf" srcId="{395B282B-F062-4CB5-BF53-09F046D13797}" destId="{65BA73A9-F7E3-41D2-A95B-8BA2F551583A}" srcOrd="2" destOrd="0" presId="urn:microsoft.com/office/officeart/2005/8/layout/list1"/>
    <dgm:cxn modelId="{66AC623B-96D0-449E-9C55-16DC597FE119}" type="presParOf" srcId="{395B282B-F062-4CB5-BF53-09F046D13797}" destId="{F55852BF-B19E-4BE8-AE71-98D4BE60A62E}" srcOrd="3" destOrd="0" presId="urn:microsoft.com/office/officeart/2005/8/layout/list1"/>
    <dgm:cxn modelId="{95013861-C5F8-4220-9FAB-076CD4EB133C}" type="presParOf" srcId="{395B282B-F062-4CB5-BF53-09F046D13797}" destId="{D092C065-3A18-449F-BD52-BFF87915BE97}" srcOrd="4" destOrd="0" presId="urn:microsoft.com/office/officeart/2005/8/layout/list1"/>
    <dgm:cxn modelId="{E887778D-7037-48AF-BE5C-649DD8016D16}" type="presParOf" srcId="{D092C065-3A18-449F-BD52-BFF87915BE97}" destId="{E0BFEDC5-9611-4724-9342-B47C522F29B3}" srcOrd="0" destOrd="0" presId="urn:microsoft.com/office/officeart/2005/8/layout/list1"/>
    <dgm:cxn modelId="{E7E3B1C6-A71A-4D79-85CC-6FF64E955A83}" type="presParOf" srcId="{D092C065-3A18-449F-BD52-BFF87915BE97}" destId="{EB752091-C96F-49DF-81D8-EB877082557E}" srcOrd="1" destOrd="0" presId="urn:microsoft.com/office/officeart/2005/8/layout/list1"/>
    <dgm:cxn modelId="{A42827C3-770C-49FF-BACD-C351C83D4A75}" type="presParOf" srcId="{395B282B-F062-4CB5-BF53-09F046D13797}" destId="{D8C74F21-F774-4062-A4D9-3E88AEBBCDD3}" srcOrd="5" destOrd="0" presId="urn:microsoft.com/office/officeart/2005/8/layout/list1"/>
    <dgm:cxn modelId="{63FFB514-30D1-4C09-B68C-2FE9E50F61AC}" type="presParOf" srcId="{395B282B-F062-4CB5-BF53-09F046D13797}" destId="{D568C72B-D1A5-409B-889C-DF6BAE636526}" srcOrd="6" destOrd="0" presId="urn:microsoft.com/office/officeart/2005/8/layout/list1"/>
    <dgm:cxn modelId="{73957EB4-9B31-466F-B379-FFFB2FBA99EB}" type="presParOf" srcId="{395B282B-F062-4CB5-BF53-09F046D13797}" destId="{302786E2-38CA-418F-BFB8-40F382339A11}" srcOrd="7" destOrd="0" presId="urn:microsoft.com/office/officeart/2005/8/layout/list1"/>
    <dgm:cxn modelId="{C76F3AF2-FBFF-4F0C-A0E4-2668F4ECA2D2}" type="presParOf" srcId="{395B282B-F062-4CB5-BF53-09F046D13797}" destId="{736EA30D-8CA4-46F5-B1EB-DC5080E4CC0B}" srcOrd="8" destOrd="0" presId="urn:microsoft.com/office/officeart/2005/8/layout/list1"/>
    <dgm:cxn modelId="{A9FC705C-ED47-4B1D-8633-5C80052C368B}" type="presParOf" srcId="{736EA30D-8CA4-46F5-B1EB-DC5080E4CC0B}" destId="{BB473B4B-FBA7-4D6E-8738-3DF1FC562606}" srcOrd="0" destOrd="0" presId="urn:microsoft.com/office/officeart/2005/8/layout/list1"/>
    <dgm:cxn modelId="{56BC037D-99EF-40CE-8D42-1C6C33938AB2}" type="presParOf" srcId="{736EA30D-8CA4-46F5-B1EB-DC5080E4CC0B}" destId="{18D7932A-A474-4E76-AFBE-B34150CE07A4}" srcOrd="1" destOrd="0" presId="urn:microsoft.com/office/officeart/2005/8/layout/list1"/>
    <dgm:cxn modelId="{A0DF2101-6342-4510-8E1C-FC2D151C6431}" type="presParOf" srcId="{395B282B-F062-4CB5-BF53-09F046D13797}" destId="{C0FAB3FB-27A1-4170-998D-116E4D379D74}" srcOrd="9" destOrd="0" presId="urn:microsoft.com/office/officeart/2005/8/layout/list1"/>
    <dgm:cxn modelId="{0F4EC9B2-7EFE-45C9-B525-A6F40FB7584F}" type="presParOf" srcId="{395B282B-F062-4CB5-BF53-09F046D13797}" destId="{A4DC21C7-2CBC-4F12-80C0-D64131260D1E}" srcOrd="10" destOrd="0" presId="urn:microsoft.com/office/officeart/2005/8/layout/list1"/>
    <dgm:cxn modelId="{DDE86027-7324-4D8D-B99D-8ADD5600AA1F}" type="presParOf" srcId="{395B282B-F062-4CB5-BF53-09F046D13797}" destId="{CA0EF664-29A1-4723-AAF9-61A57441FF2D}" srcOrd="11" destOrd="0" presId="urn:microsoft.com/office/officeart/2005/8/layout/list1"/>
    <dgm:cxn modelId="{5127A51A-CF06-49F9-96D5-667CC0F7DA76}" type="presParOf" srcId="{395B282B-F062-4CB5-BF53-09F046D13797}" destId="{EE9A57A2-643E-4220-A136-2304D618AA71}" srcOrd="12" destOrd="0" presId="urn:microsoft.com/office/officeart/2005/8/layout/list1"/>
    <dgm:cxn modelId="{F86A8863-4FF9-4BF2-A1E5-1E8E3C28C6AF}" type="presParOf" srcId="{EE9A57A2-643E-4220-A136-2304D618AA71}" destId="{1485E47B-FB04-4146-B733-7C3B3AFD22CC}" srcOrd="0" destOrd="0" presId="urn:microsoft.com/office/officeart/2005/8/layout/list1"/>
    <dgm:cxn modelId="{E37C20DF-AD1C-48E2-B917-A89F1A35093E}" type="presParOf" srcId="{EE9A57A2-643E-4220-A136-2304D618AA71}" destId="{8EFCB45B-3CE3-4F49-8328-4532E76801E5}" srcOrd="1" destOrd="0" presId="urn:microsoft.com/office/officeart/2005/8/layout/list1"/>
    <dgm:cxn modelId="{7D3EE46F-BEC0-4DB0-A4CD-159B76A01640}" type="presParOf" srcId="{395B282B-F062-4CB5-BF53-09F046D13797}" destId="{87AE24E3-35AE-4C6A-BC49-9D4FBB950E85}" srcOrd="13" destOrd="0" presId="urn:microsoft.com/office/officeart/2005/8/layout/list1"/>
    <dgm:cxn modelId="{4D9B73C6-DC87-4067-A3C3-E0E5EB0F3863}" type="presParOf" srcId="{395B282B-F062-4CB5-BF53-09F046D13797}" destId="{1AA792DD-64EA-4A6E-9E2E-0B636CA63C6D}" srcOrd="14" destOrd="0" presId="urn:microsoft.com/office/officeart/2005/8/layout/list1"/>
    <dgm:cxn modelId="{EF2D8275-FC8E-4B72-AB98-B46F2D12BBCF}" type="presParOf" srcId="{395B282B-F062-4CB5-BF53-09F046D13797}" destId="{58A9C101-D086-4F07-9BE9-6BC3548C1DB6}" srcOrd="15" destOrd="0" presId="urn:microsoft.com/office/officeart/2005/8/layout/list1"/>
    <dgm:cxn modelId="{BBFA3B64-5555-4435-9192-AC0C0B10282F}" type="presParOf" srcId="{395B282B-F062-4CB5-BF53-09F046D13797}" destId="{44F9D07E-11B3-4B54-88E2-5D4DB5053338}" srcOrd="16" destOrd="0" presId="urn:microsoft.com/office/officeart/2005/8/layout/list1"/>
    <dgm:cxn modelId="{4DE49B79-3768-401B-B492-4C5BFE7EBDFD}" type="presParOf" srcId="{44F9D07E-11B3-4B54-88E2-5D4DB5053338}" destId="{DC77F977-2CEE-49AF-AB5A-A0C2B2679A95}" srcOrd="0" destOrd="0" presId="urn:microsoft.com/office/officeart/2005/8/layout/list1"/>
    <dgm:cxn modelId="{D58A0219-7791-4807-A2A5-7EFF62778105}" type="presParOf" srcId="{44F9D07E-11B3-4B54-88E2-5D4DB5053338}" destId="{3FD22E4F-A384-40CA-9923-E4B3D70AD199}" srcOrd="1" destOrd="0" presId="urn:microsoft.com/office/officeart/2005/8/layout/list1"/>
    <dgm:cxn modelId="{1CE516F0-A166-44FC-89B5-AE135D7A3D86}" type="presParOf" srcId="{395B282B-F062-4CB5-BF53-09F046D13797}" destId="{1FCFE4A4-1D53-4DCF-9563-49DDAE6ADE81}" srcOrd="17" destOrd="0" presId="urn:microsoft.com/office/officeart/2005/8/layout/list1"/>
    <dgm:cxn modelId="{08141F46-6B08-4639-BBCB-9ECF7A1D16E9}" type="presParOf" srcId="{395B282B-F062-4CB5-BF53-09F046D13797}" destId="{2110502E-E957-454B-988A-3B6AB88C5E32}" srcOrd="18" destOrd="0" presId="urn:microsoft.com/office/officeart/2005/8/layout/list1"/>
    <dgm:cxn modelId="{DA846B52-9184-4181-AD97-6BC2E57ACEF8}" type="presParOf" srcId="{395B282B-F062-4CB5-BF53-09F046D13797}" destId="{46D53D22-5F5A-4C70-94F0-8517656C566A}" srcOrd="19" destOrd="0" presId="urn:microsoft.com/office/officeart/2005/8/layout/list1"/>
    <dgm:cxn modelId="{0EDAB470-B9F0-4B3E-A9F0-7C2685219097}" type="presParOf" srcId="{395B282B-F062-4CB5-BF53-09F046D13797}" destId="{006A6A39-0123-45AC-B7B5-24ABBB750560}" srcOrd="20" destOrd="0" presId="urn:microsoft.com/office/officeart/2005/8/layout/list1"/>
    <dgm:cxn modelId="{FF42FBCE-DC94-42BD-BCBA-250A9691A84D}" type="presParOf" srcId="{006A6A39-0123-45AC-B7B5-24ABBB750560}" destId="{81BC8A41-B307-4C5D-90B4-C43DAF5EF7F9}" srcOrd="0" destOrd="0" presId="urn:microsoft.com/office/officeart/2005/8/layout/list1"/>
    <dgm:cxn modelId="{06336CFE-071E-4AEB-98EF-95BDBED3AC76}" type="presParOf" srcId="{006A6A39-0123-45AC-B7B5-24ABBB750560}" destId="{BF5CB1E9-0B71-4991-BA35-3282E13949C6}" srcOrd="1" destOrd="0" presId="urn:microsoft.com/office/officeart/2005/8/layout/list1"/>
    <dgm:cxn modelId="{0D1B15D6-CAB1-4FEA-886E-8084E420EE4E}" type="presParOf" srcId="{395B282B-F062-4CB5-BF53-09F046D13797}" destId="{31BAC79F-3016-42CF-9CD9-1DF9D906FE74}" srcOrd="21" destOrd="0" presId="urn:microsoft.com/office/officeart/2005/8/layout/list1"/>
    <dgm:cxn modelId="{B0A5E6DD-E360-40B1-85A6-52B186340EA6}" type="presParOf" srcId="{395B282B-F062-4CB5-BF53-09F046D13797}" destId="{FDEF5B03-4AAD-4193-9594-F30B9739C359}" srcOrd="22" destOrd="0" presId="urn:microsoft.com/office/officeart/2005/8/layout/list1"/>
    <dgm:cxn modelId="{E875333F-FBD8-4938-8A56-C6D764BAC506}" type="presParOf" srcId="{395B282B-F062-4CB5-BF53-09F046D13797}" destId="{A46DE2D5-028A-4B1E-96D4-09069B578364}" srcOrd="23" destOrd="0" presId="urn:microsoft.com/office/officeart/2005/8/layout/list1"/>
    <dgm:cxn modelId="{F7CF7430-C927-46CC-A2C3-9D0DB201D49F}" type="presParOf" srcId="{395B282B-F062-4CB5-BF53-09F046D13797}" destId="{6B51FDEB-E7DA-4D12-827C-32FB93BF0D34}" srcOrd="24" destOrd="0" presId="urn:microsoft.com/office/officeart/2005/8/layout/list1"/>
    <dgm:cxn modelId="{645A89FE-083A-47FA-9CA1-F0AC559DE0A2}" type="presParOf" srcId="{6B51FDEB-E7DA-4D12-827C-32FB93BF0D34}" destId="{16276D1F-99A1-4275-9948-5EAECB277D50}" srcOrd="0" destOrd="0" presId="urn:microsoft.com/office/officeart/2005/8/layout/list1"/>
    <dgm:cxn modelId="{ED3DBBA4-D080-4A26-82E4-84C5CE47642D}" type="presParOf" srcId="{6B51FDEB-E7DA-4D12-827C-32FB93BF0D34}" destId="{951679BE-FB37-488E-BCFC-13D206AF13A7}" srcOrd="1" destOrd="0" presId="urn:microsoft.com/office/officeart/2005/8/layout/list1"/>
    <dgm:cxn modelId="{8CDB8F7C-7EE4-4BEB-A27A-FB7E739F6EB1}" type="presParOf" srcId="{395B282B-F062-4CB5-BF53-09F046D13797}" destId="{0DEAF7CA-D2F9-4E75-902A-F7B427235F48}" srcOrd="25" destOrd="0" presId="urn:microsoft.com/office/officeart/2005/8/layout/list1"/>
    <dgm:cxn modelId="{CE758C4E-3624-4117-A1F8-D0FFD463F473}" type="presParOf" srcId="{395B282B-F062-4CB5-BF53-09F046D13797}" destId="{2695CAC9-EC25-4568-972A-DC6B46162406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5E38A9-A7DE-4B47-9697-2A25A05035C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632F25-9A09-4F64-9717-220BFB7958B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600" b="1" dirty="0"/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Заместитель директора по УВР</a:t>
          </a:r>
          <a:endParaRPr lang="ru-RU" sz="1600" b="1" dirty="0">
            <a:solidFill>
              <a:schemeClr val="bg1"/>
            </a:solidFill>
          </a:endParaRPr>
        </a:p>
        <a:p>
          <a:pPr>
            <a:spcAft>
              <a:spcPts val="0"/>
            </a:spcAft>
          </a:pPr>
          <a:endParaRPr lang="ru-RU" sz="1600" b="1" dirty="0"/>
        </a:p>
      </dgm:t>
    </dgm:pt>
    <dgm:pt modelId="{1E41A700-C976-43FC-A0A3-F419E46C639E}" type="parTrans" cxnId="{C67E19F2-3B73-4294-99B2-6FCD1EBD4437}">
      <dgm:prSet/>
      <dgm:spPr/>
      <dgm:t>
        <a:bodyPr/>
        <a:lstStyle/>
        <a:p>
          <a:endParaRPr lang="ru-RU"/>
        </a:p>
      </dgm:t>
    </dgm:pt>
    <dgm:pt modelId="{6F76DC84-F984-4523-9731-60D47DCB99BD}" type="sibTrans" cxnId="{C67E19F2-3B73-4294-99B2-6FCD1EBD4437}">
      <dgm:prSet/>
      <dgm:spPr/>
      <dgm:t>
        <a:bodyPr/>
        <a:lstStyle/>
        <a:p>
          <a:endParaRPr lang="ru-RU"/>
        </a:p>
      </dgm:t>
    </dgm:pt>
    <dgm:pt modelId="{8A97C73D-BEC2-4B83-BFED-8E3A5A422E2C}">
      <dgm:prSet custT="1"/>
      <dgm:spPr/>
      <dgm:t>
        <a:bodyPr/>
        <a:lstStyle/>
        <a:p>
          <a:r>
            <a:rPr lang="ru-RU" sz="1800" b="1" dirty="0" smtClean="0"/>
            <a:t>Социальный педагог</a:t>
          </a:r>
          <a:endParaRPr lang="ru-RU" sz="1800" b="1" dirty="0"/>
        </a:p>
      </dgm:t>
    </dgm:pt>
    <dgm:pt modelId="{7DCF6B90-A9C1-448D-B618-67ECA4ED85F6}" type="parTrans" cxnId="{9C41B3C1-4C43-4530-A4D2-D9511FB004B9}">
      <dgm:prSet/>
      <dgm:spPr/>
      <dgm:t>
        <a:bodyPr/>
        <a:lstStyle/>
        <a:p>
          <a:endParaRPr lang="ru-RU"/>
        </a:p>
      </dgm:t>
    </dgm:pt>
    <dgm:pt modelId="{B7B649EA-0053-4D2B-9A99-F7F7F2CC87DB}" type="sibTrans" cxnId="{9C41B3C1-4C43-4530-A4D2-D9511FB004B9}">
      <dgm:prSet/>
      <dgm:spPr/>
      <dgm:t>
        <a:bodyPr/>
        <a:lstStyle/>
        <a:p>
          <a:endParaRPr lang="ru-RU"/>
        </a:p>
      </dgm:t>
    </dgm:pt>
    <dgm:pt modelId="{D976E728-800D-4175-BCAF-A9847991566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Кураторы</a:t>
          </a:r>
        </a:p>
        <a:p>
          <a:pPr lvl="0" defTabSz="2044700">
            <a:lnSpc>
              <a:spcPct val="90000"/>
            </a:lnSpc>
            <a:spcBef>
              <a:spcPct val="0"/>
            </a:spcBef>
          </a:pPr>
          <a:r>
            <a:rPr lang="ru-RU" b="1" dirty="0" smtClean="0"/>
            <a:t>группы</a:t>
          </a:r>
          <a:endParaRPr lang="ru-RU" b="1" dirty="0"/>
        </a:p>
      </dgm:t>
    </dgm:pt>
    <dgm:pt modelId="{23080933-49F2-444D-BCD7-54BE92FD01E1}" type="parTrans" cxnId="{31C87D38-1070-4A38-AE8E-51774ACE621D}">
      <dgm:prSet/>
      <dgm:spPr/>
      <dgm:t>
        <a:bodyPr/>
        <a:lstStyle/>
        <a:p>
          <a:endParaRPr lang="ru-RU"/>
        </a:p>
      </dgm:t>
    </dgm:pt>
    <dgm:pt modelId="{E114F5BB-B953-444A-931E-2BB78CEE3922}" type="sibTrans" cxnId="{31C87D38-1070-4A38-AE8E-51774ACE621D}">
      <dgm:prSet/>
      <dgm:spPr/>
      <dgm:t>
        <a:bodyPr/>
        <a:lstStyle/>
        <a:p>
          <a:endParaRPr lang="ru-RU"/>
        </a:p>
      </dgm:t>
    </dgm:pt>
    <dgm:pt modelId="{5EB94CB7-884F-4A1C-8637-394C90418FBF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600" b="1" dirty="0"/>
            <a:t> </a:t>
          </a:r>
          <a:r>
            <a:rPr lang="ru-RU" sz="1600" b="1" dirty="0" smtClean="0"/>
            <a:t>Педагог психолог</a:t>
          </a:r>
          <a:r>
            <a:rPr lang="ru-RU" sz="2700" dirty="0"/>
            <a:t>	</a:t>
          </a:r>
        </a:p>
      </dgm:t>
    </dgm:pt>
    <dgm:pt modelId="{0AF567CF-9DB2-4CE3-B2B0-329990C2E6C4}" type="sibTrans" cxnId="{6DBBEE58-9FBB-41C1-9B5F-75F0950C332F}">
      <dgm:prSet/>
      <dgm:spPr/>
      <dgm:t>
        <a:bodyPr/>
        <a:lstStyle/>
        <a:p>
          <a:endParaRPr lang="ru-RU"/>
        </a:p>
      </dgm:t>
    </dgm:pt>
    <dgm:pt modelId="{C1232ECA-9A7A-4890-82CD-6604FD82E78D}" type="parTrans" cxnId="{6DBBEE58-9FBB-41C1-9B5F-75F0950C332F}">
      <dgm:prSet/>
      <dgm:spPr/>
      <dgm:t>
        <a:bodyPr/>
        <a:lstStyle/>
        <a:p>
          <a:endParaRPr lang="ru-RU"/>
        </a:p>
      </dgm:t>
    </dgm:pt>
    <dgm:pt modelId="{0080B41A-C902-4F38-83FB-402CC89DA0B7}">
      <dgm:prSet/>
      <dgm:spPr/>
      <dgm:t>
        <a:bodyPr/>
        <a:lstStyle/>
        <a:p>
          <a:endParaRPr lang="ru-RU" sz="900" dirty="0"/>
        </a:p>
      </dgm:t>
    </dgm:pt>
    <dgm:pt modelId="{6B2477C7-C932-4D71-A350-64A546E69533}" type="parTrans" cxnId="{BA1C9D58-B1DB-4BD8-9CAE-B63BFAC1A616}">
      <dgm:prSet/>
      <dgm:spPr/>
      <dgm:t>
        <a:bodyPr/>
        <a:lstStyle/>
        <a:p>
          <a:endParaRPr lang="ru-RU"/>
        </a:p>
      </dgm:t>
    </dgm:pt>
    <dgm:pt modelId="{EDA7FCF9-4E92-4637-96EE-97EDF9C4EEC2}" type="sibTrans" cxnId="{BA1C9D58-B1DB-4BD8-9CAE-B63BFAC1A616}">
      <dgm:prSet/>
      <dgm:spPr/>
      <dgm:t>
        <a:bodyPr/>
        <a:lstStyle/>
        <a:p>
          <a:endParaRPr lang="ru-RU"/>
        </a:p>
      </dgm:t>
    </dgm:pt>
    <dgm:pt modelId="{7790AAB5-5CCA-47A1-B382-95E655290A91}">
      <dgm:prSet/>
      <dgm:spPr/>
      <dgm:t>
        <a:bodyPr/>
        <a:lstStyle/>
        <a:p>
          <a:endParaRPr lang="ru-RU" sz="900" dirty="0"/>
        </a:p>
      </dgm:t>
    </dgm:pt>
    <dgm:pt modelId="{6BE09ED8-8D63-443D-918B-990A3EADE13B}" type="parTrans" cxnId="{0E071191-CC79-4B80-8C3E-20CBF11BD55D}">
      <dgm:prSet/>
      <dgm:spPr/>
      <dgm:t>
        <a:bodyPr/>
        <a:lstStyle/>
        <a:p>
          <a:endParaRPr lang="ru-RU"/>
        </a:p>
      </dgm:t>
    </dgm:pt>
    <dgm:pt modelId="{61F9EF20-F0A5-47A7-AE3A-FAF08B1F840D}" type="sibTrans" cxnId="{0E071191-CC79-4B80-8C3E-20CBF11BD55D}">
      <dgm:prSet/>
      <dgm:spPr/>
      <dgm:t>
        <a:bodyPr/>
        <a:lstStyle/>
        <a:p>
          <a:endParaRPr lang="ru-RU"/>
        </a:p>
      </dgm:t>
    </dgm:pt>
    <dgm:pt modelId="{06307870-04F3-46E9-A68C-5482248B40B0}">
      <dgm:prSet/>
      <dgm:spPr/>
      <dgm:t>
        <a:bodyPr/>
        <a:lstStyle/>
        <a:p>
          <a:r>
            <a:rPr lang="ru-RU" dirty="0" smtClean="0"/>
            <a:t>Все имеют высшую категорию, регулярно проходят курсы повышения квалификации, занимаются самообразованием, участвуют в различных конкурсах</a:t>
          </a:r>
          <a:endParaRPr lang="ru-RU" dirty="0"/>
        </a:p>
      </dgm:t>
    </dgm:pt>
    <dgm:pt modelId="{0BF8A942-B861-4C6D-9061-0EE5356F5EC3}" type="parTrans" cxnId="{404272A4-73A3-4566-9F4A-D272FC01A1C1}">
      <dgm:prSet/>
      <dgm:spPr/>
      <dgm:t>
        <a:bodyPr/>
        <a:lstStyle/>
        <a:p>
          <a:endParaRPr lang="ru-RU"/>
        </a:p>
      </dgm:t>
    </dgm:pt>
    <dgm:pt modelId="{036FE786-DAFB-4647-AF8B-3D0372F4B7DC}" type="sibTrans" cxnId="{404272A4-73A3-4566-9F4A-D272FC01A1C1}">
      <dgm:prSet/>
      <dgm:spPr/>
      <dgm:t>
        <a:bodyPr/>
        <a:lstStyle/>
        <a:p>
          <a:endParaRPr lang="ru-RU"/>
        </a:p>
      </dgm:t>
    </dgm:pt>
    <dgm:pt modelId="{5081FA15-F1C1-4CBD-A13C-95F943EF430D}">
      <dgm:prSet custT="1"/>
      <dgm:spPr/>
      <dgm:t>
        <a:bodyPr/>
        <a:lstStyle/>
        <a:p>
          <a:r>
            <a:rPr lang="ru-RU" sz="1400" b="0" i="0" dirty="0" smtClean="0"/>
            <a:t>Бусыгина Анастасия Андреевна магистр образование по направлению подготовки Психолого-педагогическое, стаж работы в образовании 16 лет</a:t>
          </a:r>
          <a:endParaRPr lang="ru-RU" sz="1400" dirty="0"/>
        </a:p>
      </dgm:t>
    </dgm:pt>
    <dgm:pt modelId="{1D706C2E-C8B7-4155-AD8D-024CCF16393A}" type="parTrans" cxnId="{314E5233-A260-47C2-947F-67BE923D5B42}">
      <dgm:prSet/>
      <dgm:spPr/>
      <dgm:t>
        <a:bodyPr/>
        <a:lstStyle/>
        <a:p>
          <a:endParaRPr lang="ru-RU"/>
        </a:p>
      </dgm:t>
    </dgm:pt>
    <dgm:pt modelId="{06F5FA5B-C3B8-4FB7-BA63-AE26314D3CB7}" type="sibTrans" cxnId="{314E5233-A260-47C2-947F-67BE923D5B42}">
      <dgm:prSet/>
      <dgm:spPr/>
      <dgm:t>
        <a:bodyPr/>
        <a:lstStyle/>
        <a:p>
          <a:endParaRPr lang="ru-RU"/>
        </a:p>
      </dgm:t>
    </dgm:pt>
    <dgm:pt modelId="{AC9B8AFB-9D04-4200-95BB-B5D6B97AA832}">
      <dgm:prSet custT="1"/>
      <dgm:spPr/>
      <dgm:t>
        <a:bodyPr/>
        <a:lstStyle/>
        <a:p>
          <a:r>
            <a:rPr lang="ru-RU" sz="1200" b="0" i="0" dirty="0" err="1" smtClean="0"/>
            <a:t>Зиборева</a:t>
          </a:r>
          <a:r>
            <a:rPr lang="ru-RU" sz="1200" b="0" i="0" dirty="0" smtClean="0"/>
            <a:t> Елена </a:t>
          </a:r>
          <a:r>
            <a:rPr lang="ru-RU" sz="1200" b="0" i="0" dirty="0" err="1" smtClean="0"/>
            <a:t>Алексевна</a:t>
          </a:r>
          <a:r>
            <a:rPr lang="ru-RU" sz="1200" b="0" i="0" dirty="0" smtClean="0"/>
            <a:t>  специалист </a:t>
          </a:r>
          <a:r>
            <a:rPr lang="ru-RU" sz="1200" b="0" i="0" dirty="0" err="1" smtClean="0"/>
            <a:t>образованиепо</a:t>
          </a:r>
          <a:r>
            <a:rPr lang="ru-RU" sz="1200" b="0" i="0" dirty="0" smtClean="0"/>
            <a:t> направлению подготовки Психолого-педагогическое, клинический психолог, </a:t>
          </a:r>
          <a:r>
            <a:rPr lang="ru-RU" sz="1200" b="0" i="0" dirty="0" err="1" smtClean="0"/>
            <a:t>нейропсихолог</a:t>
          </a:r>
          <a:r>
            <a:rPr lang="ru-RU" sz="1200" b="0" i="0" dirty="0" smtClean="0"/>
            <a:t>, стаж работы в образовании 25 лет, имеет опыт работы с одаренными детьми, детьми с отклоняющимся поведением, детьми с психофизическими особенностями.</a:t>
          </a:r>
          <a:endParaRPr lang="ru-RU" sz="1200" dirty="0"/>
        </a:p>
      </dgm:t>
    </dgm:pt>
    <dgm:pt modelId="{914C8D55-95E0-4F50-B39B-BB922FDAF7E3}" type="parTrans" cxnId="{C27C8FCE-1671-47F0-9A84-45167CD96F40}">
      <dgm:prSet/>
      <dgm:spPr/>
      <dgm:t>
        <a:bodyPr/>
        <a:lstStyle/>
        <a:p>
          <a:endParaRPr lang="ru-RU"/>
        </a:p>
      </dgm:t>
    </dgm:pt>
    <dgm:pt modelId="{3F90C6CD-4C32-49AC-B8A7-37D776D8B23C}" type="sibTrans" cxnId="{C27C8FCE-1671-47F0-9A84-45167CD96F40}">
      <dgm:prSet/>
      <dgm:spPr/>
      <dgm:t>
        <a:bodyPr/>
        <a:lstStyle/>
        <a:p>
          <a:endParaRPr lang="ru-RU"/>
        </a:p>
      </dgm:t>
    </dgm:pt>
    <dgm:pt modelId="{42BDCD68-C0A5-4405-A3E4-CDF4CE4D6C4C}">
      <dgm:prSet/>
      <dgm:spPr/>
      <dgm:t>
        <a:bodyPr/>
        <a:lstStyle/>
        <a:p>
          <a:r>
            <a:rPr lang="ru-RU" dirty="0" err="1" smtClean="0"/>
            <a:t>Двухименная</a:t>
          </a:r>
          <a:r>
            <a:rPr lang="ru-RU" dirty="0" smtClean="0"/>
            <a:t> Оксана Александровна </a:t>
          </a:r>
          <a:r>
            <a:rPr lang="ru-RU" b="0" i="0" dirty="0" smtClean="0"/>
            <a:t>магистр по направлению подготовки Психология консультирования  стаж работы в образовании 15 лет</a:t>
          </a:r>
          <a:endParaRPr lang="ru-RU" dirty="0"/>
        </a:p>
      </dgm:t>
    </dgm:pt>
    <dgm:pt modelId="{A951C1FE-6FA3-4A26-BA54-FAC54A668166}" type="parTrans" cxnId="{69E189D4-7C66-4777-9684-B9133118FDE5}">
      <dgm:prSet/>
      <dgm:spPr/>
      <dgm:t>
        <a:bodyPr/>
        <a:lstStyle/>
        <a:p>
          <a:endParaRPr lang="ru-RU"/>
        </a:p>
      </dgm:t>
    </dgm:pt>
    <dgm:pt modelId="{BDA01A89-A44D-4D6E-BA10-D4E31AFCD87A}" type="sibTrans" cxnId="{69E189D4-7C66-4777-9684-B9133118FDE5}">
      <dgm:prSet/>
      <dgm:spPr/>
      <dgm:t>
        <a:bodyPr/>
        <a:lstStyle/>
        <a:p>
          <a:endParaRPr lang="ru-RU"/>
        </a:p>
      </dgm:t>
    </dgm:pt>
    <dgm:pt modelId="{A725A0FC-B719-4366-B68D-DF6F540FD5E2}" type="pres">
      <dgm:prSet presAssocID="{A95E38A9-A7DE-4B47-9697-2A25A05035C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A58E4A-B048-43DB-8261-32CAFA9D664D}" type="pres">
      <dgm:prSet presAssocID="{4F632F25-9A09-4F64-9717-220BFB7958B5}" presName="linNode" presStyleCnt="0"/>
      <dgm:spPr/>
    </dgm:pt>
    <dgm:pt modelId="{124C3192-9711-4AFD-A865-1B14F85B7B33}" type="pres">
      <dgm:prSet presAssocID="{4F632F25-9A09-4F64-9717-220BFB7958B5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3C184-E297-4084-B04E-278A04011CDF}" type="pres">
      <dgm:prSet presAssocID="{4F632F25-9A09-4F64-9717-220BFB7958B5}" presName="childShp" presStyleLbl="bgAccFollowNode1" presStyleIdx="0" presStyleCnt="4" custLinFactNeighborY="10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1F515-1A98-4561-89B2-5B57ADEA374D}" type="pres">
      <dgm:prSet presAssocID="{6F76DC84-F984-4523-9731-60D47DCB99BD}" presName="spacing" presStyleCnt="0"/>
      <dgm:spPr/>
    </dgm:pt>
    <dgm:pt modelId="{DD041ACB-0E6C-44DA-B0C0-C093E7147AF3}" type="pres">
      <dgm:prSet presAssocID="{5EB94CB7-884F-4A1C-8637-394C90418FBF}" presName="linNode" presStyleCnt="0"/>
      <dgm:spPr/>
    </dgm:pt>
    <dgm:pt modelId="{C4723783-FC4A-4545-8649-F147C3065A57}" type="pres">
      <dgm:prSet presAssocID="{5EB94CB7-884F-4A1C-8637-394C90418FBF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CA243-253D-4812-9E96-E7CE7F999462}" type="pres">
      <dgm:prSet presAssocID="{5EB94CB7-884F-4A1C-8637-394C90418FBF}" presName="childShp" presStyleLbl="bgAccFollowNode1" presStyleIdx="1" presStyleCnt="4" custScaleY="143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88ADC-CDC9-49A1-9FDE-F59AF359F2D3}" type="pres">
      <dgm:prSet presAssocID="{0AF567CF-9DB2-4CE3-B2B0-329990C2E6C4}" presName="spacing" presStyleCnt="0"/>
      <dgm:spPr/>
    </dgm:pt>
    <dgm:pt modelId="{E589E6DA-58D0-45B0-8716-F41876AD0150}" type="pres">
      <dgm:prSet presAssocID="{8A97C73D-BEC2-4B83-BFED-8E3A5A422E2C}" presName="linNode" presStyleCnt="0"/>
      <dgm:spPr/>
    </dgm:pt>
    <dgm:pt modelId="{8D36578A-48C8-4334-B77E-81745C39BFFF}" type="pres">
      <dgm:prSet presAssocID="{8A97C73D-BEC2-4B83-BFED-8E3A5A422E2C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9564A-F03E-43A9-9C5B-A72AE3853499}" type="pres">
      <dgm:prSet presAssocID="{8A97C73D-BEC2-4B83-BFED-8E3A5A422E2C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84910-500D-47F0-B072-458AC10F4483}" type="pres">
      <dgm:prSet presAssocID="{B7B649EA-0053-4D2B-9A99-F7F7F2CC87DB}" presName="spacing" presStyleCnt="0"/>
      <dgm:spPr/>
    </dgm:pt>
    <dgm:pt modelId="{0DA93C8B-426A-48DD-BBE7-751548338660}" type="pres">
      <dgm:prSet presAssocID="{D976E728-800D-4175-BCAF-A9847991566D}" presName="linNode" presStyleCnt="0"/>
      <dgm:spPr/>
    </dgm:pt>
    <dgm:pt modelId="{66A2A157-B7F3-45C6-B989-8F54F796D2CB}" type="pres">
      <dgm:prSet presAssocID="{D976E728-800D-4175-BCAF-A9847991566D}" presName="parentShp" presStyleLbl="node1" presStyleIdx="3" presStyleCnt="4" custLinFactNeighborY="-7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8BBE2-C5CD-4E6C-A5A5-CF37626FE065}" type="pres">
      <dgm:prSet presAssocID="{D976E728-800D-4175-BCAF-A9847991566D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C8FCE-1671-47F0-9A84-45167CD96F40}" srcId="{5EB94CB7-884F-4A1C-8637-394C90418FBF}" destId="{AC9B8AFB-9D04-4200-95BB-B5D6B97AA832}" srcOrd="1" destOrd="0" parTransId="{914C8D55-95E0-4F50-B39B-BB922FDAF7E3}" sibTransId="{3F90C6CD-4C32-49AC-B8A7-37D776D8B23C}"/>
    <dgm:cxn modelId="{3B26FD6D-05C8-4729-BB08-ED68F0A946B0}" type="presOf" srcId="{AC9B8AFB-9D04-4200-95BB-B5D6B97AA832}" destId="{CEACA243-253D-4812-9E96-E7CE7F999462}" srcOrd="0" destOrd="1" presId="urn:microsoft.com/office/officeart/2005/8/layout/vList6"/>
    <dgm:cxn modelId="{7673F805-D079-4513-9E53-C99503209C44}" type="presOf" srcId="{D976E728-800D-4175-BCAF-A9847991566D}" destId="{66A2A157-B7F3-45C6-B989-8F54F796D2CB}" srcOrd="0" destOrd="0" presId="urn:microsoft.com/office/officeart/2005/8/layout/vList6"/>
    <dgm:cxn modelId="{CFA49488-00A1-4269-8CD9-E8D414F3E978}" type="presOf" srcId="{A95E38A9-A7DE-4B47-9697-2A25A05035CD}" destId="{A725A0FC-B719-4366-B68D-DF6F540FD5E2}" srcOrd="0" destOrd="0" presId="urn:microsoft.com/office/officeart/2005/8/layout/vList6"/>
    <dgm:cxn modelId="{C9657D27-0CD8-4AB8-9547-1A37CADFE2BD}" type="presOf" srcId="{7790AAB5-5CCA-47A1-B382-95E655290A91}" destId="{CEACA243-253D-4812-9E96-E7CE7F999462}" srcOrd="0" destOrd="0" presId="urn:microsoft.com/office/officeart/2005/8/layout/vList6"/>
    <dgm:cxn modelId="{0E071191-CC79-4B80-8C3E-20CBF11BD55D}" srcId="{5EB94CB7-884F-4A1C-8637-394C90418FBF}" destId="{7790AAB5-5CCA-47A1-B382-95E655290A91}" srcOrd="0" destOrd="0" parTransId="{6BE09ED8-8D63-443D-918B-990A3EADE13B}" sibTransId="{61F9EF20-F0A5-47A7-AE3A-FAF08B1F840D}"/>
    <dgm:cxn modelId="{BA1C9D58-B1DB-4BD8-9CAE-B63BFAC1A616}" srcId="{4F632F25-9A09-4F64-9717-220BFB7958B5}" destId="{0080B41A-C902-4F38-83FB-402CC89DA0B7}" srcOrd="0" destOrd="0" parTransId="{6B2477C7-C932-4D71-A350-64A546E69533}" sibTransId="{EDA7FCF9-4E92-4637-96EE-97EDF9C4EEC2}"/>
    <dgm:cxn modelId="{69E189D4-7C66-4777-9684-B9133118FDE5}" srcId="{8A97C73D-BEC2-4B83-BFED-8E3A5A422E2C}" destId="{42BDCD68-C0A5-4405-A3E4-CDF4CE4D6C4C}" srcOrd="0" destOrd="0" parTransId="{A951C1FE-6FA3-4A26-BA54-FAC54A668166}" sibTransId="{BDA01A89-A44D-4D6E-BA10-D4E31AFCD87A}"/>
    <dgm:cxn modelId="{4A8AAA3B-0853-4D2E-98AB-572184A711ED}" type="presOf" srcId="{0080B41A-C902-4F38-83FB-402CC89DA0B7}" destId="{0EA3C184-E297-4084-B04E-278A04011CDF}" srcOrd="0" destOrd="0" presId="urn:microsoft.com/office/officeart/2005/8/layout/vList6"/>
    <dgm:cxn modelId="{19301E0A-782B-4EFA-9628-D740DB53E715}" type="presOf" srcId="{8A97C73D-BEC2-4B83-BFED-8E3A5A422E2C}" destId="{8D36578A-48C8-4334-B77E-81745C39BFFF}" srcOrd="0" destOrd="0" presId="urn:microsoft.com/office/officeart/2005/8/layout/vList6"/>
    <dgm:cxn modelId="{C67E19F2-3B73-4294-99B2-6FCD1EBD4437}" srcId="{A95E38A9-A7DE-4B47-9697-2A25A05035CD}" destId="{4F632F25-9A09-4F64-9717-220BFB7958B5}" srcOrd="0" destOrd="0" parTransId="{1E41A700-C976-43FC-A0A3-F419E46C639E}" sibTransId="{6F76DC84-F984-4523-9731-60D47DCB99BD}"/>
    <dgm:cxn modelId="{314E5233-A260-47C2-947F-67BE923D5B42}" srcId="{4F632F25-9A09-4F64-9717-220BFB7958B5}" destId="{5081FA15-F1C1-4CBD-A13C-95F943EF430D}" srcOrd="1" destOrd="0" parTransId="{1D706C2E-C8B7-4155-AD8D-024CCF16393A}" sibTransId="{06F5FA5B-C3B8-4FB7-BA63-AE26314D3CB7}"/>
    <dgm:cxn modelId="{404272A4-73A3-4566-9F4A-D272FC01A1C1}" srcId="{D976E728-800D-4175-BCAF-A9847991566D}" destId="{06307870-04F3-46E9-A68C-5482248B40B0}" srcOrd="0" destOrd="0" parTransId="{0BF8A942-B861-4C6D-9061-0EE5356F5EC3}" sibTransId="{036FE786-DAFB-4647-AF8B-3D0372F4B7DC}"/>
    <dgm:cxn modelId="{9C41B3C1-4C43-4530-A4D2-D9511FB004B9}" srcId="{A95E38A9-A7DE-4B47-9697-2A25A05035CD}" destId="{8A97C73D-BEC2-4B83-BFED-8E3A5A422E2C}" srcOrd="2" destOrd="0" parTransId="{7DCF6B90-A9C1-448D-B618-67ECA4ED85F6}" sibTransId="{B7B649EA-0053-4D2B-9A99-F7F7F2CC87DB}"/>
    <dgm:cxn modelId="{4B5AB42D-55A8-4188-A7D6-8A6D3C40391C}" type="presOf" srcId="{06307870-04F3-46E9-A68C-5482248B40B0}" destId="{0FA8BBE2-C5CD-4E6C-A5A5-CF37626FE065}" srcOrd="0" destOrd="0" presId="urn:microsoft.com/office/officeart/2005/8/layout/vList6"/>
    <dgm:cxn modelId="{31C87D38-1070-4A38-AE8E-51774ACE621D}" srcId="{A95E38A9-A7DE-4B47-9697-2A25A05035CD}" destId="{D976E728-800D-4175-BCAF-A9847991566D}" srcOrd="3" destOrd="0" parTransId="{23080933-49F2-444D-BCD7-54BE92FD01E1}" sibTransId="{E114F5BB-B953-444A-931E-2BB78CEE3922}"/>
    <dgm:cxn modelId="{4D35DBF9-B519-467B-8DA9-F7315A0246CA}" type="presOf" srcId="{4F632F25-9A09-4F64-9717-220BFB7958B5}" destId="{124C3192-9711-4AFD-A865-1B14F85B7B33}" srcOrd="0" destOrd="0" presId="urn:microsoft.com/office/officeart/2005/8/layout/vList6"/>
    <dgm:cxn modelId="{6DBBEE58-9FBB-41C1-9B5F-75F0950C332F}" srcId="{A95E38A9-A7DE-4B47-9697-2A25A05035CD}" destId="{5EB94CB7-884F-4A1C-8637-394C90418FBF}" srcOrd="1" destOrd="0" parTransId="{C1232ECA-9A7A-4890-82CD-6604FD82E78D}" sibTransId="{0AF567CF-9DB2-4CE3-B2B0-329990C2E6C4}"/>
    <dgm:cxn modelId="{ABEEA06D-CF99-47CC-9ED6-5E1151CDE5BE}" type="presOf" srcId="{5081FA15-F1C1-4CBD-A13C-95F943EF430D}" destId="{0EA3C184-E297-4084-B04E-278A04011CDF}" srcOrd="0" destOrd="1" presId="urn:microsoft.com/office/officeart/2005/8/layout/vList6"/>
    <dgm:cxn modelId="{16DD0274-541A-4300-AACF-823336DD3114}" type="presOf" srcId="{42BDCD68-C0A5-4405-A3E4-CDF4CE4D6C4C}" destId="{F0F9564A-F03E-43A9-9C5B-A72AE3853499}" srcOrd="0" destOrd="0" presId="urn:microsoft.com/office/officeart/2005/8/layout/vList6"/>
    <dgm:cxn modelId="{AA1B1195-11B6-4D65-95DD-D1A2B64C9E09}" type="presOf" srcId="{5EB94CB7-884F-4A1C-8637-394C90418FBF}" destId="{C4723783-FC4A-4545-8649-F147C3065A57}" srcOrd="0" destOrd="0" presId="urn:microsoft.com/office/officeart/2005/8/layout/vList6"/>
    <dgm:cxn modelId="{98A9CE27-66D6-4417-9873-77923F7582B9}" type="presParOf" srcId="{A725A0FC-B719-4366-B68D-DF6F540FD5E2}" destId="{5AA58E4A-B048-43DB-8261-32CAFA9D664D}" srcOrd="0" destOrd="0" presId="urn:microsoft.com/office/officeart/2005/8/layout/vList6"/>
    <dgm:cxn modelId="{0F513543-A085-4DDC-A5DC-6CA3DFE272D4}" type="presParOf" srcId="{5AA58E4A-B048-43DB-8261-32CAFA9D664D}" destId="{124C3192-9711-4AFD-A865-1B14F85B7B33}" srcOrd="0" destOrd="0" presId="urn:microsoft.com/office/officeart/2005/8/layout/vList6"/>
    <dgm:cxn modelId="{FF82D50A-8A3A-4175-ADA5-0041361F0786}" type="presParOf" srcId="{5AA58E4A-B048-43DB-8261-32CAFA9D664D}" destId="{0EA3C184-E297-4084-B04E-278A04011CDF}" srcOrd="1" destOrd="0" presId="urn:microsoft.com/office/officeart/2005/8/layout/vList6"/>
    <dgm:cxn modelId="{A8477D78-C684-46D9-B43D-31599CA778E2}" type="presParOf" srcId="{A725A0FC-B719-4366-B68D-DF6F540FD5E2}" destId="{C501F515-1A98-4561-89B2-5B57ADEA374D}" srcOrd="1" destOrd="0" presId="urn:microsoft.com/office/officeart/2005/8/layout/vList6"/>
    <dgm:cxn modelId="{582C071B-AB56-41F3-BA00-9373A0505196}" type="presParOf" srcId="{A725A0FC-B719-4366-B68D-DF6F540FD5E2}" destId="{DD041ACB-0E6C-44DA-B0C0-C093E7147AF3}" srcOrd="2" destOrd="0" presId="urn:microsoft.com/office/officeart/2005/8/layout/vList6"/>
    <dgm:cxn modelId="{6B7C5496-D12F-43DD-B6B7-6F49A123B95D}" type="presParOf" srcId="{DD041ACB-0E6C-44DA-B0C0-C093E7147AF3}" destId="{C4723783-FC4A-4545-8649-F147C3065A57}" srcOrd="0" destOrd="0" presId="urn:microsoft.com/office/officeart/2005/8/layout/vList6"/>
    <dgm:cxn modelId="{6D2C5D91-AE95-41E5-BA3E-78CC9B55CDE6}" type="presParOf" srcId="{DD041ACB-0E6C-44DA-B0C0-C093E7147AF3}" destId="{CEACA243-253D-4812-9E96-E7CE7F999462}" srcOrd="1" destOrd="0" presId="urn:microsoft.com/office/officeart/2005/8/layout/vList6"/>
    <dgm:cxn modelId="{8A8D508D-5C85-41AD-BE60-EEC23D6BC4BB}" type="presParOf" srcId="{A725A0FC-B719-4366-B68D-DF6F540FD5E2}" destId="{99188ADC-CDC9-49A1-9FDE-F59AF359F2D3}" srcOrd="3" destOrd="0" presId="urn:microsoft.com/office/officeart/2005/8/layout/vList6"/>
    <dgm:cxn modelId="{0060819B-F95F-4EAE-BBCD-92DA4AD89195}" type="presParOf" srcId="{A725A0FC-B719-4366-B68D-DF6F540FD5E2}" destId="{E589E6DA-58D0-45B0-8716-F41876AD0150}" srcOrd="4" destOrd="0" presId="urn:microsoft.com/office/officeart/2005/8/layout/vList6"/>
    <dgm:cxn modelId="{8194E75D-96C3-44D1-84F8-91150C2E25D2}" type="presParOf" srcId="{E589E6DA-58D0-45B0-8716-F41876AD0150}" destId="{8D36578A-48C8-4334-B77E-81745C39BFFF}" srcOrd="0" destOrd="0" presId="urn:microsoft.com/office/officeart/2005/8/layout/vList6"/>
    <dgm:cxn modelId="{D3E5CAED-007B-43F5-951D-2B28478A1036}" type="presParOf" srcId="{E589E6DA-58D0-45B0-8716-F41876AD0150}" destId="{F0F9564A-F03E-43A9-9C5B-A72AE3853499}" srcOrd="1" destOrd="0" presId="urn:microsoft.com/office/officeart/2005/8/layout/vList6"/>
    <dgm:cxn modelId="{CFA619C0-449F-42A7-9D22-EB00C84AC150}" type="presParOf" srcId="{A725A0FC-B719-4366-B68D-DF6F540FD5E2}" destId="{A0984910-500D-47F0-B072-458AC10F4483}" srcOrd="5" destOrd="0" presId="urn:microsoft.com/office/officeart/2005/8/layout/vList6"/>
    <dgm:cxn modelId="{7E7A19CB-371F-4668-A6F6-1F834642488A}" type="presParOf" srcId="{A725A0FC-B719-4366-B68D-DF6F540FD5E2}" destId="{0DA93C8B-426A-48DD-BBE7-751548338660}" srcOrd="6" destOrd="0" presId="urn:microsoft.com/office/officeart/2005/8/layout/vList6"/>
    <dgm:cxn modelId="{ABF84A20-DFCE-4EB1-82BD-F01215DB1EA7}" type="presParOf" srcId="{0DA93C8B-426A-48DD-BBE7-751548338660}" destId="{66A2A157-B7F3-45C6-B989-8F54F796D2CB}" srcOrd="0" destOrd="0" presId="urn:microsoft.com/office/officeart/2005/8/layout/vList6"/>
    <dgm:cxn modelId="{4A63483F-ABFE-4B0E-B673-922DD210CA57}" type="presParOf" srcId="{0DA93C8B-426A-48DD-BBE7-751548338660}" destId="{0FA8BBE2-C5CD-4E6C-A5A5-CF37626FE0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7690D5-3C5C-4F6F-B13F-7E9410C6B36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9E37B3-C95B-4A20-8401-31EDC895AEC3}">
      <dgm:prSet/>
      <dgm:spPr/>
      <dgm:t>
        <a:bodyPr/>
        <a:lstStyle/>
        <a:p>
          <a:r>
            <a:rPr lang="ru-RU" b="1" i="0" smtClean="0"/>
            <a:t>Дети с особенностями психофизического развития </a:t>
          </a:r>
          <a:endParaRPr lang="ru-RU"/>
        </a:p>
      </dgm:t>
    </dgm:pt>
    <dgm:pt modelId="{3F28C13E-C663-4126-B5E4-B6F95A98363C}" type="parTrans" cxnId="{10F1C0C9-9DDD-4E15-80E9-FEE7C57BD8F6}">
      <dgm:prSet/>
      <dgm:spPr/>
      <dgm:t>
        <a:bodyPr/>
        <a:lstStyle/>
        <a:p>
          <a:endParaRPr lang="ru-RU"/>
        </a:p>
      </dgm:t>
    </dgm:pt>
    <dgm:pt modelId="{3FBC9D4F-8E41-407B-B096-1F205D2C4F4D}" type="sibTrans" cxnId="{10F1C0C9-9DDD-4E15-80E9-FEE7C57BD8F6}">
      <dgm:prSet/>
      <dgm:spPr/>
      <dgm:t>
        <a:bodyPr/>
        <a:lstStyle/>
        <a:p>
          <a:endParaRPr lang="ru-RU"/>
        </a:p>
      </dgm:t>
    </dgm:pt>
    <dgm:pt modelId="{317127E5-C7D0-41F7-84F0-F5EAB86D6C01}">
      <dgm:prSet/>
      <dgm:spPr/>
      <dgm:t>
        <a:bodyPr/>
        <a:lstStyle/>
        <a:p>
          <a:r>
            <a:rPr lang="ru-RU" b="1" i="0" smtClean="0"/>
            <a:t>Дети, оставшиеся без попечения родителей</a:t>
          </a:r>
          <a:endParaRPr lang="ru-RU"/>
        </a:p>
      </dgm:t>
    </dgm:pt>
    <dgm:pt modelId="{450605DA-DC01-46CE-87FA-8359D7C457DC}" type="parTrans" cxnId="{3E290F90-D649-420D-A074-A3A02A48C4A3}">
      <dgm:prSet/>
      <dgm:spPr/>
      <dgm:t>
        <a:bodyPr/>
        <a:lstStyle/>
        <a:p>
          <a:endParaRPr lang="ru-RU"/>
        </a:p>
      </dgm:t>
    </dgm:pt>
    <dgm:pt modelId="{405CEAD8-E910-4D18-8F74-A4D4E42E7896}" type="sibTrans" cxnId="{3E290F90-D649-420D-A074-A3A02A48C4A3}">
      <dgm:prSet/>
      <dgm:spPr/>
      <dgm:t>
        <a:bodyPr/>
        <a:lstStyle/>
        <a:p>
          <a:endParaRPr lang="ru-RU"/>
        </a:p>
      </dgm:t>
    </dgm:pt>
    <dgm:pt modelId="{9547CD2D-6C73-4C6E-B10C-BA77F711563C}">
      <dgm:prSet/>
      <dgm:spPr/>
      <dgm:t>
        <a:bodyPr/>
        <a:lstStyle/>
        <a:p>
          <a:r>
            <a:rPr lang="ru-RU" b="1" i="0" smtClean="0"/>
            <a:t>Дети из неблагополучных, асоциальных семей</a:t>
          </a:r>
          <a:endParaRPr lang="ru-RU"/>
        </a:p>
      </dgm:t>
    </dgm:pt>
    <dgm:pt modelId="{7A38CD60-950A-4726-9BC3-D01DF30620F3}" type="parTrans" cxnId="{F82AC94C-E94B-4343-97E3-7DBBE0EAE681}">
      <dgm:prSet/>
      <dgm:spPr/>
      <dgm:t>
        <a:bodyPr/>
        <a:lstStyle/>
        <a:p>
          <a:endParaRPr lang="ru-RU"/>
        </a:p>
      </dgm:t>
    </dgm:pt>
    <dgm:pt modelId="{86608C53-5428-4500-9AF5-EBA8A14CAB24}" type="sibTrans" cxnId="{F82AC94C-E94B-4343-97E3-7DBBE0EAE681}">
      <dgm:prSet/>
      <dgm:spPr/>
      <dgm:t>
        <a:bodyPr/>
        <a:lstStyle/>
        <a:p>
          <a:endParaRPr lang="ru-RU"/>
        </a:p>
      </dgm:t>
    </dgm:pt>
    <dgm:pt modelId="{3800693C-138B-4696-A35F-CBD4D05FCE89}">
      <dgm:prSet/>
      <dgm:spPr/>
      <dgm:t>
        <a:bodyPr/>
        <a:lstStyle/>
        <a:p>
          <a:r>
            <a:rPr lang="ru-RU" b="1" i="0" dirty="0" smtClean="0"/>
            <a:t>Дети с проявлениями социальной и психолого-педагогической </a:t>
          </a:r>
          <a:r>
            <a:rPr lang="ru-RU" b="1" i="0" dirty="0" err="1" smtClean="0"/>
            <a:t>дезадаптации</a:t>
          </a:r>
          <a:r>
            <a:rPr lang="ru-RU" b="0" i="0" dirty="0" smtClean="0"/>
            <a:t>.</a:t>
          </a:r>
          <a:endParaRPr lang="ru-RU" dirty="0"/>
        </a:p>
      </dgm:t>
    </dgm:pt>
    <dgm:pt modelId="{88585CB2-4CE2-4C09-AF88-EA136D1170F6}" type="parTrans" cxnId="{7FACE4F2-A96B-4361-B944-F877EDA4BAE6}">
      <dgm:prSet/>
      <dgm:spPr/>
      <dgm:t>
        <a:bodyPr/>
        <a:lstStyle/>
        <a:p>
          <a:endParaRPr lang="ru-RU"/>
        </a:p>
      </dgm:t>
    </dgm:pt>
    <dgm:pt modelId="{6991838C-4C2C-4A36-8419-416F0F929331}" type="sibTrans" cxnId="{7FACE4F2-A96B-4361-B944-F877EDA4BAE6}">
      <dgm:prSet/>
      <dgm:spPr/>
      <dgm:t>
        <a:bodyPr/>
        <a:lstStyle/>
        <a:p>
          <a:endParaRPr lang="ru-RU"/>
        </a:p>
      </dgm:t>
    </dgm:pt>
    <dgm:pt modelId="{8196442A-517C-4838-9EAB-3AA0D789A314}" type="pres">
      <dgm:prSet presAssocID="{947690D5-3C5C-4F6F-B13F-7E9410C6B3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EDDD4-205F-4789-8E76-BCD7D6B2FAEB}" type="pres">
      <dgm:prSet presAssocID="{3800693C-138B-4696-A35F-CBD4D05FCE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6067B-4893-40FA-9FC2-5FAFB0161078}" type="pres">
      <dgm:prSet presAssocID="{6991838C-4C2C-4A36-8419-416F0F929331}" presName="sibTrans" presStyleCnt="0"/>
      <dgm:spPr/>
    </dgm:pt>
    <dgm:pt modelId="{BA3BAD1E-7F8B-4986-8E92-B07B727C6DD6}" type="pres">
      <dgm:prSet presAssocID="{9547CD2D-6C73-4C6E-B10C-BA77F711563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277F7-4E63-4EB9-BE4E-A6A6D48D4D6D}" type="pres">
      <dgm:prSet presAssocID="{86608C53-5428-4500-9AF5-EBA8A14CAB24}" presName="sibTrans" presStyleCnt="0"/>
      <dgm:spPr/>
    </dgm:pt>
    <dgm:pt modelId="{5537120C-F96C-4FA7-B450-68D24BA69E66}" type="pres">
      <dgm:prSet presAssocID="{317127E5-C7D0-41F7-84F0-F5EAB86D6C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BE2C8-942D-499D-BADB-23BCEABFE9CC}" type="pres">
      <dgm:prSet presAssocID="{405CEAD8-E910-4D18-8F74-A4D4E42E7896}" presName="sibTrans" presStyleCnt="0"/>
      <dgm:spPr/>
    </dgm:pt>
    <dgm:pt modelId="{0CA26318-37AE-4A9F-BF1A-AB802DAAD250}" type="pres">
      <dgm:prSet presAssocID="{C29E37B3-C95B-4A20-8401-31EDC895AEC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7D4A4E-C0FB-4BB5-ADFB-99567127BC9A}" type="presOf" srcId="{9547CD2D-6C73-4C6E-B10C-BA77F711563C}" destId="{BA3BAD1E-7F8B-4986-8E92-B07B727C6DD6}" srcOrd="0" destOrd="0" presId="urn:microsoft.com/office/officeart/2005/8/layout/default#1"/>
    <dgm:cxn modelId="{3E290F90-D649-420D-A074-A3A02A48C4A3}" srcId="{947690D5-3C5C-4F6F-B13F-7E9410C6B36F}" destId="{317127E5-C7D0-41F7-84F0-F5EAB86D6C01}" srcOrd="2" destOrd="0" parTransId="{450605DA-DC01-46CE-87FA-8359D7C457DC}" sibTransId="{405CEAD8-E910-4D18-8F74-A4D4E42E7896}"/>
    <dgm:cxn modelId="{F82AC94C-E94B-4343-97E3-7DBBE0EAE681}" srcId="{947690D5-3C5C-4F6F-B13F-7E9410C6B36F}" destId="{9547CD2D-6C73-4C6E-B10C-BA77F711563C}" srcOrd="1" destOrd="0" parTransId="{7A38CD60-950A-4726-9BC3-D01DF30620F3}" sibTransId="{86608C53-5428-4500-9AF5-EBA8A14CAB24}"/>
    <dgm:cxn modelId="{600494CB-01E3-41C3-84E8-1E0E5106D26D}" type="presOf" srcId="{C29E37B3-C95B-4A20-8401-31EDC895AEC3}" destId="{0CA26318-37AE-4A9F-BF1A-AB802DAAD250}" srcOrd="0" destOrd="0" presId="urn:microsoft.com/office/officeart/2005/8/layout/default#1"/>
    <dgm:cxn modelId="{7FACE4F2-A96B-4361-B944-F877EDA4BAE6}" srcId="{947690D5-3C5C-4F6F-B13F-7E9410C6B36F}" destId="{3800693C-138B-4696-A35F-CBD4D05FCE89}" srcOrd="0" destOrd="0" parTransId="{88585CB2-4CE2-4C09-AF88-EA136D1170F6}" sibTransId="{6991838C-4C2C-4A36-8419-416F0F929331}"/>
    <dgm:cxn modelId="{3959F86B-ACCF-49D5-916A-8AE8AECC7D59}" type="presOf" srcId="{3800693C-138B-4696-A35F-CBD4D05FCE89}" destId="{B05EDDD4-205F-4789-8E76-BCD7D6B2FAEB}" srcOrd="0" destOrd="0" presId="urn:microsoft.com/office/officeart/2005/8/layout/default#1"/>
    <dgm:cxn modelId="{EAAF5F61-609C-44AB-8D7D-06B271D9AB6C}" type="presOf" srcId="{317127E5-C7D0-41F7-84F0-F5EAB86D6C01}" destId="{5537120C-F96C-4FA7-B450-68D24BA69E66}" srcOrd="0" destOrd="0" presId="urn:microsoft.com/office/officeart/2005/8/layout/default#1"/>
    <dgm:cxn modelId="{10F1C0C9-9DDD-4E15-80E9-FEE7C57BD8F6}" srcId="{947690D5-3C5C-4F6F-B13F-7E9410C6B36F}" destId="{C29E37B3-C95B-4A20-8401-31EDC895AEC3}" srcOrd="3" destOrd="0" parTransId="{3F28C13E-C663-4126-B5E4-B6F95A98363C}" sibTransId="{3FBC9D4F-8E41-407B-B096-1F205D2C4F4D}"/>
    <dgm:cxn modelId="{B58D969B-8A7B-4A8D-94E8-051866186E68}" type="presOf" srcId="{947690D5-3C5C-4F6F-B13F-7E9410C6B36F}" destId="{8196442A-517C-4838-9EAB-3AA0D789A314}" srcOrd="0" destOrd="0" presId="urn:microsoft.com/office/officeart/2005/8/layout/default#1"/>
    <dgm:cxn modelId="{48AC1CAB-7897-4E92-A914-BDF8A91B9593}" type="presParOf" srcId="{8196442A-517C-4838-9EAB-3AA0D789A314}" destId="{B05EDDD4-205F-4789-8E76-BCD7D6B2FAEB}" srcOrd="0" destOrd="0" presId="urn:microsoft.com/office/officeart/2005/8/layout/default#1"/>
    <dgm:cxn modelId="{6BCF9164-44AF-4F1A-B9AE-FE506E49ABA3}" type="presParOf" srcId="{8196442A-517C-4838-9EAB-3AA0D789A314}" destId="{F3D6067B-4893-40FA-9FC2-5FAFB0161078}" srcOrd="1" destOrd="0" presId="urn:microsoft.com/office/officeart/2005/8/layout/default#1"/>
    <dgm:cxn modelId="{EE547690-AE66-4AB5-94C2-B905EF7997C5}" type="presParOf" srcId="{8196442A-517C-4838-9EAB-3AA0D789A314}" destId="{BA3BAD1E-7F8B-4986-8E92-B07B727C6DD6}" srcOrd="2" destOrd="0" presId="urn:microsoft.com/office/officeart/2005/8/layout/default#1"/>
    <dgm:cxn modelId="{9447A7F7-334D-466E-A99A-87454B45B7D0}" type="presParOf" srcId="{8196442A-517C-4838-9EAB-3AA0D789A314}" destId="{DA5277F7-4E63-4EB9-BE4E-A6A6D48D4D6D}" srcOrd="3" destOrd="0" presId="urn:microsoft.com/office/officeart/2005/8/layout/default#1"/>
    <dgm:cxn modelId="{7F295A42-B000-451E-9156-1DF49372CA3B}" type="presParOf" srcId="{8196442A-517C-4838-9EAB-3AA0D789A314}" destId="{5537120C-F96C-4FA7-B450-68D24BA69E66}" srcOrd="4" destOrd="0" presId="urn:microsoft.com/office/officeart/2005/8/layout/default#1"/>
    <dgm:cxn modelId="{E7537967-8370-4481-9898-E83E65746504}" type="presParOf" srcId="{8196442A-517C-4838-9EAB-3AA0D789A314}" destId="{E27BE2C8-942D-499D-BADB-23BCEABFE9CC}" srcOrd="5" destOrd="0" presId="urn:microsoft.com/office/officeart/2005/8/layout/default#1"/>
    <dgm:cxn modelId="{7AD07B97-33CD-472B-9641-527B26B5A6A4}" type="presParOf" srcId="{8196442A-517C-4838-9EAB-3AA0D789A314}" destId="{0CA26318-37AE-4A9F-BF1A-AB802DAAD250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BA73A9-F7E3-41D2-A95B-8BA2F551583A}">
      <dsp:nvSpPr>
        <dsp:cNvPr id="0" name=""/>
        <dsp:cNvSpPr/>
      </dsp:nvSpPr>
      <dsp:spPr>
        <a:xfrm>
          <a:off x="0" y="409602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75A6B-7C8B-4BA0-B166-56F9526EF0B8}">
      <dsp:nvSpPr>
        <dsp:cNvPr id="0" name=""/>
        <dsp:cNvSpPr/>
      </dsp:nvSpPr>
      <dsp:spPr>
        <a:xfrm>
          <a:off x="412954" y="83558"/>
          <a:ext cx="7560689" cy="3998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+mn-lt"/>
            </a:rPr>
            <a:t>Информационные системы и </a:t>
          </a:r>
          <a:r>
            <a:rPr lang="ru-RU" sz="1200" b="1" kern="1200" dirty="0"/>
            <a:t>программирование; Информационная безопасность; Сетевое и системное администрирование</a:t>
          </a:r>
        </a:p>
      </dsp:txBody>
      <dsp:txXfrm>
        <a:off x="412954" y="83558"/>
        <a:ext cx="7560689" cy="399843"/>
      </dsp:txXfrm>
    </dsp:sp>
    <dsp:sp modelId="{D568C72B-D1A5-409B-889C-DF6BAE636526}">
      <dsp:nvSpPr>
        <dsp:cNvPr id="0" name=""/>
        <dsp:cNvSpPr/>
      </dsp:nvSpPr>
      <dsp:spPr>
        <a:xfrm>
          <a:off x="0" y="691527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52091-C96F-49DF-81D8-EB877082557E}">
      <dsp:nvSpPr>
        <dsp:cNvPr id="0" name=""/>
        <dsp:cNvSpPr/>
      </dsp:nvSpPr>
      <dsp:spPr>
        <a:xfrm>
          <a:off x="463058" y="580528"/>
          <a:ext cx="7560863" cy="215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Оператор станков с программным управлением</a:t>
          </a:r>
        </a:p>
      </dsp:txBody>
      <dsp:txXfrm>
        <a:off x="463058" y="580528"/>
        <a:ext cx="7560863" cy="215999"/>
      </dsp:txXfrm>
    </dsp:sp>
    <dsp:sp modelId="{A4DC21C7-2CBC-4F12-80C0-D64131260D1E}">
      <dsp:nvSpPr>
        <dsp:cNvPr id="0" name=""/>
        <dsp:cNvSpPr/>
      </dsp:nvSpPr>
      <dsp:spPr>
        <a:xfrm>
          <a:off x="0" y="1026086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7932A-A474-4E76-AFBE-B34150CE07A4}">
      <dsp:nvSpPr>
        <dsp:cNvPr id="0" name=""/>
        <dsp:cNvSpPr/>
      </dsp:nvSpPr>
      <dsp:spPr>
        <a:xfrm>
          <a:off x="412954" y="857801"/>
          <a:ext cx="7560863" cy="2420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Эксплуатация беспилотных авиационных систем</a:t>
          </a:r>
        </a:p>
      </dsp:txBody>
      <dsp:txXfrm>
        <a:off x="412954" y="857801"/>
        <a:ext cx="7560863" cy="242084"/>
      </dsp:txXfrm>
    </dsp:sp>
    <dsp:sp modelId="{1AA792DD-64EA-4A6E-9E2E-0B636CA63C6D}">
      <dsp:nvSpPr>
        <dsp:cNvPr id="0" name=""/>
        <dsp:cNvSpPr/>
      </dsp:nvSpPr>
      <dsp:spPr>
        <a:xfrm>
          <a:off x="0" y="1375286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CB45B-3CE3-4F49-8328-4532E76801E5}">
      <dsp:nvSpPr>
        <dsp:cNvPr id="0" name=""/>
        <dsp:cNvSpPr/>
      </dsp:nvSpPr>
      <dsp:spPr>
        <a:xfrm>
          <a:off x="412954" y="1179086"/>
          <a:ext cx="6093033" cy="270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Операционная деятельность в логистике</a:t>
          </a:r>
        </a:p>
      </dsp:txBody>
      <dsp:txXfrm>
        <a:off x="412954" y="1179086"/>
        <a:ext cx="6093033" cy="270000"/>
      </dsp:txXfrm>
    </dsp:sp>
    <dsp:sp modelId="{2110502E-E957-454B-988A-3B6AB88C5E32}">
      <dsp:nvSpPr>
        <dsp:cNvPr id="0" name=""/>
        <dsp:cNvSpPr/>
      </dsp:nvSpPr>
      <dsp:spPr>
        <a:xfrm>
          <a:off x="0" y="1664485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22E4F-A384-40CA-9923-E4B3D70AD199}">
      <dsp:nvSpPr>
        <dsp:cNvPr id="0" name=""/>
        <dsp:cNvSpPr/>
      </dsp:nvSpPr>
      <dsp:spPr>
        <a:xfrm>
          <a:off x="412954" y="1528286"/>
          <a:ext cx="6093033" cy="209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Производство и обслуживание авиационной техники</a:t>
          </a:r>
        </a:p>
      </dsp:txBody>
      <dsp:txXfrm>
        <a:off x="412954" y="1528286"/>
        <a:ext cx="6093033" cy="209999"/>
      </dsp:txXfrm>
    </dsp:sp>
    <dsp:sp modelId="{FDEF5B03-4AAD-4193-9594-F30B9739C359}">
      <dsp:nvSpPr>
        <dsp:cNvPr id="0" name=""/>
        <dsp:cNvSpPr/>
      </dsp:nvSpPr>
      <dsp:spPr>
        <a:xfrm>
          <a:off x="0" y="1953685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5CB1E9-0B71-4991-BA35-3282E13949C6}">
      <dsp:nvSpPr>
        <dsp:cNvPr id="0" name=""/>
        <dsp:cNvSpPr/>
      </dsp:nvSpPr>
      <dsp:spPr>
        <a:xfrm>
          <a:off x="412954" y="1817485"/>
          <a:ext cx="6093033" cy="209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Лабораторный химический анализ</a:t>
          </a:r>
        </a:p>
      </dsp:txBody>
      <dsp:txXfrm>
        <a:off x="412954" y="1817485"/>
        <a:ext cx="6093033" cy="209999"/>
      </dsp:txXfrm>
    </dsp:sp>
    <dsp:sp modelId="{2695CAC9-EC25-4568-972A-DC6B46162406}">
      <dsp:nvSpPr>
        <dsp:cNvPr id="0" name=""/>
        <dsp:cNvSpPr/>
      </dsp:nvSpPr>
      <dsp:spPr>
        <a:xfrm>
          <a:off x="0" y="2391390"/>
          <a:ext cx="826716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679BE-FB37-488E-BCFC-13D206AF13A7}">
      <dsp:nvSpPr>
        <dsp:cNvPr id="0" name=""/>
        <dsp:cNvSpPr/>
      </dsp:nvSpPr>
      <dsp:spPr>
        <a:xfrm>
          <a:off x="412954" y="2106685"/>
          <a:ext cx="6093033" cy="323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8735" tIns="0" rIns="21873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</a:rPr>
            <a:t>Мастер жилищно-коммунального хозяйства; Садово-парковое и ландшафтное строительство</a:t>
          </a:r>
        </a:p>
      </dsp:txBody>
      <dsp:txXfrm>
        <a:off x="412954" y="2106685"/>
        <a:ext cx="6093033" cy="3239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A3C184-E297-4084-B04E-278A04011CDF}">
      <dsp:nvSpPr>
        <dsp:cNvPr id="0" name=""/>
        <dsp:cNvSpPr/>
      </dsp:nvSpPr>
      <dsp:spPr>
        <a:xfrm>
          <a:off x="4603054" y="99146"/>
          <a:ext cx="6904582" cy="9869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Бусыгина Анастасия Андреевна магистр образование по направлению подготовки Психолого-педагогическое, стаж работы в образовании 16 лет</a:t>
          </a:r>
          <a:endParaRPr lang="ru-RU" sz="1400" kern="1200" dirty="0"/>
        </a:p>
      </dsp:txBody>
      <dsp:txXfrm>
        <a:off x="4603054" y="99146"/>
        <a:ext cx="6904582" cy="986978"/>
      </dsp:txXfrm>
    </dsp:sp>
    <dsp:sp modelId="{124C3192-9711-4AFD-A865-1B14F85B7B33}">
      <dsp:nvSpPr>
        <dsp:cNvPr id="0" name=""/>
        <dsp:cNvSpPr/>
      </dsp:nvSpPr>
      <dsp:spPr>
        <a:xfrm>
          <a:off x="0" y="350"/>
          <a:ext cx="4603054" cy="986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Заместитель директора по УВР</a:t>
          </a:r>
          <a:endParaRPr lang="ru-RU" sz="1600" b="1" kern="1200" dirty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/>
        </a:p>
      </dsp:txBody>
      <dsp:txXfrm>
        <a:off x="0" y="350"/>
        <a:ext cx="4603054" cy="986978"/>
      </dsp:txXfrm>
    </dsp:sp>
    <dsp:sp modelId="{CEACA243-253D-4812-9E96-E7CE7F999462}">
      <dsp:nvSpPr>
        <dsp:cNvPr id="0" name=""/>
        <dsp:cNvSpPr/>
      </dsp:nvSpPr>
      <dsp:spPr>
        <a:xfrm>
          <a:off x="4605301" y="1086026"/>
          <a:ext cx="6891103" cy="14158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err="1" smtClean="0"/>
            <a:t>Зиборева</a:t>
          </a:r>
          <a:r>
            <a:rPr lang="ru-RU" sz="1200" b="0" i="0" kern="1200" dirty="0" smtClean="0"/>
            <a:t> Елена </a:t>
          </a:r>
          <a:r>
            <a:rPr lang="ru-RU" sz="1200" b="0" i="0" kern="1200" dirty="0" err="1" smtClean="0"/>
            <a:t>Алексевна</a:t>
          </a:r>
          <a:r>
            <a:rPr lang="ru-RU" sz="1200" b="0" i="0" kern="1200" dirty="0" smtClean="0"/>
            <a:t>  специалист </a:t>
          </a:r>
          <a:r>
            <a:rPr lang="ru-RU" sz="1200" b="0" i="0" kern="1200" dirty="0" err="1" smtClean="0"/>
            <a:t>образованиепо</a:t>
          </a:r>
          <a:r>
            <a:rPr lang="ru-RU" sz="1200" b="0" i="0" kern="1200" dirty="0" smtClean="0"/>
            <a:t> направлению подготовки Психолого-педагогическое, клинический психолог, </a:t>
          </a:r>
          <a:r>
            <a:rPr lang="ru-RU" sz="1200" b="0" i="0" kern="1200" dirty="0" err="1" smtClean="0"/>
            <a:t>нейропсихолог</a:t>
          </a:r>
          <a:r>
            <a:rPr lang="ru-RU" sz="1200" b="0" i="0" kern="1200" dirty="0" smtClean="0"/>
            <a:t>, стаж работы в образовании 25 лет, имеет опыт работы с одаренными детьми, детьми с отклоняющимся поведением, детьми с психофизическими особенностями.</a:t>
          </a:r>
          <a:endParaRPr lang="ru-RU" sz="1200" kern="1200" dirty="0"/>
        </a:p>
      </dsp:txBody>
      <dsp:txXfrm>
        <a:off x="4605301" y="1086026"/>
        <a:ext cx="6891103" cy="1415870"/>
      </dsp:txXfrm>
    </dsp:sp>
    <dsp:sp modelId="{C4723783-FC4A-4545-8649-F147C3065A57}">
      <dsp:nvSpPr>
        <dsp:cNvPr id="0" name=""/>
        <dsp:cNvSpPr/>
      </dsp:nvSpPr>
      <dsp:spPr>
        <a:xfrm>
          <a:off x="11232" y="1300472"/>
          <a:ext cx="4594068" cy="986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/>
            <a:t> </a:t>
          </a:r>
          <a:r>
            <a:rPr lang="ru-RU" sz="1600" b="1" kern="1200" dirty="0" smtClean="0"/>
            <a:t>Педагог психолог</a:t>
          </a:r>
          <a:r>
            <a:rPr lang="ru-RU" sz="2700" kern="1200" dirty="0"/>
            <a:t>	</a:t>
          </a:r>
        </a:p>
      </dsp:txBody>
      <dsp:txXfrm>
        <a:off x="11232" y="1300472"/>
        <a:ext cx="4594068" cy="986978"/>
      </dsp:txXfrm>
    </dsp:sp>
    <dsp:sp modelId="{F0F9564A-F03E-43A9-9C5B-A72AE3853499}">
      <dsp:nvSpPr>
        <dsp:cNvPr id="0" name=""/>
        <dsp:cNvSpPr/>
      </dsp:nvSpPr>
      <dsp:spPr>
        <a:xfrm>
          <a:off x="4603054" y="2600594"/>
          <a:ext cx="6904582" cy="9869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Двухименная</a:t>
          </a:r>
          <a:r>
            <a:rPr lang="ru-RU" sz="1700" kern="1200" dirty="0" smtClean="0"/>
            <a:t> Оксана Александровна </a:t>
          </a:r>
          <a:r>
            <a:rPr lang="ru-RU" sz="1700" b="0" i="0" kern="1200" dirty="0" smtClean="0"/>
            <a:t>магистр по направлению подготовки Психология консультирования  стаж работы в образовании 15 лет</a:t>
          </a:r>
          <a:endParaRPr lang="ru-RU" sz="1700" kern="1200" dirty="0"/>
        </a:p>
      </dsp:txBody>
      <dsp:txXfrm>
        <a:off x="4603054" y="2600594"/>
        <a:ext cx="6904582" cy="986978"/>
      </dsp:txXfrm>
    </dsp:sp>
    <dsp:sp modelId="{8D36578A-48C8-4334-B77E-81745C39BFFF}">
      <dsp:nvSpPr>
        <dsp:cNvPr id="0" name=""/>
        <dsp:cNvSpPr/>
      </dsp:nvSpPr>
      <dsp:spPr>
        <a:xfrm>
          <a:off x="0" y="2600594"/>
          <a:ext cx="4603054" cy="986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Социальный педагог</a:t>
          </a:r>
          <a:endParaRPr lang="ru-RU" sz="1800" b="1" kern="1200" dirty="0"/>
        </a:p>
      </dsp:txBody>
      <dsp:txXfrm>
        <a:off x="0" y="2600594"/>
        <a:ext cx="4603054" cy="986978"/>
      </dsp:txXfrm>
    </dsp:sp>
    <dsp:sp modelId="{0FA8BBE2-C5CD-4E6C-A5A5-CF37626FE065}">
      <dsp:nvSpPr>
        <dsp:cNvPr id="0" name=""/>
        <dsp:cNvSpPr/>
      </dsp:nvSpPr>
      <dsp:spPr>
        <a:xfrm>
          <a:off x="4603054" y="3686271"/>
          <a:ext cx="6904582" cy="9869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Все имеют высшую категорию, регулярно проходят курсы повышения квалификации, занимаются самообразованием, участвуют в различных конкурсах</a:t>
          </a:r>
          <a:endParaRPr lang="ru-RU" sz="1700" kern="1200" dirty="0"/>
        </a:p>
      </dsp:txBody>
      <dsp:txXfrm>
        <a:off x="4603054" y="3686271"/>
        <a:ext cx="6904582" cy="986978"/>
      </dsp:txXfrm>
    </dsp:sp>
    <dsp:sp modelId="{66A2A157-B7F3-45C6-B989-8F54F796D2CB}">
      <dsp:nvSpPr>
        <dsp:cNvPr id="0" name=""/>
        <dsp:cNvSpPr/>
      </dsp:nvSpPr>
      <dsp:spPr>
        <a:xfrm>
          <a:off x="0" y="3610224"/>
          <a:ext cx="4603054" cy="986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Кураторы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</a:pPr>
          <a:r>
            <a:rPr lang="ru-RU" b="1" kern="1200" dirty="0" smtClean="0"/>
            <a:t>группы</a:t>
          </a:r>
          <a:endParaRPr lang="ru-RU" b="1" kern="1200" dirty="0"/>
        </a:p>
      </dsp:txBody>
      <dsp:txXfrm>
        <a:off x="0" y="3610224"/>
        <a:ext cx="4603054" cy="98697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5EDDD4-205F-4789-8E76-BCD7D6B2FAEB}">
      <dsp:nvSpPr>
        <dsp:cNvPr id="0" name=""/>
        <dsp:cNvSpPr/>
      </dsp:nvSpPr>
      <dsp:spPr>
        <a:xfrm>
          <a:off x="336311" y="101"/>
          <a:ext cx="3329930" cy="199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/>
            <a:t>Дети с проявлениями социальной и психолого-педагогической </a:t>
          </a:r>
          <a:r>
            <a:rPr lang="ru-RU" sz="2200" b="1" i="0" kern="1200" dirty="0" err="1" smtClean="0"/>
            <a:t>дезадаптации</a:t>
          </a:r>
          <a:r>
            <a:rPr lang="ru-RU" sz="2200" b="0" i="0" kern="1200" dirty="0" smtClean="0"/>
            <a:t>.</a:t>
          </a:r>
          <a:endParaRPr lang="ru-RU" sz="2200" kern="1200" dirty="0"/>
        </a:p>
      </dsp:txBody>
      <dsp:txXfrm>
        <a:off x="336311" y="101"/>
        <a:ext cx="3329930" cy="1997958"/>
      </dsp:txXfrm>
    </dsp:sp>
    <dsp:sp modelId="{BA3BAD1E-7F8B-4986-8E92-B07B727C6DD6}">
      <dsp:nvSpPr>
        <dsp:cNvPr id="0" name=""/>
        <dsp:cNvSpPr/>
      </dsp:nvSpPr>
      <dsp:spPr>
        <a:xfrm>
          <a:off x="3999234" y="101"/>
          <a:ext cx="3329930" cy="199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smtClean="0"/>
            <a:t>Дети из неблагополучных, асоциальных семей</a:t>
          </a:r>
          <a:endParaRPr lang="ru-RU" sz="2200" kern="1200"/>
        </a:p>
      </dsp:txBody>
      <dsp:txXfrm>
        <a:off x="3999234" y="101"/>
        <a:ext cx="3329930" cy="1997958"/>
      </dsp:txXfrm>
    </dsp:sp>
    <dsp:sp modelId="{5537120C-F96C-4FA7-B450-68D24BA69E66}">
      <dsp:nvSpPr>
        <dsp:cNvPr id="0" name=""/>
        <dsp:cNvSpPr/>
      </dsp:nvSpPr>
      <dsp:spPr>
        <a:xfrm>
          <a:off x="7662158" y="101"/>
          <a:ext cx="3329930" cy="199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smtClean="0"/>
            <a:t>Дети, оставшиеся без попечения родителей</a:t>
          </a:r>
          <a:endParaRPr lang="ru-RU" sz="2200" kern="1200"/>
        </a:p>
      </dsp:txBody>
      <dsp:txXfrm>
        <a:off x="7662158" y="101"/>
        <a:ext cx="3329930" cy="1997958"/>
      </dsp:txXfrm>
    </dsp:sp>
    <dsp:sp modelId="{0CA26318-37AE-4A9F-BF1A-AB802DAAD250}">
      <dsp:nvSpPr>
        <dsp:cNvPr id="0" name=""/>
        <dsp:cNvSpPr/>
      </dsp:nvSpPr>
      <dsp:spPr>
        <a:xfrm>
          <a:off x="3999234" y="2331053"/>
          <a:ext cx="3329930" cy="199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smtClean="0"/>
            <a:t>Дети с особенностями психофизического развития </a:t>
          </a:r>
          <a:endParaRPr lang="ru-RU" sz="2200" kern="1200"/>
        </a:p>
      </dsp:txBody>
      <dsp:txXfrm>
        <a:off x="3999234" y="2331053"/>
        <a:ext cx="3329930" cy="1997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91706"/>
            <a:ext cx="8825658" cy="2018581"/>
          </a:xfrm>
        </p:spPr>
        <p:txBody>
          <a:bodyPr/>
          <a:lstStyle/>
          <a:p>
            <a:r>
              <a:rPr lang="ru-RU" sz="2800" dirty="0">
                <a:cs typeface="Calibri" panose="020F0502020204030204" pitchFamily="34" charset="0"/>
              </a:rPr>
              <a:t>ГБПОУ МО «Люберецкий техникум имени Героя Советского Союза, лётчика-космонавта Ю.А. Гагарина»</a:t>
            </a:r>
            <a:br>
              <a:rPr lang="ru-RU" sz="2800" dirty="0">
                <a:cs typeface="Calibri" panose="020F0502020204030204" pitchFamily="34" charset="0"/>
              </a:rPr>
            </a:br>
            <a:endParaRPr lang="ru-RU" sz="2800" dirty="0"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7093" y="2510286"/>
            <a:ext cx="8876433" cy="1397479"/>
          </a:xfrm>
        </p:spPr>
        <p:txBody>
          <a:bodyPr>
            <a:no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Тема: </a:t>
            </a:r>
          </a:p>
          <a:p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Не </a:t>
            </a:r>
            <a:r>
              <a:rPr lang="ru-RU" altLang="ru-RU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теория, а практика: какие подростки реально </a:t>
            </a:r>
            <a:br>
              <a:rPr lang="ru-RU" altLang="ru-RU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altLang="ru-RU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попадают в зону риска</a:t>
            </a:r>
            <a:r>
              <a:rPr lang="ru-RU" alt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         </a:t>
            </a:r>
          </a:p>
          <a:p>
            <a:pPr algn="r"/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      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algn="r"/>
            <a:endParaRPr lang="ru-RU" alt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ru-RU" alt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Социальный педагог </a:t>
            </a:r>
          </a:p>
          <a:p>
            <a:pPr algn="r"/>
            <a:r>
              <a:rPr lang="ru-RU" altLang="ru-RU" sz="1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Двухименная</a:t>
            </a:r>
            <a:r>
              <a:rPr lang="ru-RU" alt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ru-RU" alt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Оксана Александровна</a:t>
            </a:r>
            <a:r>
              <a:rPr lang="ru-RU" alt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55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520" y="477520"/>
            <a:ext cx="10038080" cy="1656080"/>
          </a:xfrm>
        </p:spPr>
        <p:txBody>
          <a:bodyPr/>
          <a:lstStyle/>
          <a:p>
            <a:r>
              <a:rPr lang="ru-RU" sz="1800" b="1" i="1" dirty="0"/>
              <a:t>Методы </a:t>
            </a:r>
            <a:r>
              <a:rPr lang="ru-RU" sz="1800" b="1" i="1" dirty="0" smtClean="0"/>
              <a:t>профилактики</a:t>
            </a:r>
            <a:br>
              <a:rPr lang="ru-RU" sz="1800" b="1" i="1" dirty="0" smtClean="0"/>
            </a:br>
            <a:r>
              <a:rPr lang="ru-RU" sz="1600" dirty="0" smtClean="0"/>
              <a:t>Методы </a:t>
            </a:r>
            <a:r>
              <a:rPr lang="ru-RU" sz="1600" dirty="0"/>
              <a:t>воспитания активной гражданской позиции: вовлечение в социально значимую деятельность, проблемные дискуссии, подготовка докладов и мультимедийных презентаций, тематических круглых столов,  широкая просветительская деятельность с привлечением информационных технологий, создание презентаций.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783" y="2275367"/>
            <a:ext cx="2855902" cy="298774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7674" y="2275367"/>
            <a:ext cx="2776751" cy="3188350"/>
          </a:xfrm>
          <a:prstGeom prst="rect">
            <a:avLst/>
          </a:prstGeom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0105" y="2464897"/>
            <a:ext cx="45550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987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74D157-7E7F-4176-9B1F-995BF324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6" y="542260"/>
            <a:ext cx="9352841" cy="1138372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своей работе руководствуюсь методическим сопровождением специалистов Центра психолого-педагогической реабилитации и коррекции Ариадна 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0EDC6DB-3C42-4BD6-8007-7CA83B481E9F}"/>
              </a:ext>
            </a:extLst>
          </p:cNvPr>
          <p:cNvSpPr/>
          <p:nvPr/>
        </p:nvSpPr>
        <p:spPr>
          <a:xfrm>
            <a:off x="2461434" y="1052623"/>
            <a:ext cx="969265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ru-RU" dirty="0" smtClean="0">
              <a:ln>
                <a:solidFill>
                  <a:schemeClr val="accent6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n>
                <a:solidFill>
                  <a:schemeClr val="accent6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 smtClean="0">
              <a:ln>
                <a:solidFill>
                  <a:schemeClr val="accent6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📢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Телеграм-каналы ЕМ_СПТ и Превенции</a:t>
            </a:r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Школа НАЧИНАЮЩЕГО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превентолога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✅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Разбор реальных кейсов</a:t>
            </a:r>
          </a:p>
          <a:p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Современные методики выявления рисков</a:t>
            </a:r>
          </a:p>
          <a:p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Новости и обновления в превенции</a:t>
            </a:r>
          </a:p>
          <a:p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Доступ к экспертному сообществу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Что дает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НАМ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обучение? </a:t>
            </a:r>
          </a:p>
          <a:p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Практические инструменты превенции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Работа с подростками без давления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Навыки анализа поведения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Обмен опытом и кейсами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Регулярные встречи + поддержка в Telegram = эффективная помощь подросткам!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1A4DD5-18C3-418B-AA2B-63C0F278A5C2}"/>
              </a:ext>
            </a:extLst>
          </p:cNvPr>
          <p:cNvSpPr/>
          <p:nvPr/>
        </p:nvSpPr>
        <p:spPr>
          <a:xfrm>
            <a:off x="8495414" y="2640121"/>
            <a:ext cx="3508744" cy="1006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kern="1400" dirty="0">
                <a:solidFill>
                  <a:srgbClr val="000000"/>
                </a:solidFill>
                <a:latin typeface="Cambria" panose="02040503050406030204" pitchFamily="18" charset="0"/>
              </a:rPr>
              <a:t>Онлайн-консультирование</a:t>
            </a:r>
          </a:p>
          <a:p>
            <a:pPr>
              <a:lnSpc>
                <a:spcPct val="110000"/>
              </a:lnSpc>
            </a:pPr>
            <a:r>
              <a:rPr lang="ru-RU" b="1" kern="1400" dirty="0">
                <a:solidFill>
                  <a:srgbClr val="000000"/>
                </a:solidFill>
                <a:latin typeface="Cambria" panose="02040503050406030204" pitchFamily="18" charset="0"/>
              </a:rPr>
              <a:t>ПОРТАЛ ПСИХОЛОГИЧЕСКОЙ ПОДДЕРЖКИ</a:t>
            </a:r>
            <a:r>
              <a:rPr lang="ru-RU" kern="1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endParaRPr lang="ru-RU" sz="11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xmlns="" id="{229BA969-83AB-490C-82A0-3EF73070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7108" y="25530"/>
            <a:ext cx="2124892" cy="212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212B284-2F16-4F8B-9DB4-3BFBCB798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383" b="22555"/>
          <a:stretch/>
        </p:blipFill>
        <p:spPr>
          <a:xfrm>
            <a:off x="0" y="3095636"/>
            <a:ext cx="2369674" cy="2388189"/>
          </a:xfrm>
          <a:prstGeom prst="rect">
            <a:avLst/>
          </a:prstGeom>
        </p:spPr>
      </p:pic>
      <p:pic>
        <p:nvPicPr>
          <p:cNvPr id="9" name="Picture 3" descr="phmr">
            <a:extLst>
              <a:ext uri="{FF2B5EF4-FFF2-40B4-BE49-F238E27FC236}">
                <a16:creationId xmlns:a16="http://schemas.microsoft.com/office/drawing/2014/main" xmlns="" id="{8D663053-555C-4286-9DFE-F60409D5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6370" y="4156913"/>
            <a:ext cx="1904762" cy="19047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832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519FC2-F32C-417D-91FD-AF8E840D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25" y="2169041"/>
            <a:ext cx="2947482" cy="3381154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Каждый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подросток – это сложный механизм</a:t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❌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Сломанные детали: агрессия, </a:t>
            </a:r>
            <a:r>
              <a:rPr lang="ru-RU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селфхарм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зависимости  </a:t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🔍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Моя работа – найти, где сбой, и помочь перезапустить  </a:t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💡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Главное – увидеть проблему ДО того, как запустится эффект домино  </a:t>
            </a:r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472C123-931F-47DB-931E-122DD48DBBC4}"/>
              </a:ext>
            </a:extLst>
          </p:cNvPr>
          <p:cNvSpPr/>
          <p:nvPr/>
        </p:nvSpPr>
        <p:spPr>
          <a:xfrm>
            <a:off x="4369981" y="2360428"/>
            <a:ext cx="7369173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⚠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Разрушительный аспект девиации (требует немедленной реакции):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🚨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Стремление к самоповреждению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🚨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Внезапное искажение поведения (долгий застой – и резкий “обрыв”)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🚨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Полная изоляция + выраженная тревожность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🚨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Нарастающая агрессия без причин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chemeClr val="accent6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🚨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Потеря интереса ко всему, отказ от прежних занятий</a:t>
            </a:r>
            <a:endParaRPr lang="ru-RU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6A36DBF-F227-4F46-9AF4-6E3664F5B941}"/>
              </a:ext>
            </a:extLst>
          </p:cNvPr>
          <p:cNvSpPr/>
          <p:nvPr/>
        </p:nvSpPr>
        <p:spPr>
          <a:xfrm>
            <a:off x="6359282" y="4811703"/>
            <a:ext cx="6096000" cy="1895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Дезадаптация – первичный фактор, а не разрозненные формы девиации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все формы девиантного поведения (суицидальная активность, РПП, аддикции,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делинквентность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аффективные реакции) –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это проявления единого процесса дезадаптации.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6C33AE-9111-402D-8A56-6186F3B32C4B}"/>
              </a:ext>
            </a:extLst>
          </p:cNvPr>
          <p:cNvSpPr/>
          <p:nvPr/>
        </p:nvSpPr>
        <p:spPr>
          <a:xfrm>
            <a:off x="627321" y="70334"/>
            <a:ext cx="94417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Депривация – универсальный механизм запуска всех типов девиаций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642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78CF4-A035-452E-BFFC-8F2904DD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414670"/>
            <a:ext cx="10005237" cy="1541721"/>
          </a:xfrm>
        </p:spPr>
        <p:txBody>
          <a:bodyPr>
            <a:noAutofit/>
          </a:bodyPr>
          <a:lstStyle/>
          <a:p>
            <a:r>
              <a:rPr lang="ru-RU" sz="2000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Вопросы, которые мы должны задавать себе, как специалисту, работающему с детьми</a:t>
            </a:r>
            <a:r>
              <a:rPr lang="ru-RU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/>
            </a:r>
            <a:br>
              <a:rPr lang="ru-RU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🎯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Кто я? – Я, практик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работающий с подростками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попавшими в зону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риска в том числе. 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🎯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вижу?- Как одно отклонение тянет за собой другое.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🎯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делаю?- Создаю точки остановки, предлагаю выбор, не даю провалиться.  </a:t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🎯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важно?  - Понимать, когда ещё можно спасти.  </a:t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466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548640"/>
            <a:ext cx="9773920" cy="1131992"/>
          </a:xfrm>
        </p:spPr>
        <p:txBody>
          <a:bodyPr/>
          <a:lstStyle/>
          <a:p>
            <a:r>
              <a:rPr lang="ru-RU" sz="2800" b="1" i="1" dirty="0" smtClean="0"/>
              <a:t>Результат работы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video5377514069244795886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6065" y="659220"/>
            <a:ext cx="4125433" cy="5539562"/>
          </a:xfrm>
        </p:spPr>
      </p:pic>
    </p:spTree>
    <p:extLst>
      <p:ext uri="{BB962C8B-B14F-4D97-AF65-F5344CB8AC3E}">
        <p14:creationId xmlns:p14="http://schemas.microsoft.com/office/powerpoint/2010/main" xmlns="" val="32965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1600" dirty="0"/>
              <a:t>ГБПОУ МО "Люберецкий техникум имени Героя Советского Союза, лётчика-космонавта Ю.А. Гагарина" включает в свой состав 4 учебных корпуса, расположенные в </a:t>
            </a:r>
            <a:r>
              <a:rPr lang="ru-RU" sz="1600" dirty="0" err="1"/>
              <a:t>г.о.Люберцы</a:t>
            </a:r>
            <a:r>
              <a:rPr lang="ru-RU" sz="1600" dirty="0"/>
              <a:t> и </a:t>
            </a:r>
            <a:r>
              <a:rPr lang="ru-RU" sz="1600" dirty="0" err="1"/>
              <a:t>г.о.Дзержинский</a:t>
            </a:r>
            <a:r>
              <a:rPr lang="ru-RU" sz="1600" dirty="0"/>
              <a:t>: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5767" y="1990732"/>
            <a:ext cx="2376000" cy="316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633" y="2400157"/>
            <a:ext cx="2927999" cy="2196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1531" y="2580083"/>
            <a:ext cx="3264000" cy="24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63AAE3-52DA-6529-7181-0D8C76787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361" y="2708589"/>
            <a:ext cx="2754702" cy="2754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AC95B2-8643-D4A5-3C2E-D4DF71C36F38}"/>
              </a:ext>
            </a:extLst>
          </p:cNvPr>
          <p:cNvSpPr txBox="1"/>
          <p:nvPr/>
        </p:nvSpPr>
        <p:spPr>
          <a:xfrm>
            <a:off x="3400584" y="5561165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Центральный корпус</a:t>
            </a:r>
          </a:p>
          <a:p>
            <a:pPr algn="ctr"/>
            <a:r>
              <a:rPr lang="ru-RU" sz="1200" b="1" dirty="0"/>
              <a:t>МО, г. Люберцы</a:t>
            </a:r>
          </a:p>
          <a:p>
            <a:pPr algn="ctr"/>
            <a:r>
              <a:rPr lang="ru-RU" sz="1200" b="1" dirty="0"/>
              <a:t> Октябрьский проспект, д.114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09DB18-94F3-8AE4-8257-993EB27DAB3C}"/>
              </a:ext>
            </a:extLst>
          </p:cNvPr>
          <p:cNvSpPr txBox="1"/>
          <p:nvPr/>
        </p:nvSpPr>
        <p:spPr>
          <a:xfrm>
            <a:off x="6576998" y="5379269"/>
            <a:ext cx="216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Гагаринский корпус:</a:t>
            </a:r>
          </a:p>
          <a:p>
            <a:pPr algn="ctr"/>
            <a:r>
              <a:rPr lang="ru-RU" sz="1200" b="1" dirty="0"/>
              <a:t>МО, г. Люберцы</a:t>
            </a:r>
          </a:p>
          <a:p>
            <a:pPr algn="ctr"/>
            <a:r>
              <a:rPr lang="ru-RU" sz="1200" b="1" dirty="0"/>
              <a:t>Октябрьский проспект д.136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A687D7-5642-B060-A784-1352D1B980BA}"/>
              </a:ext>
            </a:extLst>
          </p:cNvPr>
          <p:cNvSpPr txBox="1"/>
          <p:nvPr/>
        </p:nvSpPr>
        <p:spPr>
          <a:xfrm>
            <a:off x="8974470" y="5050566"/>
            <a:ext cx="317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Корпус Красково</a:t>
            </a:r>
          </a:p>
          <a:p>
            <a:pPr algn="ctr"/>
            <a:r>
              <a:rPr lang="ru-RU" sz="1200" b="1" dirty="0"/>
              <a:t>МО, </a:t>
            </a:r>
            <a:r>
              <a:rPr lang="ru-RU" sz="1200" b="1" dirty="0" err="1"/>
              <a:t>г.о</a:t>
            </a:r>
            <a:r>
              <a:rPr lang="ru-RU" sz="1200" b="1" dirty="0"/>
              <a:t>. Люберцы, поселок Красково,</a:t>
            </a:r>
          </a:p>
          <a:p>
            <a:pPr algn="ctr"/>
            <a:r>
              <a:rPr lang="ru-RU" sz="1200" b="1" dirty="0"/>
              <a:t> ул. 2-ая Заводская, д. 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4027F8-8C87-50CF-032D-31B42909A758}"/>
              </a:ext>
            </a:extLst>
          </p:cNvPr>
          <p:cNvSpPr txBox="1"/>
          <p:nvPr/>
        </p:nvSpPr>
        <p:spPr>
          <a:xfrm>
            <a:off x="614833" y="4727401"/>
            <a:ext cx="2380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Корпус </a:t>
            </a:r>
            <a:r>
              <a:rPr lang="ru-RU" sz="1200" b="1" dirty="0" err="1"/>
              <a:t>Угреша</a:t>
            </a:r>
            <a:endParaRPr lang="ru-RU" sz="1200" b="1" dirty="0"/>
          </a:p>
          <a:p>
            <a:pPr algn="ctr"/>
            <a:r>
              <a:rPr lang="ru-RU" sz="1200" b="1" dirty="0"/>
              <a:t>МО, г. Дзержинский</a:t>
            </a:r>
          </a:p>
          <a:p>
            <a:pPr algn="ctr"/>
            <a:r>
              <a:rPr lang="ru-RU" sz="1200" b="1" dirty="0"/>
              <a:t>ул. Академика Жукова, д.24</a:t>
            </a:r>
          </a:p>
        </p:txBody>
      </p:sp>
    </p:spTree>
    <p:extLst>
      <p:ext uri="{BB962C8B-B14F-4D97-AF65-F5344CB8AC3E}">
        <p14:creationId xmlns:p14="http://schemas.microsoft.com/office/powerpoint/2010/main" xmlns="" val="25270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224" y="601753"/>
            <a:ext cx="8761413" cy="706964"/>
          </a:xfrm>
        </p:spPr>
        <p:txBody>
          <a:bodyPr/>
          <a:lstStyle/>
          <a:p>
            <a:r>
              <a:rPr lang="ru-RU" sz="2800" dirty="0"/>
              <a:t>Современная материально-техническая база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3349" y="2630302"/>
            <a:ext cx="2498145" cy="187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86567" y="1535812"/>
            <a:ext cx="9174984" cy="341630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Лаборатории созданы при участии социальных партнеров: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837" y="2319691"/>
            <a:ext cx="2601663" cy="195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837" y="4300662"/>
            <a:ext cx="2648773" cy="198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349" y="4618786"/>
            <a:ext cx="2622925" cy="195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7728" y="2548121"/>
            <a:ext cx="1966667" cy="4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1451" y="3974260"/>
            <a:ext cx="2314885" cy="4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218" y="5179207"/>
            <a:ext cx="1267412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851" y="2278121"/>
            <a:ext cx="103877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951" y="5400400"/>
            <a:ext cx="2892219" cy="3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92" y="3462845"/>
            <a:ext cx="1562132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292" y="3912845"/>
            <a:ext cx="1380181" cy="3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6770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430" y="2267070"/>
            <a:ext cx="11671540" cy="4418402"/>
          </a:xfrm>
        </p:spPr>
        <p:txBody>
          <a:bodyPr>
            <a:normAutofit/>
          </a:bodyPr>
          <a:lstStyle/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r>
              <a:rPr lang="ru-RU" dirty="0">
                <a:solidFill>
                  <a:schemeClr val="tx1"/>
                </a:solidFill>
              </a:rPr>
              <a:t>В техникуме реализуется 17 направлений подготовки на которых обучается около 2000 студентов.</a:t>
            </a: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r>
              <a:rPr lang="ru-RU" dirty="0">
                <a:solidFill>
                  <a:schemeClr val="tx1"/>
                </a:solidFill>
              </a:rPr>
              <a:t>Реализуемые профессии и специальности среднего профессионального образования</a:t>
            </a: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466725" lvl="1" algn="just">
              <a:spcBef>
                <a:spcPts val="0"/>
              </a:spcBef>
              <a:tabLst>
                <a:tab pos="85725" algn="l"/>
              </a:tabLst>
            </a:pPr>
            <a:r>
              <a:rPr lang="ru-RU" dirty="0">
                <a:solidFill>
                  <a:schemeClr val="tx1"/>
                </a:solidFill>
              </a:rPr>
              <a:t>Наиболее востребованными </a:t>
            </a: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r>
              <a:rPr lang="ru-RU" dirty="0">
                <a:solidFill>
                  <a:schemeClr val="tx1"/>
                </a:solidFill>
              </a:rPr>
              <a:t>направлениями подготовки являются:</a:t>
            </a: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marL="180975" lvl="1" indent="0" algn="just">
              <a:spcBef>
                <a:spcPts val="0"/>
              </a:spcBef>
              <a:buNone/>
              <a:tabLst>
                <a:tab pos="85725" algn="l"/>
              </a:tabLst>
            </a:pP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2415721"/>
              </p:ext>
            </p:extLst>
          </p:nvPr>
        </p:nvGraphicFramePr>
        <p:xfrm>
          <a:off x="2047158" y="2946813"/>
          <a:ext cx="7286621" cy="825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06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98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Специальности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Профессии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ФГОС ТОП-50</a:t>
                      </a:r>
                    </a:p>
                    <a:p>
                      <a:pPr algn="ctr"/>
                      <a:r>
                        <a:rPr lang="ru-RU" sz="1400" dirty="0"/>
                        <a:t>ТОП-Регион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6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447604612"/>
              </p:ext>
            </p:extLst>
          </p:nvPr>
        </p:nvGraphicFramePr>
        <p:xfrm>
          <a:off x="4540103" y="3997842"/>
          <a:ext cx="8267160" cy="256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5029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57200"/>
            <a:ext cx="9449007" cy="1574800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службы психолого-педагогического сопровождения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627006309"/>
              </p:ext>
            </p:extLst>
          </p:nvPr>
        </p:nvGraphicFramePr>
        <p:xfrm>
          <a:off x="293298" y="2255520"/>
          <a:ext cx="11507637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 flipH="1">
            <a:off x="467360" y="680720"/>
            <a:ext cx="996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Кадровый потенциал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58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1A8D51-5FEE-2D70-A1C5-E15F95E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теория, а практика: какие подростки реально </a:t>
            </a:r>
            <a:br>
              <a:rPr lang="ru-RU" alt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попадают в зону риска?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7573984"/>
              </p:ext>
            </p:extLst>
          </p:nvPr>
        </p:nvGraphicFramePr>
        <p:xfrm>
          <a:off x="431800" y="2235200"/>
          <a:ext cx="11328400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0443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833" y="487680"/>
            <a:ext cx="9448534" cy="1422400"/>
          </a:xfrm>
        </p:spPr>
        <p:txBody>
          <a:bodyPr/>
          <a:lstStyle/>
          <a:p>
            <a:r>
              <a:rPr lang="ru-RU" dirty="0" smtClean="0"/>
              <a:t>Алгоритм работы по результатам СПТ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4423629"/>
              </p:ext>
            </p:extLst>
          </p:nvPr>
        </p:nvGraphicFramePr>
        <p:xfrm>
          <a:off x="152400" y="1635758"/>
          <a:ext cx="11877039" cy="5090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200"/>
                <a:gridCol w="9997440"/>
                <a:gridCol w="1168399"/>
              </a:tblGrid>
              <a:tr h="349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400" dirty="0">
                          <a:effectLst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400" dirty="0">
                          <a:effectLst/>
                        </a:rPr>
                        <a:t>Количество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36279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9800" algn="l"/>
                        </a:tabLst>
                      </a:pPr>
                      <a:r>
                        <a:rPr lang="ru-RU" sz="1200" dirty="0">
                          <a:effectLst/>
                        </a:rPr>
                        <a:t>Анализ результатов СПТ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34985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Создание и ведение карты индивидуального психологического сопровождения подростка группы риска.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375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4008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Индивидуальные консультации обучающихся по результатам СПТ  с использованием мессенджера «Телеграмм»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856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4008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Индивидуальные</a:t>
                      </a:r>
                      <a:r>
                        <a:rPr lang="ru-RU" sz="1200" spc="-6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консультации</a:t>
                      </a:r>
                      <a:r>
                        <a:rPr lang="ru-RU" sz="1200" spc="-3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родителей</a:t>
                      </a:r>
                      <a:r>
                        <a:rPr lang="ru-RU" sz="1200" spc="-3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по</a:t>
                      </a:r>
                      <a:r>
                        <a:rPr lang="ru-RU" sz="1200" spc="-3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результатам</a:t>
                      </a:r>
                      <a:r>
                        <a:rPr lang="ru-RU" sz="1200" spc="-15" dirty="0">
                          <a:effectLst/>
                        </a:rPr>
                        <a:t> </a:t>
                      </a:r>
                      <a:r>
                        <a:rPr lang="ru-RU" sz="1200" spc="-20" dirty="0">
                          <a:effectLst/>
                        </a:rPr>
                        <a:t>СПТ.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56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73024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Диагностическое собеседование с куратором (характеристика) для уточнения, подтверждения результатов СПТ, выявление нюансов, конкретизация проявления личностных особенностей и межличностного взаимодействия. Коррекция плана воспитательной работы куратора с учетом результатов СПТ.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375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34985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200" dirty="0">
                          <a:effectLst/>
                        </a:rPr>
                        <a:t>Изучение интересов и склонностей подростков группы риска. (беседы, изучение продуктов деятельности, наблюдения)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41846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Организация групповых профилактических мероприятий (диспуты, беседы, деловые игры, тренинги и пр.)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152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80172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Обсуждение результатов изучения интересов и склонностей со специалистами (социальный педагог, зам. по воспитательной работе, педагоги, руководители кружков) для согласования действий по вовлечению подростков группы риска во внеурочную деятельность, по их поддержке в достижении успеха.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5247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Даны рекомендации  кураторам групп в организации внеклассных мероприятий.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>
                          <a:effectLst/>
                        </a:rPr>
                        <a:t>48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  <a:tr h="4008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986155" algn="l"/>
                        </a:tabLst>
                      </a:pP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Проведены</a:t>
                      </a:r>
                      <a:r>
                        <a:rPr lang="ru-RU" sz="1200" spc="-2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просветительские</a:t>
                      </a:r>
                      <a:r>
                        <a:rPr lang="ru-RU" sz="1200" spc="-1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мероприятия</a:t>
                      </a:r>
                      <a:r>
                        <a:rPr lang="ru-RU" sz="1200" spc="-1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для</a:t>
                      </a:r>
                      <a:r>
                        <a:rPr lang="ru-RU" sz="1200" spc="-2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педагогов</a:t>
                      </a:r>
                      <a:r>
                        <a:rPr lang="ru-RU" sz="1200" spc="-3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</a:t>
                      </a:r>
                      <a:r>
                        <a:rPr lang="ru-RU" sz="1200" spc="-2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родителей.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89662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86155" algn="l"/>
                        </a:tabLst>
                      </a:pPr>
                      <a:r>
                        <a:rPr lang="ru-RU" sz="700" dirty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422" marR="354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802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1A8D51-5FEE-2D70-A1C5-E15F95EA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558800"/>
            <a:ext cx="9398207" cy="1121832"/>
          </a:xfrm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</a:rPr>
              <a:t>Одно из приоритетных направлений техникума – воспитательная </a:t>
            </a:r>
            <a:r>
              <a:rPr lang="ru-RU" sz="1800" dirty="0" smtClean="0">
                <a:solidFill>
                  <a:schemeClr val="bg1"/>
                </a:solidFill>
              </a:rPr>
              <a:t>работа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D59E18-6819-D255-0CEC-6C52D64EB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5" y="2235118"/>
            <a:ext cx="11327469" cy="4329583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sz="1900" dirty="0" smtClean="0">
                <a:solidFill>
                  <a:schemeClr val="accent1"/>
                </a:solidFill>
              </a:rPr>
              <a:t>Наставничество. Преподавательский </a:t>
            </a:r>
            <a:r>
              <a:rPr lang="ru-RU" sz="1900" dirty="0">
                <a:solidFill>
                  <a:schemeClr val="accent1"/>
                </a:solidFill>
              </a:rPr>
              <a:t>коллектив техникума насчитывает 110 высококвалифицированных специалистов </a:t>
            </a:r>
            <a:r>
              <a:rPr lang="ru-RU" sz="1900" dirty="0" smtClean="0">
                <a:solidFill>
                  <a:schemeClr val="accent1"/>
                </a:solidFill>
              </a:rPr>
              <a:t> в том числе и действующие сотрудники реального сектора экономики. </a:t>
            </a:r>
            <a:endParaRPr lang="ru-RU" sz="1900" dirty="0">
              <a:solidFill>
                <a:schemeClr val="accent1"/>
              </a:solidFill>
            </a:endParaRPr>
          </a:p>
          <a:p>
            <a:pPr algn="just"/>
            <a:r>
              <a:rPr lang="ru-RU" sz="1900" dirty="0" smtClean="0">
                <a:solidFill>
                  <a:schemeClr val="accent1"/>
                </a:solidFill>
              </a:rPr>
              <a:t>Сотрудничество </a:t>
            </a:r>
            <a:r>
              <a:rPr lang="ru-RU" sz="1900" dirty="0">
                <a:solidFill>
                  <a:schemeClr val="accent1"/>
                </a:solidFill>
              </a:rPr>
              <a:t>с молодежными организациями, такими как: Общероссийского общественно-государственного Движения детей и молодежи «Движение первых», Российское студенческое общество, волонтерские организации </a:t>
            </a:r>
            <a:r>
              <a:rPr lang="ru-RU" sz="1900" dirty="0" err="1">
                <a:solidFill>
                  <a:schemeClr val="accent1"/>
                </a:solidFill>
              </a:rPr>
              <a:t>г.о.Люберцы</a:t>
            </a:r>
            <a:r>
              <a:rPr lang="ru-RU" sz="1900" dirty="0">
                <a:solidFill>
                  <a:schemeClr val="accent1"/>
                </a:solidFill>
              </a:rPr>
              <a:t> и </a:t>
            </a:r>
            <a:r>
              <a:rPr lang="ru-RU" sz="1900" dirty="0" err="1">
                <a:solidFill>
                  <a:schemeClr val="accent1"/>
                </a:solidFill>
              </a:rPr>
              <a:t>г.о.Дзержинский</a:t>
            </a:r>
            <a:r>
              <a:rPr lang="ru-RU" sz="1900" dirty="0" smtClean="0">
                <a:solidFill>
                  <a:schemeClr val="accent1"/>
                </a:solidFill>
              </a:rPr>
              <a:t>;</a:t>
            </a:r>
            <a:endParaRPr lang="ru-RU" sz="1900" dirty="0">
              <a:solidFill>
                <a:schemeClr val="accent1"/>
              </a:solidFill>
            </a:endParaRPr>
          </a:p>
          <a:p>
            <a:pPr algn="just"/>
            <a:r>
              <a:rPr lang="ru-RU" sz="1900" dirty="0" smtClean="0">
                <a:solidFill>
                  <a:schemeClr val="accent1"/>
                </a:solidFill>
              </a:rPr>
              <a:t>Участие, победы </a:t>
            </a:r>
            <a:r>
              <a:rPr lang="ru-RU" sz="1900" dirty="0">
                <a:solidFill>
                  <a:schemeClr val="accent1"/>
                </a:solidFill>
              </a:rPr>
              <a:t>и призовые места во Всероссийских и региональных конкурсах: «Большие вызовы», Межрегиональный конкурс «</a:t>
            </a:r>
            <a:r>
              <a:rPr lang="ru-RU" sz="1900" dirty="0" err="1">
                <a:solidFill>
                  <a:schemeClr val="accent1"/>
                </a:solidFill>
              </a:rPr>
              <a:t>Лествица</a:t>
            </a:r>
            <a:r>
              <a:rPr lang="ru-RU" sz="1900" dirty="0" smtClean="0">
                <a:solidFill>
                  <a:schemeClr val="accent1"/>
                </a:solidFill>
              </a:rPr>
              <a:t>», «Огонек»,  </a:t>
            </a:r>
            <a:r>
              <a:rPr lang="ru-RU" sz="1900" dirty="0">
                <a:solidFill>
                  <a:schemeClr val="accent1"/>
                </a:solidFill>
              </a:rPr>
              <a:t>а также конкурсы </a:t>
            </a:r>
            <a:r>
              <a:rPr lang="ru-RU" sz="1900" dirty="0" err="1">
                <a:solidFill>
                  <a:schemeClr val="accent1"/>
                </a:solidFill>
              </a:rPr>
              <a:t>Профмастерства</a:t>
            </a:r>
            <a:r>
              <a:rPr lang="ru-RU" sz="1900" dirty="0" smtClean="0">
                <a:solidFill>
                  <a:schemeClr val="accent1"/>
                </a:solidFill>
              </a:rPr>
              <a:t>.</a:t>
            </a:r>
          </a:p>
          <a:p>
            <a:pPr algn="just"/>
            <a:r>
              <a:rPr lang="ru-RU" sz="1900" dirty="0" smtClean="0">
                <a:solidFill>
                  <a:schemeClr val="accent1"/>
                </a:solidFill>
              </a:rPr>
              <a:t> </a:t>
            </a:r>
            <a:r>
              <a:rPr lang="ru-RU" sz="1900" i="1" dirty="0" smtClean="0">
                <a:solidFill>
                  <a:schemeClr val="accent1"/>
                </a:solidFill>
              </a:rPr>
              <a:t>Проведение цикла занятий по </a:t>
            </a:r>
            <a:r>
              <a:rPr lang="ru-RU" sz="1900" dirty="0" smtClean="0">
                <a:solidFill>
                  <a:schemeClr val="accent1"/>
                </a:solidFill>
              </a:rPr>
              <a:t> моделированию </a:t>
            </a:r>
            <a:r>
              <a:rPr lang="ru-RU" sz="1900" dirty="0">
                <a:solidFill>
                  <a:schemeClr val="accent1"/>
                </a:solidFill>
              </a:rPr>
              <a:t>поведения в личностно значимых ситуациях </a:t>
            </a:r>
            <a:r>
              <a:rPr lang="ru-RU" sz="1900" dirty="0" smtClean="0">
                <a:solidFill>
                  <a:schemeClr val="accent1"/>
                </a:solidFill>
              </a:rPr>
              <a:t>активация </a:t>
            </a:r>
            <a:r>
              <a:rPr lang="ru-RU" sz="1900" dirty="0">
                <a:solidFill>
                  <a:schemeClr val="accent1"/>
                </a:solidFill>
              </a:rPr>
              <a:t>л</a:t>
            </a:r>
            <a:r>
              <a:rPr lang="ru-RU" sz="1900" dirty="0" smtClean="0">
                <a:solidFill>
                  <a:schemeClr val="accent1"/>
                </a:solidFill>
              </a:rPr>
              <a:t>ичностных ресурсов </a:t>
            </a:r>
            <a:r>
              <a:rPr lang="ru-RU" sz="1900" dirty="0">
                <a:solidFill>
                  <a:schemeClr val="accent1"/>
                </a:solidFill>
              </a:rPr>
              <a:t>психологической безопасности </a:t>
            </a:r>
            <a:r>
              <a:rPr lang="ru-RU" sz="1900" dirty="0" smtClean="0">
                <a:solidFill>
                  <a:schemeClr val="accent1"/>
                </a:solidFill>
              </a:rPr>
              <a:t>подростков. </a:t>
            </a:r>
            <a:r>
              <a:rPr lang="ru-RU" sz="1900" dirty="0">
                <a:solidFill>
                  <a:schemeClr val="accent1"/>
                </a:solidFill>
              </a:rPr>
              <a:t>Формирование жизнестойкости, </a:t>
            </a:r>
            <a:r>
              <a:rPr lang="ru-RU" sz="1900" dirty="0" smtClean="0">
                <a:solidFill>
                  <a:schemeClr val="accent1"/>
                </a:solidFill>
              </a:rPr>
              <a:t>умения </a:t>
            </a:r>
            <a:r>
              <a:rPr lang="ru-RU" sz="1900" dirty="0">
                <a:solidFill>
                  <a:schemeClr val="accent1"/>
                </a:solidFill>
              </a:rPr>
              <a:t>сказать </a:t>
            </a:r>
            <a:r>
              <a:rPr lang="ru-RU" sz="1900" dirty="0" smtClean="0">
                <a:solidFill>
                  <a:schemeClr val="accent1"/>
                </a:solidFill>
              </a:rPr>
              <a:t>НЕТ.</a:t>
            </a:r>
          </a:p>
          <a:p>
            <a:pPr algn="just"/>
            <a:r>
              <a:rPr lang="ru-RU" sz="1900" dirty="0" smtClean="0">
                <a:solidFill>
                  <a:schemeClr val="accent1"/>
                </a:solidFill>
              </a:rPr>
              <a:t>Воспитание </a:t>
            </a:r>
            <a:r>
              <a:rPr lang="ru-RU" sz="1900" dirty="0">
                <a:solidFill>
                  <a:schemeClr val="accent1"/>
                </a:solidFill>
              </a:rPr>
              <a:t>активной гражданской позиции: вовлечение в социально значимую деятельность, проблемные дискуссии, подготовка докладов и мультимедийных презентаций, тематических круглых столов,  широкая просветительская деятельность с привлечением информационных технологий, создание презентаций.</a:t>
            </a:r>
            <a:br>
              <a:rPr lang="ru-RU" sz="1900" dirty="0">
                <a:solidFill>
                  <a:schemeClr val="accent1"/>
                </a:solidFill>
              </a:rPr>
            </a:br>
            <a:endParaRPr lang="ru-RU" sz="1900" dirty="0" smtClean="0">
              <a:solidFill>
                <a:schemeClr val="accent1"/>
              </a:solidFill>
            </a:endParaRPr>
          </a:p>
          <a:p>
            <a:pPr algn="just"/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535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548640"/>
            <a:ext cx="9773920" cy="1131992"/>
          </a:xfrm>
        </p:spPr>
        <p:txBody>
          <a:bodyPr/>
          <a:lstStyle/>
          <a:p>
            <a:r>
              <a:rPr lang="ru-RU" sz="1800" b="1" i="1" dirty="0" smtClean="0"/>
              <a:t>Методы профилактики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Методы </a:t>
            </a:r>
            <a:r>
              <a:rPr lang="ru-RU" sz="1800" dirty="0" err="1"/>
              <a:t>тренингового</a:t>
            </a:r>
            <a:r>
              <a:rPr lang="ru-RU" sz="1800" dirty="0"/>
              <a:t> моделирования поведения в личностно значимых ситуациях Программа «Личностные ресурсы психологической безопасности подростков</a:t>
            </a:r>
            <a:r>
              <a:rPr lang="ru-RU" sz="1800" dirty="0" smtClean="0"/>
              <a:t>» Формирование жизнестойкости, умение сказать НЕТ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242" y="2252625"/>
            <a:ext cx="3327991" cy="3416300"/>
          </a:xfrm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2250" y="2252625"/>
            <a:ext cx="3560769" cy="3148715"/>
          </a:xfrm>
          <a:prstGeom prst="rect">
            <a:avLst/>
          </a:prstGeom>
        </p:spPr>
      </p:pic>
      <p:pic>
        <p:nvPicPr>
          <p:cNvPr id="9" name="Объект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708" y="2901213"/>
            <a:ext cx="45550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943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1822</TotalTime>
  <Words>750</Words>
  <Application>Microsoft Office PowerPoint</Application>
  <PresentationFormat>Произвольный</PresentationFormat>
  <Paragraphs>139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 (конференц-зал)</vt:lpstr>
      <vt:lpstr>ГБПОУ МО «Люберецкий техникум имени Героя Советского Союза, лётчика-космонавта Ю.А. Гагарина» </vt:lpstr>
      <vt:lpstr> ГБПОУ МО "Люберецкий техникум имени Героя Советского Союза, лётчика-космонавта Ю.А. Гагарина" включает в свой состав 4 учебных корпуса, расположенные в г.о.Люберцы и г.о.Дзержинский: </vt:lpstr>
      <vt:lpstr>Современная материально-техническая база</vt:lpstr>
      <vt:lpstr>Текущая ситуация</vt:lpstr>
      <vt:lpstr> службы психолого-педагогического сопровождения</vt:lpstr>
      <vt:lpstr>Не теория, а практика: какие подростки реально  попадают в зону риска?</vt:lpstr>
      <vt:lpstr>Алгоритм работы по результатам СПТ</vt:lpstr>
      <vt:lpstr>Одно из приоритетных направлений техникума – воспитательная работа</vt:lpstr>
      <vt:lpstr>Методы профилактики Методы тренингового моделирования поведения в личностно значимых ситуациях Программа «Личностные ресурсы психологической безопасности подростков» Формирование жизнестойкости, умение сказать НЕТ </vt:lpstr>
      <vt:lpstr>Методы профилактики Методы воспитания активной гражданской позиции: вовлечение в социально значимую деятельность, проблемные дискуссии, подготовка докладов и мультимедийных презентаций, тематических круглых столов,  широкая просветительская деятельность с привлечением информационных технологий, создание презентаций. </vt:lpstr>
      <vt:lpstr>🔹 В своей работе руководствуюсь методическим сопровождением специалистов Центра психолого-педагогической реабилитации и коррекции Ариадна    </vt:lpstr>
      <vt:lpstr>    Каждый подросток – это сложный механизм  ❌ Сломанные детали: агрессия, селфхарм, зависимости    🔍 Моя работа – найти, где сбой, и помочь перезапустить    💡 Главное – увидеть проблему ДО того, как запустится эффект домино   </vt:lpstr>
      <vt:lpstr>               Вопросы, которые мы должны задавать себе, как специалисту, работающему с детьми     🎯 Кто я? – Я, практик, работающий с подростками, попавшими в зону риска в том числе.    🎯 Что вижу?- Как одно отклонение тянет за собой другое.     🎯 Что делаю?- Создаю точки остановки, предлагаю выбор, не даю провалиться.     🎯 Что важно?  - Понимать, когда ещё можно спасти.   </vt:lpstr>
      <vt:lpstr>Результат работы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МО «Люберецкий техникум имени Героя Советского Союза, лётчика-космонавта Ю.А. Гагарина»</dc:title>
  <dc:creator>Пользователь Windows</dc:creator>
  <cp:lastModifiedBy>mihaylova_av</cp:lastModifiedBy>
  <cp:revision>85</cp:revision>
  <dcterms:created xsi:type="dcterms:W3CDTF">2023-08-17T09:18:04Z</dcterms:created>
  <dcterms:modified xsi:type="dcterms:W3CDTF">2025-03-17T08:03:33Z</dcterms:modified>
</cp:coreProperties>
</file>