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  <p:sldMasterId id="2147484330" r:id="rId2"/>
    <p:sldMasterId id="2147484354" r:id="rId3"/>
  </p:sldMasterIdLst>
  <p:notesMasterIdLst>
    <p:notesMasterId r:id="rId14"/>
  </p:notesMasterIdLst>
  <p:sldIdLst>
    <p:sldId id="338" r:id="rId4"/>
    <p:sldId id="422" r:id="rId5"/>
    <p:sldId id="420" r:id="rId6"/>
    <p:sldId id="412" r:id="rId7"/>
    <p:sldId id="343" r:id="rId8"/>
    <p:sldId id="419" r:id="rId9"/>
    <p:sldId id="344" r:id="rId10"/>
    <p:sldId id="410" r:id="rId11"/>
    <p:sldId id="415" r:id="rId12"/>
    <p:sldId id="421" r:id="rId13"/>
  </p:sldIdLst>
  <p:sldSz cx="10693400" cy="756126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5707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1414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7122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28297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853727" algn="l" defTabSz="11414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3424480" algn="l" defTabSz="11414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995224" algn="l" defTabSz="11414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4565965" algn="l" defTabSz="11414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FF"/>
    <a:srgbClr val="9999FF"/>
    <a:srgbClr val="B989FF"/>
    <a:srgbClr val="377997"/>
    <a:srgbClr val="2AA490"/>
    <a:srgbClr val="369898"/>
    <a:srgbClr val="29A5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1652" autoAdjust="0"/>
  </p:normalViewPr>
  <p:slideViewPr>
    <p:cSldViewPr>
      <p:cViewPr varScale="1">
        <p:scale>
          <a:sx n="96" d="100"/>
          <a:sy n="96" d="100"/>
        </p:scale>
        <p:origin x="-1470" y="-10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fld id="{B9362311-22E9-47B1-8468-D30AB389DF73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1" tIns="47781" rIns="95561" bIns="4778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61" tIns="47781" rIns="95561" bIns="4778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fld id="{CB94D123-796B-4C9C-B8DE-E3F46CC069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422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0737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41478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12238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82979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53727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4480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5224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65965" algn="l" defTabSz="114147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94D123-796B-4C9C-B8DE-E3F46CC0692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74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94D123-796B-4C9C-B8DE-E3F46CC0692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7975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DDFB92-28B1-2AB9-4652-727C452B2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E04504A-0366-EB3D-DB6E-71EF1187D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BED57FC-A713-67BB-04F1-E97A7A437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DCA1301-0BCF-B38F-722E-684C02875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6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30B7B-BADE-40D6-8679-B4BF60F89D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06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747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6B7302-742A-9FEB-0206-369C2F40A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D7D4BF3-7609-B105-76C9-E5F4456DE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2C59EE2-EBB0-13F0-753F-AFDB2CA6F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15CEEA7-3559-7CE8-47E9-AE10A700F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6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30B7B-BADE-40D6-8679-B4BF60F89D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06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71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7A31DA-4460-3FB2-98E8-79929FBFD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4AE16A9-EF4F-4796-2606-495E6A4AD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5C2260D-D72F-A30E-253D-1028DD0D8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4078434-A81D-9961-0B01-45ABD4025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6993" fontAlgn="auto">
              <a:spcBef>
                <a:spcPts val="0"/>
              </a:spcBef>
              <a:spcAft>
                <a:spcPts val="0"/>
              </a:spcAft>
              <a:defRPr/>
            </a:pPr>
            <a:fld id="{2C930B7B-BADE-40D6-8679-B4BF60F89D3C}" type="slidenum">
              <a:rPr lang="ru-RU" sz="1200">
                <a:solidFill>
                  <a:prstClr val="black"/>
                </a:solidFill>
                <a:latin typeface="Aptos" panose="02110004020202020204"/>
              </a:rPr>
              <a:pPr defTabSz="906993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28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10AF38-E984-8179-58A2-137D6A92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17C4244-1F0A-D3F2-B92B-17A4D83B7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F6C7173-792B-B53D-326F-73E2A6FB1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4BFFC38-DFC6-1824-44A9-3AA075A1C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6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30B7B-BADE-40D6-8679-B4BF60F89D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06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279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ECF7AD-73C5-3BD6-C30E-29B36C120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D75C4FD-6656-75EF-D17E-61C127CBF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7EF14E6-7114-2F78-040E-7ABF029057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E4E3B62-D801-CEAA-393B-A53342B5E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6993" fontAlgn="auto">
              <a:spcBef>
                <a:spcPts val="0"/>
              </a:spcBef>
              <a:spcAft>
                <a:spcPts val="0"/>
              </a:spcAft>
              <a:defRPr/>
            </a:pPr>
            <a:fld id="{2C930B7B-BADE-40D6-8679-B4BF60F89D3C}" type="slidenum">
              <a:rPr lang="ru-RU" sz="1200">
                <a:solidFill>
                  <a:prstClr val="black"/>
                </a:solidFill>
                <a:latin typeface="Aptos" panose="02110004020202020204"/>
              </a:rPr>
              <a:pPr defTabSz="906993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834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0D039E-AECD-1C0F-D5DE-7E070B724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6AFE564-2F72-8CF7-D303-BE7084CCF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E293E60-C41F-D436-3CC7-0E6AF923F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3956FA7-22F9-F2D4-D387-DAE39DCF2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69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30B7B-BADE-40D6-8679-B4BF60F89D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06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592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DE8B1E-5D94-75B6-ADD2-58BF7F8EC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E4272C7-DA4E-4AED-F160-954D6CEA8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52D7C9E-1E2F-1201-EDB7-4E724D50C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15AA100-1670-61B0-9C8C-4688A9198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4D123-796B-4C9C-B8DE-E3F46CC0692C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30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7" y="2349073"/>
            <a:ext cx="908939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2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2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37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62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7" y="302802"/>
            <a:ext cx="2406015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2" y="302802"/>
            <a:ext cx="7039822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4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E15713-82A4-C464-B758-F0079D2F9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7457"/>
            <a:ext cx="8020050" cy="2632440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BB7B8EE-3229-37D7-30A5-4EB2CE31C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0E958F-9DB3-4BE7-830C-4981E0A4C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A45CA2-38AE-A801-29A4-EC95147E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6C0232-9002-EBC8-C966-E93FD73A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7089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58729F-6A76-F72E-B120-A7EAC4CB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E4056C-2910-A614-8941-7E51A035C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6D2D15-5F80-E168-96CC-59F81B90A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28ADEA-953A-98CE-4FC1-70C5A6E2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9C9C5B-11EF-758F-BA7B-53817A21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7535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852F69-7CB2-4676-AD20-8730F049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1885066"/>
            <a:ext cx="9223058" cy="3145275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A8B1AE3-D12B-0AC4-1E53-6FA41CF16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60096"/>
            <a:ext cx="9223058" cy="1654026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82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82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82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D62212-129B-1B10-8887-46CC1D504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3E1876-9A3D-C37E-C3FF-92AC8CA1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D1CAE6-7E06-B17B-FAFE-BC457479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9946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3588CD-EA05-2886-49A5-ECD3A205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F65C55-2044-B932-7C56-6A5D4EC28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94BDB03-17BD-AC10-9C2F-70283A6C3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05DB315-BEEF-CAEE-4A12-B19773F3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3D27AC-125E-CFC4-4FDB-35F538B43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11C02-8794-AD78-62E1-00C3986D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21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AACC06-A329-0DBB-9315-326C589B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402568"/>
            <a:ext cx="9223058" cy="146149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765BEA-D44A-03FC-B0F1-0D9E4A5B1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3560"/>
            <a:ext cx="4523809" cy="90840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5A5240F-3DE2-05FE-6F60-196440CCA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1961"/>
            <a:ext cx="4523809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B7EC950-960D-1B72-3E2B-952BD3B0F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534" y="1853560"/>
            <a:ext cx="4546088" cy="90840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087C87F-B9FD-CE9D-53C9-298672AC4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534" y="2761961"/>
            <a:ext cx="4546088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837BE29-485A-72A6-5F8B-63DB98BA8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665360D-B5DE-9097-7918-E9945907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D03E924-BFF5-51DA-3DCF-67DCD38F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3037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C0A995-BF89-E559-1241-05FEDE0D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5F6CBC2-23EA-1DA1-EABA-6DFC116D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A9C448B-7E57-8D7B-7649-1A088CC2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CEBD9F6-0134-A9BB-43C9-7B535986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8952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168EA2B-CADF-4B36-79FD-7F3FA195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0027CF0-3E72-86E1-F7B4-1F23C790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D9917AB-EEF8-EF62-B3C5-AB37FD28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133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4126BA-3B33-B557-243E-734BC051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7510D6-686C-F9CD-5A3D-B44BB786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168CC5-3687-668C-906E-D7C71ADAB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7B55D5-CC36-D010-FD7A-A84D3474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48F8FB-05B4-6A1E-7606-D8322E89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0AE92A4-42A5-FC7F-B44C-BF6A65FD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514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71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5B0362-0534-8CDC-FCAF-9D3A287F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6502A43-3D20-7083-EE43-006167EAC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E29E401-16D7-0331-70C1-AC23AC249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4C84AEC-0C40-3E46-8549-A971E56B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1B6FE67-E0FC-1114-1EB6-0DA357B0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1E478E-6DF2-CEEE-7F19-4C48031A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0987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45F001-F08E-6201-5837-7C0610E97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7AAA2F8-487F-4EA6-E271-B0ACCB5F5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2529DC-01BD-68CD-8EBE-F453204D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149977-6B0F-F269-307F-F12C3A27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C74F05-6627-0009-4F5B-32727FB87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2810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72E4653-DD64-1DE8-A930-CB5303CA72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567"/>
            <a:ext cx="2305764" cy="64078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767740-74DA-EE25-35F5-47959E3B5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567"/>
            <a:ext cx="6783626" cy="6407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FD44EA-D1E3-EB5A-5E86-BDEE42B68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0E48DB-E787-1403-203A-7D59082B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518EA8F-410C-DF3B-6EE9-376776EF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2650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675" y="1237457"/>
            <a:ext cx="8020050" cy="2632440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87" indent="0" algn="ctr">
              <a:buNone/>
              <a:defRPr sz="1754"/>
            </a:lvl2pPr>
            <a:lvl3pPr marL="801975" indent="0" algn="ctr">
              <a:buNone/>
              <a:defRPr sz="1579"/>
            </a:lvl3pPr>
            <a:lvl4pPr marL="1202962" indent="0" algn="ctr">
              <a:buNone/>
              <a:defRPr sz="1403"/>
            </a:lvl4pPr>
            <a:lvl5pPr marL="1603949" indent="0" algn="ctr">
              <a:buNone/>
              <a:defRPr sz="1403"/>
            </a:lvl5pPr>
            <a:lvl6pPr marL="2004936" indent="0" algn="ctr">
              <a:buNone/>
              <a:defRPr sz="1403"/>
            </a:lvl6pPr>
            <a:lvl7pPr marL="2405924" indent="0" algn="ctr">
              <a:buNone/>
              <a:defRPr sz="1403"/>
            </a:lvl7pPr>
            <a:lvl8pPr marL="2806911" indent="0" algn="ctr">
              <a:buNone/>
              <a:defRPr sz="1403"/>
            </a:lvl8pPr>
            <a:lvl9pPr marL="3207898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876A1-D57A-4044-BC9F-2C02AFE7A1F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13353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298784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5066"/>
            <a:ext cx="9223058" cy="3145275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60097"/>
            <a:ext cx="9223058" cy="1654026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87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96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94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93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924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91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89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174808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2837"/>
            <a:ext cx="4544695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2837"/>
            <a:ext cx="4544695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602245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568"/>
            <a:ext cx="9223058" cy="146149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3561"/>
            <a:ext cx="4523809" cy="90840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87" indent="0">
              <a:buNone/>
              <a:defRPr sz="1754" b="1"/>
            </a:lvl2pPr>
            <a:lvl3pPr marL="801975" indent="0">
              <a:buNone/>
              <a:defRPr sz="1579" b="1"/>
            </a:lvl3pPr>
            <a:lvl4pPr marL="1202962" indent="0">
              <a:buNone/>
              <a:defRPr sz="1403" b="1"/>
            </a:lvl4pPr>
            <a:lvl5pPr marL="1603949" indent="0">
              <a:buNone/>
              <a:defRPr sz="1403" b="1"/>
            </a:lvl5pPr>
            <a:lvl6pPr marL="2004936" indent="0">
              <a:buNone/>
              <a:defRPr sz="1403" b="1"/>
            </a:lvl6pPr>
            <a:lvl7pPr marL="2405924" indent="0">
              <a:buNone/>
              <a:defRPr sz="1403" b="1"/>
            </a:lvl7pPr>
            <a:lvl8pPr marL="2806911" indent="0">
              <a:buNone/>
              <a:defRPr sz="1403" b="1"/>
            </a:lvl8pPr>
            <a:lvl9pPr marL="3207898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1962"/>
            <a:ext cx="4523809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561"/>
            <a:ext cx="4546088" cy="90840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87" indent="0">
              <a:buNone/>
              <a:defRPr sz="1754" b="1"/>
            </a:lvl2pPr>
            <a:lvl3pPr marL="801975" indent="0">
              <a:buNone/>
              <a:defRPr sz="1579" b="1"/>
            </a:lvl3pPr>
            <a:lvl4pPr marL="1202962" indent="0">
              <a:buNone/>
              <a:defRPr sz="1403" b="1"/>
            </a:lvl4pPr>
            <a:lvl5pPr marL="1603949" indent="0">
              <a:buNone/>
              <a:defRPr sz="1403" b="1"/>
            </a:lvl5pPr>
            <a:lvl6pPr marL="2004936" indent="0">
              <a:buNone/>
              <a:defRPr sz="1403" b="1"/>
            </a:lvl6pPr>
            <a:lvl7pPr marL="2405924" indent="0">
              <a:buNone/>
              <a:defRPr sz="1403" b="1"/>
            </a:lvl7pPr>
            <a:lvl8pPr marL="2806911" indent="0">
              <a:buNone/>
              <a:defRPr sz="1403" b="1"/>
            </a:lvl8pPr>
            <a:lvl9pPr marL="3207898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1962"/>
            <a:ext cx="4546088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591701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621126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983876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7" y="4858815"/>
            <a:ext cx="9089390" cy="1501750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7" y="3204788"/>
            <a:ext cx="9089390" cy="1654025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20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0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0481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5601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0721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5842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0962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28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5" y="504084"/>
            <a:ext cx="3448900" cy="176429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5" y="2268379"/>
            <a:ext cx="3448900" cy="4202453"/>
          </a:xfrm>
        </p:spPr>
        <p:txBody>
          <a:bodyPr/>
          <a:lstStyle>
            <a:lvl1pPr marL="0" indent="0">
              <a:buNone/>
              <a:defRPr sz="1403"/>
            </a:lvl1pPr>
            <a:lvl2pPr marL="400987" indent="0">
              <a:buNone/>
              <a:defRPr sz="1228"/>
            </a:lvl2pPr>
            <a:lvl3pPr marL="801975" indent="0">
              <a:buNone/>
              <a:defRPr sz="1052"/>
            </a:lvl3pPr>
            <a:lvl4pPr marL="1202962" indent="0">
              <a:buNone/>
              <a:defRPr sz="877"/>
            </a:lvl4pPr>
            <a:lvl5pPr marL="1603949" indent="0">
              <a:buNone/>
              <a:defRPr sz="877"/>
            </a:lvl5pPr>
            <a:lvl6pPr marL="2004936" indent="0">
              <a:buNone/>
              <a:defRPr sz="877"/>
            </a:lvl6pPr>
            <a:lvl7pPr marL="2405924" indent="0">
              <a:buNone/>
              <a:defRPr sz="877"/>
            </a:lvl7pPr>
            <a:lvl8pPr marL="2806911" indent="0">
              <a:buNone/>
              <a:defRPr sz="877"/>
            </a:lvl8pPr>
            <a:lvl9pPr marL="3207898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822051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5" y="504084"/>
            <a:ext cx="3448900" cy="176429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8682"/>
            <a:ext cx="5413534" cy="5373398"/>
          </a:xfrm>
        </p:spPr>
        <p:txBody>
          <a:bodyPr anchor="t"/>
          <a:lstStyle>
            <a:lvl1pPr marL="0" indent="0">
              <a:buNone/>
              <a:defRPr sz="2807"/>
            </a:lvl1pPr>
            <a:lvl2pPr marL="400987" indent="0">
              <a:buNone/>
              <a:defRPr sz="2456"/>
            </a:lvl2pPr>
            <a:lvl3pPr marL="801975" indent="0">
              <a:buNone/>
              <a:defRPr sz="2105"/>
            </a:lvl3pPr>
            <a:lvl4pPr marL="1202962" indent="0">
              <a:buNone/>
              <a:defRPr sz="1754"/>
            </a:lvl4pPr>
            <a:lvl5pPr marL="1603949" indent="0">
              <a:buNone/>
              <a:defRPr sz="1754"/>
            </a:lvl5pPr>
            <a:lvl6pPr marL="2004936" indent="0">
              <a:buNone/>
              <a:defRPr sz="1754"/>
            </a:lvl6pPr>
            <a:lvl7pPr marL="2405924" indent="0">
              <a:buNone/>
              <a:defRPr sz="1754"/>
            </a:lvl7pPr>
            <a:lvl8pPr marL="2806911" indent="0">
              <a:buNone/>
              <a:defRPr sz="1754"/>
            </a:lvl8pPr>
            <a:lvl9pPr marL="3207898" indent="0">
              <a:buNone/>
              <a:defRPr sz="175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5" y="2268379"/>
            <a:ext cx="3448900" cy="4202453"/>
          </a:xfrm>
        </p:spPr>
        <p:txBody>
          <a:bodyPr/>
          <a:lstStyle>
            <a:lvl1pPr marL="0" indent="0">
              <a:buNone/>
              <a:defRPr sz="1403"/>
            </a:lvl1pPr>
            <a:lvl2pPr marL="400987" indent="0">
              <a:buNone/>
              <a:defRPr sz="1228"/>
            </a:lvl2pPr>
            <a:lvl3pPr marL="801975" indent="0">
              <a:buNone/>
              <a:defRPr sz="1052"/>
            </a:lvl3pPr>
            <a:lvl4pPr marL="1202962" indent="0">
              <a:buNone/>
              <a:defRPr sz="877"/>
            </a:lvl4pPr>
            <a:lvl5pPr marL="1603949" indent="0">
              <a:buNone/>
              <a:defRPr sz="877"/>
            </a:lvl5pPr>
            <a:lvl6pPr marL="2004936" indent="0">
              <a:buNone/>
              <a:defRPr sz="877"/>
            </a:lvl6pPr>
            <a:lvl7pPr marL="2405924" indent="0">
              <a:buNone/>
              <a:defRPr sz="877"/>
            </a:lvl7pPr>
            <a:lvl8pPr marL="2806911" indent="0">
              <a:buNone/>
              <a:defRPr sz="877"/>
            </a:lvl8pPr>
            <a:lvl9pPr marL="3207898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4806107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144584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568"/>
            <a:ext cx="2305764" cy="64078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1" y="402568"/>
            <a:ext cx="6783626" cy="6407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56238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3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58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712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2" indent="0">
              <a:buNone/>
              <a:defRPr sz="2300" b="1"/>
            </a:lvl2pPr>
            <a:lvl3pPr marL="1024054" indent="0">
              <a:buNone/>
              <a:defRPr sz="2000" b="1"/>
            </a:lvl3pPr>
            <a:lvl4pPr marL="1536083" indent="0">
              <a:buNone/>
              <a:defRPr sz="1800" b="1"/>
            </a:lvl4pPr>
            <a:lvl5pPr marL="2048118" indent="0">
              <a:buNone/>
              <a:defRPr sz="1800" b="1"/>
            </a:lvl5pPr>
            <a:lvl6pPr marL="2560140" indent="0">
              <a:buNone/>
              <a:defRPr sz="1800" b="1"/>
            </a:lvl6pPr>
            <a:lvl7pPr marL="3072181" indent="0">
              <a:buNone/>
              <a:defRPr sz="1800" b="1"/>
            </a:lvl7pPr>
            <a:lvl8pPr marL="3584206" indent="0">
              <a:buNone/>
              <a:defRPr sz="1800" b="1"/>
            </a:lvl8pPr>
            <a:lvl9pPr marL="4096236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0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241" y="1692712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2012" indent="0">
              <a:buNone/>
              <a:defRPr sz="2300" b="1"/>
            </a:lvl2pPr>
            <a:lvl3pPr marL="1024054" indent="0">
              <a:buNone/>
              <a:defRPr sz="2000" b="1"/>
            </a:lvl3pPr>
            <a:lvl4pPr marL="1536083" indent="0">
              <a:buNone/>
              <a:defRPr sz="1800" b="1"/>
            </a:lvl4pPr>
            <a:lvl5pPr marL="2048118" indent="0">
              <a:buNone/>
              <a:defRPr sz="1800" b="1"/>
            </a:lvl5pPr>
            <a:lvl6pPr marL="2560140" indent="0">
              <a:buNone/>
              <a:defRPr sz="1800" b="1"/>
            </a:lvl6pPr>
            <a:lvl7pPr marL="3072181" indent="0">
              <a:buNone/>
              <a:defRPr sz="1800" b="1"/>
            </a:lvl7pPr>
            <a:lvl8pPr marL="3584206" indent="0">
              <a:buNone/>
              <a:defRPr sz="1800" b="1"/>
            </a:lvl8pPr>
            <a:lvl9pPr marL="4096236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241" y="2397900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08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620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814" y="301230"/>
            <a:ext cx="3518055" cy="128121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4"/>
            <a:ext cx="5977908" cy="645332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814" y="1582265"/>
            <a:ext cx="3518055" cy="5172114"/>
          </a:xfrm>
        </p:spPr>
        <p:txBody>
          <a:bodyPr/>
          <a:lstStyle>
            <a:lvl1pPr marL="0" indent="0">
              <a:buNone/>
              <a:defRPr sz="1700"/>
            </a:lvl1pPr>
            <a:lvl2pPr marL="512012" indent="0">
              <a:buNone/>
              <a:defRPr sz="1400"/>
            </a:lvl2pPr>
            <a:lvl3pPr marL="1024054" indent="0">
              <a:buNone/>
              <a:defRPr sz="1100"/>
            </a:lvl3pPr>
            <a:lvl4pPr marL="1536083" indent="0">
              <a:buNone/>
              <a:defRPr sz="1000"/>
            </a:lvl4pPr>
            <a:lvl5pPr marL="2048118" indent="0">
              <a:buNone/>
              <a:defRPr sz="1000"/>
            </a:lvl5pPr>
            <a:lvl6pPr marL="2560140" indent="0">
              <a:buNone/>
              <a:defRPr sz="1000"/>
            </a:lvl6pPr>
            <a:lvl7pPr marL="3072181" indent="0">
              <a:buNone/>
              <a:defRPr sz="1000"/>
            </a:lvl7pPr>
            <a:lvl8pPr marL="3584206" indent="0">
              <a:buNone/>
              <a:defRPr sz="1000"/>
            </a:lvl8pPr>
            <a:lvl9pPr marL="409623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07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5"/>
            <a:ext cx="6416040" cy="62485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2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12012" indent="0">
              <a:buNone/>
              <a:defRPr sz="3200"/>
            </a:lvl2pPr>
            <a:lvl3pPr marL="1024054" indent="0">
              <a:buNone/>
              <a:defRPr sz="2700"/>
            </a:lvl3pPr>
            <a:lvl4pPr marL="1536083" indent="0">
              <a:buNone/>
              <a:defRPr sz="2300"/>
            </a:lvl4pPr>
            <a:lvl5pPr marL="2048118" indent="0">
              <a:buNone/>
              <a:defRPr sz="2300"/>
            </a:lvl5pPr>
            <a:lvl6pPr marL="2560140" indent="0">
              <a:buNone/>
              <a:defRPr sz="2300"/>
            </a:lvl6pPr>
            <a:lvl7pPr marL="3072181" indent="0">
              <a:buNone/>
              <a:defRPr sz="2300"/>
            </a:lvl7pPr>
            <a:lvl8pPr marL="3584206" indent="0">
              <a:buNone/>
              <a:defRPr sz="2300"/>
            </a:lvl8pPr>
            <a:lvl9pPr marL="4096236" indent="0">
              <a:buNone/>
              <a:defRPr sz="23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700"/>
            </a:lvl1pPr>
            <a:lvl2pPr marL="512012" indent="0">
              <a:buNone/>
              <a:defRPr sz="1400"/>
            </a:lvl2pPr>
            <a:lvl3pPr marL="1024054" indent="0">
              <a:buNone/>
              <a:defRPr sz="1100"/>
            </a:lvl3pPr>
            <a:lvl4pPr marL="1536083" indent="0">
              <a:buNone/>
              <a:defRPr sz="1000"/>
            </a:lvl4pPr>
            <a:lvl5pPr marL="2048118" indent="0">
              <a:buNone/>
              <a:defRPr sz="1000"/>
            </a:lvl5pPr>
            <a:lvl6pPr marL="2560140" indent="0">
              <a:buNone/>
              <a:defRPr sz="1000"/>
            </a:lvl6pPr>
            <a:lvl7pPr marL="3072181" indent="0">
              <a:buNone/>
              <a:defRPr sz="1000"/>
            </a:lvl7pPr>
            <a:lvl8pPr marL="3584206" indent="0">
              <a:buNone/>
              <a:defRPr sz="1000"/>
            </a:lvl8pPr>
            <a:lvl9pPr marL="409623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86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2803"/>
            <a:ext cx="9624060" cy="1260211"/>
          </a:xfrm>
          <a:prstGeom prst="rect">
            <a:avLst/>
          </a:prstGeom>
        </p:spPr>
        <p:txBody>
          <a:bodyPr vert="horz" lIns="102426" tIns="51215" rIns="102426" bIns="512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1" y="1764295"/>
            <a:ext cx="9624060" cy="4990084"/>
          </a:xfrm>
          <a:prstGeom prst="rect">
            <a:avLst/>
          </a:prstGeom>
        </p:spPr>
        <p:txBody>
          <a:bodyPr vert="horz" lIns="102426" tIns="51215" rIns="102426" bIns="512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2" y="7008173"/>
            <a:ext cx="2495127" cy="402568"/>
          </a:xfrm>
          <a:prstGeom prst="rect">
            <a:avLst/>
          </a:prstGeom>
        </p:spPr>
        <p:txBody>
          <a:bodyPr vert="horz" lIns="102426" tIns="51215" rIns="102426" bIns="5121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54"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024054" fontAlgn="auto">
                <a:spcBef>
                  <a:spcPts val="0"/>
                </a:spcBef>
                <a:spcAft>
                  <a:spcPts val="0"/>
                </a:spcAft>
              </a:pPr>
              <a:t>24.04.2025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2" y="7008173"/>
            <a:ext cx="3386243" cy="402568"/>
          </a:xfrm>
          <a:prstGeom prst="rect">
            <a:avLst/>
          </a:prstGeom>
        </p:spPr>
        <p:txBody>
          <a:bodyPr vert="horz" lIns="102426" tIns="51215" rIns="102426" bIns="5121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54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9" y="7008173"/>
            <a:ext cx="2495127" cy="402568"/>
          </a:xfrm>
          <a:prstGeom prst="rect">
            <a:avLst/>
          </a:prstGeom>
        </p:spPr>
        <p:txBody>
          <a:bodyPr vert="horz" lIns="102426" tIns="51215" rIns="102426" bIns="5121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4054"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10240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65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102405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027" indent="-384027" algn="l" defTabSz="1024054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32051" indent="-320018" algn="l" defTabSz="102405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77" indent="-256030" algn="l" defTabSz="102405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097" indent="-256030" algn="l" defTabSz="1024054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136" indent="-256030" algn="l" defTabSz="1024054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170" indent="-256030" algn="l" defTabSz="102405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191" indent="-256030" algn="l" defTabSz="102405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25" indent="-256030" algn="l" defTabSz="102405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249" indent="-256030" algn="l" defTabSz="102405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2012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054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83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118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140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181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206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236" algn="l" defTabSz="10240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99B7E6-1418-81AC-1D4C-A2BA28BC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568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911189-3A54-EA0F-7AF7-E5D5EE8DA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BC9E153-5F69-AF06-3C2E-B64856D7D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8171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E9CA4E-7D5C-4439-8718-103AACFA98FD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5749F1-06EF-3F70-282A-08E97D247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8171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C9CE767-6699-B989-E8BB-393249A26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8171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B6091-BA88-47DB-854D-C28B5272A9C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255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568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2837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8171"/>
            <a:ext cx="2406015" cy="40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8171"/>
            <a:ext cx="3609023" cy="40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8171"/>
            <a:ext cx="2406015" cy="40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552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hf sldNum="0" hdr="0" ftr="0" dt="0"/>
  <p:txStyles>
    <p:titleStyle>
      <a:lvl1pPr algn="l" defTabSz="801975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94" indent="-200494" algn="l" defTabSz="801975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81" indent="-200494" algn="l" defTabSz="801975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68" indent="-200494" algn="l" defTabSz="801975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455" indent="-200494" algn="l" defTabSz="801975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443" indent="-200494" algn="l" defTabSz="801975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0" indent="-200494" algn="l" defTabSz="801975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417" indent="-200494" algn="l" defTabSz="801975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404" indent="-200494" algn="l" defTabSz="801975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392" indent="-200494" algn="l" defTabSz="801975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87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75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962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949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936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924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911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898" algn="l" defTabSz="801975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19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0.png"/><Relationship Id="rId7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09765" y="1096648"/>
            <a:ext cx="10073870" cy="829292"/>
          </a:xfrm>
          <a:prstGeom prst="rect">
            <a:avLst/>
          </a:prstGeom>
        </p:spPr>
        <p:txBody>
          <a:bodyPr wrap="square" lIns="89750" tIns="44876" rIns="89750" bIns="44876">
            <a:spAutoFit/>
          </a:bodyPr>
          <a:lstStyle/>
          <a:p>
            <a:pPr algn="ctr" defTabSz="1024054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Century Gothic" pitchFamily="34" charset="0"/>
                <a:cs typeface="+mn-cs"/>
              </a:rPr>
              <a:t>О ДЕЯТЕЛЬНОСТИ ЦЕНТРА</a:t>
            </a:r>
          </a:p>
          <a:p>
            <a:pPr algn="ctr" defTabSz="1024054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Century Gothic" pitchFamily="34" charset="0"/>
                <a:cs typeface="+mn-cs"/>
              </a:rPr>
              <a:t>ВОЕННО-ПАТРИОТИЧЕСКОГО ВОСПИТАНИЯ «ВЕРШИНА»</a:t>
            </a:r>
          </a:p>
        </p:txBody>
      </p:sp>
      <p:pic>
        <p:nvPicPr>
          <p:cNvPr id="2" name="Рисунок 1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D4BD438-E6C6-0F5C-611E-1BC4A7D95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5516" y="5245"/>
            <a:ext cx="1320766" cy="10007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4EC5D9-9831-9D6A-6149-77764F4538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631" y="128803"/>
            <a:ext cx="781061" cy="660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87383C-32EB-2710-E8DB-E8FD1EDFA200}"/>
              </a:ext>
            </a:extLst>
          </p:cNvPr>
          <p:cNvSpPr txBox="1"/>
          <p:nvPr/>
        </p:nvSpPr>
        <p:spPr>
          <a:xfrm>
            <a:off x="-2409" y="774411"/>
            <a:ext cx="205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ПРОСВЕЩЕНИЯ РОССИЙСКОЙ ФЕДЕРАЦИИ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671038-0485-1A79-6704-0881BABFD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4754" y="49798"/>
            <a:ext cx="479182" cy="99579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42578661-BFA9-C226-92B6-2C0FA46B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825" y="6298592"/>
            <a:ext cx="1454517" cy="145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1F4694B1-1EC0-76D8-7BB5-E60A959F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700" y="6587199"/>
            <a:ext cx="951511" cy="9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95D488EF-9DA6-4513-957D-0E903559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3147" y="6587199"/>
            <a:ext cx="1039166" cy="10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Шрифт, логотип, Графика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DF4B895-9428-4D29-0F6C-CD1AB7EBBB7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2805" y="6547255"/>
            <a:ext cx="754176" cy="103596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E86B0CB-D67C-7655-CEEC-F17A3913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623" y="6592593"/>
            <a:ext cx="940722" cy="9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609F40E2-894E-3556-B0C4-C06D9CEC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174" y="6336895"/>
            <a:ext cx="1376506" cy="137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265BFD00-71C4-E125-7D35-2DBF303C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906" y="6336895"/>
            <a:ext cx="1272288" cy="1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080966-8733-D901-2213-3FCD47A27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5899" y="6577014"/>
            <a:ext cx="1191883" cy="119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Изображение выглядит как текст, Шрифт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498197DE-12B3-CF8A-1265-30FC15761F2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697678" y="6427191"/>
            <a:ext cx="1091695" cy="109169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Шрифт, символ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A4FF892C-7069-4187-517F-431AC3876C7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53322" y="6837839"/>
            <a:ext cx="1241229" cy="4502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385A88F-9634-9012-F826-3149357558B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 l="10943" t="3518" r="7576" b="966"/>
          <a:stretch/>
        </p:blipFill>
        <p:spPr>
          <a:xfrm>
            <a:off x="2538388" y="1971278"/>
            <a:ext cx="5544616" cy="3980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Google Shape;128;p22">
            <a:extLst>
              <a:ext uri="{FF2B5EF4-FFF2-40B4-BE49-F238E27FC236}">
                <a16:creationId xmlns:a16="http://schemas.microsoft.com/office/drawing/2014/main" xmlns="" id="{15FA9E11-313C-EED1-0A61-C0201738B878}"/>
              </a:ext>
            </a:extLst>
          </p:cNvPr>
          <p:cNvSpPr txBox="1">
            <a:spLocks/>
          </p:cNvSpPr>
          <p:nvPr/>
        </p:nvSpPr>
        <p:spPr>
          <a:xfrm>
            <a:off x="5926229" y="5937394"/>
            <a:ext cx="4555451" cy="51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1600"/>
              </a:spcAft>
              <a:buClr>
                <a:prstClr val="white"/>
              </a:buClr>
              <a:buSzPts val="2000"/>
            </a:pPr>
            <a:r>
              <a:rPr lang="ru-RU" sz="1600" b="1" dirty="0">
                <a:ea typeface="Calibri"/>
                <a:cs typeface="Calibri"/>
                <a:sym typeface="Calibri"/>
              </a:rPr>
              <a:t>Бондюков Иван Викторович</a:t>
            </a:r>
            <a:r>
              <a:rPr lang="ru-RU" sz="1600" dirty="0">
                <a:ea typeface="Calibri"/>
                <a:cs typeface="Calibri"/>
                <a:sym typeface="Calibri"/>
              </a:rPr>
              <a:t>, </a:t>
            </a:r>
            <a:r>
              <a:rPr lang="ru-RU" sz="1400" dirty="0">
                <a:ea typeface="Calibri"/>
                <a:cs typeface="Calibri"/>
                <a:sym typeface="Calibri"/>
              </a:rPr>
              <a:t>директор центра военно-патриотического воспитания «ВЕРШИНА»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B99363F-F443-E187-AED7-12962A5C06FF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06888" y="66664"/>
            <a:ext cx="180457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545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68BD7B-0394-B752-A345-2CE74B2B2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F969F28-46C1-F527-91BD-7A66BD716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262"/>
          <a:stretch/>
        </p:blipFill>
        <p:spPr bwMode="auto">
          <a:xfrm>
            <a:off x="0" y="5114170"/>
            <a:ext cx="10774933" cy="246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27D0D2C-5A0E-73B9-F07A-93E3E0BA52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064" y="202521"/>
            <a:ext cx="1690255" cy="12806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56E811-3CFF-BF1A-56E8-201DABD07E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6843" y="202522"/>
            <a:ext cx="1107449" cy="9363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6C511A-E77E-24BA-D61F-64EDB07D29E4}"/>
              </a:ext>
            </a:extLst>
          </p:cNvPr>
          <p:cNvSpPr txBox="1"/>
          <p:nvPr/>
        </p:nvSpPr>
        <p:spPr>
          <a:xfrm>
            <a:off x="48583" y="1138850"/>
            <a:ext cx="205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ПРОСВЕЩЕНИЯ РОССИЙСКОЙ ФЕДЕРАЦИИ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4075B7-C1E0-CD76-AC43-F21B890BAF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0477" y="83039"/>
            <a:ext cx="673754" cy="1400143"/>
          </a:xfrm>
          <a:prstGeom prst="rect">
            <a:avLst/>
          </a:prstGeom>
        </p:spPr>
      </p:pic>
      <p:pic>
        <p:nvPicPr>
          <p:cNvPr id="6" name="object 87">
            <a:extLst>
              <a:ext uri="{FF2B5EF4-FFF2-40B4-BE49-F238E27FC236}">
                <a16:creationId xmlns:a16="http://schemas.microsoft.com/office/drawing/2014/main" xmlns="" id="{BE7E9A9D-6B7B-5C28-1D2C-00BD93702AE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15051" y="202521"/>
            <a:ext cx="2052181" cy="12806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91C9294-1C82-247F-9CCB-512E0E3B9C9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33018" t="28640" r="10417"/>
          <a:stretch/>
        </p:blipFill>
        <p:spPr>
          <a:xfrm>
            <a:off x="3676763" y="2562166"/>
            <a:ext cx="7016638" cy="497922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FF49557-A9A9-3BC6-9080-91F96C8D909E}"/>
              </a:ext>
            </a:extLst>
          </p:cNvPr>
          <p:cNvSpPr/>
          <p:nvPr/>
        </p:nvSpPr>
        <p:spPr>
          <a:xfrm>
            <a:off x="75201" y="2075178"/>
            <a:ext cx="7203123" cy="1752622"/>
          </a:xfrm>
          <a:prstGeom prst="rect">
            <a:avLst/>
          </a:prstGeom>
        </p:spPr>
        <p:txBody>
          <a:bodyPr wrap="square" lIns="89750" tIns="44876" rIns="89750" bIns="44876">
            <a:spAutoFit/>
          </a:bodyPr>
          <a:lstStyle/>
          <a:p>
            <a:pPr marL="0" marR="0" lvl="0" indent="0" algn="ctr" defTabSz="1024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t>ЦЕНТР</a:t>
            </a:r>
          </a:p>
          <a:p>
            <a:pPr marL="0" marR="0" lvl="0" indent="0" algn="ctr" defTabSz="1024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t>ВОЕННО-ПАТРИОТИЧЕСКОГО ВОСПИТАНИЯ «ВЕРШИНА»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7BF4513-8341-3CCE-C642-98DE6AFA9F0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3730" y="4593998"/>
            <a:ext cx="2043553" cy="19678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B4D0DBC-379E-5D8D-A876-F57058EE878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6843" y="4572719"/>
            <a:ext cx="2043553" cy="197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685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D4BD438-E6C6-0F5C-611E-1BC4A7D95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5516" y="5245"/>
            <a:ext cx="1320766" cy="10007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4EC5D9-9831-9D6A-6149-77764F4538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631" y="128803"/>
            <a:ext cx="781061" cy="660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87383C-32EB-2710-E8DB-E8FD1EDFA200}"/>
              </a:ext>
            </a:extLst>
          </p:cNvPr>
          <p:cNvSpPr txBox="1"/>
          <p:nvPr/>
        </p:nvSpPr>
        <p:spPr>
          <a:xfrm>
            <a:off x="-2409" y="774411"/>
            <a:ext cx="205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ПРОСВЕЩЕНИЯ РОССИЙСКОЙ ФЕДЕРАЦИИ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671038-0485-1A79-6704-0881BABFD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4754" y="67554"/>
            <a:ext cx="479182" cy="99579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42578661-BFA9-C226-92B6-2C0FA46B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825" y="6298592"/>
            <a:ext cx="1454517" cy="145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1F4694B1-1EC0-76D8-7BB5-E60A959F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700" y="6587199"/>
            <a:ext cx="951511" cy="9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95D488EF-9DA6-4513-957D-0E903559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3147" y="6587199"/>
            <a:ext cx="1039166" cy="10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Шрифт, логотип, Графика, симв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DF4B895-9428-4D29-0F6C-CD1AB7EBBB7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2805" y="6547255"/>
            <a:ext cx="754176" cy="103596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E86B0CB-D67C-7655-CEEC-F17A3913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623" y="6592593"/>
            <a:ext cx="940722" cy="9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609F40E2-894E-3556-B0C4-C06D9CEC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7174" y="6336895"/>
            <a:ext cx="1376506" cy="137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265BFD00-71C4-E125-7D35-2DBF303C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7906" y="6336895"/>
            <a:ext cx="1272288" cy="12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080966-8733-D901-2213-3FCD47A27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5899" y="6577014"/>
            <a:ext cx="1191883" cy="119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Изображение выглядит как текст, Шрифт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498197DE-12B3-CF8A-1265-30FC15761F2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697678" y="6427191"/>
            <a:ext cx="1091695" cy="109169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Шрифт, символ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A4FF892C-7069-4187-517F-431AC3876C7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53322" y="6837839"/>
            <a:ext cx="1241229" cy="4502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3D6AB40-591E-6BEA-EF85-F97CF29381B6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36825" y="1154424"/>
            <a:ext cx="6247621" cy="42759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0781EB3-A3DA-397E-5164-E2C5F1B1F40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882437" y="3139657"/>
            <a:ext cx="4660204" cy="3498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B99363F-F443-E187-AED7-12962A5C06FF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806888" y="66664"/>
            <a:ext cx="180457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158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87A91A-A47C-436E-29EC-5DAA6031F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EFAE7C-1100-F480-4BD6-44A9058B23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191" y="57627"/>
            <a:ext cx="1682642" cy="1274174"/>
          </a:xfrm>
          <a:prstGeom prst="rect">
            <a:avLst/>
          </a:prstGeom>
        </p:spPr>
      </p:pic>
      <p:sp>
        <p:nvSpPr>
          <p:cNvPr id="4" name="Google Shape;167;p26">
            <a:extLst>
              <a:ext uri="{FF2B5EF4-FFF2-40B4-BE49-F238E27FC236}">
                <a16:creationId xmlns:a16="http://schemas.microsoft.com/office/drawing/2014/main" xmlns="" id="{2605D4FA-7782-6740-7043-E339492602E6}"/>
              </a:ext>
            </a:extLst>
          </p:cNvPr>
          <p:cNvSpPr txBox="1">
            <a:spLocks/>
          </p:cNvSpPr>
          <p:nvPr/>
        </p:nvSpPr>
        <p:spPr>
          <a:xfrm>
            <a:off x="3380293" y="804200"/>
            <a:ext cx="6699013" cy="44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ahoma"/>
              <a:buNone/>
              <a:defRPr sz="25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Tahoma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Tahoma"/>
                <a:cs typeface="Arial" charset="0"/>
                <a:sym typeface="Arial"/>
              </a:rPr>
              <a:t>Центр военно-патриотического воспитания «Вершина»</a:t>
            </a:r>
          </a:p>
        </p:txBody>
      </p:sp>
      <p:pic>
        <p:nvPicPr>
          <p:cNvPr id="8" name="object 87">
            <a:extLst>
              <a:ext uri="{FF2B5EF4-FFF2-40B4-BE49-F238E27FC236}">
                <a16:creationId xmlns:a16="http://schemas.microsoft.com/office/drawing/2014/main" xmlns="" id="{D7BCC642-4F05-B1A5-6187-A4190DBEBCE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9022" y="219563"/>
            <a:ext cx="1809019" cy="106281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FA1994D4-9AB0-D234-8DB9-2C5FEEDDF633}"/>
              </a:ext>
            </a:extLst>
          </p:cNvPr>
          <p:cNvSpPr txBox="1">
            <a:spLocks/>
          </p:cNvSpPr>
          <p:nvPr/>
        </p:nvSpPr>
        <p:spPr>
          <a:xfrm>
            <a:off x="132913" y="1697214"/>
            <a:ext cx="10355128" cy="420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Tahoma"/>
              </a:rPr>
              <a:t>ПЛАНЫ НА 2025 ГОД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xmlns="" id="{FE095510-006A-7DC5-DBC7-B8F995536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8490" y="7218619"/>
            <a:ext cx="420414" cy="32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691" rIns="0" bIns="0">
            <a:spAutoFit/>
          </a:bodyPr>
          <a:lstStyle>
            <a:lvl1pPr marL="12700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ctr" defTabSz="912813" rtl="0" eaLnBrk="1" fontAlgn="base" latinLnBrk="0" hangingPunct="1">
              <a:lnSpc>
                <a:spcPct val="100000"/>
              </a:lnSpc>
              <a:spcBef>
                <a:spcPts val="128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t>2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Arial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352ADC2-E01F-3541-647A-85463468B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477" y="63336"/>
            <a:ext cx="646711" cy="1343946"/>
          </a:xfrm>
          <a:prstGeom prst="rect">
            <a:avLst/>
          </a:prstGeom>
        </p:spPr>
      </p:pic>
      <p:sp>
        <p:nvSpPr>
          <p:cNvPr id="25" name="Google Shape;172;p26">
            <a:extLst>
              <a:ext uri="{FF2B5EF4-FFF2-40B4-BE49-F238E27FC236}">
                <a16:creationId xmlns:a16="http://schemas.microsoft.com/office/drawing/2014/main" xmlns="" id="{66FEA2D5-4BA0-0B2B-39E1-2BA985B80DF2}"/>
              </a:ext>
            </a:extLst>
          </p:cNvPr>
          <p:cNvSpPr txBox="1">
            <a:spLocks/>
          </p:cNvSpPr>
          <p:nvPr/>
        </p:nvSpPr>
        <p:spPr>
          <a:xfrm>
            <a:off x="7958774" y="3090446"/>
            <a:ext cx="2148416" cy="30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tabLst/>
              <a:defRPr/>
            </a:pPr>
            <a:r>
              <a:rPr kumimoji="0" lang="ru-RU" sz="157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ПРОЕКТНАЯ ДЕЯТЕЛЬНОСТЬ</a:t>
            </a:r>
          </a:p>
        </p:txBody>
      </p:sp>
      <p:sp>
        <p:nvSpPr>
          <p:cNvPr id="28" name="Google Shape;170;p26">
            <a:extLst>
              <a:ext uri="{FF2B5EF4-FFF2-40B4-BE49-F238E27FC236}">
                <a16:creationId xmlns:a16="http://schemas.microsoft.com/office/drawing/2014/main" xmlns="" id="{C03E3C0F-5D15-17AA-29FA-1262FDDFBE89}"/>
              </a:ext>
            </a:extLst>
          </p:cNvPr>
          <p:cNvSpPr txBox="1">
            <a:spLocks/>
          </p:cNvSpPr>
          <p:nvPr/>
        </p:nvSpPr>
        <p:spPr>
          <a:xfrm>
            <a:off x="3952441" y="3161328"/>
            <a:ext cx="3024335" cy="57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tabLst/>
              <a:defRPr/>
            </a:pPr>
            <a:r>
              <a:rPr kumimoji="0" lang="ru-RU" sz="157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ОБЩЕОБРАЗОВАТЕЛЬНЫЕ ПРОГРАММЫ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54C0745-B1F4-E801-B543-D8B4BA0F72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2964" t="34438" r="10944" b="9297"/>
          <a:stretch/>
        </p:blipFill>
        <p:spPr>
          <a:xfrm>
            <a:off x="172191" y="1875286"/>
            <a:ext cx="10378163" cy="45084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F87ABA-C0C0-7F70-0D99-E76CDDAB13E8}"/>
              </a:ext>
            </a:extLst>
          </p:cNvPr>
          <p:cNvSpPr txBox="1"/>
          <p:nvPr/>
        </p:nvSpPr>
        <p:spPr>
          <a:xfrm>
            <a:off x="0" y="6695133"/>
            <a:ext cx="4050556" cy="848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7325" fontAlgn="auto">
              <a:spcBef>
                <a:spcPts val="0"/>
              </a:spcBef>
              <a:spcAft>
                <a:spcPts val="0"/>
              </a:spcAft>
            </a:pPr>
            <a:endParaRPr lang="ru-RU" sz="1637" dirty="0">
              <a:solidFill>
                <a:prstClr val="black"/>
              </a:solidFill>
              <a:latin typeface="RobotoFlex"/>
            </a:endParaRPr>
          </a:p>
          <a:p>
            <a:pPr algn="r" defTabSz="267325" fontAlgn="auto">
              <a:spcBef>
                <a:spcPts val="0"/>
              </a:spcBef>
              <a:spcAft>
                <a:spcPts val="0"/>
              </a:spcAft>
            </a:pPr>
            <a:r>
              <a:rPr lang="ru-RU" sz="1637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В.В. Путин</a:t>
            </a:r>
          </a:p>
          <a:p>
            <a:pPr algn="r" defTabSz="267325" fontAlgn="auto">
              <a:spcBef>
                <a:spcPts val="0"/>
              </a:spcBef>
              <a:spcAft>
                <a:spcPts val="0"/>
              </a:spcAft>
            </a:pPr>
            <a:r>
              <a:rPr lang="ru-RU" sz="1637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Президент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35100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82E71D-8ED0-8D40-0E33-0735E8D4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8B7A28-DD57-F983-C27A-894A5C6748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191" y="57627"/>
            <a:ext cx="1682642" cy="1274174"/>
          </a:xfrm>
          <a:prstGeom prst="rect">
            <a:avLst/>
          </a:prstGeom>
        </p:spPr>
      </p:pic>
      <p:sp>
        <p:nvSpPr>
          <p:cNvPr id="4" name="Google Shape;167;p26">
            <a:extLst>
              <a:ext uri="{FF2B5EF4-FFF2-40B4-BE49-F238E27FC236}">
                <a16:creationId xmlns:a16="http://schemas.microsoft.com/office/drawing/2014/main" xmlns="" id="{0749C68E-1909-69F1-5FC5-B16606FBD207}"/>
              </a:ext>
            </a:extLst>
          </p:cNvPr>
          <p:cNvSpPr txBox="1">
            <a:spLocks/>
          </p:cNvSpPr>
          <p:nvPr/>
        </p:nvSpPr>
        <p:spPr>
          <a:xfrm>
            <a:off x="3380293" y="804200"/>
            <a:ext cx="6699013" cy="44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ahoma"/>
              <a:buNone/>
              <a:defRPr sz="25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Tahoma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Tahoma"/>
                <a:cs typeface="Arial" charset="0"/>
                <a:sym typeface="Arial"/>
              </a:rPr>
              <a:t>Центр военно-патриотического воспитания «Вершина»</a:t>
            </a:r>
          </a:p>
        </p:txBody>
      </p:sp>
      <p:pic>
        <p:nvPicPr>
          <p:cNvPr id="8" name="object 87">
            <a:extLst>
              <a:ext uri="{FF2B5EF4-FFF2-40B4-BE49-F238E27FC236}">
                <a16:creationId xmlns:a16="http://schemas.microsoft.com/office/drawing/2014/main" xmlns="" id="{6F29E0A7-543D-B41E-D0FB-5F4F2250C94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9022" y="219563"/>
            <a:ext cx="1809019" cy="106281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48A0252-0CF4-6292-7437-82F1F130D454}"/>
              </a:ext>
            </a:extLst>
          </p:cNvPr>
          <p:cNvSpPr/>
          <p:nvPr/>
        </p:nvSpPr>
        <p:spPr>
          <a:xfrm>
            <a:off x="7166431" y="2807392"/>
            <a:ext cx="51707" cy="4612610"/>
          </a:xfrm>
          <a:prstGeom prst="rect">
            <a:avLst/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750" tIns="44876" rIns="89750" bIns="448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22" name="Скругленный прямоугольник 51">
            <a:extLst>
              <a:ext uri="{FF2B5EF4-FFF2-40B4-BE49-F238E27FC236}">
                <a16:creationId xmlns:a16="http://schemas.microsoft.com/office/drawing/2014/main" xmlns="" id="{DA8310E0-12FB-E468-47D8-D7554FCF8B50}"/>
              </a:ext>
            </a:extLst>
          </p:cNvPr>
          <p:cNvSpPr/>
          <p:nvPr/>
        </p:nvSpPr>
        <p:spPr>
          <a:xfrm>
            <a:off x="30145" y="1407283"/>
            <a:ext cx="10663256" cy="1462856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446" tIns="44724" rIns="89446" bIns="44724" rtlCol="0" anchor="ctr"/>
          <a:lstStyle/>
          <a:p>
            <a:pPr marL="0" marR="0" lvl="0" indent="0" algn="ctr" defTabSz="1020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4251E6A-40CD-DC21-D794-392FAE6AABA4}"/>
              </a:ext>
            </a:extLst>
          </p:cNvPr>
          <p:cNvSpPr txBox="1">
            <a:spLocks/>
          </p:cNvSpPr>
          <p:nvPr/>
        </p:nvSpPr>
        <p:spPr>
          <a:xfrm>
            <a:off x="132914" y="1767537"/>
            <a:ext cx="10355128" cy="655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0202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Tahoma"/>
              </a:rPr>
              <a:t>ЦЕЛЬ: СОЗДАНИЕ СИСТЕМЫ ОБУЧЕНИЯ И НАУЧНО-МЕТОДИЧЕСКОГО СОПРОВОЖДЕНИЯ ПЕДАГОГИЧЕСКИХ РАБОТНИКОВ И РАБОТНИКОВ ИНЫХ КАТЕГОРИЙ, ОСУЩЕСТВЛЯЮЩИХ ВОЕННО-ПАТРИОТИЧЕСКОЕ ВОСПИТАНИЕ В ОБЩЕОБРАЗОВАТЕЛЬНЫХ ОРГАНИЗАЦИЯХ, ОБРАЗОВАТЕЛЬНЫХ ОРГАНИЗАЦИЯХ СРЕДНЕГО ПРОФЕССИОНАЛЬНОГО ОБРАЗОВАНИЯ, ВЫСШЕГО ОБРАЗОВАНИЯ, ДОПОЛНИТЕЛЬНОГО  ПРОФЕССИОНАЛЬНОГО ОБРАЗОВАНИЯ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xmlns="" id="{815610E8-7670-D67F-28B4-C11A0F259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8490" y="7218619"/>
            <a:ext cx="420414" cy="32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691" rIns="0" bIns="0">
            <a:spAutoFit/>
          </a:bodyPr>
          <a:lstStyle>
            <a:lvl1pPr marL="12700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ctr" defTabSz="912813" rtl="0" eaLnBrk="1" fontAlgn="base" latinLnBrk="0" hangingPunct="1">
              <a:lnSpc>
                <a:spcPct val="100000"/>
              </a:lnSpc>
              <a:spcBef>
                <a:spcPts val="128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sz="2000" b="1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3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Arial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E037A37-EC62-67D8-D642-6AA98E204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477" y="63336"/>
            <a:ext cx="646711" cy="1343946"/>
          </a:xfrm>
          <a:prstGeom prst="rect">
            <a:avLst/>
          </a:prstGeom>
        </p:spPr>
      </p:pic>
      <p:sp>
        <p:nvSpPr>
          <p:cNvPr id="17" name="Google Shape;173;p26">
            <a:extLst>
              <a:ext uri="{FF2B5EF4-FFF2-40B4-BE49-F238E27FC236}">
                <a16:creationId xmlns:a16="http://schemas.microsoft.com/office/drawing/2014/main" xmlns="" id="{65762130-5FE9-7B3A-BC98-375A1E615208}"/>
              </a:ext>
            </a:extLst>
          </p:cNvPr>
          <p:cNvSpPr txBox="1">
            <a:spLocks/>
          </p:cNvSpPr>
          <p:nvPr/>
        </p:nvSpPr>
        <p:spPr>
          <a:xfrm>
            <a:off x="132915" y="4255234"/>
            <a:ext cx="3368202" cy="153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50631" indent="-250631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Основы безопасности и защиты Родины: теория и методика преподавания в образовательной организации (для слушателей – участников СВО; 256 часов; 40 чел.)</a:t>
            </a:r>
          </a:p>
          <a:p>
            <a:pPr marL="150379" indent="-150379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endParaRPr lang="ru-RU" sz="1400" kern="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0631" indent="-250631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Деятельность руководителя клуба военно-патриотического воспитания в общеобразовательной организации (для слушателей – участников СВО; 256 часов; 17 человек)</a:t>
            </a:r>
          </a:p>
        </p:txBody>
      </p:sp>
      <p:sp>
        <p:nvSpPr>
          <p:cNvPr id="18" name="Google Shape;175;p26">
            <a:extLst>
              <a:ext uri="{FF2B5EF4-FFF2-40B4-BE49-F238E27FC236}">
                <a16:creationId xmlns:a16="http://schemas.microsoft.com/office/drawing/2014/main" xmlns="" id="{C1AF37AA-4A01-4B5B-438A-3E5FB2523191}"/>
              </a:ext>
            </a:extLst>
          </p:cNvPr>
          <p:cNvSpPr txBox="1">
            <a:spLocks/>
          </p:cNvSpPr>
          <p:nvPr/>
        </p:nvSpPr>
        <p:spPr>
          <a:xfrm>
            <a:off x="7260620" y="4015420"/>
            <a:ext cx="3267341" cy="242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50631" indent="-250631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мастер-классы для участников СВО, проходящих реабилитацию в медицинских организациях</a:t>
            </a:r>
          </a:p>
          <a:p>
            <a:pPr marL="150379" indent="-150379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endParaRPr lang="ru-RU" sz="1400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50631" indent="-250631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проведение мониторинговых исследований в области военно-патриотического воспитания</a:t>
            </a:r>
          </a:p>
          <a:p>
            <a:pPr marL="250631" indent="-250631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endParaRPr lang="ru-RU" sz="1400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50631" indent="-250631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методическое сопровождение деятельности клубов военно-патриотического воспитания</a:t>
            </a:r>
          </a:p>
          <a:p>
            <a:pPr marL="150379" indent="-150379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endParaRPr lang="ru-RU" sz="1400" kern="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50631" indent="-250631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r>
              <a:rPr lang="ru-RU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проведение профильных смен по культуре безопасности жизнедеятельности</a:t>
            </a:r>
          </a:p>
          <a:p>
            <a:pPr marL="250631" indent="-250631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defRPr/>
            </a:pPr>
            <a:endParaRPr lang="ru-RU" sz="1053" kern="0" dirty="0">
              <a:solidFill>
                <a:srgbClr val="43434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69;p26">
            <a:extLst>
              <a:ext uri="{FF2B5EF4-FFF2-40B4-BE49-F238E27FC236}">
                <a16:creationId xmlns:a16="http://schemas.microsoft.com/office/drawing/2014/main" xmlns="" id="{EB842823-47B9-A88D-9D26-24FAB26A1C1D}"/>
              </a:ext>
            </a:extLst>
          </p:cNvPr>
          <p:cNvSpPr txBox="1">
            <a:spLocks/>
          </p:cNvSpPr>
          <p:nvPr/>
        </p:nvSpPr>
        <p:spPr>
          <a:xfrm>
            <a:off x="3783479" y="4255234"/>
            <a:ext cx="3254035" cy="58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53164" indent="-150379" algn="l" defTabSz="802020" fontAlgn="auto">
              <a:spcBef>
                <a:spcPts val="0"/>
              </a:spcBef>
              <a:buClr>
                <a:srgbClr val="5863A5"/>
              </a:buClr>
              <a:buFont typeface="Wingdings" panose="05000000000000000000" pitchFamily="2" charset="2"/>
              <a:buChar char="q"/>
              <a:tabLst>
                <a:tab pos="154556" algn="l"/>
              </a:tabLst>
              <a:defRPr/>
            </a:pPr>
            <a:r>
              <a:rPr lang="ru-RU" sz="1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Психология межличностного общения. Основы коммуникации (для слушателей – участников СВО; 36 часов; очно; 93 чел.)</a:t>
            </a:r>
          </a:p>
        </p:txBody>
      </p:sp>
      <p:sp>
        <p:nvSpPr>
          <p:cNvPr id="20" name="Скругленный прямоугольник 51">
            <a:extLst>
              <a:ext uri="{FF2B5EF4-FFF2-40B4-BE49-F238E27FC236}">
                <a16:creationId xmlns:a16="http://schemas.microsoft.com/office/drawing/2014/main" xmlns="" id="{24300681-ACFA-4350-416B-D13BC42278F6}"/>
              </a:ext>
            </a:extLst>
          </p:cNvPr>
          <p:cNvSpPr/>
          <p:nvPr/>
        </p:nvSpPr>
        <p:spPr>
          <a:xfrm>
            <a:off x="264050" y="2998866"/>
            <a:ext cx="3212539" cy="823603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446" tIns="44724" rIns="89446" bIns="44724" rtlCol="0" anchor="ctr"/>
          <a:lstStyle/>
          <a:p>
            <a:pPr marL="0" marR="0" lvl="0" indent="0" algn="ctr" defTabSz="1020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16078D9-8D22-B5C5-F09F-EAE26283CEA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60621" y="2923970"/>
            <a:ext cx="3307413" cy="823031"/>
          </a:xfrm>
          <a:prstGeom prst="rect">
            <a:avLst/>
          </a:prstGeom>
        </p:spPr>
      </p:pic>
      <p:sp>
        <p:nvSpPr>
          <p:cNvPr id="25" name="Google Shape;172;p26">
            <a:extLst>
              <a:ext uri="{FF2B5EF4-FFF2-40B4-BE49-F238E27FC236}">
                <a16:creationId xmlns:a16="http://schemas.microsoft.com/office/drawing/2014/main" xmlns="" id="{8D198E2E-C1A0-41D0-57B8-28C9F149CA8D}"/>
              </a:ext>
            </a:extLst>
          </p:cNvPr>
          <p:cNvSpPr txBox="1">
            <a:spLocks/>
          </p:cNvSpPr>
          <p:nvPr/>
        </p:nvSpPr>
        <p:spPr>
          <a:xfrm>
            <a:off x="7958774" y="3090446"/>
            <a:ext cx="2148416" cy="30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 defTabSz="802020" fontAlgn="auto">
              <a:lnSpc>
                <a:spcPct val="90000"/>
              </a:lnSpc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defRPr/>
            </a:pPr>
            <a:r>
              <a:rPr lang="ru-RU" sz="1579" b="1" kern="0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ПРОЕКТНАЯ ДЕЯТЕЛЬНОСТЬ</a:t>
            </a:r>
          </a:p>
        </p:txBody>
      </p:sp>
      <p:sp>
        <p:nvSpPr>
          <p:cNvPr id="26" name="Google Shape;171;p26">
            <a:extLst>
              <a:ext uri="{FF2B5EF4-FFF2-40B4-BE49-F238E27FC236}">
                <a16:creationId xmlns:a16="http://schemas.microsoft.com/office/drawing/2014/main" xmlns="" id="{20DEC35F-8630-F227-94C2-0FDEC12F7F86}"/>
              </a:ext>
            </a:extLst>
          </p:cNvPr>
          <p:cNvSpPr txBox="1">
            <a:spLocks/>
          </p:cNvSpPr>
          <p:nvPr/>
        </p:nvSpPr>
        <p:spPr>
          <a:xfrm>
            <a:off x="302274" y="3179968"/>
            <a:ext cx="3122969" cy="35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 defTabSz="802020" fontAlgn="auto">
              <a:lnSpc>
                <a:spcPct val="90000"/>
              </a:lnSpc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defRPr/>
            </a:pPr>
            <a:r>
              <a:rPr lang="ru-RU" sz="1579" b="1" kern="0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ПРЕДПРОФЕССИОНАЛЬНЫЕ ПРОГРАММЫ</a:t>
            </a:r>
          </a:p>
        </p:txBody>
      </p:sp>
      <p:sp>
        <p:nvSpPr>
          <p:cNvPr id="27" name="Скругленный прямоугольник 51">
            <a:extLst>
              <a:ext uri="{FF2B5EF4-FFF2-40B4-BE49-F238E27FC236}">
                <a16:creationId xmlns:a16="http://schemas.microsoft.com/office/drawing/2014/main" xmlns="" id="{AD958055-272E-F41F-173E-51DF00489F5D}"/>
              </a:ext>
            </a:extLst>
          </p:cNvPr>
          <p:cNvSpPr/>
          <p:nvPr/>
        </p:nvSpPr>
        <p:spPr>
          <a:xfrm>
            <a:off x="3692662" y="2957028"/>
            <a:ext cx="3431286" cy="823603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446" tIns="44724" rIns="89446" bIns="44724" rtlCol="0" anchor="ctr"/>
          <a:lstStyle/>
          <a:p>
            <a:pPr marL="0" marR="0" lvl="0" indent="0" algn="ctr" defTabSz="1020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8" name="Google Shape;170;p26">
            <a:extLst>
              <a:ext uri="{FF2B5EF4-FFF2-40B4-BE49-F238E27FC236}">
                <a16:creationId xmlns:a16="http://schemas.microsoft.com/office/drawing/2014/main" xmlns="" id="{F230BFBB-59FA-27FC-3D0C-60120EC2FCE0}"/>
              </a:ext>
            </a:extLst>
          </p:cNvPr>
          <p:cNvSpPr txBox="1">
            <a:spLocks/>
          </p:cNvSpPr>
          <p:nvPr/>
        </p:nvSpPr>
        <p:spPr>
          <a:xfrm>
            <a:off x="3952441" y="3161328"/>
            <a:ext cx="3024335" cy="57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 defTabSz="802020" fontAlgn="auto">
              <a:lnSpc>
                <a:spcPct val="90000"/>
              </a:lnSpc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defRPr/>
            </a:pPr>
            <a:r>
              <a:rPr lang="ru-RU" sz="1579" b="1" kern="0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ОБЩЕОБРАЗОВАТЕЛЬНЫЕ ПРОГРАММЫ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982E90BE-3C1E-932A-6282-BC4D9D7B2F97}"/>
              </a:ext>
            </a:extLst>
          </p:cNvPr>
          <p:cNvSpPr/>
          <p:nvPr/>
        </p:nvSpPr>
        <p:spPr>
          <a:xfrm>
            <a:off x="3578327" y="2778369"/>
            <a:ext cx="51707" cy="4612610"/>
          </a:xfrm>
          <a:prstGeom prst="rect">
            <a:avLst/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750" tIns="44876" rIns="89750" bIns="448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33022B-62E7-2ABB-D126-DDB6AF3046F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78951" y="5372535"/>
            <a:ext cx="3404956" cy="20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147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7C60E7-C5D3-DCA1-6852-73B25B397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362A0EF-3E51-E53A-FF33-760033CE5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957"/>
          <a:stretch/>
        </p:blipFill>
        <p:spPr>
          <a:xfrm>
            <a:off x="3193204" y="5171433"/>
            <a:ext cx="2803896" cy="1809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Изображение выглядит как военная форма, человек, одежда, Воинское зв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2784E63C-3EDE-351F-9AAC-13BF5317F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89"/>
          <a:stretch/>
        </p:blipFill>
        <p:spPr>
          <a:xfrm>
            <a:off x="132913" y="3068711"/>
            <a:ext cx="2874994" cy="176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0C6EE1F5-E57F-0EF0-AB48-723006F3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913" y="5129046"/>
            <a:ext cx="2831246" cy="1886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Изображение выглядит как человек, одежда, в помещении, мебе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A8D18DDF-4828-1B90-4159-637EA7E0BA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7017" y="3077323"/>
            <a:ext cx="2715190" cy="1809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14A658-AF5C-BEE5-F1EF-D3C27F5E58E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359" y="123633"/>
            <a:ext cx="1682642" cy="1274174"/>
          </a:xfrm>
          <a:prstGeom prst="rect">
            <a:avLst/>
          </a:prstGeom>
        </p:spPr>
      </p:pic>
      <p:sp>
        <p:nvSpPr>
          <p:cNvPr id="4" name="Google Shape;167;p26">
            <a:extLst>
              <a:ext uri="{FF2B5EF4-FFF2-40B4-BE49-F238E27FC236}">
                <a16:creationId xmlns:a16="http://schemas.microsoft.com/office/drawing/2014/main" xmlns="" id="{5BAD4E7D-C820-93D2-1756-10B809436E09}"/>
              </a:ext>
            </a:extLst>
          </p:cNvPr>
          <p:cNvSpPr txBox="1">
            <a:spLocks/>
          </p:cNvSpPr>
          <p:nvPr/>
        </p:nvSpPr>
        <p:spPr>
          <a:xfrm>
            <a:off x="3178675" y="906953"/>
            <a:ext cx="6699013" cy="44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ahoma"/>
              <a:buNone/>
              <a:defRPr sz="25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Tahoma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Tahoma"/>
                <a:cs typeface="Arial" charset="0"/>
                <a:sym typeface="Arial"/>
              </a:rPr>
              <a:t>Центр военно-патриотического воспитания «Вершина»</a:t>
            </a:r>
          </a:p>
        </p:txBody>
      </p:sp>
      <p:pic>
        <p:nvPicPr>
          <p:cNvPr id="8" name="object 87">
            <a:extLst>
              <a:ext uri="{FF2B5EF4-FFF2-40B4-BE49-F238E27FC236}">
                <a16:creationId xmlns:a16="http://schemas.microsoft.com/office/drawing/2014/main" xmlns="" id="{1160556A-8647-5714-D0A0-5340B2469A5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79022" y="219563"/>
            <a:ext cx="1809019" cy="10628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75E4A9F-F858-BC80-770B-B3CEFBF4CDC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40553" y="2742433"/>
            <a:ext cx="3985136" cy="2109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F02F106-2010-19B6-D298-8B8807B0B4D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40552" y="5137991"/>
            <a:ext cx="3971395" cy="2109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D0F2E2C-175B-D1DF-087B-D07F33F73FB4}"/>
              </a:ext>
            </a:extLst>
          </p:cNvPr>
          <p:cNvSpPr/>
          <p:nvPr/>
        </p:nvSpPr>
        <p:spPr>
          <a:xfrm>
            <a:off x="6186210" y="2634730"/>
            <a:ext cx="51707" cy="4612610"/>
          </a:xfrm>
          <a:prstGeom prst="rect">
            <a:avLst/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750" tIns="44876" rIns="89750" bIns="448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22" name="Скругленный прямоугольник 51">
            <a:extLst>
              <a:ext uri="{FF2B5EF4-FFF2-40B4-BE49-F238E27FC236}">
                <a16:creationId xmlns:a16="http://schemas.microsoft.com/office/drawing/2014/main" xmlns="" id="{61BDB406-5242-471B-855B-3A0171EA653B}"/>
              </a:ext>
            </a:extLst>
          </p:cNvPr>
          <p:cNvSpPr/>
          <p:nvPr/>
        </p:nvSpPr>
        <p:spPr>
          <a:xfrm>
            <a:off x="39265" y="1390076"/>
            <a:ext cx="10678904" cy="1244654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446" tIns="44724" rIns="89446" bIns="44724" rtlCol="0" anchor="ctr"/>
          <a:lstStyle/>
          <a:p>
            <a:pPr marL="0" marR="0" lvl="0" indent="0" algn="ctr" defTabSz="10206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414EAE1-D4C8-44F8-82FC-5A4A6122F407}"/>
              </a:ext>
            </a:extLst>
          </p:cNvPr>
          <p:cNvSpPr txBox="1">
            <a:spLocks/>
          </p:cNvSpPr>
          <p:nvPr/>
        </p:nvSpPr>
        <p:spPr>
          <a:xfrm>
            <a:off x="177245" y="1651126"/>
            <a:ext cx="5573827" cy="617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ПРОГРАММА</a:t>
            </a:r>
          </a:p>
          <a:p>
            <a:pPr algn="ctr" fontAlgn="auto">
              <a:spcAft>
                <a:spcPts val="0"/>
              </a:spcAft>
            </a:pP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ПРОФЕССИОНАЛЬНОЙ ПЕРЕПОДГОТОВКИ «ОСНОВЫ БЕЗОПАСНОСТИ И ЗАЩИТЫ РОДИНЫ: ТЕОРИЯ И МЕТОДИКА ПРЕПОДАВАНИЯ</a:t>
            </a:r>
          </a:p>
          <a:p>
            <a:pPr algn="ctr" fontAlgn="auto">
              <a:spcAft>
                <a:spcPts val="0"/>
              </a:spcAft>
            </a:pP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В ОБРАЗОВАТЕЛЬНОЙ ОРГАНИЗАЦИИ»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26E7B6-B30B-2489-3477-DD476379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023" y="1420194"/>
            <a:ext cx="4387111" cy="1162629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ДОПОЛНИТЕЛЬНАЯ</a:t>
            </a:r>
            <a:b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</a:b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ОБЩЕОБРАЗОВАТЕЛЬНАЯ ПРОГРАММА</a:t>
            </a:r>
            <a:b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</a:b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«ПСИХОЛОГИЯ МЕЖЛИЧНОСТНОГО ОБЩЕНИЯ.</a:t>
            </a:r>
            <a:b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</a:b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ОСНОВЫ КОММУНИКАЦИИ</a:t>
            </a:r>
            <a:r>
              <a:rPr lang="ru-RU" sz="12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»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xmlns="" id="{A1252965-B140-51C4-BB1C-0394D560E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8490" y="7218619"/>
            <a:ext cx="420414" cy="32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691" rIns="0" bIns="0">
            <a:spAutoFit/>
          </a:bodyPr>
          <a:lstStyle>
            <a:lvl1pPr marL="12700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28"/>
              </a:spcBef>
              <a:buFont typeface="Arial" charset="0"/>
              <a:buNone/>
            </a:pPr>
            <a:r>
              <a:rPr lang="ru-RU" altLang="ru-RU" sz="2000" b="1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4</a:t>
            </a:r>
            <a:endParaRPr lang="ru-RU" altLang="ru-RU" sz="2000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D8088C-01EE-45FB-2721-A81960C3799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48040" y="50158"/>
            <a:ext cx="6462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888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825907-87E7-D029-486B-FAC81E82C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8AA469-1515-CDE4-0961-41732E984F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191" y="57627"/>
            <a:ext cx="1682642" cy="1274174"/>
          </a:xfrm>
          <a:prstGeom prst="rect">
            <a:avLst/>
          </a:prstGeom>
        </p:spPr>
      </p:pic>
      <p:sp>
        <p:nvSpPr>
          <p:cNvPr id="4" name="Google Shape;167;p26">
            <a:extLst>
              <a:ext uri="{FF2B5EF4-FFF2-40B4-BE49-F238E27FC236}">
                <a16:creationId xmlns:a16="http://schemas.microsoft.com/office/drawing/2014/main" xmlns="" id="{67A17F4B-E416-D5AD-B5AF-CB3E2C29373F}"/>
              </a:ext>
            </a:extLst>
          </p:cNvPr>
          <p:cNvSpPr txBox="1">
            <a:spLocks/>
          </p:cNvSpPr>
          <p:nvPr/>
        </p:nvSpPr>
        <p:spPr>
          <a:xfrm>
            <a:off x="3380293" y="804200"/>
            <a:ext cx="6699013" cy="44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ahoma"/>
              <a:buNone/>
              <a:defRPr sz="25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Tahoma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Tahoma"/>
                <a:cs typeface="Arial" charset="0"/>
                <a:sym typeface="Arial"/>
              </a:rPr>
              <a:t>Центр военно-патриотического воспитания «Вершина»</a:t>
            </a:r>
          </a:p>
        </p:txBody>
      </p:sp>
      <p:pic>
        <p:nvPicPr>
          <p:cNvPr id="8" name="object 87">
            <a:extLst>
              <a:ext uri="{FF2B5EF4-FFF2-40B4-BE49-F238E27FC236}">
                <a16:creationId xmlns:a16="http://schemas.microsoft.com/office/drawing/2014/main" xmlns="" id="{ECEA9E50-92A6-245E-965A-BA2A645E60D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9022" y="219563"/>
            <a:ext cx="1809019" cy="1062810"/>
          </a:xfrm>
          <a:prstGeom prst="rect">
            <a:avLst/>
          </a:prstGeom>
        </p:spPr>
      </p:pic>
      <p:sp>
        <p:nvSpPr>
          <p:cNvPr id="22" name="Скругленный прямоугольник 51">
            <a:extLst>
              <a:ext uri="{FF2B5EF4-FFF2-40B4-BE49-F238E27FC236}">
                <a16:creationId xmlns:a16="http://schemas.microsoft.com/office/drawing/2014/main" xmlns="" id="{1A6E9890-F067-3F05-A7F9-20D3CB5844BD}"/>
              </a:ext>
            </a:extLst>
          </p:cNvPr>
          <p:cNvSpPr/>
          <p:nvPr/>
        </p:nvSpPr>
        <p:spPr>
          <a:xfrm>
            <a:off x="0" y="1539866"/>
            <a:ext cx="10693400" cy="620252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446" tIns="44724" rIns="89446" bIns="44724" rtlCol="0" anchor="ctr"/>
          <a:lstStyle/>
          <a:p>
            <a:pPr marL="0" marR="0" lvl="0" indent="0" algn="ctr" defTabSz="1020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F1C350E3-8456-CC4A-8883-EBB3BBE510D3}"/>
              </a:ext>
            </a:extLst>
          </p:cNvPr>
          <p:cNvSpPr txBox="1">
            <a:spLocks/>
          </p:cNvSpPr>
          <p:nvPr/>
        </p:nvSpPr>
        <p:spPr>
          <a:xfrm>
            <a:off x="132913" y="1697214"/>
            <a:ext cx="10355128" cy="420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Tahoma"/>
              </a:rPr>
              <a:t>ПРОГРАММЫ ПОВЫШЕНИЯ КВАЛИФИКАЦИИ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xmlns="" id="{8B67F3EC-D345-ED49-B3D6-19B12302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8490" y="7218619"/>
            <a:ext cx="420414" cy="32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691" rIns="0" bIns="0">
            <a:spAutoFit/>
          </a:bodyPr>
          <a:lstStyle>
            <a:lvl1pPr marL="12700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ctr" defTabSz="912813" rtl="0" eaLnBrk="1" fontAlgn="base" latinLnBrk="0" hangingPunct="1">
              <a:lnSpc>
                <a:spcPct val="100000"/>
              </a:lnSpc>
              <a:spcBef>
                <a:spcPts val="128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altLang="ru-RU" sz="2000" b="1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5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Arial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56D22CB-3121-7CB7-8FE0-A17F5E02F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477" y="63336"/>
            <a:ext cx="646711" cy="1343946"/>
          </a:xfrm>
          <a:prstGeom prst="rect">
            <a:avLst/>
          </a:prstGeom>
        </p:spPr>
      </p:pic>
      <p:sp>
        <p:nvSpPr>
          <p:cNvPr id="25" name="Google Shape;172;p26">
            <a:extLst>
              <a:ext uri="{FF2B5EF4-FFF2-40B4-BE49-F238E27FC236}">
                <a16:creationId xmlns:a16="http://schemas.microsoft.com/office/drawing/2014/main" xmlns="" id="{E27EBD4E-D23F-183F-2522-0881E68AE215}"/>
              </a:ext>
            </a:extLst>
          </p:cNvPr>
          <p:cNvSpPr txBox="1">
            <a:spLocks/>
          </p:cNvSpPr>
          <p:nvPr/>
        </p:nvSpPr>
        <p:spPr>
          <a:xfrm>
            <a:off x="7958774" y="3090446"/>
            <a:ext cx="2148416" cy="30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tabLst/>
              <a:defRPr/>
            </a:pPr>
            <a:r>
              <a:rPr kumimoji="0" lang="ru-RU" sz="157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ПРОЕКТНАЯ ДЕЯТЕЛЬНОСТЬ</a:t>
            </a:r>
          </a:p>
        </p:txBody>
      </p:sp>
      <p:sp>
        <p:nvSpPr>
          <p:cNvPr id="28" name="Google Shape;170;p26">
            <a:extLst>
              <a:ext uri="{FF2B5EF4-FFF2-40B4-BE49-F238E27FC236}">
                <a16:creationId xmlns:a16="http://schemas.microsoft.com/office/drawing/2014/main" xmlns="" id="{4DB9755D-55D5-74F8-EF3D-11CF3F4A1150}"/>
              </a:ext>
            </a:extLst>
          </p:cNvPr>
          <p:cNvSpPr txBox="1">
            <a:spLocks/>
          </p:cNvSpPr>
          <p:nvPr/>
        </p:nvSpPr>
        <p:spPr>
          <a:xfrm>
            <a:off x="3952441" y="3161328"/>
            <a:ext cx="3024335" cy="57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tabLst/>
              <a:defRPr/>
            </a:pPr>
            <a:r>
              <a:rPr kumimoji="0" lang="ru-RU" sz="157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ОБЩЕОБРАЗОВАТЕЛЬНЫЕ ПРОГРАММЫ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602A8D-C149-6911-E31E-0161A2D96C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5657" t="24962" r="14310" b="7975"/>
          <a:stretch/>
        </p:blipFill>
        <p:spPr>
          <a:xfrm>
            <a:off x="586210" y="2242450"/>
            <a:ext cx="9672280" cy="5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018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257262-EE97-9171-9D32-ADDBAE55E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302F75-BFBD-A3A9-5493-E41B7D9765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698" y="97237"/>
            <a:ext cx="1682642" cy="1274174"/>
          </a:xfrm>
          <a:prstGeom prst="rect">
            <a:avLst/>
          </a:prstGeom>
        </p:spPr>
      </p:pic>
      <p:sp>
        <p:nvSpPr>
          <p:cNvPr id="4" name="Google Shape;167;p26">
            <a:extLst>
              <a:ext uri="{FF2B5EF4-FFF2-40B4-BE49-F238E27FC236}">
                <a16:creationId xmlns:a16="http://schemas.microsoft.com/office/drawing/2014/main" xmlns="" id="{5EE24C6F-D48E-6B55-8B36-AF650A62EC07}"/>
              </a:ext>
            </a:extLst>
          </p:cNvPr>
          <p:cNvSpPr txBox="1">
            <a:spLocks/>
          </p:cNvSpPr>
          <p:nvPr/>
        </p:nvSpPr>
        <p:spPr>
          <a:xfrm>
            <a:off x="3186460" y="843987"/>
            <a:ext cx="6699013" cy="44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ahoma"/>
              <a:buNone/>
              <a:defRPr sz="25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Tahoma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Tahoma"/>
                <a:cs typeface="Arial" charset="0"/>
                <a:sym typeface="Arial"/>
              </a:rPr>
              <a:t>Центр военно-патриотического воспитания «Вершина»</a:t>
            </a:r>
          </a:p>
        </p:txBody>
      </p:sp>
      <p:pic>
        <p:nvPicPr>
          <p:cNvPr id="8" name="object 87">
            <a:extLst>
              <a:ext uri="{FF2B5EF4-FFF2-40B4-BE49-F238E27FC236}">
                <a16:creationId xmlns:a16="http://schemas.microsoft.com/office/drawing/2014/main" xmlns="" id="{8A2B8B64-49AF-2F31-FF05-7D613828C7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9022" y="219563"/>
            <a:ext cx="1809019" cy="106281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D1AA260-04B6-EA88-2B80-A85A3D270551}"/>
              </a:ext>
            </a:extLst>
          </p:cNvPr>
          <p:cNvSpPr/>
          <p:nvPr/>
        </p:nvSpPr>
        <p:spPr>
          <a:xfrm>
            <a:off x="5693830" y="2604768"/>
            <a:ext cx="51707" cy="4612610"/>
          </a:xfrm>
          <a:prstGeom prst="rect">
            <a:avLst/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750" tIns="44876" rIns="89750" bIns="4487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22" name="Скругленный прямоугольник 51">
            <a:extLst>
              <a:ext uri="{FF2B5EF4-FFF2-40B4-BE49-F238E27FC236}">
                <a16:creationId xmlns:a16="http://schemas.microsoft.com/office/drawing/2014/main" xmlns="" id="{F8DDD90F-27EB-94F5-D835-DD71764CAADF}"/>
              </a:ext>
            </a:extLst>
          </p:cNvPr>
          <p:cNvSpPr/>
          <p:nvPr/>
        </p:nvSpPr>
        <p:spPr>
          <a:xfrm>
            <a:off x="0" y="1620391"/>
            <a:ext cx="10678904" cy="823603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446" tIns="44724" rIns="89446" bIns="44724" rtlCol="0" anchor="ctr"/>
          <a:lstStyle/>
          <a:p>
            <a:pPr marL="0" marR="0" lvl="0" indent="0" algn="ctr" defTabSz="1020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A59A4B1-7388-46A7-3395-A54EF94397A2}"/>
              </a:ext>
            </a:extLst>
          </p:cNvPr>
          <p:cNvSpPr txBox="1">
            <a:spLocks/>
          </p:cNvSpPr>
          <p:nvPr/>
        </p:nvSpPr>
        <p:spPr>
          <a:xfrm>
            <a:off x="171710" y="1737147"/>
            <a:ext cx="5573827" cy="617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Tahoma"/>
              </a:rPr>
              <a:t>МЕЖДУНАРОДНАЯ ВЫСТАВКА-ФОРУМ «РОССИЯ»</a:t>
            </a:r>
          </a:p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Tahoma"/>
              </a:rPr>
              <a:t>ПАВИЛЬОН 57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Tahoma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Tahoma"/>
              </a:rPr>
              <a:t>ВОЕННО-ПАТРИОТИЧЕСКОЕ ВОСПИТАНИЕ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C73201-32D8-92F2-2D30-A53910C7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75" y="1464753"/>
            <a:ext cx="4265191" cy="1162629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МАСТЕР-КЛАССЫ ПО ИЗО ДЛЯ УЧАСТНИКОВ СВО, ПРОХОДЯЩИХ РЕАБИЛИТАЦИЮ</a:t>
            </a:r>
            <a:b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</a:b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  <a:sym typeface="Tahoma"/>
              </a:rPr>
              <a:t> В ФГБУ «ЦЕНТРАЛЬНЫЙ ВОЕННЫЙ КЛИНИЧЕСКИЙ САНАТОРИЙ МО РФ»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1CADE8C-ED55-3F33-02CF-D14C78B698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95" y="2572699"/>
            <a:ext cx="2371550" cy="2376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3EC127A-C67E-6153-628E-20CC56A4E1B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b="4977"/>
          <a:stretch/>
        </p:blipFill>
        <p:spPr>
          <a:xfrm>
            <a:off x="2928995" y="5078285"/>
            <a:ext cx="2438006" cy="2316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540795A-AE75-C2C0-089C-70AD62A2B29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665" y="2560750"/>
            <a:ext cx="2371550" cy="237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14298BA-F24F-CBAC-D9CF-4DF3BA6892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665" y="5049056"/>
            <a:ext cx="2371550" cy="237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11FEB00-A7EF-E81A-85F2-19956F7AB7E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t="20486"/>
          <a:stretch/>
        </p:blipFill>
        <p:spPr>
          <a:xfrm>
            <a:off x="5984300" y="2617252"/>
            <a:ext cx="2048214" cy="2171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19F0780-293B-0BBB-E8B6-BCD3BFD3264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t="10811" b="7353"/>
          <a:stretch/>
        </p:blipFill>
        <p:spPr>
          <a:xfrm>
            <a:off x="8335245" y="2634730"/>
            <a:ext cx="1974065" cy="215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85473D4-DF50-52AD-30E5-62F9EA69EF3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t="9739" b="7918"/>
          <a:stretch/>
        </p:blipFill>
        <p:spPr>
          <a:xfrm>
            <a:off x="6018637" y="5049055"/>
            <a:ext cx="2053546" cy="2259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B2CE1C0-7D8A-553D-E439-730AB3E2DA6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t="12486"/>
          <a:stretch/>
        </p:blipFill>
        <p:spPr>
          <a:xfrm>
            <a:off x="8359025" y="5049055"/>
            <a:ext cx="1926503" cy="2246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object 5">
            <a:extLst>
              <a:ext uri="{FF2B5EF4-FFF2-40B4-BE49-F238E27FC236}">
                <a16:creationId xmlns:a16="http://schemas.microsoft.com/office/drawing/2014/main" xmlns="" id="{A9969774-B0EC-72ED-86C4-ED741A85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8490" y="7218619"/>
            <a:ext cx="420414" cy="32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691" rIns="0" bIns="0">
            <a:spAutoFit/>
          </a:bodyPr>
          <a:lstStyle>
            <a:lvl1pPr marL="12700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28"/>
              </a:spcBef>
              <a:buFont typeface="Arial" charset="0"/>
              <a:buNone/>
            </a:pPr>
            <a:r>
              <a:rPr lang="ru-RU" altLang="ru-RU" sz="2000" b="1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6</a:t>
            </a:r>
            <a:endParaRPr lang="ru-RU" altLang="ru-RU" sz="2000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4738E1F-49A4-E0FC-D4A2-5A440986316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82750" y="60657"/>
            <a:ext cx="6462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04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63C4CB-A10A-2404-969B-53A97A75E9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3190" y="1280228"/>
            <a:ext cx="2813221" cy="2107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4D7D74-21F8-08ED-E79C-F4F5C5E29F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2306" y="1167710"/>
            <a:ext cx="1637074" cy="2182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E3CA99-1018-68C8-576A-CB9B81F843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606" y="4376814"/>
            <a:ext cx="3633806" cy="2725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E27880-CBBB-8A7F-50D9-349A349C96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444" y="1357528"/>
            <a:ext cx="1490065" cy="1986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18B3A9-D321-F2DC-01B8-799E529C67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3080" y="4316780"/>
            <a:ext cx="4199145" cy="2801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Скругленный прямоугольник 51">
            <a:extLst>
              <a:ext uri="{FF2B5EF4-FFF2-40B4-BE49-F238E27FC236}">
                <a16:creationId xmlns:a16="http://schemas.microsoft.com/office/drawing/2014/main" xmlns="" id="{DB557113-1C12-7913-B6C9-B419FC652935}"/>
              </a:ext>
            </a:extLst>
          </p:cNvPr>
          <p:cNvSpPr/>
          <p:nvPr/>
        </p:nvSpPr>
        <p:spPr>
          <a:xfrm>
            <a:off x="1" y="3403475"/>
            <a:ext cx="10693400" cy="748064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446" tIns="44724" rIns="89446" bIns="44724" rtlCol="0" anchor="ctr"/>
          <a:lstStyle/>
          <a:p>
            <a:pPr algn="ctr" defTabSz="102067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56F52D7A-A6D7-E6B9-0FF5-1C75D74E05E6}"/>
              </a:ext>
            </a:extLst>
          </p:cNvPr>
          <p:cNvSpPr txBox="1">
            <a:spLocks/>
          </p:cNvSpPr>
          <p:nvPr/>
        </p:nvSpPr>
        <p:spPr>
          <a:xfrm>
            <a:off x="835023" y="3490749"/>
            <a:ext cx="9023353" cy="617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sym typeface="Tahoma"/>
              </a:rPr>
              <a:t>УРОКИ МУЖЕСТВА С МАСТЕР-КЛАССАМИ В ОБЩЕОБРАЗОВАТЕЛЬНЫХ ОРГАНИЗАЦИЯХ Г. МОСКВЫ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latin typeface="Century Gothic" pitchFamily="34" charset="0"/>
                <a:sym typeface="Tahoma"/>
              </a:rPr>
              <a:t>(БОЛЕЕ 30 УРОКОВ В 2025 Г.)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3B6A783-A270-87D2-421F-E0260B3E68E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59" y="34630"/>
            <a:ext cx="1682642" cy="12741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81FA07-36DD-4D9F-6022-F2398A6EEA5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0074" y="-114598"/>
            <a:ext cx="646232" cy="1347333"/>
          </a:xfrm>
          <a:prstGeom prst="rect">
            <a:avLst/>
          </a:prstGeom>
        </p:spPr>
      </p:pic>
      <p:sp>
        <p:nvSpPr>
          <p:cNvPr id="11" name="Google Shape;167;p26">
            <a:extLst>
              <a:ext uri="{FF2B5EF4-FFF2-40B4-BE49-F238E27FC236}">
                <a16:creationId xmlns:a16="http://schemas.microsoft.com/office/drawing/2014/main" xmlns="" id="{9CCCDF4F-E052-9115-55F1-9308BA2B2061}"/>
              </a:ext>
            </a:extLst>
          </p:cNvPr>
          <p:cNvSpPr txBox="1">
            <a:spLocks/>
          </p:cNvSpPr>
          <p:nvPr/>
        </p:nvSpPr>
        <p:spPr>
          <a:xfrm>
            <a:off x="3186812" y="678292"/>
            <a:ext cx="6699013" cy="44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ahoma"/>
              <a:buNone/>
              <a:defRPr sz="25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Tahoma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Tahoma"/>
                <a:cs typeface="Arial" charset="0"/>
                <a:sym typeface="Arial"/>
              </a:rPr>
              <a:t>Центр военно-патриотического воспитания «Вершина»</a:t>
            </a:r>
          </a:p>
        </p:txBody>
      </p:sp>
      <p:pic>
        <p:nvPicPr>
          <p:cNvPr id="12" name="object 87">
            <a:extLst>
              <a:ext uri="{FF2B5EF4-FFF2-40B4-BE49-F238E27FC236}">
                <a16:creationId xmlns:a16="http://schemas.microsoft.com/office/drawing/2014/main" xmlns="" id="{99277EE8-5CE5-8DE8-11FF-C25A3B3614C6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71210" y="44656"/>
            <a:ext cx="1809019" cy="10628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46D186B-3B60-50C9-1F65-494FA5A98BB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47615" y="4321277"/>
            <a:ext cx="2045261" cy="2725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33EE943-5C52-6AD9-1975-F69119EE8E2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63411" y="1232735"/>
            <a:ext cx="2779545" cy="2086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038828DA-F34E-85F7-6599-8010309E8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8490" y="7218619"/>
            <a:ext cx="420414" cy="32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691" rIns="0" bIns="0">
            <a:spAutoFit/>
          </a:bodyPr>
          <a:lstStyle>
            <a:lvl1pPr marL="12700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28"/>
              </a:spcBef>
              <a:buFont typeface="Arial" charset="0"/>
              <a:buNone/>
            </a:pPr>
            <a:r>
              <a:rPr lang="ru-RU" altLang="ru-RU" sz="2000" b="1" dirty="0">
                <a:solidFill>
                  <a:prstClr val="white">
                    <a:lumMod val="50000"/>
                  </a:prstClr>
                </a:solidFill>
                <a:latin typeface="Century Gothic" pitchFamily="34" charset="0"/>
              </a:rPr>
              <a:t>7</a:t>
            </a:r>
            <a:endParaRPr lang="ru-RU" altLang="ru-RU" sz="2000" dirty="0">
              <a:solidFill>
                <a:prstClr val="white">
                  <a:lumMod val="50000"/>
                </a:prst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379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1DFEDE-0117-A5C6-0578-BE6C8CFE8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7A253C-F52E-DCD1-8009-2AB9A0550D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191" y="57627"/>
            <a:ext cx="1682642" cy="1274174"/>
          </a:xfrm>
          <a:prstGeom prst="rect">
            <a:avLst/>
          </a:prstGeom>
        </p:spPr>
      </p:pic>
      <p:sp>
        <p:nvSpPr>
          <p:cNvPr id="4" name="Google Shape;167;p26">
            <a:extLst>
              <a:ext uri="{FF2B5EF4-FFF2-40B4-BE49-F238E27FC236}">
                <a16:creationId xmlns:a16="http://schemas.microsoft.com/office/drawing/2014/main" xmlns="" id="{9DB127F4-BFA5-E3F7-F149-71E74D2B8607}"/>
              </a:ext>
            </a:extLst>
          </p:cNvPr>
          <p:cNvSpPr txBox="1">
            <a:spLocks/>
          </p:cNvSpPr>
          <p:nvPr/>
        </p:nvSpPr>
        <p:spPr>
          <a:xfrm>
            <a:off x="3380293" y="804200"/>
            <a:ext cx="6699013" cy="44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Tahoma"/>
              <a:buNone/>
              <a:defRPr sz="25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Tahoma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Tahoma"/>
                <a:cs typeface="Arial" charset="0"/>
                <a:sym typeface="Arial"/>
              </a:rPr>
              <a:t>Центр военно-патриотического воспитания «Вершина»</a:t>
            </a:r>
          </a:p>
        </p:txBody>
      </p:sp>
      <p:pic>
        <p:nvPicPr>
          <p:cNvPr id="8" name="object 87">
            <a:extLst>
              <a:ext uri="{FF2B5EF4-FFF2-40B4-BE49-F238E27FC236}">
                <a16:creationId xmlns:a16="http://schemas.microsoft.com/office/drawing/2014/main" xmlns="" id="{3FE78367-AF31-61DA-6EFA-6ED5150AC4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9022" y="219563"/>
            <a:ext cx="1809019" cy="1062810"/>
          </a:xfrm>
          <a:prstGeom prst="rect">
            <a:avLst/>
          </a:prstGeom>
        </p:spPr>
      </p:pic>
      <p:sp>
        <p:nvSpPr>
          <p:cNvPr id="22" name="Скругленный прямоугольник 51">
            <a:extLst>
              <a:ext uri="{FF2B5EF4-FFF2-40B4-BE49-F238E27FC236}">
                <a16:creationId xmlns:a16="http://schemas.microsoft.com/office/drawing/2014/main" xmlns="" id="{C4F1EA54-321E-A1DD-03D4-B4CFCD1C2E3E}"/>
              </a:ext>
            </a:extLst>
          </p:cNvPr>
          <p:cNvSpPr/>
          <p:nvPr/>
        </p:nvSpPr>
        <p:spPr>
          <a:xfrm>
            <a:off x="0" y="1539866"/>
            <a:ext cx="10678904" cy="620252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25400" cap="flat" cmpd="sng" algn="ctr">
            <a:noFill/>
            <a:prstDash val="solid"/>
          </a:ln>
          <a:effectLst/>
        </p:spPr>
        <p:txBody>
          <a:bodyPr lIns="89446" tIns="44724" rIns="89446" bIns="44724" rtlCol="0" anchor="ctr"/>
          <a:lstStyle/>
          <a:p>
            <a:pPr marL="0" marR="0" lvl="0" indent="0" algn="ctr" defTabSz="10206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210A4EA-14AC-307E-2A4F-C862B66D5754}"/>
              </a:ext>
            </a:extLst>
          </p:cNvPr>
          <p:cNvSpPr txBox="1">
            <a:spLocks/>
          </p:cNvSpPr>
          <p:nvPr/>
        </p:nvSpPr>
        <p:spPr>
          <a:xfrm>
            <a:off x="132913" y="1697214"/>
            <a:ext cx="10355128" cy="420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  <a:sym typeface="Tahoma"/>
              </a:rPr>
              <a:t>ПЛАНЫ НА 2025 ГОД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2ABE3A9-1465-23D4-1082-7BD2F5D0D4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477" y="63336"/>
            <a:ext cx="646711" cy="1343946"/>
          </a:xfrm>
          <a:prstGeom prst="rect">
            <a:avLst/>
          </a:prstGeom>
        </p:spPr>
      </p:pic>
      <p:sp>
        <p:nvSpPr>
          <p:cNvPr id="25" name="Google Shape;172;p26">
            <a:extLst>
              <a:ext uri="{FF2B5EF4-FFF2-40B4-BE49-F238E27FC236}">
                <a16:creationId xmlns:a16="http://schemas.microsoft.com/office/drawing/2014/main" xmlns="" id="{91EA785B-E5F6-49F5-F465-1892204BFA4D}"/>
              </a:ext>
            </a:extLst>
          </p:cNvPr>
          <p:cNvSpPr txBox="1">
            <a:spLocks/>
          </p:cNvSpPr>
          <p:nvPr/>
        </p:nvSpPr>
        <p:spPr>
          <a:xfrm>
            <a:off x="7958774" y="3090446"/>
            <a:ext cx="2148416" cy="30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tabLst/>
              <a:defRPr/>
            </a:pPr>
            <a:r>
              <a:rPr kumimoji="0" lang="ru-RU" sz="157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ПРОЕКТНАЯ ДЕЯТЕЛЬНОСТЬ</a:t>
            </a:r>
          </a:p>
        </p:txBody>
      </p:sp>
      <p:sp>
        <p:nvSpPr>
          <p:cNvPr id="28" name="Google Shape;170;p26">
            <a:extLst>
              <a:ext uri="{FF2B5EF4-FFF2-40B4-BE49-F238E27FC236}">
                <a16:creationId xmlns:a16="http://schemas.microsoft.com/office/drawing/2014/main" xmlns="" id="{413AEEF2-CAA6-5E70-67DC-156694EB07F3}"/>
              </a:ext>
            </a:extLst>
          </p:cNvPr>
          <p:cNvSpPr txBox="1">
            <a:spLocks/>
          </p:cNvSpPr>
          <p:nvPr/>
        </p:nvSpPr>
        <p:spPr>
          <a:xfrm>
            <a:off x="3952441" y="3161328"/>
            <a:ext cx="3024335" cy="57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87" tIns="40083" rIns="80187" bIns="4008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8020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03"/>
              </a:spcAft>
              <a:buClr>
                <a:srgbClr val="FFFFFF"/>
              </a:buClr>
              <a:buSzPts val="1400"/>
              <a:buFont typeface="Lato"/>
              <a:buNone/>
              <a:tabLst/>
              <a:defRPr/>
            </a:pPr>
            <a:r>
              <a:rPr kumimoji="0" lang="ru-RU" sz="157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ОБЩЕОБРАЗОВАТЕЛЬНЫЕ ПРОГРАММЫ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8CC6D1-28B4-C81C-34AB-4EE2CB5B5E3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0270" t="12748" r="10270" b="18875"/>
          <a:stretch/>
        </p:blipFill>
        <p:spPr>
          <a:xfrm>
            <a:off x="0" y="2285334"/>
            <a:ext cx="10693400" cy="5212593"/>
          </a:xfrm>
          <a:prstGeom prst="rect">
            <a:avLst/>
          </a:prstGeom>
        </p:spPr>
      </p:pic>
      <p:sp>
        <p:nvSpPr>
          <p:cNvPr id="23" name="object 5">
            <a:extLst>
              <a:ext uri="{FF2B5EF4-FFF2-40B4-BE49-F238E27FC236}">
                <a16:creationId xmlns:a16="http://schemas.microsoft.com/office/drawing/2014/main" xmlns="" id="{FB8B2679-96D1-6A2A-CF10-56EA0532B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8490" y="7218619"/>
            <a:ext cx="420414" cy="32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691" rIns="0" bIns="0">
            <a:spAutoFit/>
          </a:bodyPr>
          <a:lstStyle>
            <a:lvl1pPr marL="12700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ctr" defTabSz="912813" rtl="0" eaLnBrk="1" fontAlgn="base" latinLnBrk="0" hangingPunct="1">
              <a:lnSpc>
                <a:spcPct val="100000"/>
              </a:lnSpc>
              <a:spcBef>
                <a:spcPts val="128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Arial" charset="0"/>
              </a:rPr>
              <a:t>8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381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 2013–2022">
  <a:themeElements>
    <a:clrScheme name="Тема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 2013–2022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4370</TotalTime>
  <Words>315</Words>
  <Application>Microsoft Office PowerPoint</Application>
  <PresentationFormat>Произвольный</PresentationFormat>
  <Paragraphs>67</Paragraphs>
  <Slides>10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Тема Office</vt:lpstr>
      <vt:lpstr>3_Тема Office</vt:lpstr>
      <vt:lpstr>Тема Office 2013–2022</vt:lpstr>
      <vt:lpstr>Слайд 1</vt:lpstr>
      <vt:lpstr>Слайд 2</vt:lpstr>
      <vt:lpstr>Слайд 3</vt:lpstr>
      <vt:lpstr>Слайд 4</vt:lpstr>
      <vt:lpstr>ДОПОЛНИТЕЛЬНАЯ ОБЩЕОБРАЗОВАТЕЛЬНАЯ ПРОГРАММА «ПСИХОЛОГИЯ МЕЖЛИЧНОСТНОГО ОБЩЕНИЯ. ОСНОВЫ КОММУНИКАЦИИ»</vt:lpstr>
      <vt:lpstr>Слайд 6</vt:lpstr>
      <vt:lpstr>МАСТЕР-КЛАССЫ ПО ИЗО ДЛЯ УЧАСТНИКОВ СВО, ПРОХОДЯЩИХ РЕАБИЛИТАЦИЮ  В ФГБУ «ЦЕНТРАЛЬНЫЙ ВОЕННЫЙ КЛИНИЧЕСКИЙ САНАТОРИЙ МО РФ»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karabanova_mv</cp:lastModifiedBy>
  <cp:revision>237</cp:revision>
  <cp:lastPrinted>2025-03-25T07:21:26Z</cp:lastPrinted>
  <dcterms:created xsi:type="dcterms:W3CDTF">2023-02-14T18:07:17Z</dcterms:created>
  <dcterms:modified xsi:type="dcterms:W3CDTF">2025-04-24T09:54:40Z</dcterms:modified>
</cp:coreProperties>
</file>