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59" r:id="rId2"/>
    <p:sldId id="258" r:id="rId3"/>
    <p:sldId id="260" r:id="rId4"/>
    <p:sldId id="261" r:id="rId5"/>
  </p:sldIdLst>
  <p:sldSz cx="12192000" cy="6858000"/>
  <p:notesSz cx="6858000" cy="9144000"/>
  <p:embeddedFontLst>
    <p:embeddedFont>
      <p:font typeface="Helvetica Neue" panose="020B0604020202020204" charset="0"/>
      <p:regular r:id="rId7"/>
      <p:bold r:id="rId8"/>
      <p:italic r:id="rId9"/>
      <p:boldItalic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23" autoAdjust="0"/>
  </p:normalViewPr>
  <p:slideViewPr>
    <p:cSldViewPr snapToGrid="0">
      <p:cViewPr>
        <p:scale>
          <a:sx n="57" d="100"/>
          <a:sy n="57" d="100"/>
        </p:scale>
        <p:origin x="2634" y="11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5504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5032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3978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524000" y="0"/>
            <a:ext cx="9144000" cy="3509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1850" y="0"/>
            <a:ext cx="10515600" cy="456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2268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None/>
              <a:defRPr sz="2400" b="1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2055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202" cy="587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2pPr>
            <a:lvl3pPr marL="1371600" lvl="2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3pPr>
            <a:lvl4pPr marL="1828800" lvl="3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4pPr>
            <a:lvl5pPr marL="2286000" lvl="4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4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alibri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>
  <p:cSld name="Заголовок и вертикальный текст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>
  <p:cSld name="Вертикальный заголовок и текст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8724900" y="0"/>
            <a:ext cx="2628900" cy="6542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649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65375"/>
            <a:ext cx="9580418" cy="798384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Google Shape;68;p15"/>
          <p:cNvSpPr/>
          <p:nvPr/>
        </p:nvSpPr>
        <p:spPr>
          <a:xfrm>
            <a:off x="417857" y="2927791"/>
            <a:ext cx="2550394" cy="999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88684" y="357908"/>
            <a:ext cx="9812425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buClr>
                <a:srgbClr val="1D3152"/>
              </a:buClr>
              <a:buSzPts val="4900"/>
            </a:pPr>
            <a:r>
              <a:rPr lang="ru-RU" sz="3200" dirty="0">
                <a:solidFill>
                  <a:srgbClr val="1D31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ЛЕТНИЕ ЛАГЕРЯ С ДНЕВНЫМ ПРЕБЫВАНИЕМ ДЕТЕЙ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8684" y="1578058"/>
            <a:ext cx="7571874" cy="234957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Единый график смен в пришкольных лагерях:  </a:t>
            </a:r>
          </a:p>
          <a:p>
            <a:pPr algn="ctr">
              <a:spcAft>
                <a:spcPts val="800"/>
              </a:spcAft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смена – с 09.06.2025 по 09.07.2025 </a:t>
            </a:r>
          </a:p>
          <a:p>
            <a:pPr algn="ctr">
              <a:spcAft>
                <a:spcPts val="800"/>
              </a:spcAft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смена – с 14.07.2025 по 11.08.2025</a:t>
            </a:r>
          </a:p>
          <a:p>
            <a:pPr algn="ctr">
              <a:spcAft>
                <a:spcPts val="800"/>
              </a:spcAft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смена – с 28.07.2025 по 25.08.2025*</a:t>
            </a:r>
          </a:p>
        </p:txBody>
      </p:sp>
      <p:pic>
        <p:nvPicPr>
          <p:cNvPr id="9" name="Google Shape;64;p15" title="photo_5461133818778994381_y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86865" y="2467866"/>
            <a:ext cx="4780547" cy="2831211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1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194781"/>
            <a:ext cx="9400674" cy="798384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88684" y="387314"/>
            <a:ext cx="9812425" cy="459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buClr>
                <a:srgbClr val="1D3152"/>
              </a:buClr>
              <a:buSzPts val="4900"/>
            </a:pPr>
            <a:r>
              <a:rPr lang="ru-RU" sz="3200" dirty="0">
                <a:solidFill>
                  <a:srgbClr val="1D31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ТЕМАТИЧЕСКИЕ СМЕНЫ НА БАЗЕ УМЦ “АВАНГАРД” </a:t>
            </a:r>
          </a:p>
        </p:txBody>
      </p:sp>
      <p:pic>
        <p:nvPicPr>
          <p:cNvPr id="20" name="Google Shape;7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170" y="1502225"/>
            <a:ext cx="2283904" cy="228394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Скругленный прямоугольник 20"/>
          <p:cNvSpPr/>
          <p:nvPr/>
        </p:nvSpPr>
        <p:spPr>
          <a:xfrm>
            <a:off x="5686408" y="1727543"/>
            <a:ext cx="6225569" cy="353004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График смен:  </a:t>
            </a:r>
          </a:p>
          <a:p>
            <a:pPr algn="ctr">
              <a:spcAft>
                <a:spcPts val="800"/>
              </a:spcAft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смена – с 23.06.2025 по 28.06.2025 </a:t>
            </a:r>
          </a:p>
          <a:p>
            <a:pPr algn="ctr">
              <a:spcAft>
                <a:spcPts val="800"/>
              </a:spcAft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смена – с 07.07.2025 по 12.07.2025</a:t>
            </a:r>
          </a:p>
          <a:p>
            <a:pPr algn="ctr">
              <a:spcAft>
                <a:spcPts val="800"/>
              </a:spcAft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смена – с 21.07.2025 по 26.07.2025</a:t>
            </a:r>
          </a:p>
          <a:p>
            <a:pPr algn="ctr">
              <a:spcAft>
                <a:spcPts val="800"/>
              </a:spcAft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смена – с 04.08.2025 по 09.08.2025</a:t>
            </a:r>
          </a:p>
          <a:p>
            <a:pPr algn="ctr">
              <a:spcAft>
                <a:spcPts val="800"/>
              </a:spcAft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смена – с 18.08.2025 по 23.08.2025</a:t>
            </a:r>
          </a:p>
        </p:txBody>
      </p:sp>
      <p:pic>
        <p:nvPicPr>
          <p:cNvPr id="1026" name="Picture 2" descr="Новый визуальный код «Движения первых» - Северная газет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2" r="18404"/>
          <a:stretch/>
        </p:blipFill>
        <p:spPr bwMode="auto">
          <a:xfrm>
            <a:off x="4339228" y="3886339"/>
            <a:ext cx="1002436" cy="163064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Google Shape;70;p16"/>
          <p:cNvPicPr preferRelativeResize="0"/>
          <p:nvPr/>
        </p:nvPicPr>
        <p:blipFill rotWithShape="1">
          <a:blip r:embed="rId6">
            <a:alphaModFix/>
          </a:blip>
          <a:srcRect l="56099" t="33240" r="5565" b="9407"/>
          <a:stretch/>
        </p:blipFill>
        <p:spPr>
          <a:xfrm>
            <a:off x="288684" y="3886339"/>
            <a:ext cx="3705800" cy="2499949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3103644" y="1513070"/>
            <a:ext cx="2080420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Подать заявку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rot="5400000">
            <a:off x="2975043" y="1679284"/>
            <a:ext cx="832841" cy="1504780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80648"/>
            <a:ext cx="8250382" cy="1585893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88684" y="387314"/>
            <a:ext cx="9812425" cy="459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buClr>
                <a:srgbClr val="1D3152"/>
              </a:buClr>
              <a:buSzPts val="4900"/>
            </a:pPr>
            <a:r>
              <a:rPr lang="ru-RU" sz="3200" dirty="0">
                <a:solidFill>
                  <a:srgbClr val="1D31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 «УМНЫЕ КАНИКУЛЫ» - 2025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185698"/>
            <a:ext cx="8087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 5 ПО 28 ИЮНЯ 2025 ГОДА (ВКЛЮЧАЯ СУББОТЫ), 18 ДНЕЙ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88684" y="1987943"/>
            <a:ext cx="6096000" cy="39292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НОВОЕ В 2025 ГОДУ: </a:t>
            </a:r>
          </a:p>
          <a:p>
            <a:pPr marL="457200" indent="-457200">
              <a:spcAft>
                <a:spcPts val="800"/>
              </a:spcAft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Математические бои </a:t>
            </a:r>
          </a:p>
          <a:p>
            <a:pPr marL="457200" indent="-457200">
              <a:spcAft>
                <a:spcPts val="800"/>
              </a:spcAft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Флешмоб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“Подмосковье читает Пушкина”</a:t>
            </a:r>
          </a:p>
          <a:p>
            <a:pPr marL="457200" indent="-457200">
              <a:spcAft>
                <a:spcPts val="800"/>
              </a:spcAft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Искусственный интеллект (программа обучения для детей и учителей)</a:t>
            </a:r>
          </a:p>
          <a:p>
            <a:pPr marL="457200" indent="-457200">
              <a:spcAft>
                <a:spcPts val="800"/>
              </a:spcAft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“Разгон Констелляции” (исторические видеоролики совместно с ГИТИС) </a:t>
            </a:r>
          </a:p>
          <a:p>
            <a:pPr marL="457200" indent="-457200">
              <a:spcAft>
                <a:spcPts val="800"/>
              </a:spcAft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Экскурсия в павильон “АТОМ” на ВДНХ </a:t>
            </a:r>
          </a:p>
        </p:txBody>
      </p:sp>
      <p:pic>
        <p:nvPicPr>
          <p:cNvPr id="19" name="Google Shape;81;p17" title="photo_5269330625268151171_y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5106" y="2256061"/>
            <a:ext cx="5053336" cy="3661163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559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/>
          <p:nvPr/>
        </p:nvSpPr>
        <p:spPr>
          <a:xfrm>
            <a:off x="417857" y="2927791"/>
            <a:ext cx="2550394" cy="999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" name="Google Shape;88;p18" title="qrco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00982" y="2687444"/>
            <a:ext cx="2303104" cy="230310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0" y="194781"/>
            <a:ext cx="9400674" cy="798384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8337" y="348634"/>
            <a:ext cx="9812425" cy="803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buClr>
                <a:srgbClr val="1D3152"/>
              </a:buClr>
              <a:buSzPts val="4900"/>
            </a:pPr>
            <a:r>
              <a:rPr lang="ru-RU" sz="3200" dirty="0">
                <a:solidFill>
                  <a:srgbClr val="1D31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ЛЕТНИЕ ЛАГЕРЯ С ДНЕВНЫМ ПРЕБЫВАНИЕМ ДЕТЕЙ </a:t>
            </a:r>
          </a:p>
          <a:p>
            <a:pPr lvl="0">
              <a:lnSpc>
                <a:spcPct val="70000"/>
              </a:lnSpc>
              <a:buClr>
                <a:srgbClr val="1D3152"/>
              </a:buClr>
              <a:buSzPts val="4900"/>
            </a:pPr>
            <a:r>
              <a:rPr lang="ru-RU" sz="3200" dirty="0" smtClean="0">
                <a:solidFill>
                  <a:srgbClr val="1D31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3200" dirty="0">
              <a:solidFill>
                <a:srgbClr val="1D315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612324" y="1654233"/>
            <a:ext cx="2080420" cy="91940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Записаться на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программу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l="8512" t="17705" r="72920" b="73694"/>
          <a:stretch/>
        </p:blipFill>
        <p:spPr>
          <a:xfrm>
            <a:off x="9866457" y="5185799"/>
            <a:ext cx="2270125" cy="591546"/>
          </a:xfrm>
          <a:prstGeom prst="rect">
            <a:avLst/>
          </a:prstGeom>
        </p:spPr>
      </p:pic>
      <p:pic>
        <p:nvPicPr>
          <p:cNvPr id="2050" name="Picture 2" descr="Система дополнительного образования Московской област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547" y="4990245"/>
            <a:ext cx="900910" cy="90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oogle Shape;89;p18"/>
          <p:cNvPicPr preferRelativeResize="0"/>
          <p:nvPr/>
        </p:nvPicPr>
        <p:blipFill rotWithShape="1">
          <a:blip r:embed="rId7">
            <a:alphaModFix/>
          </a:blip>
          <a:srcRect l="9202" t="2750" r="7443" b="33874"/>
          <a:stretch/>
        </p:blipFill>
        <p:spPr>
          <a:xfrm>
            <a:off x="208928" y="1297202"/>
            <a:ext cx="8982817" cy="3841552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519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155</Words>
  <Application>Microsoft Office PowerPoint</Application>
  <PresentationFormat>Широкоэкранный</PresentationFormat>
  <Paragraphs>24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Helvetica Neue</vt:lpstr>
      <vt:lpstr>Arial</vt:lpstr>
      <vt:lpstr>Calibri</vt:lpstr>
      <vt:lpstr>Wingdings</vt:lpstr>
      <vt:lpstr>Default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Таланова Виктория Александровна</dc:creator>
  <cp:lastModifiedBy>Таланова Виктория Александровна</cp:lastModifiedBy>
  <cp:revision>37</cp:revision>
  <dcterms:modified xsi:type="dcterms:W3CDTF">2025-05-29T13:40:01Z</dcterms:modified>
</cp:coreProperties>
</file>