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docProps/custom.xml" ContentType="application/vnd.openxmlformats-officedocument.custom-properties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299" r:id="rId3"/>
    <p:sldId id="301" r:id="rId4"/>
    <p:sldId id="302" r:id="rId5"/>
    <p:sldId id="309" r:id="rId6"/>
    <p:sldId id="310" r:id="rId7"/>
    <p:sldId id="311" r:id="rId8"/>
    <p:sldId id="312" r:id="rId9"/>
    <p:sldId id="313" r:id="rId10"/>
    <p:sldId id="316" r:id="rId11"/>
    <p:sldId id="306" r:id="rId12"/>
    <p:sldId id="317" r:id="rId13"/>
    <p:sldId id="314" r:id="rId14"/>
    <p:sldId id="304" r:id="rId15"/>
    <p:sldId id="318" r:id="rId16"/>
    <p:sldId id="308" r:id="rId17"/>
    <p:sldId id="319" r:id="rId18"/>
    <p:sldId id="315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686" autoAdjust="0"/>
  </p:normalViewPr>
  <p:slideViewPr>
    <p:cSldViewPr>
      <p:cViewPr varScale="1">
        <p:scale>
          <a:sx n="75" d="100"/>
          <a:sy n="75" d="100"/>
        </p:scale>
        <p:origin x="-96" y="-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B0822-855E-4333-BED6-A19332A93A6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A53A-DA6E-497F-BA95-85A4B8AF048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60000"/>
                  <a:lumOff val="40000"/>
                </a:schemeClr>
              </a:solidFill>
            </a:rPr>
            <a:t>Картина мира</a:t>
          </a:r>
        </a:p>
      </dgm:t>
    </dgm:pt>
    <dgm:pt modelId="{BC7643B8-13EF-43A3-A50D-7194520C47CF}" type="parTrans" cxnId="{CA062A47-2394-43FA-BA09-55606EDA7908}">
      <dgm:prSet/>
      <dgm:spPr/>
      <dgm:t>
        <a:bodyPr/>
        <a:lstStyle/>
        <a:p>
          <a:endParaRPr lang="ru-RU"/>
        </a:p>
      </dgm:t>
    </dgm:pt>
    <dgm:pt modelId="{3BFF0053-06E2-4A27-9270-CBE40E12A6C7}" type="sibTrans" cxnId="{CA062A47-2394-43FA-BA09-55606EDA7908}">
      <dgm:prSet/>
      <dgm:spPr/>
      <dgm:t>
        <a:bodyPr/>
        <a:lstStyle/>
        <a:p>
          <a:endParaRPr lang="ru-RU"/>
        </a:p>
      </dgm:t>
    </dgm:pt>
    <dgm:pt modelId="{B432AB28-537C-4A7F-92CE-FC5584A4EF0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60000"/>
                  <a:lumOff val="40000"/>
                </a:schemeClr>
              </a:solidFill>
            </a:rPr>
            <a:t>Образ будущего </a:t>
          </a:r>
        </a:p>
      </dgm:t>
    </dgm:pt>
    <dgm:pt modelId="{1A63543E-9C0B-4BC1-87C1-27F47C401F92}" type="parTrans" cxnId="{8A855C1E-C600-4AD2-B0F0-BAB55662BD24}">
      <dgm:prSet/>
      <dgm:spPr/>
      <dgm:t>
        <a:bodyPr/>
        <a:lstStyle/>
        <a:p>
          <a:endParaRPr lang="ru-RU"/>
        </a:p>
      </dgm:t>
    </dgm:pt>
    <dgm:pt modelId="{3D9DDA27-CD9C-43D4-8B7B-2284558020F8}" type="sibTrans" cxnId="{8A855C1E-C600-4AD2-B0F0-BAB55662BD24}">
      <dgm:prSet/>
      <dgm:spPr/>
      <dgm:t>
        <a:bodyPr/>
        <a:lstStyle/>
        <a:p>
          <a:endParaRPr lang="ru-RU"/>
        </a:p>
      </dgm:t>
    </dgm:pt>
    <dgm:pt modelId="{586987A2-FBBF-4656-B0AF-5BCDEDC21479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60000"/>
                  <a:lumOff val="40000"/>
                </a:schemeClr>
              </a:solidFill>
            </a:rPr>
            <a:t>Ценности личности</a:t>
          </a:r>
        </a:p>
      </dgm:t>
    </dgm:pt>
    <dgm:pt modelId="{E357F486-18BD-4D79-8358-B7D964B935D8}" type="parTrans" cxnId="{66FB62D4-4A42-4027-88FD-9B51B20E7008}">
      <dgm:prSet/>
      <dgm:spPr/>
      <dgm:t>
        <a:bodyPr/>
        <a:lstStyle/>
        <a:p>
          <a:endParaRPr lang="ru-RU"/>
        </a:p>
      </dgm:t>
    </dgm:pt>
    <dgm:pt modelId="{204057FC-9089-4841-A52D-30EF324C5C04}" type="sibTrans" cxnId="{66FB62D4-4A42-4027-88FD-9B51B20E7008}">
      <dgm:prSet/>
      <dgm:spPr/>
      <dgm:t>
        <a:bodyPr/>
        <a:lstStyle/>
        <a:p>
          <a:endParaRPr lang="ru-RU"/>
        </a:p>
      </dgm:t>
    </dgm:pt>
    <dgm:pt modelId="{D3FE521D-9FB9-41FE-9578-4B8301BD4BA0}" type="pres">
      <dgm:prSet presAssocID="{539B0822-855E-4333-BED6-A19332A93A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9185C-DC29-4E78-B5BD-89B862E19910}" type="pres">
      <dgm:prSet presAssocID="{59C7A53A-DA6E-497F-BA95-85A4B8AF048C}" presName="parentLin" presStyleCnt="0"/>
      <dgm:spPr/>
    </dgm:pt>
    <dgm:pt modelId="{60257D13-7C86-46A9-9BB9-F0DFE3940D45}" type="pres">
      <dgm:prSet presAssocID="{59C7A53A-DA6E-497F-BA95-85A4B8AF048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8E1F6C-B40E-4C99-A648-5EA95B25B347}" type="pres">
      <dgm:prSet presAssocID="{59C7A53A-DA6E-497F-BA95-85A4B8AF048C}" presName="parentText" presStyleLbl="node1" presStyleIdx="0" presStyleCnt="3" custLinFactNeighborX="-8397" custLinFactNeighborY="-14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9B937-B03C-47A6-A8B3-4959B30B704E}" type="pres">
      <dgm:prSet presAssocID="{59C7A53A-DA6E-497F-BA95-85A4B8AF048C}" presName="negativeSpace" presStyleCnt="0"/>
      <dgm:spPr/>
    </dgm:pt>
    <dgm:pt modelId="{CB05A716-4631-4032-AD49-76DC0C6631F8}" type="pres">
      <dgm:prSet presAssocID="{59C7A53A-DA6E-497F-BA95-85A4B8AF048C}" presName="childText" presStyleLbl="conFgAcc1" presStyleIdx="0" presStyleCnt="3">
        <dgm:presLayoutVars>
          <dgm:bulletEnabled val="1"/>
        </dgm:presLayoutVars>
      </dgm:prSet>
      <dgm:spPr/>
    </dgm:pt>
    <dgm:pt modelId="{45D0CE50-CD55-4286-ABF8-1D978038BBBD}" type="pres">
      <dgm:prSet presAssocID="{3BFF0053-06E2-4A27-9270-CBE40E12A6C7}" presName="spaceBetweenRectangles" presStyleCnt="0"/>
      <dgm:spPr/>
    </dgm:pt>
    <dgm:pt modelId="{F030D624-34CF-41C7-A47C-AE69295F3085}" type="pres">
      <dgm:prSet presAssocID="{B432AB28-537C-4A7F-92CE-FC5584A4EF04}" presName="parentLin" presStyleCnt="0"/>
      <dgm:spPr/>
    </dgm:pt>
    <dgm:pt modelId="{FF5F9160-C05B-4677-9878-E94468805B51}" type="pres">
      <dgm:prSet presAssocID="{B432AB28-537C-4A7F-92CE-FC5584A4EF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346DE0-23BB-465C-81AB-3B682E53CFD9}" type="pres">
      <dgm:prSet presAssocID="{B432AB28-537C-4A7F-92CE-FC5584A4EF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390D8-BBE8-4942-BBB7-90F2E2AFD731}" type="pres">
      <dgm:prSet presAssocID="{B432AB28-537C-4A7F-92CE-FC5584A4EF04}" presName="negativeSpace" presStyleCnt="0"/>
      <dgm:spPr/>
    </dgm:pt>
    <dgm:pt modelId="{4478141E-3279-4D56-A58D-8DB74B6E9814}" type="pres">
      <dgm:prSet presAssocID="{B432AB28-537C-4A7F-92CE-FC5584A4EF04}" presName="childText" presStyleLbl="conFgAcc1" presStyleIdx="1" presStyleCnt="3">
        <dgm:presLayoutVars>
          <dgm:bulletEnabled val="1"/>
        </dgm:presLayoutVars>
      </dgm:prSet>
      <dgm:spPr/>
    </dgm:pt>
    <dgm:pt modelId="{B28857C3-5F77-4873-90F6-000782966B24}" type="pres">
      <dgm:prSet presAssocID="{3D9DDA27-CD9C-43D4-8B7B-2284558020F8}" presName="spaceBetweenRectangles" presStyleCnt="0"/>
      <dgm:spPr/>
    </dgm:pt>
    <dgm:pt modelId="{02CD81F4-1E12-4829-AE68-31561E8D00FC}" type="pres">
      <dgm:prSet presAssocID="{586987A2-FBBF-4656-B0AF-5BCDEDC21479}" presName="parentLin" presStyleCnt="0"/>
      <dgm:spPr/>
    </dgm:pt>
    <dgm:pt modelId="{FBC2781B-D30F-48CB-845D-741276560CC2}" type="pres">
      <dgm:prSet presAssocID="{586987A2-FBBF-4656-B0AF-5BCDEDC2147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F17BC1-E0ED-4431-AE1C-347A110EE43D}" type="pres">
      <dgm:prSet presAssocID="{586987A2-FBBF-4656-B0AF-5BCDEDC214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3D0B4-6B77-4C70-9B52-8407ED64967A}" type="pres">
      <dgm:prSet presAssocID="{586987A2-FBBF-4656-B0AF-5BCDEDC21479}" presName="negativeSpace" presStyleCnt="0"/>
      <dgm:spPr/>
    </dgm:pt>
    <dgm:pt modelId="{228C89AF-FC1B-46FE-B25C-E3621C4CBCCB}" type="pres">
      <dgm:prSet presAssocID="{586987A2-FBBF-4656-B0AF-5BCDEDC214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B829A1-7327-4AD6-8239-24105CFCAEE7}" type="presOf" srcId="{586987A2-FBBF-4656-B0AF-5BCDEDC21479}" destId="{FBC2781B-D30F-48CB-845D-741276560CC2}" srcOrd="0" destOrd="0" presId="urn:microsoft.com/office/officeart/2005/8/layout/list1"/>
    <dgm:cxn modelId="{D587B3B3-FDE4-40EE-AF4F-67F5FB52E79A}" type="presOf" srcId="{586987A2-FBBF-4656-B0AF-5BCDEDC21479}" destId="{53F17BC1-E0ED-4431-AE1C-347A110EE43D}" srcOrd="1" destOrd="0" presId="urn:microsoft.com/office/officeart/2005/8/layout/list1"/>
    <dgm:cxn modelId="{CA062A47-2394-43FA-BA09-55606EDA7908}" srcId="{539B0822-855E-4333-BED6-A19332A93A61}" destId="{59C7A53A-DA6E-497F-BA95-85A4B8AF048C}" srcOrd="0" destOrd="0" parTransId="{BC7643B8-13EF-43A3-A50D-7194520C47CF}" sibTransId="{3BFF0053-06E2-4A27-9270-CBE40E12A6C7}"/>
    <dgm:cxn modelId="{A0829430-5EAD-4B5F-8D6D-68C783353EE1}" type="presOf" srcId="{59C7A53A-DA6E-497F-BA95-85A4B8AF048C}" destId="{60257D13-7C86-46A9-9BB9-F0DFE3940D45}" srcOrd="0" destOrd="0" presId="urn:microsoft.com/office/officeart/2005/8/layout/list1"/>
    <dgm:cxn modelId="{E8A31409-5529-4B82-A584-47369FC028FA}" type="presOf" srcId="{B432AB28-537C-4A7F-92CE-FC5584A4EF04}" destId="{FF5F9160-C05B-4677-9878-E94468805B51}" srcOrd="0" destOrd="0" presId="urn:microsoft.com/office/officeart/2005/8/layout/list1"/>
    <dgm:cxn modelId="{8A855C1E-C600-4AD2-B0F0-BAB55662BD24}" srcId="{539B0822-855E-4333-BED6-A19332A93A61}" destId="{B432AB28-537C-4A7F-92CE-FC5584A4EF04}" srcOrd="1" destOrd="0" parTransId="{1A63543E-9C0B-4BC1-87C1-27F47C401F92}" sibTransId="{3D9DDA27-CD9C-43D4-8B7B-2284558020F8}"/>
    <dgm:cxn modelId="{014DE242-0EB7-4EC4-822A-9D504FC8D937}" type="presOf" srcId="{B432AB28-537C-4A7F-92CE-FC5584A4EF04}" destId="{E5346DE0-23BB-465C-81AB-3B682E53CFD9}" srcOrd="1" destOrd="0" presId="urn:microsoft.com/office/officeart/2005/8/layout/list1"/>
    <dgm:cxn modelId="{61599A16-0920-40F9-8958-04DDF6D3AD08}" type="presOf" srcId="{539B0822-855E-4333-BED6-A19332A93A61}" destId="{D3FE521D-9FB9-41FE-9578-4B8301BD4BA0}" srcOrd="0" destOrd="0" presId="urn:microsoft.com/office/officeart/2005/8/layout/list1"/>
    <dgm:cxn modelId="{F6D3C6B2-42B8-4C93-95D0-33F912A39AE3}" type="presOf" srcId="{59C7A53A-DA6E-497F-BA95-85A4B8AF048C}" destId="{798E1F6C-B40E-4C99-A648-5EA95B25B347}" srcOrd="1" destOrd="0" presId="urn:microsoft.com/office/officeart/2005/8/layout/list1"/>
    <dgm:cxn modelId="{66FB62D4-4A42-4027-88FD-9B51B20E7008}" srcId="{539B0822-855E-4333-BED6-A19332A93A61}" destId="{586987A2-FBBF-4656-B0AF-5BCDEDC21479}" srcOrd="2" destOrd="0" parTransId="{E357F486-18BD-4D79-8358-B7D964B935D8}" sibTransId="{204057FC-9089-4841-A52D-30EF324C5C04}"/>
    <dgm:cxn modelId="{29E1F98A-3303-40A7-A5D1-98B9AE04F4A5}" type="presParOf" srcId="{D3FE521D-9FB9-41FE-9578-4B8301BD4BA0}" destId="{10B9185C-DC29-4E78-B5BD-89B862E19910}" srcOrd="0" destOrd="0" presId="urn:microsoft.com/office/officeart/2005/8/layout/list1"/>
    <dgm:cxn modelId="{35B47127-8493-486E-B93C-0EFD33F5A7EC}" type="presParOf" srcId="{10B9185C-DC29-4E78-B5BD-89B862E19910}" destId="{60257D13-7C86-46A9-9BB9-F0DFE3940D45}" srcOrd="0" destOrd="0" presId="urn:microsoft.com/office/officeart/2005/8/layout/list1"/>
    <dgm:cxn modelId="{1B695588-F3CF-45E4-86C3-E92E6DA3C6A9}" type="presParOf" srcId="{10B9185C-DC29-4E78-B5BD-89B862E19910}" destId="{798E1F6C-B40E-4C99-A648-5EA95B25B347}" srcOrd="1" destOrd="0" presId="urn:microsoft.com/office/officeart/2005/8/layout/list1"/>
    <dgm:cxn modelId="{F631B0C2-6A7E-400C-8348-DE48D32EE732}" type="presParOf" srcId="{D3FE521D-9FB9-41FE-9578-4B8301BD4BA0}" destId="{F5D9B937-B03C-47A6-A8B3-4959B30B704E}" srcOrd="1" destOrd="0" presId="urn:microsoft.com/office/officeart/2005/8/layout/list1"/>
    <dgm:cxn modelId="{4198BBD5-775F-499E-9274-9A5A248FF6E7}" type="presParOf" srcId="{D3FE521D-9FB9-41FE-9578-4B8301BD4BA0}" destId="{CB05A716-4631-4032-AD49-76DC0C6631F8}" srcOrd="2" destOrd="0" presId="urn:microsoft.com/office/officeart/2005/8/layout/list1"/>
    <dgm:cxn modelId="{7A31BDDB-A724-434E-9A1F-EFD9FECE317B}" type="presParOf" srcId="{D3FE521D-9FB9-41FE-9578-4B8301BD4BA0}" destId="{45D0CE50-CD55-4286-ABF8-1D978038BBBD}" srcOrd="3" destOrd="0" presId="urn:microsoft.com/office/officeart/2005/8/layout/list1"/>
    <dgm:cxn modelId="{B5C1C522-83D0-48AE-8E7C-30BB4EC66497}" type="presParOf" srcId="{D3FE521D-9FB9-41FE-9578-4B8301BD4BA0}" destId="{F030D624-34CF-41C7-A47C-AE69295F3085}" srcOrd="4" destOrd="0" presId="urn:microsoft.com/office/officeart/2005/8/layout/list1"/>
    <dgm:cxn modelId="{7F64ED3B-27A9-49FD-A564-E4C7C7A07942}" type="presParOf" srcId="{F030D624-34CF-41C7-A47C-AE69295F3085}" destId="{FF5F9160-C05B-4677-9878-E94468805B51}" srcOrd="0" destOrd="0" presId="urn:microsoft.com/office/officeart/2005/8/layout/list1"/>
    <dgm:cxn modelId="{E3DCBAB3-D1DE-4437-8770-B89B44BDC62F}" type="presParOf" srcId="{F030D624-34CF-41C7-A47C-AE69295F3085}" destId="{E5346DE0-23BB-465C-81AB-3B682E53CFD9}" srcOrd="1" destOrd="0" presId="urn:microsoft.com/office/officeart/2005/8/layout/list1"/>
    <dgm:cxn modelId="{CE2CDEF0-E994-4C84-A3D6-F3C7C4D50F29}" type="presParOf" srcId="{D3FE521D-9FB9-41FE-9578-4B8301BD4BA0}" destId="{620390D8-BBE8-4942-BBB7-90F2E2AFD731}" srcOrd="5" destOrd="0" presId="urn:microsoft.com/office/officeart/2005/8/layout/list1"/>
    <dgm:cxn modelId="{50C13322-E49A-4FFC-9609-5F2F50590F4E}" type="presParOf" srcId="{D3FE521D-9FB9-41FE-9578-4B8301BD4BA0}" destId="{4478141E-3279-4D56-A58D-8DB74B6E9814}" srcOrd="6" destOrd="0" presId="urn:microsoft.com/office/officeart/2005/8/layout/list1"/>
    <dgm:cxn modelId="{42264548-59DC-47A8-B3E3-1A8C7DD42157}" type="presParOf" srcId="{D3FE521D-9FB9-41FE-9578-4B8301BD4BA0}" destId="{B28857C3-5F77-4873-90F6-000782966B24}" srcOrd="7" destOrd="0" presId="urn:microsoft.com/office/officeart/2005/8/layout/list1"/>
    <dgm:cxn modelId="{F5746DB7-0687-4CCF-A512-972428669722}" type="presParOf" srcId="{D3FE521D-9FB9-41FE-9578-4B8301BD4BA0}" destId="{02CD81F4-1E12-4829-AE68-31561E8D00FC}" srcOrd="8" destOrd="0" presId="urn:microsoft.com/office/officeart/2005/8/layout/list1"/>
    <dgm:cxn modelId="{2F6A30FC-6870-4E50-B795-86E3A92BDCEB}" type="presParOf" srcId="{02CD81F4-1E12-4829-AE68-31561E8D00FC}" destId="{FBC2781B-D30F-48CB-845D-741276560CC2}" srcOrd="0" destOrd="0" presId="urn:microsoft.com/office/officeart/2005/8/layout/list1"/>
    <dgm:cxn modelId="{A01A3973-FB67-441E-B882-77B0678256BC}" type="presParOf" srcId="{02CD81F4-1E12-4829-AE68-31561E8D00FC}" destId="{53F17BC1-E0ED-4431-AE1C-347A110EE43D}" srcOrd="1" destOrd="0" presId="urn:microsoft.com/office/officeart/2005/8/layout/list1"/>
    <dgm:cxn modelId="{04C49EC2-AD67-4948-A32C-4DA2F35F6E2D}" type="presParOf" srcId="{D3FE521D-9FB9-41FE-9578-4B8301BD4BA0}" destId="{7803D0B4-6B77-4C70-9B52-8407ED64967A}" srcOrd="9" destOrd="0" presId="urn:microsoft.com/office/officeart/2005/8/layout/list1"/>
    <dgm:cxn modelId="{82C30EEC-A956-4FE6-BD89-CCB9A19FBA29}" type="presParOf" srcId="{D3FE521D-9FB9-41FE-9578-4B8301BD4BA0}" destId="{228C89AF-FC1B-46FE-B25C-E3621C4CBC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D8BBB-F3D0-4D05-BAED-B91111B71F3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046F4-5A99-4F5A-ADBE-B12F3AEA1A4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Картина мира</a:t>
          </a:r>
        </a:p>
      </dgm:t>
    </dgm:pt>
    <dgm:pt modelId="{2527BB79-DAC1-4DEA-A33C-CB5063B5A0D5}" type="parTrans" cxnId="{877A6618-BBD7-4898-853A-E1713D841306}">
      <dgm:prSet/>
      <dgm:spPr/>
      <dgm:t>
        <a:bodyPr/>
        <a:lstStyle/>
        <a:p>
          <a:endParaRPr lang="ru-RU"/>
        </a:p>
      </dgm:t>
    </dgm:pt>
    <dgm:pt modelId="{369EDE78-9A3E-47E5-A45C-22CD0400B79F}" type="sibTrans" cxnId="{877A6618-BBD7-4898-853A-E1713D841306}">
      <dgm:prSet/>
      <dgm:spPr/>
      <dgm:t>
        <a:bodyPr/>
        <a:lstStyle/>
        <a:p>
          <a:endParaRPr lang="ru-RU"/>
        </a:p>
      </dgm:t>
    </dgm:pt>
    <dgm:pt modelId="{F89E4BE9-799C-4A5D-ABBA-3DC00BFBF1A9}">
      <dgm:prSet phldrT="[Текст]" custT="1"/>
      <dgm:spPr/>
      <dgm:t>
        <a:bodyPr/>
        <a:lstStyle/>
        <a:p>
          <a:r>
            <a:rPr lang="ru-RU" sz="320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Основа человеческого поведения</a:t>
          </a:r>
          <a:endParaRPr lang="ru-RU" sz="3200" dirty="0">
            <a:solidFill>
              <a:schemeClr val="accent6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B0F1E-F9E5-4424-8D79-9F9966B0CE73}" type="parTrans" cxnId="{AA867821-D06A-453E-A417-FDB7B00FDE8D}">
      <dgm:prSet/>
      <dgm:spPr/>
      <dgm:t>
        <a:bodyPr/>
        <a:lstStyle/>
        <a:p>
          <a:endParaRPr lang="ru-RU"/>
        </a:p>
      </dgm:t>
    </dgm:pt>
    <dgm:pt modelId="{0068E829-3269-4428-AE01-C875CFD3DE11}" type="sibTrans" cxnId="{AA867821-D06A-453E-A417-FDB7B00FDE8D}">
      <dgm:prSet/>
      <dgm:spPr/>
      <dgm:t>
        <a:bodyPr/>
        <a:lstStyle/>
        <a:p>
          <a:endParaRPr lang="ru-RU"/>
        </a:p>
      </dgm:t>
    </dgm:pt>
    <dgm:pt modelId="{789E615E-B287-4575-A7EA-D6763776804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Когнитивные элементы;	Эмоциональные элементы;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Ценности и идеалы;	Деятельностный аспект;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 Я;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 будущего</a:t>
          </a:r>
        </a:p>
      </dgm:t>
    </dgm:pt>
    <dgm:pt modelId="{459F48B4-8257-4ED6-9EE0-FAF9BF9421B8}" type="parTrans" cxnId="{575E6CEF-3900-437D-ABAB-93C4E6CACC2F}">
      <dgm:prSet/>
      <dgm:spPr/>
      <dgm:t>
        <a:bodyPr/>
        <a:lstStyle/>
        <a:p>
          <a:endParaRPr lang="ru-RU"/>
        </a:p>
      </dgm:t>
    </dgm:pt>
    <dgm:pt modelId="{5E03B191-48C1-4959-97BC-7BA714CB3FB6}" type="sibTrans" cxnId="{575E6CEF-3900-437D-ABAB-93C4E6CACC2F}">
      <dgm:prSet/>
      <dgm:spPr/>
      <dgm:t>
        <a:bodyPr/>
        <a:lstStyle/>
        <a:p>
          <a:endParaRPr lang="ru-RU"/>
        </a:p>
      </dgm:t>
    </dgm:pt>
    <dgm:pt modelId="{E3F446D9-DB2A-444B-B056-AF6F162FCD80}" type="pres">
      <dgm:prSet presAssocID="{018D8BBB-F3D0-4D05-BAED-B91111B71F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A6F06-6545-4D2D-9DD9-73ABDCFA8C5A}" type="pres">
      <dgm:prSet presAssocID="{4D6046F4-5A99-4F5A-ADBE-B12F3AEA1A4C}" presName="roof" presStyleLbl="dkBgShp" presStyleIdx="0" presStyleCnt="2"/>
      <dgm:spPr/>
      <dgm:t>
        <a:bodyPr/>
        <a:lstStyle/>
        <a:p>
          <a:endParaRPr lang="ru-RU"/>
        </a:p>
      </dgm:t>
    </dgm:pt>
    <dgm:pt modelId="{438D71EC-C2A9-4CC0-9D5A-459643C10ACE}" type="pres">
      <dgm:prSet presAssocID="{4D6046F4-5A99-4F5A-ADBE-B12F3AEA1A4C}" presName="pillars" presStyleCnt="0"/>
      <dgm:spPr/>
    </dgm:pt>
    <dgm:pt modelId="{2B4F3DED-D6D3-49FC-8402-A747E2BADCBE}" type="pres">
      <dgm:prSet presAssocID="{4D6046F4-5A99-4F5A-ADBE-B12F3AEA1A4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0BCE0-6F17-4432-B3B5-990514681705}" type="pres">
      <dgm:prSet presAssocID="{789E615E-B287-4575-A7EA-D6763776804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86E5-CD04-45B5-B5F6-38E787365603}" type="pres">
      <dgm:prSet presAssocID="{4D6046F4-5A99-4F5A-ADBE-B12F3AEA1A4C}" presName="base" presStyleLbl="dkBgShp" presStyleIdx="1" presStyleCnt="2"/>
      <dgm:spPr/>
    </dgm:pt>
  </dgm:ptLst>
  <dgm:cxnLst>
    <dgm:cxn modelId="{70D52D08-727E-43AF-A04A-3A9622C8C762}" type="presOf" srcId="{018D8BBB-F3D0-4D05-BAED-B91111B71F3C}" destId="{E3F446D9-DB2A-444B-B056-AF6F162FCD80}" srcOrd="0" destOrd="0" presId="urn:microsoft.com/office/officeart/2005/8/layout/hList3"/>
    <dgm:cxn modelId="{57CA16A2-6813-4B00-AA31-8868E36C7235}" type="presOf" srcId="{789E615E-B287-4575-A7EA-D6763776804A}" destId="{7A20BCE0-6F17-4432-B3B5-990514681705}" srcOrd="0" destOrd="0" presId="urn:microsoft.com/office/officeart/2005/8/layout/hList3"/>
    <dgm:cxn modelId="{AA867821-D06A-453E-A417-FDB7B00FDE8D}" srcId="{4D6046F4-5A99-4F5A-ADBE-B12F3AEA1A4C}" destId="{F89E4BE9-799C-4A5D-ABBA-3DC00BFBF1A9}" srcOrd="0" destOrd="0" parTransId="{F97B0F1E-F9E5-4424-8D79-9F9966B0CE73}" sibTransId="{0068E829-3269-4428-AE01-C875CFD3DE11}"/>
    <dgm:cxn modelId="{3372E21C-3545-4800-B7B3-23CFCC23C0BA}" type="presOf" srcId="{F89E4BE9-799C-4A5D-ABBA-3DC00BFBF1A9}" destId="{2B4F3DED-D6D3-49FC-8402-A747E2BADCBE}" srcOrd="0" destOrd="0" presId="urn:microsoft.com/office/officeart/2005/8/layout/hList3"/>
    <dgm:cxn modelId="{95A7AF34-33AE-4620-91AF-EDFF9D4F3379}" type="presOf" srcId="{4D6046F4-5A99-4F5A-ADBE-B12F3AEA1A4C}" destId="{C83A6F06-6545-4D2D-9DD9-73ABDCFA8C5A}" srcOrd="0" destOrd="0" presId="urn:microsoft.com/office/officeart/2005/8/layout/hList3"/>
    <dgm:cxn modelId="{575E6CEF-3900-437D-ABAB-93C4E6CACC2F}" srcId="{4D6046F4-5A99-4F5A-ADBE-B12F3AEA1A4C}" destId="{789E615E-B287-4575-A7EA-D6763776804A}" srcOrd="1" destOrd="0" parTransId="{459F48B4-8257-4ED6-9EE0-FAF9BF9421B8}" sibTransId="{5E03B191-48C1-4959-97BC-7BA714CB3FB6}"/>
    <dgm:cxn modelId="{877A6618-BBD7-4898-853A-E1713D841306}" srcId="{018D8BBB-F3D0-4D05-BAED-B91111B71F3C}" destId="{4D6046F4-5A99-4F5A-ADBE-B12F3AEA1A4C}" srcOrd="0" destOrd="0" parTransId="{2527BB79-DAC1-4DEA-A33C-CB5063B5A0D5}" sibTransId="{369EDE78-9A3E-47E5-A45C-22CD0400B79F}"/>
    <dgm:cxn modelId="{FEA24BDC-F02F-4418-8AF4-7E8474DB7441}" type="presParOf" srcId="{E3F446D9-DB2A-444B-B056-AF6F162FCD80}" destId="{C83A6F06-6545-4D2D-9DD9-73ABDCFA8C5A}" srcOrd="0" destOrd="0" presId="urn:microsoft.com/office/officeart/2005/8/layout/hList3"/>
    <dgm:cxn modelId="{DB42F3CB-4473-48C5-B048-67CA2B2B138E}" type="presParOf" srcId="{E3F446D9-DB2A-444B-B056-AF6F162FCD80}" destId="{438D71EC-C2A9-4CC0-9D5A-459643C10ACE}" srcOrd="1" destOrd="0" presId="urn:microsoft.com/office/officeart/2005/8/layout/hList3"/>
    <dgm:cxn modelId="{D3DD1293-2714-4243-AFA4-63D22FC38DAB}" type="presParOf" srcId="{438D71EC-C2A9-4CC0-9D5A-459643C10ACE}" destId="{2B4F3DED-D6D3-49FC-8402-A747E2BADCBE}" srcOrd="0" destOrd="0" presId="urn:microsoft.com/office/officeart/2005/8/layout/hList3"/>
    <dgm:cxn modelId="{6B63A985-5435-4154-B50C-12EB141E4C0F}" type="presParOf" srcId="{438D71EC-C2A9-4CC0-9D5A-459643C10ACE}" destId="{7A20BCE0-6F17-4432-B3B5-990514681705}" srcOrd="1" destOrd="0" presId="urn:microsoft.com/office/officeart/2005/8/layout/hList3"/>
    <dgm:cxn modelId="{AE651657-8210-43C8-9882-C07532EB60CA}" type="presParOf" srcId="{E3F446D9-DB2A-444B-B056-AF6F162FCD80}" destId="{294E86E5-CD04-45B5-B5F6-38E7873656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D8BBB-F3D0-4D05-BAED-B91111B71F3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046F4-5A99-4F5A-ADBE-B12F3AEA1A4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60000"/>
                  <a:lumOff val="40000"/>
                </a:schemeClr>
              </a:solidFill>
            </a:rPr>
            <a:t>Образ будущего 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2527BB79-DAC1-4DEA-A33C-CB5063B5A0D5}" type="parTrans" cxnId="{877A6618-BBD7-4898-853A-E1713D841306}">
      <dgm:prSet/>
      <dgm:spPr/>
      <dgm:t>
        <a:bodyPr/>
        <a:lstStyle/>
        <a:p>
          <a:endParaRPr lang="ru-RU"/>
        </a:p>
      </dgm:t>
    </dgm:pt>
    <dgm:pt modelId="{369EDE78-9A3E-47E5-A45C-22CD0400B79F}" type="sibTrans" cxnId="{877A6618-BBD7-4898-853A-E1713D841306}">
      <dgm:prSet/>
      <dgm:spPr/>
      <dgm:t>
        <a:bodyPr/>
        <a:lstStyle/>
        <a:p>
          <a:endParaRPr lang="ru-RU"/>
        </a:p>
      </dgm:t>
    </dgm:pt>
    <dgm:pt modelId="{F89E4BE9-799C-4A5D-ABBA-3DC00BFBF1A9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смысл и определённость жизни, определяет направление жизни</a:t>
          </a:r>
        </a:p>
      </dgm:t>
    </dgm:pt>
    <dgm:pt modelId="{F97B0F1E-F9E5-4424-8D79-9F9966B0CE73}" type="parTrans" cxnId="{AA867821-D06A-453E-A417-FDB7B00FDE8D}">
      <dgm:prSet/>
      <dgm:spPr/>
      <dgm:t>
        <a:bodyPr/>
        <a:lstStyle/>
        <a:p>
          <a:endParaRPr lang="ru-RU"/>
        </a:p>
      </dgm:t>
    </dgm:pt>
    <dgm:pt modelId="{0068E829-3269-4428-AE01-C875CFD3DE11}" type="sibTrans" cxnId="{AA867821-D06A-453E-A417-FDB7B00FDE8D}">
      <dgm:prSet/>
      <dgm:spPr/>
      <dgm:t>
        <a:bodyPr/>
        <a:lstStyle/>
        <a:p>
          <a:endParaRPr lang="ru-RU"/>
        </a:p>
      </dgm:t>
    </dgm:pt>
    <dgm:pt modelId="{789E615E-B287-4575-A7EA-D6763776804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Жизненные стратегии благополучия;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Успеха и самореализации;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жизненной стратегии; Формирование жизненных смыслов;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Целей, ценностей </a:t>
          </a:r>
        </a:p>
      </dgm:t>
    </dgm:pt>
    <dgm:pt modelId="{459F48B4-8257-4ED6-9EE0-FAF9BF9421B8}" type="parTrans" cxnId="{575E6CEF-3900-437D-ABAB-93C4E6CACC2F}">
      <dgm:prSet/>
      <dgm:spPr/>
      <dgm:t>
        <a:bodyPr/>
        <a:lstStyle/>
        <a:p>
          <a:endParaRPr lang="ru-RU"/>
        </a:p>
      </dgm:t>
    </dgm:pt>
    <dgm:pt modelId="{5E03B191-48C1-4959-97BC-7BA714CB3FB6}" type="sibTrans" cxnId="{575E6CEF-3900-437D-ABAB-93C4E6CACC2F}">
      <dgm:prSet/>
      <dgm:spPr/>
      <dgm:t>
        <a:bodyPr/>
        <a:lstStyle/>
        <a:p>
          <a:endParaRPr lang="ru-RU"/>
        </a:p>
      </dgm:t>
    </dgm:pt>
    <dgm:pt modelId="{E3F446D9-DB2A-444B-B056-AF6F162FCD80}" type="pres">
      <dgm:prSet presAssocID="{018D8BBB-F3D0-4D05-BAED-B91111B71F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A6F06-6545-4D2D-9DD9-73ABDCFA8C5A}" type="pres">
      <dgm:prSet presAssocID="{4D6046F4-5A99-4F5A-ADBE-B12F3AEA1A4C}" presName="roof" presStyleLbl="dkBgShp" presStyleIdx="0" presStyleCnt="2"/>
      <dgm:spPr/>
      <dgm:t>
        <a:bodyPr/>
        <a:lstStyle/>
        <a:p>
          <a:endParaRPr lang="ru-RU"/>
        </a:p>
      </dgm:t>
    </dgm:pt>
    <dgm:pt modelId="{438D71EC-C2A9-4CC0-9D5A-459643C10ACE}" type="pres">
      <dgm:prSet presAssocID="{4D6046F4-5A99-4F5A-ADBE-B12F3AEA1A4C}" presName="pillars" presStyleCnt="0"/>
      <dgm:spPr/>
    </dgm:pt>
    <dgm:pt modelId="{2B4F3DED-D6D3-49FC-8402-A747E2BADCBE}" type="pres">
      <dgm:prSet presAssocID="{4D6046F4-5A99-4F5A-ADBE-B12F3AEA1A4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0BCE0-6F17-4432-B3B5-990514681705}" type="pres">
      <dgm:prSet presAssocID="{789E615E-B287-4575-A7EA-D6763776804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86E5-CD04-45B5-B5F6-38E787365603}" type="pres">
      <dgm:prSet presAssocID="{4D6046F4-5A99-4F5A-ADBE-B12F3AEA1A4C}" presName="base" presStyleLbl="dkBgShp" presStyleIdx="1" presStyleCnt="2"/>
      <dgm:spPr/>
    </dgm:pt>
  </dgm:ptLst>
  <dgm:cxnLst>
    <dgm:cxn modelId="{70D52D08-727E-43AF-A04A-3A9622C8C762}" type="presOf" srcId="{018D8BBB-F3D0-4D05-BAED-B91111B71F3C}" destId="{E3F446D9-DB2A-444B-B056-AF6F162FCD80}" srcOrd="0" destOrd="0" presId="urn:microsoft.com/office/officeart/2005/8/layout/hList3"/>
    <dgm:cxn modelId="{57CA16A2-6813-4B00-AA31-8868E36C7235}" type="presOf" srcId="{789E615E-B287-4575-A7EA-D6763776804A}" destId="{7A20BCE0-6F17-4432-B3B5-990514681705}" srcOrd="0" destOrd="0" presId="urn:microsoft.com/office/officeart/2005/8/layout/hList3"/>
    <dgm:cxn modelId="{AA867821-D06A-453E-A417-FDB7B00FDE8D}" srcId="{4D6046F4-5A99-4F5A-ADBE-B12F3AEA1A4C}" destId="{F89E4BE9-799C-4A5D-ABBA-3DC00BFBF1A9}" srcOrd="0" destOrd="0" parTransId="{F97B0F1E-F9E5-4424-8D79-9F9966B0CE73}" sibTransId="{0068E829-3269-4428-AE01-C875CFD3DE11}"/>
    <dgm:cxn modelId="{3372E21C-3545-4800-B7B3-23CFCC23C0BA}" type="presOf" srcId="{F89E4BE9-799C-4A5D-ABBA-3DC00BFBF1A9}" destId="{2B4F3DED-D6D3-49FC-8402-A747E2BADCBE}" srcOrd="0" destOrd="0" presId="urn:microsoft.com/office/officeart/2005/8/layout/hList3"/>
    <dgm:cxn modelId="{95A7AF34-33AE-4620-91AF-EDFF9D4F3379}" type="presOf" srcId="{4D6046F4-5A99-4F5A-ADBE-B12F3AEA1A4C}" destId="{C83A6F06-6545-4D2D-9DD9-73ABDCFA8C5A}" srcOrd="0" destOrd="0" presId="urn:microsoft.com/office/officeart/2005/8/layout/hList3"/>
    <dgm:cxn modelId="{575E6CEF-3900-437D-ABAB-93C4E6CACC2F}" srcId="{4D6046F4-5A99-4F5A-ADBE-B12F3AEA1A4C}" destId="{789E615E-B287-4575-A7EA-D6763776804A}" srcOrd="1" destOrd="0" parTransId="{459F48B4-8257-4ED6-9EE0-FAF9BF9421B8}" sibTransId="{5E03B191-48C1-4959-97BC-7BA714CB3FB6}"/>
    <dgm:cxn modelId="{877A6618-BBD7-4898-853A-E1713D841306}" srcId="{018D8BBB-F3D0-4D05-BAED-B91111B71F3C}" destId="{4D6046F4-5A99-4F5A-ADBE-B12F3AEA1A4C}" srcOrd="0" destOrd="0" parTransId="{2527BB79-DAC1-4DEA-A33C-CB5063B5A0D5}" sibTransId="{369EDE78-9A3E-47E5-A45C-22CD0400B79F}"/>
    <dgm:cxn modelId="{FEA24BDC-F02F-4418-8AF4-7E8474DB7441}" type="presParOf" srcId="{E3F446D9-DB2A-444B-B056-AF6F162FCD80}" destId="{C83A6F06-6545-4D2D-9DD9-73ABDCFA8C5A}" srcOrd="0" destOrd="0" presId="urn:microsoft.com/office/officeart/2005/8/layout/hList3"/>
    <dgm:cxn modelId="{DB42F3CB-4473-48C5-B048-67CA2B2B138E}" type="presParOf" srcId="{E3F446D9-DB2A-444B-B056-AF6F162FCD80}" destId="{438D71EC-C2A9-4CC0-9D5A-459643C10ACE}" srcOrd="1" destOrd="0" presId="urn:microsoft.com/office/officeart/2005/8/layout/hList3"/>
    <dgm:cxn modelId="{D3DD1293-2714-4243-AFA4-63D22FC38DAB}" type="presParOf" srcId="{438D71EC-C2A9-4CC0-9D5A-459643C10ACE}" destId="{2B4F3DED-D6D3-49FC-8402-A747E2BADCBE}" srcOrd="0" destOrd="0" presId="urn:microsoft.com/office/officeart/2005/8/layout/hList3"/>
    <dgm:cxn modelId="{6B63A985-5435-4154-B50C-12EB141E4C0F}" type="presParOf" srcId="{438D71EC-C2A9-4CC0-9D5A-459643C10ACE}" destId="{7A20BCE0-6F17-4432-B3B5-990514681705}" srcOrd="1" destOrd="0" presId="urn:microsoft.com/office/officeart/2005/8/layout/hList3"/>
    <dgm:cxn modelId="{AE651657-8210-43C8-9882-C07532EB60CA}" type="presParOf" srcId="{E3F446D9-DB2A-444B-B056-AF6F162FCD80}" destId="{294E86E5-CD04-45B5-B5F6-38E7873656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D8BBB-F3D0-4D05-BAED-B91111B71F3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046F4-5A99-4F5A-ADBE-B12F3AEA1A4C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6">
                  <a:lumMod val="60000"/>
                  <a:lumOff val="40000"/>
                </a:schemeClr>
              </a:solidFill>
            </a:rPr>
            <a:t>Забота о себе </a:t>
          </a:r>
          <a:endParaRPr lang="ru-RU" sz="4000" dirty="0">
            <a:solidFill>
              <a:schemeClr val="accent6">
                <a:lumMod val="75000"/>
              </a:schemeClr>
            </a:solidFill>
          </a:endParaRPr>
        </a:p>
      </dgm:t>
    </dgm:pt>
    <dgm:pt modelId="{2527BB79-DAC1-4DEA-A33C-CB5063B5A0D5}" type="parTrans" cxnId="{877A6618-BBD7-4898-853A-E1713D841306}">
      <dgm:prSet/>
      <dgm:spPr/>
      <dgm:t>
        <a:bodyPr/>
        <a:lstStyle/>
        <a:p>
          <a:endParaRPr lang="ru-RU"/>
        </a:p>
      </dgm:t>
    </dgm:pt>
    <dgm:pt modelId="{369EDE78-9A3E-47E5-A45C-22CD0400B79F}" type="sibTrans" cxnId="{877A6618-BBD7-4898-853A-E1713D841306}">
      <dgm:prSet/>
      <dgm:spPr/>
      <dgm:t>
        <a:bodyPr/>
        <a:lstStyle/>
        <a:p>
          <a:endParaRPr lang="ru-RU"/>
        </a:p>
      </dgm:t>
    </dgm:pt>
    <dgm:pt modelId="{F89E4BE9-799C-4A5D-ABBA-3DC00BFBF1A9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Самосозидание</a:t>
          </a:r>
          <a:r>
            <a: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solidFill>
                <a:schemeClr val="accent6">
                  <a:lumMod val="60000"/>
                  <a:lumOff val="40000"/>
                </a:schemeClr>
              </a:solidFill>
            </a:rPr>
            <a:t>субъектных качеств психической активности.</a:t>
          </a:r>
        </a:p>
        <a:p>
          <a:r>
            <a:rPr lang="ru-RU" sz="3200" dirty="0">
              <a:solidFill>
                <a:schemeClr val="accent6">
                  <a:lumMod val="60000"/>
                  <a:lumOff val="40000"/>
                </a:schemeClr>
              </a:solidFill>
            </a:rPr>
            <a:t>Действия, изменяют и преобразуют личность</a:t>
          </a:r>
          <a:r>
            <a:rPr lang="ru-RU" sz="3200" dirty="0"/>
            <a:t>.</a:t>
          </a:r>
          <a:r>
            <a:rPr lang="ru-RU" sz="3200" dirty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  <a:endParaRPr lang="ru-RU" sz="3200" dirty="0"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B0F1E-F9E5-4424-8D79-9F9966B0CE73}" type="parTrans" cxnId="{AA867821-D06A-453E-A417-FDB7B00FDE8D}">
      <dgm:prSet/>
      <dgm:spPr/>
      <dgm:t>
        <a:bodyPr/>
        <a:lstStyle/>
        <a:p>
          <a:endParaRPr lang="ru-RU"/>
        </a:p>
      </dgm:t>
    </dgm:pt>
    <dgm:pt modelId="{0068E829-3269-4428-AE01-C875CFD3DE11}" type="sibTrans" cxnId="{AA867821-D06A-453E-A417-FDB7B00FDE8D}">
      <dgm:prSet/>
      <dgm:spPr/>
      <dgm:t>
        <a:bodyPr/>
        <a:lstStyle/>
        <a:p>
          <a:endParaRPr lang="ru-RU"/>
        </a:p>
      </dgm:t>
    </dgm:pt>
    <dgm:pt modelId="{789E615E-B287-4575-A7EA-D6763776804A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Осмыслить свои возможности и не ставить перед собой заведомо невыполнимые задачи;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ритическое сознание;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Новый смысл  личности;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Новую социальную идентичность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endParaRPr lang="ru-RU" sz="3200" dirty="0">
            <a:solidFill>
              <a:schemeClr val="accent6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F48B4-8257-4ED6-9EE0-FAF9BF9421B8}" type="parTrans" cxnId="{575E6CEF-3900-437D-ABAB-93C4E6CACC2F}">
      <dgm:prSet/>
      <dgm:spPr/>
      <dgm:t>
        <a:bodyPr/>
        <a:lstStyle/>
        <a:p>
          <a:endParaRPr lang="ru-RU"/>
        </a:p>
      </dgm:t>
    </dgm:pt>
    <dgm:pt modelId="{5E03B191-48C1-4959-97BC-7BA714CB3FB6}" type="sibTrans" cxnId="{575E6CEF-3900-437D-ABAB-93C4E6CACC2F}">
      <dgm:prSet/>
      <dgm:spPr/>
      <dgm:t>
        <a:bodyPr/>
        <a:lstStyle/>
        <a:p>
          <a:endParaRPr lang="ru-RU"/>
        </a:p>
      </dgm:t>
    </dgm:pt>
    <dgm:pt modelId="{E3F446D9-DB2A-444B-B056-AF6F162FCD80}" type="pres">
      <dgm:prSet presAssocID="{018D8BBB-F3D0-4D05-BAED-B91111B71F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A6F06-6545-4D2D-9DD9-73ABDCFA8C5A}" type="pres">
      <dgm:prSet presAssocID="{4D6046F4-5A99-4F5A-ADBE-B12F3AEA1A4C}" presName="roof" presStyleLbl="dkBgShp" presStyleIdx="0" presStyleCnt="2"/>
      <dgm:spPr/>
      <dgm:t>
        <a:bodyPr/>
        <a:lstStyle/>
        <a:p>
          <a:endParaRPr lang="ru-RU"/>
        </a:p>
      </dgm:t>
    </dgm:pt>
    <dgm:pt modelId="{438D71EC-C2A9-4CC0-9D5A-459643C10ACE}" type="pres">
      <dgm:prSet presAssocID="{4D6046F4-5A99-4F5A-ADBE-B12F3AEA1A4C}" presName="pillars" presStyleCnt="0"/>
      <dgm:spPr/>
    </dgm:pt>
    <dgm:pt modelId="{2B4F3DED-D6D3-49FC-8402-A747E2BADCBE}" type="pres">
      <dgm:prSet presAssocID="{4D6046F4-5A99-4F5A-ADBE-B12F3AEA1A4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0BCE0-6F17-4432-B3B5-990514681705}" type="pres">
      <dgm:prSet presAssocID="{789E615E-B287-4575-A7EA-D6763776804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86E5-CD04-45B5-B5F6-38E787365603}" type="pres">
      <dgm:prSet presAssocID="{4D6046F4-5A99-4F5A-ADBE-B12F3AEA1A4C}" presName="base" presStyleLbl="dkBgShp" presStyleIdx="1" presStyleCnt="2"/>
      <dgm:spPr/>
    </dgm:pt>
  </dgm:ptLst>
  <dgm:cxnLst>
    <dgm:cxn modelId="{70D52D08-727E-43AF-A04A-3A9622C8C762}" type="presOf" srcId="{018D8BBB-F3D0-4D05-BAED-B91111B71F3C}" destId="{E3F446D9-DB2A-444B-B056-AF6F162FCD80}" srcOrd="0" destOrd="0" presId="urn:microsoft.com/office/officeart/2005/8/layout/hList3"/>
    <dgm:cxn modelId="{57CA16A2-6813-4B00-AA31-8868E36C7235}" type="presOf" srcId="{789E615E-B287-4575-A7EA-D6763776804A}" destId="{7A20BCE0-6F17-4432-B3B5-990514681705}" srcOrd="0" destOrd="0" presId="urn:microsoft.com/office/officeart/2005/8/layout/hList3"/>
    <dgm:cxn modelId="{AA867821-D06A-453E-A417-FDB7B00FDE8D}" srcId="{4D6046F4-5A99-4F5A-ADBE-B12F3AEA1A4C}" destId="{F89E4BE9-799C-4A5D-ABBA-3DC00BFBF1A9}" srcOrd="0" destOrd="0" parTransId="{F97B0F1E-F9E5-4424-8D79-9F9966B0CE73}" sibTransId="{0068E829-3269-4428-AE01-C875CFD3DE11}"/>
    <dgm:cxn modelId="{3372E21C-3545-4800-B7B3-23CFCC23C0BA}" type="presOf" srcId="{F89E4BE9-799C-4A5D-ABBA-3DC00BFBF1A9}" destId="{2B4F3DED-D6D3-49FC-8402-A747E2BADCBE}" srcOrd="0" destOrd="0" presId="urn:microsoft.com/office/officeart/2005/8/layout/hList3"/>
    <dgm:cxn modelId="{95A7AF34-33AE-4620-91AF-EDFF9D4F3379}" type="presOf" srcId="{4D6046F4-5A99-4F5A-ADBE-B12F3AEA1A4C}" destId="{C83A6F06-6545-4D2D-9DD9-73ABDCFA8C5A}" srcOrd="0" destOrd="0" presId="urn:microsoft.com/office/officeart/2005/8/layout/hList3"/>
    <dgm:cxn modelId="{575E6CEF-3900-437D-ABAB-93C4E6CACC2F}" srcId="{4D6046F4-5A99-4F5A-ADBE-B12F3AEA1A4C}" destId="{789E615E-B287-4575-A7EA-D6763776804A}" srcOrd="1" destOrd="0" parTransId="{459F48B4-8257-4ED6-9EE0-FAF9BF9421B8}" sibTransId="{5E03B191-48C1-4959-97BC-7BA714CB3FB6}"/>
    <dgm:cxn modelId="{877A6618-BBD7-4898-853A-E1713D841306}" srcId="{018D8BBB-F3D0-4D05-BAED-B91111B71F3C}" destId="{4D6046F4-5A99-4F5A-ADBE-B12F3AEA1A4C}" srcOrd="0" destOrd="0" parTransId="{2527BB79-DAC1-4DEA-A33C-CB5063B5A0D5}" sibTransId="{369EDE78-9A3E-47E5-A45C-22CD0400B79F}"/>
    <dgm:cxn modelId="{FEA24BDC-F02F-4418-8AF4-7E8474DB7441}" type="presParOf" srcId="{E3F446D9-DB2A-444B-B056-AF6F162FCD80}" destId="{C83A6F06-6545-4D2D-9DD9-73ABDCFA8C5A}" srcOrd="0" destOrd="0" presId="urn:microsoft.com/office/officeart/2005/8/layout/hList3"/>
    <dgm:cxn modelId="{DB42F3CB-4473-48C5-B048-67CA2B2B138E}" type="presParOf" srcId="{E3F446D9-DB2A-444B-B056-AF6F162FCD80}" destId="{438D71EC-C2A9-4CC0-9D5A-459643C10ACE}" srcOrd="1" destOrd="0" presId="urn:microsoft.com/office/officeart/2005/8/layout/hList3"/>
    <dgm:cxn modelId="{D3DD1293-2714-4243-AFA4-63D22FC38DAB}" type="presParOf" srcId="{438D71EC-C2A9-4CC0-9D5A-459643C10ACE}" destId="{2B4F3DED-D6D3-49FC-8402-A747E2BADCBE}" srcOrd="0" destOrd="0" presId="urn:microsoft.com/office/officeart/2005/8/layout/hList3"/>
    <dgm:cxn modelId="{6B63A985-5435-4154-B50C-12EB141E4C0F}" type="presParOf" srcId="{438D71EC-C2A9-4CC0-9D5A-459643C10ACE}" destId="{7A20BCE0-6F17-4432-B3B5-990514681705}" srcOrd="1" destOrd="0" presId="urn:microsoft.com/office/officeart/2005/8/layout/hList3"/>
    <dgm:cxn modelId="{AE651657-8210-43C8-9882-C07532EB60CA}" type="presParOf" srcId="{E3F446D9-DB2A-444B-B056-AF6F162FCD80}" destId="{294E86E5-CD04-45B5-B5F6-38E7873656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5A716-4631-4032-AD49-76DC0C6631F8}">
      <dsp:nvSpPr>
        <dsp:cNvPr id="0" name=""/>
        <dsp:cNvSpPr/>
      </dsp:nvSpPr>
      <dsp:spPr>
        <a:xfrm>
          <a:off x="0" y="635553"/>
          <a:ext cx="99822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8E1F6C-B40E-4C99-A648-5EA95B25B347}">
      <dsp:nvSpPr>
        <dsp:cNvPr id="0" name=""/>
        <dsp:cNvSpPr/>
      </dsp:nvSpPr>
      <dsp:spPr>
        <a:xfrm>
          <a:off x="457199" y="0"/>
          <a:ext cx="698754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Картина мира</a:t>
          </a:r>
        </a:p>
      </dsp:txBody>
      <dsp:txXfrm>
        <a:off x="457199" y="0"/>
        <a:ext cx="6987540" cy="1210320"/>
      </dsp:txXfrm>
    </dsp:sp>
    <dsp:sp modelId="{4478141E-3279-4D56-A58D-8DB74B6E9814}">
      <dsp:nvSpPr>
        <dsp:cNvPr id="0" name=""/>
        <dsp:cNvSpPr/>
      </dsp:nvSpPr>
      <dsp:spPr>
        <a:xfrm>
          <a:off x="0" y="2495313"/>
          <a:ext cx="99822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346DE0-23BB-465C-81AB-3B682E53CFD9}">
      <dsp:nvSpPr>
        <dsp:cNvPr id="0" name=""/>
        <dsp:cNvSpPr/>
      </dsp:nvSpPr>
      <dsp:spPr>
        <a:xfrm>
          <a:off x="499110" y="1890153"/>
          <a:ext cx="698754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Образ будущего </a:t>
          </a:r>
        </a:p>
      </dsp:txBody>
      <dsp:txXfrm>
        <a:off x="499110" y="1890153"/>
        <a:ext cx="6987540" cy="1210320"/>
      </dsp:txXfrm>
    </dsp:sp>
    <dsp:sp modelId="{228C89AF-FC1B-46FE-B25C-E3621C4CBCCB}">
      <dsp:nvSpPr>
        <dsp:cNvPr id="0" name=""/>
        <dsp:cNvSpPr/>
      </dsp:nvSpPr>
      <dsp:spPr>
        <a:xfrm>
          <a:off x="0" y="4355073"/>
          <a:ext cx="99822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17BC1-E0ED-4431-AE1C-347A110EE43D}">
      <dsp:nvSpPr>
        <dsp:cNvPr id="0" name=""/>
        <dsp:cNvSpPr/>
      </dsp:nvSpPr>
      <dsp:spPr>
        <a:xfrm>
          <a:off x="499110" y="3749913"/>
          <a:ext cx="698754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Ценности личности</a:t>
          </a:r>
        </a:p>
      </dsp:txBody>
      <dsp:txXfrm>
        <a:off x="499110" y="3749913"/>
        <a:ext cx="6987540" cy="1210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A6F06-6545-4D2D-9DD9-73ABDCFA8C5A}">
      <dsp:nvSpPr>
        <dsp:cNvPr id="0" name=""/>
        <dsp:cNvSpPr/>
      </dsp:nvSpPr>
      <dsp:spPr>
        <a:xfrm>
          <a:off x="0" y="0"/>
          <a:ext cx="11125200" cy="14173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>
              <a:solidFill>
                <a:schemeClr val="accent6">
                  <a:lumMod val="75000"/>
                </a:schemeClr>
              </a:solidFill>
            </a:rPr>
            <a:t>Картина мира</a:t>
          </a:r>
        </a:p>
      </dsp:txBody>
      <dsp:txXfrm>
        <a:off x="0" y="0"/>
        <a:ext cx="11125200" cy="1417320"/>
      </dsp:txXfrm>
    </dsp:sp>
    <dsp:sp modelId="{2B4F3DED-D6D3-49FC-8402-A747E2BADCBE}">
      <dsp:nvSpPr>
        <dsp:cNvPr id="0" name=""/>
        <dsp:cNvSpPr/>
      </dsp:nvSpPr>
      <dsp:spPr>
        <a:xfrm>
          <a:off x="0" y="1417320"/>
          <a:ext cx="5562600" cy="297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Основа человеческого поведения</a:t>
          </a:r>
          <a:endParaRPr lang="ru-RU" sz="3200" kern="1200" dirty="0">
            <a:solidFill>
              <a:schemeClr val="accent6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17320"/>
        <a:ext cx="5562600" cy="2976372"/>
      </dsp:txXfrm>
    </dsp:sp>
    <dsp:sp modelId="{7A20BCE0-6F17-4432-B3B5-990514681705}">
      <dsp:nvSpPr>
        <dsp:cNvPr id="0" name=""/>
        <dsp:cNvSpPr/>
      </dsp:nvSpPr>
      <dsp:spPr>
        <a:xfrm>
          <a:off x="5562600" y="1417320"/>
          <a:ext cx="5562600" cy="297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Когнитивные элементы;	Эмоциональные элементы;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Ценности и идеалы;	Деятельностный аспект;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 Я;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180975" algn="l"/>
              <a:tab pos="361950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 будущего</a:t>
          </a:r>
        </a:p>
      </dsp:txBody>
      <dsp:txXfrm>
        <a:off x="5562600" y="1417320"/>
        <a:ext cx="5562600" cy="2976372"/>
      </dsp:txXfrm>
    </dsp:sp>
    <dsp:sp modelId="{294E86E5-CD04-45B5-B5F6-38E787365603}">
      <dsp:nvSpPr>
        <dsp:cNvPr id="0" name=""/>
        <dsp:cNvSpPr/>
      </dsp:nvSpPr>
      <dsp:spPr>
        <a:xfrm>
          <a:off x="0" y="4393692"/>
          <a:ext cx="11125200" cy="3307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A6F06-6545-4D2D-9DD9-73ABDCFA8C5A}">
      <dsp:nvSpPr>
        <dsp:cNvPr id="0" name=""/>
        <dsp:cNvSpPr/>
      </dsp:nvSpPr>
      <dsp:spPr>
        <a:xfrm>
          <a:off x="0" y="0"/>
          <a:ext cx="11734799" cy="15773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Образ будущего </a:t>
          </a:r>
          <a:endParaRPr lang="ru-RU" sz="6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11734799" cy="1577340"/>
      </dsp:txXfrm>
    </dsp:sp>
    <dsp:sp modelId="{2B4F3DED-D6D3-49FC-8402-A747E2BADCBE}">
      <dsp:nvSpPr>
        <dsp:cNvPr id="0" name=""/>
        <dsp:cNvSpPr/>
      </dsp:nvSpPr>
      <dsp:spPr>
        <a:xfrm>
          <a:off x="0" y="1577340"/>
          <a:ext cx="5867399" cy="331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смысл и определённость жизни, определяет направление жизни</a:t>
          </a:r>
        </a:p>
      </dsp:txBody>
      <dsp:txXfrm>
        <a:off x="0" y="1577340"/>
        <a:ext cx="5867399" cy="3312414"/>
      </dsp:txXfrm>
    </dsp:sp>
    <dsp:sp modelId="{7A20BCE0-6F17-4432-B3B5-990514681705}">
      <dsp:nvSpPr>
        <dsp:cNvPr id="0" name=""/>
        <dsp:cNvSpPr/>
      </dsp:nvSpPr>
      <dsp:spPr>
        <a:xfrm>
          <a:off x="5867399" y="1577340"/>
          <a:ext cx="5867399" cy="331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Жизненные стратегии благополучия;</a:t>
          </a:r>
        </a:p>
        <a:p>
          <a:pPr lvl="0" algn="just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Успеха и самореализации;</a:t>
          </a:r>
        </a:p>
        <a:p>
          <a:pPr lvl="0" algn="just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жизненной стратегии; Формирование жизненных смыслов;</a:t>
          </a:r>
        </a:p>
        <a:p>
          <a:pPr lvl="0" algn="just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Целей, ценностей </a:t>
          </a:r>
        </a:p>
      </dsp:txBody>
      <dsp:txXfrm>
        <a:off x="5867399" y="1577340"/>
        <a:ext cx="5867399" cy="3312414"/>
      </dsp:txXfrm>
    </dsp:sp>
    <dsp:sp modelId="{294E86E5-CD04-45B5-B5F6-38E787365603}">
      <dsp:nvSpPr>
        <dsp:cNvPr id="0" name=""/>
        <dsp:cNvSpPr/>
      </dsp:nvSpPr>
      <dsp:spPr>
        <a:xfrm>
          <a:off x="0" y="4889754"/>
          <a:ext cx="11734799" cy="3680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A6F06-6545-4D2D-9DD9-73ABDCFA8C5A}">
      <dsp:nvSpPr>
        <dsp:cNvPr id="0" name=""/>
        <dsp:cNvSpPr/>
      </dsp:nvSpPr>
      <dsp:spPr>
        <a:xfrm>
          <a:off x="0" y="0"/>
          <a:ext cx="11734799" cy="13715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Забота о себе </a:t>
          </a:r>
          <a:endParaRPr lang="ru-RU" sz="4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11734799" cy="1371599"/>
      </dsp:txXfrm>
    </dsp:sp>
    <dsp:sp modelId="{2B4F3DED-D6D3-49FC-8402-A747E2BADCBE}">
      <dsp:nvSpPr>
        <dsp:cNvPr id="0" name=""/>
        <dsp:cNvSpPr/>
      </dsp:nvSpPr>
      <dsp:spPr>
        <a:xfrm>
          <a:off x="0" y="1371599"/>
          <a:ext cx="5867399" cy="2880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Самосозидание</a:t>
          </a:r>
          <a:r>
            <a:rPr lang="ru-RU" sz="32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субъектных качеств психической активности.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Действия, изменяют и преобразуют личность</a:t>
          </a:r>
          <a:r>
            <a:rPr lang="ru-RU" sz="3200" kern="1200" dirty="0"/>
            <a:t>.</a:t>
          </a:r>
          <a:r>
            <a:rPr lang="ru-RU" sz="32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  <a:endParaRPr lang="ru-RU" sz="3200" kern="1200" dirty="0"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1599"/>
        <a:ext cx="5867399" cy="2880359"/>
      </dsp:txXfrm>
    </dsp:sp>
    <dsp:sp modelId="{7A20BCE0-6F17-4432-B3B5-990514681705}">
      <dsp:nvSpPr>
        <dsp:cNvPr id="0" name=""/>
        <dsp:cNvSpPr/>
      </dsp:nvSpPr>
      <dsp:spPr>
        <a:xfrm>
          <a:off x="5867399" y="1371599"/>
          <a:ext cx="5867399" cy="2880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Осмыслить свои возможности и не ставить перед собой заведомо невыполнимые задачи;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ru-RU" sz="2800" kern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ритическое сознание;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kern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Новый смысл  личности;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r>
            <a:rPr lang="ru-RU" sz="2800" kern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Новую социальную идентичность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>
              <a:tab pos="361950" algn="l"/>
              <a:tab pos="446088" algn="l"/>
            </a:tabLst>
          </a:pPr>
          <a:endParaRPr lang="ru-RU" sz="3200" kern="1200" dirty="0">
            <a:solidFill>
              <a:schemeClr val="accent6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7399" y="1371599"/>
        <a:ext cx="5867399" cy="2880359"/>
      </dsp:txXfrm>
    </dsp:sp>
    <dsp:sp modelId="{294E86E5-CD04-45B5-B5F6-38E787365603}">
      <dsp:nvSpPr>
        <dsp:cNvPr id="0" name=""/>
        <dsp:cNvSpPr/>
      </dsp:nvSpPr>
      <dsp:spPr>
        <a:xfrm>
          <a:off x="0" y="4251959"/>
          <a:ext cx="11734799" cy="3200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AAE7-30C6-4A15-9EC4-2D6E7E2F9E39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B7F6-A782-4BC1-A4B9-279AA68A2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88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09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72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62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41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10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19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09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5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9288" y="354584"/>
            <a:ext cx="621030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533" y="1507616"/>
            <a:ext cx="11332845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10822781" cy="6203154"/>
          </a:xfrm>
          <a:prstGeom prst="rect">
            <a:avLst/>
          </a:prstGeom>
        </p:spPr>
      </p:pic>
      <p:sp>
        <p:nvSpPr>
          <p:cNvPr id="4" name="Shape 55">
            <a:extLst>
              <a:ext uri="{FF2B5EF4-FFF2-40B4-BE49-F238E27FC236}">
                <a16:creationId xmlns="" xmlns:a16="http://schemas.microsoft.com/office/drawing/2014/main" id="{BA355483-9CC0-4316-91F1-8EB7DF9AFE8E}"/>
              </a:ext>
            </a:extLst>
          </p:cNvPr>
          <p:cNvSpPr/>
          <p:nvPr/>
        </p:nvSpPr>
        <p:spPr>
          <a:xfrm>
            <a:off x="4876800" y="1295400"/>
            <a:ext cx="7086601" cy="15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algn="ctr"/>
            <a:r>
              <a:rPr lang="ru-RU" dirty="0" smtClean="0"/>
              <a:t>Сопровождение детей, пострадавших в результате последствий боевых действий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2083"/>
            <a:ext cx="945766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осуществляются мероприятия: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A337A6A-FDB1-4373-8BDF-F820707E4E9A}"/>
              </a:ext>
            </a:extLst>
          </p:cNvPr>
          <p:cNvSpPr/>
          <p:nvPr/>
        </p:nvSpPr>
        <p:spPr>
          <a:xfrm>
            <a:off x="304800" y="1055133"/>
            <a:ext cx="11582400" cy="4190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indent="3619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непосредственная помощь детям беженцам (обход домов, беседы с опекунами);</a:t>
            </a:r>
          </a:p>
          <a:p>
            <a:pPr indent="3619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по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выбору профессии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ознакомление с различными профессиями, проведение профориентационной диагностики;</a:t>
            </a:r>
          </a:p>
          <a:p>
            <a:pPr indent="3619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профилактическая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по устранению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аддикций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потребления психоактивных веществ и наркопотребления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19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профилактика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суицидального поведения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оптимистической настрой и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жизненной энергии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43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34138"/>
            <a:ext cx="11430000" cy="296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Комфортное психологическое пространство, которое обеспечивает: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чувство </a:t>
            </a:r>
            <a:r>
              <a:rPr lang="ru-RU" sz="2400" b="1" dirty="0">
                <a:solidFill>
                  <a:srgbClr val="FF0000"/>
                </a:solidFill>
              </a:rPr>
              <a:t>безопасности вовне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(в физическом пространстве бытия) и доверие к специалисту по сопровождению (психологическая безопасность).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Работа по </a:t>
            </a:r>
            <a:r>
              <a:rPr lang="ru-RU" sz="2400" b="1" dirty="0">
                <a:solidFill>
                  <a:srgbClr val="FF0000"/>
                </a:solidFill>
              </a:rPr>
              <a:t>возрождению чувств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умению </a:t>
            </a:r>
            <a:r>
              <a:rPr lang="ru-RU" sz="2400" b="1" dirty="0">
                <a:solidFill>
                  <a:srgbClr val="FF0000"/>
                </a:solidFill>
              </a:rPr>
              <a:t>отражать травматический опы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Работа 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разрушительными чувствами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(освобождение от них), результатом которой становится </a:t>
            </a:r>
            <a:r>
              <a:rPr lang="ru-RU" sz="2400" b="1" dirty="0">
                <a:solidFill>
                  <a:srgbClr val="FF0000"/>
                </a:solidFill>
              </a:rPr>
              <a:t>«расчистка» внутреннего пространства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высвобождающая место для </a:t>
            </a:r>
            <a:r>
              <a:rPr lang="ru-RU" sz="2400" dirty="0">
                <a:solidFill>
                  <a:srgbClr val="FF0000"/>
                </a:solidFill>
              </a:rPr>
              <a:t>принятия новых чувств.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0B182A9-834E-488D-BD3E-BC559A06FE18}"/>
              </a:ext>
            </a:extLst>
          </p:cNvPr>
          <p:cNvSpPr/>
          <p:nvPr/>
        </p:nvSpPr>
        <p:spPr>
          <a:xfrm>
            <a:off x="990600" y="0"/>
            <a:ext cx="8234916" cy="1100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психологического сопровождения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E924EB-9436-4F93-985C-DC9A9B85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4080524"/>
            <a:ext cx="3086100" cy="2244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5" y="-1524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2"/>
            <a:ext cx="10058400" cy="388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4.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Проведение работы по принятию и </a:t>
            </a:r>
            <a:r>
              <a:rPr lang="ru-RU" sz="2800" dirty="0">
                <a:solidFill>
                  <a:srgbClr val="FF0000"/>
                </a:solidFill>
              </a:rPr>
              <a:t>укреплению своего «Я»: принятие ценности себя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 своей жизни;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5. Проведение работы по </a:t>
            </a:r>
            <a:r>
              <a:rPr lang="ru-RU" sz="2800" dirty="0">
                <a:solidFill>
                  <a:srgbClr val="FF0000"/>
                </a:solidFill>
              </a:rPr>
              <a:t>расширению внешнего пространства: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изменению отношений к окружающим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людям и способов взаимодействия с ними; освоению </a:t>
            </a:r>
            <a:r>
              <a:rPr lang="ru-RU" sz="2800" dirty="0">
                <a:solidFill>
                  <a:srgbClr val="FF0000"/>
                </a:solidFill>
              </a:rPr>
              <a:t>новых жизненных ролей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 моделей поведения; обретению </a:t>
            </a:r>
            <a:r>
              <a:rPr lang="ru-RU" sz="2800" dirty="0">
                <a:solidFill>
                  <a:srgbClr val="FF0000"/>
                </a:solidFill>
              </a:rPr>
              <a:t>уверенности в своих силах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6. Открытость внешнему миру и </a:t>
            </a:r>
            <a:r>
              <a:rPr lang="ru-RU" sz="2800" dirty="0">
                <a:solidFill>
                  <a:srgbClr val="FF0000"/>
                </a:solidFill>
              </a:rPr>
              <a:t>способность к переменам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 пределами образовательного пространства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838F4C-5B19-4DC8-AD93-41E65A514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1800" y="4038603"/>
            <a:ext cx="3496782" cy="2285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8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BA528CA8-6DED-4270-B074-A910B4A8B57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20869693"/>
              </p:ext>
            </p:extLst>
          </p:nvPr>
        </p:nvGraphicFramePr>
        <p:xfrm>
          <a:off x="914400" y="719666"/>
          <a:ext cx="9982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9047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5B42ADFE-7308-415A-B6B8-F4C8CAF21CC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09583019"/>
              </p:ext>
            </p:extLst>
          </p:nvPr>
        </p:nvGraphicFramePr>
        <p:xfrm>
          <a:off x="533400" y="1066799"/>
          <a:ext cx="1112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5B42ADFE-7308-415A-B6B8-F4C8CAF21CC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63592044"/>
              </p:ext>
            </p:extLst>
          </p:nvPr>
        </p:nvGraphicFramePr>
        <p:xfrm>
          <a:off x="228600" y="1066798"/>
          <a:ext cx="1173480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5124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2402"/>
            <a:ext cx="9829800" cy="3428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Конституирование человеком способа быть субъектом: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себе 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«забота о себе»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концентрированное </a:t>
            </a:r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выражение субъектности человека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Забота о себе – это такое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жизни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гармонично сочетаются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субъекта к себе, своему благополучию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32BD2B-8F63-4BD7-9937-E5E8BA486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556" y="3614976"/>
            <a:ext cx="3583844" cy="2709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5B42ADFE-7308-415A-B6B8-F4C8CAF21CC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5076237"/>
              </p:ext>
            </p:extLst>
          </p:nvPr>
        </p:nvGraphicFramePr>
        <p:xfrm>
          <a:off x="228600" y="990600"/>
          <a:ext cx="117348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9C8B11-7099-40C6-A406-65AE64EA9BDF}"/>
              </a:ext>
            </a:extLst>
          </p:cNvPr>
          <p:cNvSpPr/>
          <p:nvPr/>
        </p:nvSpPr>
        <p:spPr>
          <a:xfrm>
            <a:off x="1586023" y="5562599"/>
            <a:ext cx="9457660" cy="878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В. Иванченко, М. Фуко.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24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2082"/>
            <a:ext cx="9457660" cy="878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занимающиеся медицинской реабилитацией детей: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A337A6A-FDB1-4373-8BDF-F820707E4E9A}"/>
              </a:ext>
            </a:extLst>
          </p:cNvPr>
          <p:cNvSpPr/>
          <p:nvPr/>
        </p:nvSpPr>
        <p:spPr>
          <a:xfrm>
            <a:off x="333154" y="1293260"/>
            <a:ext cx="11582400" cy="3888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Анализ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детской психологической травмы, в том числе последствий терроризма и военных действий для психики детей. Н.В.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Тарабриной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собенности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психологического состояния обучающихся в регионе вовлеченности в последствия боевых действий. О.А. Ульянина, Л.А. Александрова, С.О. Дмитриева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лияние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военных действий на психику детей, подходы к их реабилитации. Н.М. Захарова, М.Г. Цветкова, А.В. Милехина 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51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1" y="-141767"/>
            <a:ext cx="1005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программа психолого-педагогического сопровождения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реабилитации детей, ставших свидетелями или пострадавших в ходе боевых действий предполагает: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6600" y="762000"/>
            <a:ext cx="4953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со всеми участниками образовательных отношений.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2E7ECF8-291A-4827-AFFE-E5AD3395C582}"/>
              </a:ext>
            </a:extLst>
          </p:cNvPr>
          <p:cNvSpPr/>
          <p:nvPr/>
        </p:nvSpPr>
        <p:spPr>
          <a:xfrm>
            <a:off x="266700" y="1587059"/>
            <a:ext cx="11772900" cy="51278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446088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групп риска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составления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последующего психолого-педагогического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повышение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психологической культуры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несовершеннолетних, проведение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информационно-разъяснительной работы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организация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профилактической работы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сохранения и поддержания физического, психологического и социального благополучия, содействие формированию знаний, умений и навыков, необходимых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адаптации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ситуации;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организация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коррекционно-развивающей работы с целью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минимизации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имеющихся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проявлений дезадаптации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несовершеннолетних;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психологическое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обучающихся, проведение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медико-психологической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реабилитации при тяжелой степени травматизации несовершеннолетних</a:t>
            </a:r>
          </a:p>
        </p:txBody>
      </p:sp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618" y="304800"/>
            <a:ext cx="909438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 родителями (законными представителями) проводится: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9984" y="1371600"/>
            <a:ext cx="10933815" cy="243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вопросу создания условий, способствующих адаптации детей;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информирование 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повышение уровня психолого-педагогической компетентности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вопросах коммуникации с ребенком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438865-325F-41D2-9C7C-E5A9979C0687}"/>
              </a:ext>
            </a:extLst>
          </p:cNvPr>
          <p:cNvSpPr/>
          <p:nvPr/>
        </p:nvSpPr>
        <p:spPr>
          <a:xfrm>
            <a:off x="533400" y="4255532"/>
            <a:ext cx="945766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Профилактическая работа, способствующая развитию эффективного </a:t>
            </a:r>
            <a:r>
              <a:rPr lang="ru-RU" sz="2400" b="1" dirty="0">
                <a:solidFill>
                  <a:srgbClr val="FF0000"/>
                </a:solidFill>
              </a:rPr>
              <a:t>детско-родительского взаимодействия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CB04B9-DEB6-4DC1-A738-4EB13BC52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4914" y="4241355"/>
            <a:ext cx="1845892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40" y="0"/>
            <a:ext cx="945766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Работа с педагогическими работниками направлена на: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40" y="1132367"/>
            <a:ext cx="1082040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повышение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психологической грамотности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педагогов;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информирование о психологических аспектах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формирования благоприятной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 адаптации несовершеннолетних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среды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осуществление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методической помощи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 проведении групповых мероприятий с обучающимися и родителями / законными представителями;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консультирование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по вопросам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совершенствования учебно-воспитательного процесса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оказание психологической поддержки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BD99AD-1227-4937-A515-7813140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4066954"/>
            <a:ext cx="1718154" cy="2509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03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40" y="0"/>
            <a:ext cx="945766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Ожидаемыми результатами программы являются: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940" y="1132367"/>
            <a:ext cx="1082040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повышение </a:t>
            </a:r>
            <a:r>
              <a:rPr lang="ru-RU" sz="2400" dirty="0">
                <a:solidFill>
                  <a:srgbClr val="FF0000"/>
                </a:solidFill>
              </a:rPr>
              <a:t>социально-психологической адаптации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несовершеннолетних в условиях нахождения на территориях, вовлеченных в последствия боевых действий;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</a:t>
            </a:r>
            <a:r>
              <a:rPr lang="ru-RU" sz="2400" dirty="0">
                <a:solidFill>
                  <a:srgbClr val="FF0000"/>
                </a:solidFill>
              </a:rPr>
              <a:t>минимизация негативных проявлений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связанных с психологической травматизацией в результате боевых действий;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•	</a:t>
            </a:r>
            <a:r>
              <a:rPr lang="ru-RU" sz="2400" dirty="0">
                <a:solidFill>
                  <a:srgbClr val="FF0000"/>
                </a:solidFill>
              </a:rPr>
              <a:t>создание адаптивной среды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 осуществления учебной деятельности, повышение познавательной мотивации несовершеннолетних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CF86A9-06D7-48F9-B1BD-A3CCE783B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3951767"/>
            <a:ext cx="3733800" cy="2483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01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40" y="0"/>
            <a:ext cx="945766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направление деятельности педагога-психолога: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940" y="1334017"/>
            <a:ext cx="11286460" cy="49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195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Определение маршрута психолого-педагогического сопровождения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FBADAD46-90B3-4ED9-BD6A-580663DA5004}"/>
              </a:ext>
            </a:extLst>
          </p:cNvPr>
          <p:cNvSpPr/>
          <p:nvPr/>
        </p:nvSpPr>
        <p:spPr>
          <a:xfrm>
            <a:off x="4648200" y="990600"/>
            <a:ext cx="7620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BD18301-552B-4A22-9290-0D6D014E04B3}"/>
              </a:ext>
            </a:extLst>
          </p:cNvPr>
          <p:cNvSpPr/>
          <p:nvPr/>
        </p:nvSpPr>
        <p:spPr>
          <a:xfrm>
            <a:off x="295940" y="2172218"/>
            <a:ext cx="11286460" cy="49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6195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Дальнейшее оказание психологической помощи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D486730-3D35-4422-A270-9A997625BB03}"/>
              </a:ext>
            </a:extLst>
          </p:cNvPr>
          <p:cNvSpPr/>
          <p:nvPr/>
        </p:nvSpPr>
        <p:spPr>
          <a:xfrm>
            <a:off x="381000" y="2770149"/>
            <a:ext cx="11430000" cy="327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целью выступает: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личностных особенностей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детско-родительских отношений;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тревожности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страхов;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условиям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особенностей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взаимодействия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готовность к обучению.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9A9C7A5A-1460-44F5-9A7B-C024D0FE113D}"/>
              </a:ext>
            </a:extLst>
          </p:cNvPr>
          <p:cNvSpPr/>
          <p:nvPr/>
        </p:nvSpPr>
        <p:spPr>
          <a:xfrm>
            <a:off x="4643770" y="1828801"/>
            <a:ext cx="7620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40" y="0"/>
            <a:ext cx="945766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психодиагностической работы 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D486730-3D35-4422-A270-9A997625BB03}"/>
              </a:ext>
            </a:extLst>
          </p:cNvPr>
          <p:cNvSpPr/>
          <p:nvPr/>
        </p:nvSpPr>
        <p:spPr>
          <a:xfrm>
            <a:off x="333154" y="1293260"/>
            <a:ext cx="11582400" cy="3608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развития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и когнитивной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изучение проявлений общей и школьной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тревожности, страхов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оценкой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травматических переживаний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оценкой уровня и особенностей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мотивации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оценкой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общей адаптации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социально-коммуникативных навыков;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выявлением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ее направленности и интенсивности.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2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40" y="0"/>
            <a:ext cx="945766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работы: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D486730-3D35-4422-A270-9A997625BB03}"/>
              </a:ext>
            </a:extLst>
          </p:cNvPr>
          <p:cNvSpPr/>
          <p:nvPr/>
        </p:nvSpPr>
        <p:spPr>
          <a:xfrm>
            <a:off x="304800" y="1066800"/>
            <a:ext cx="11582400" cy="2973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со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страхами и тревожностью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развитие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 и социальных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развитие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и эмоционально-волевой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принятие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роли школьника;</a:t>
            </a: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развитие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произвольной регуляции деятельности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поведения.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3F7BCE-D8B2-457A-81C1-F54762643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1615"/>
          <a:stretch/>
        </p:blipFill>
        <p:spPr>
          <a:xfrm>
            <a:off x="2590801" y="4040740"/>
            <a:ext cx="7543800" cy="2436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98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2083"/>
            <a:ext cx="945766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занятия включают: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D486730-3D35-4422-A270-9A997625BB03}"/>
              </a:ext>
            </a:extLst>
          </p:cNvPr>
          <p:cNvSpPr/>
          <p:nvPr/>
        </p:nvSpPr>
        <p:spPr>
          <a:xfrm>
            <a:off x="228600" y="938321"/>
            <a:ext cx="11582400" cy="1219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800"/>
              </a:spcAft>
              <a:tabLst>
                <a:tab pos="36195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когнитивной сферы, слухового восприятия, логического мышления, внимания и зрительно-моторной координации.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1BE3C2-83EE-4DE3-8527-BF50B83D5F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851" y="2157522"/>
            <a:ext cx="10361149" cy="3938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315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567</Words>
  <Application>Microsoft Office PowerPoint</Application>
  <PresentationFormat>Произвольный</PresentationFormat>
  <Paragraphs>106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Polunin_SV</cp:lastModifiedBy>
  <cp:revision>275</cp:revision>
  <dcterms:created xsi:type="dcterms:W3CDTF">2024-05-21T08:27:24Z</dcterms:created>
  <dcterms:modified xsi:type="dcterms:W3CDTF">2025-06-05T06:05:53Z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2024-05-21T00:00:00Z</vt:filetime>
  </property>
</Properties>
</file>