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3" r:id="rId3"/>
    <p:sldId id="266" r:id="rId4"/>
    <p:sldId id="257" r:id="rId5"/>
    <p:sldId id="258" r:id="rId6"/>
    <p:sldId id="261" r:id="rId7"/>
    <p:sldId id="267" r:id="rId8"/>
    <p:sldId id="259" r:id="rId9"/>
    <p:sldId id="264" r:id="rId10"/>
    <p:sldId id="265" r:id="rId11"/>
    <p:sldId id="268" r:id="rId12"/>
    <p:sldId id="260" r:id="rId13"/>
    <p:sldId id="262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6018"/>
  </p:normalViewPr>
  <p:slideViewPr>
    <p:cSldViewPr snapToGrid="0">
      <p:cViewPr varScale="1">
        <p:scale>
          <a:sx n="90" d="100"/>
          <a:sy n="90" d="100"/>
        </p:scale>
        <p:origin x="232" y="6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6/5/25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16DC0E-0176-3ABC-6CC3-843205F48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8165" y="3429000"/>
            <a:ext cx="6815669" cy="1515533"/>
          </a:xfrm>
        </p:spPr>
        <p:txBody>
          <a:bodyPr/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Техники стабилизации психоэмоционального состояния детей прибывших из зоны боевых действий</a:t>
            </a:r>
            <a:br>
              <a:rPr lang="ru-RU" sz="32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9F9A1A-D0CC-F02D-2F74-2323FFE9775F}"/>
              </a:ext>
            </a:extLst>
          </p:cNvPr>
          <p:cNvSpPr txBox="1"/>
          <p:nvPr/>
        </p:nvSpPr>
        <p:spPr>
          <a:xfrm>
            <a:off x="4537710" y="6286500"/>
            <a:ext cx="232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/>
              <a:t>Г.о</a:t>
            </a:r>
            <a:r>
              <a:rPr lang="ru-RU" b="1" dirty="0"/>
              <a:t>. Балашиха-2025г.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545EB7-35C2-CE60-699B-3ADEF7CFC847}"/>
              </a:ext>
            </a:extLst>
          </p:cNvPr>
          <p:cNvSpPr txBox="1"/>
          <p:nvPr/>
        </p:nvSpPr>
        <p:spPr>
          <a:xfrm>
            <a:off x="10058401" y="4439841"/>
            <a:ext cx="21082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Подготовил:</a:t>
            </a:r>
          </a:p>
          <a:p>
            <a:r>
              <a:rPr lang="ru-RU" b="1" dirty="0"/>
              <a:t>Педагог-психолог,</a:t>
            </a:r>
          </a:p>
          <a:p>
            <a:r>
              <a:rPr lang="ru-RU" b="1" dirty="0"/>
              <a:t>Зам. руководителя</a:t>
            </a:r>
          </a:p>
          <a:p>
            <a:r>
              <a:rPr lang="ru-RU" b="1" dirty="0"/>
              <a:t>по научно-</a:t>
            </a:r>
          </a:p>
          <a:p>
            <a:r>
              <a:rPr lang="ru-RU" b="1" dirty="0"/>
              <a:t>методической</a:t>
            </a:r>
          </a:p>
          <a:p>
            <a:r>
              <a:rPr lang="ru-RU" b="1" dirty="0"/>
              <a:t>работе </a:t>
            </a:r>
          </a:p>
          <a:p>
            <a:r>
              <a:rPr lang="ru-RU" b="1" dirty="0"/>
              <a:t>Сухорукова А.В.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63B939-6CCB-CE7B-3EB7-342F476CBC3C}"/>
              </a:ext>
            </a:extLst>
          </p:cNvPr>
          <p:cNvSpPr txBox="1"/>
          <p:nvPr/>
        </p:nvSpPr>
        <p:spPr>
          <a:xfrm>
            <a:off x="2053664" y="128588"/>
            <a:ext cx="86566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образовательное учреждение </a:t>
            </a:r>
          </a:p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Городского округа Балашиха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«Центр психолого-педагогической, медицинской и социальной помощи «Радуга»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(МБОУ ЦПМСП «Радуга»)</a:t>
            </a:r>
            <a:endParaRPr lang="ru-RU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616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CA467-2C2E-48C4-FD50-E5429FFC2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Ко-регуляция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FB9D25-A6A5-696B-C476-0A101F113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i="0" dirty="0">
                <a:solidFill>
                  <a:srgbClr val="333333"/>
                </a:solidFill>
                <a:effectLst/>
                <a:latin typeface="YS Text"/>
              </a:rPr>
              <a:t>Ко-регуляция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 (совместное регулирование) — это помощь взрослого ребёнку в возвращении нервной системы в стабильное состояние, необходимое для сна, общения и обучения. </a:t>
            </a:r>
          </a:p>
        </p:txBody>
      </p:sp>
    </p:spTree>
    <p:extLst>
      <p:ext uri="{BB962C8B-B14F-4D97-AF65-F5344CB8AC3E}">
        <p14:creationId xmlns:p14="http://schemas.microsoft.com/office/powerpoint/2010/main" val="370539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AC492D-CF44-A28D-E2D9-944B39A62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333333"/>
                </a:solidFill>
                <a:latin typeface="YS Text"/>
              </a:rPr>
              <a:t>Техники для развития ко-регуляции – техника «Яйцо»</a:t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2B501D-A28D-9A4F-37ED-9B642C59C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149" y="3100387"/>
            <a:ext cx="5308600" cy="3317875"/>
          </a:xfrm>
          <a:prstGeom prst="rect">
            <a:avLst/>
          </a:prstGeom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73A0D346-2E24-8FCD-A557-6AAC1AA85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188" y="2014538"/>
            <a:ext cx="5308600" cy="331787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F221D58-C5CA-7069-086F-65D4EE2FF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026" y="2775481"/>
            <a:ext cx="4960619" cy="3100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45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64D638-0190-7B4B-5618-F7DC0558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Создание безопасного пространства дает нам возможность сделать следующий шаг…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14FCFD-A309-BA90-8B86-8C90B823A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>
                <a:effectLst/>
                <a:latin typeface="FreeSerif"/>
              </a:rPr>
              <a:t>После </a:t>
            </a:r>
            <a:r>
              <a:rPr lang="ru-RU" dirty="0">
                <a:latin typeface="FreeSerif"/>
              </a:rPr>
              <a:t>этого мы переходим к рассмотрению</a:t>
            </a:r>
            <a:r>
              <a:rPr lang="ru-RU" sz="2400" dirty="0">
                <a:effectLst/>
                <a:latin typeface="FreeSerif"/>
              </a:rPr>
              <a:t> массы альтернатив, и ваша задача как специалиста  – помочь родителю и ребенку найти то, что подходит и помогает им.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182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C5435F-9796-F61D-C63B-D27F967BA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Басня Эзопа «Северный ветер и солнце»…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0A1E93-2C9B-F8F5-8F45-DC2A7FCF2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заключении хотелось бы отметить, что не стоит инициировать перемены при выстраивании взаимоотношений с ребенком при помощи напора, грубой силы или чрезвычайной настойчивости.</a:t>
            </a:r>
          </a:p>
          <a:p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 басня образно выражает, как нежность и теплота, помощь в самопринятии могут смягчить внутреннюю защиту  и открыть сердце.</a:t>
            </a:r>
          </a:p>
          <a:p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72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D03E6-6D04-CD1E-B1CB-191EBCCB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Алгоритм осуществления психологической реабилитации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FDD1CE-1479-FBD1-43CE-036484001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ru-RU" sz="1800" b="1" u="sng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1. Стабилизация состояния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2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 </a:t>
            </a:r>
            <a:r>
              <a:rPr lang="ru-RU" sz="1800" u="sng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Проработка травмы: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 работа с воспоминаниями и сновидениями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sz="1800" u="sng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3. Интеграция:</a:t>
            </a:r>
            <a:r>
              <a:rPr lang="ru-RU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 включение в обыденную жизнь</a:t>
            </a:r>
            <a:r>
              <a:rPr lang="ru-RU" sz="18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8255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0C9A42-CEA7-E406-2BB7-31552ED0E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b="1" u="sng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Стабилизация состояния</a:t>
            </a:r>
            <a:b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C401C-3956-5521-0021-4EB3A820C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ru-RU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1.сбор специфического анамнеза и постановка диагноза;</a:t>
            </a:r>
          </a:p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2.</a:t>
            </a:r>
            <a:r>
              <a:rPr lang="ru-RU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налаживание терапевтических отношений создание пространства безопасности;</a:t>
            </a:r>
            <a:endParaRPr lang="ru-RU" sz="2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ru-RU" b="1" dirty="0">
                <a:solidFill>
                  <a:srgbClr val="000000"/>
                </a:solidFill>
                <a:latin typeface="Roboto" panose="02000000000000000000" pitchFamily="2" charset="0"/>
                <a:ea typeface="Times New Roman" panose="02020603050405020304" pitchFamily="18" charset="0"/>
              </a:rPr>
              <a:t>3.</a:t>
            </a:r>
            <a:r>
              <a:rPr lang="ru-RU" sz="2400" b="1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стабилизация состояния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072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043A6-D7B9-EF82-3CC1-5859648F9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Правильный подход к травме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ED1119-576F-A375-9496-53730DC72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sz="2800" dirty="0"/>
              <a:t>Травма это не то, что произошло. Это реакция вашего организма на произошедшее.</a:t>
            </a:r>
          </a:p>
          <a:p>
            <a:r>
              <a:rPr lang="ru-RU" sz="2800" dirty="0"/>
              <a:t>Для родителей необходимо дать верное представление об истинной природе поведения ребенка и того, что за ним стоит.</a:t>
            </a:r>
            <a:endParaRPr lang="ru-RU" dirty="0"/>
          </a:p>
          <a:p>
            <a:pPr marL="0" indent="0" algn="ctr">
              <a:buNone/>
            </a:pPr>
            <a:r>
              <a:rPr lang="ru-RU" sz="3200" b="1" dirty="0"/>
              <a:t>Травма </a:t>
            </a:r>
            <a:r>
              <a:rPr lang="ru-RU" sz="3200" b="1" i="0" dirty="0">
                <a:solidFill>
                  <a:srgbClr val="333333"/>
                </a:solidFill>
                <a:effectLst/>
                <a:latin typeface="-apple-system"/>
              </a:rPr>
              <a:t>≠</a:t>
            </a:r>
            <a:r>
              <a:rPr lang="ru-RU" sz="3200" b="1" dirty="0"/>
              <a:t> событие </a:t>
            </a:r>
          </a:p>
          <a:p>
            <a:pPr marL="0" indent="0" algn="ctr">
              <a:buNone/>
            </a:pPr>
            <a:r>
              <a:rPr lang="ru-RU" sz="3200" b="1" dirty="0"/>
              <a:t>Травма = реакция</a:t>
            </a:r>
          </a:p>
        </p:txBody>
      </p:sp>
    </p:spTree>
    <p:extLst>
      <p:ext uri="{BB962C8B-B14F-4D97-AF65-F5344CB8AC3E}">
        <p14:creationId xmlns:p14="http://schemas.microsoft.com/office/powerpoint/2010/main" val="142069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C463AD-2492-0EEA-3649-56D907AE4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Три уровня цикла стресса – движение по </a:t>
            </a:r>
            <a:r>
              <a:rPr lang="ru-RU" dirty="0" err="1"/>
              <a:t>поливагальной</a:t>
            </a:r>
            <a:r>
              <a:rPr lang="ru-RU" dirty="0"/>
              <a:t> лестнице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E0FA3D-CD07-AE5F-9CF4-F683FB364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1</a:t>
            </a:r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Безопасное социальное взаимодействие.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Ощущения спокойствия, вовлеченности, связи с другими, стабильности, безопасности.</a:t>
            </a: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  Бей/беги.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Ощущения мобилизованности, бдительности, агрессии, избегания, стресс.</a:t>
            </a:r>
          </a:p>
          <a:p>
            <a:pPr algn="l"/>
            <a:r>
              <a:rPr lang="ru-RU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Замирание. </a:t>
            </a:r>
            <a:endParaRPr lang="ru-RU" sz="2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Ощущения онемения, отчуждения, диссоциации, сложности концентрации, депрессия.</a:t>
            </a:r>
          </a:p>
          <a:p>
            <a:endParaRPr lang="ru-RU" dirty="0"/>
          </a:p>
        </p:txBody>
      </p:sp>
      <p:sp>
        <p:nvSpPr>
          <p:cNvPr id="7" name="Стрелка вверх 6">
            <a:extLst>
              <a:ext uri="{FF2B5EF4-FFF2-40B4-BE49-F238E27FC236}">
                <a16:creationId xmlns:a16="http://schemas.microsoft.com/office/drawing/2014/main" id="{5D2D89A6-517F-D286-FA26-E61882FDA7B6}"/>
              </a:ext>
            </a:extLst>
          </p:cNvPr>
          <p:cNvSpPr/>
          <p:nvPr/>
        </p:nvSpPr>
        <p:spPr>
          <a:xfrm flipH="1">
            <a:off x="3511869" y="3429001"/>
            <a:ext cx="425768" cy="68103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верх 7">
            <a:extLst>
              <a:ext uri="{FF2B5EF4-FFF2-40B4-BE49-F238E27FC236}">
                <a16:creationId xmlns:a16="http://schemas.microsoft.com/office/drawing/2014/main" id="{C315DECA-9F56-DD3C-144A-BDC5ACB46642}"/>
              </a:ext>
            </a:extLst>
          </p:cNvPr>
          <p:cNvSpPr/>
          <p:nvPr/>
        </p:nvSpPr>
        <p:spPr>
          <a:xfrm flipH="1">
            <a:off x="3493297" y="5465763"/>
            <a:ext cx="425768" cy="68103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98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AE4B1-9C31-6D23-ABB5-772BADD7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Технологии стабилизации которые помогают нам когда мы находимся в состоянии «бей или беги»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308C46-2924-3808-A3D1-46B799B91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Дыхательные техники.</a:t>
            </a:r>
          </a:p>
          <a:p>
            <a:r>
              <a:rPr lang="ru-RU" dirty="0"/>
              <a:t>Телесно-ориентированные техники</a:t>
            </a:r>
          </a:p>
          <a:p>
            <a:r>
              <a:rPr lang="ru-RU" dirty="0" err="1"/>
              <a:t>Игротерапия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6720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AE4B1-9C31-6D23-ABB5-772BADD7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Технологии стабилизации которые помогают нам когда мы находимся в состоянии «замри»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308C46-2924-3808-A3D1-46B799B91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Дыхательные техники.</a:t>
            </a:r>
          </a:p>
          <a:p>
            <a:r>
              <a:rPr lang="ru-RU" dirty="0"/>
              <a:t>Техники развития осознанности</a:t>
            </a:r>
          </a:p>
          <a:p>
            <a:r>
              <a:rPr lang="ru-RU" dirty="0"/>
              <a:t>Арт-терапевтические техники – </a:t>
            </a:r>
          </a:p>
          <a:p>
            <a:r>
              <a:rPr lang="ru-RU" dirty="0"/>
              <a:t>медитативные техники</a:t>
            </a:r>
          </a:p>
        </p:txBody>
      </p:sp>
    </p:spTree>
    <p:extLst>
      <p:ext uri="{BB962C8B-B14F-4D97-AF65-F5344CB8AC3E}">
        <p14:creationId xmlns:p14="http://schemas.microsoft.com/office/powerpoint/2010/main" val="3807782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54872-9D71-2460-F056-90ABB7B0D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Важный момент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32F9BF-CD1E-8736-2FDF-028009113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effectLst/>
                <a:latin typeface="FreeSerif"/>
              </a:rPr>
              <a:t>Многие техники помогающие в стабилизации психоэмоционального напряжения, зачастую не могут быть применены ребенком успешно. </a:t>
            </a:r>
          </a:p>
          <a:p>
            <a:r>
              <a:rPr lang="ru-RU" sz="2400" dirty="0">
                <a:effectLst/>
                <a:latin typeface="FreeSerif"/>
              </a:rPr>
              <a:t>Например дыхательные практики и медитация  требуют индивидуального подхода, так как некоторым людям – особенно детям – трудно сосредоточиться на своем дыхании или внутреннем состоянии, что лишь усиливает их волнение и беспокойство. Как мы увидим, в некоторых случаях даже полезные техники могут быть контрпродуктивными для саморегуляции.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7193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9D01D-ECE6-475C-25A3-F0EE71F4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Стабилизация состояния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39209B-9246-F206-24EA-2734560BF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Чувство безопасности – вот основа для начала работы с детьми пережившими серьезный травматический опыт.</a:t>
            </a:r>
          </a:p>
          <a:p>
            <a:r>
              <a:rPr lang="ru-RU" b="0" i="0" dirty="0">
                <a:solidFill>
                  <a:srgbClr val="333333"/>
                </a:solidFill>
                <a:effectLst/>
                <a:latin typeface="PT Sans" panose="020B0503020203020204" pitchFamily="34" charset="0"/>
              </a:rPr>
              <a:t>Природой обусловлено, что о детях заботятся его значимые взрослые, которые для ребенка являются самым важным внешним ресурсом.</a:t>
            </a:r>
          </a:p>
          <a:p>
            <a:r>
              <a:rPr lang="ru-RU" dirty="0">
                <a:solidFill>
                  <a:srgbClr val="333333"/>
                </a:solidFill>
                <a:latin typeface="PT Sans" panose="020B0503020203020204" pitchFamily="34" charset="0"/>
              </a:rPr>
              <a:t>Нужно отталкиваться от формирования так называемой ко-регуляции совместно со взрослым.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163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Натуральные материалы</Template>
  <TotalTime>204</TotalTime>
  <Words>505</Words>
  <Application>Microsoft Macintosh PowerPoint</Application>
  <PresentationFormat>Широкоэкранный</PresentationFormat>
  <Paragraphs>57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4" baseType="lpstr">
      <vt:lpstr>-apple-system</vt:lpstr>
      <vt:lpstr>Arial</vt:lpstr>
      <vt:lpstr>Calibri</vt:lpstr>
      <vt:lpstr>FreeSerif</vt:lpstr>
      <vt:lpstr>Garamond</vt:lpstr>
      <vt:lpstr>PT Sans</vt:lpstr>
      <vt:lpstr>Roboto</vt:lpstr>
      <vt:lpstr>Times New Roman</vt:lpstr>
      <vt:lpstr>Verdana</vt:lpstr>
      <vt:lpstr>YS Text</vt:lpstr>
      <vt:lpstr>Натуральные материалы</vt:lpstr>
      <vt:lpstr>Техники стабилизации психоэмоционального состояния детей прибывших из зоны боевых действий </vt:lpstr>
      <vt:lpstr>Алгоритм осуществления психологической реабилитации </vt:lpstr>
      <vt:lpstr>Стабилизация состояния </vt:lpstr>
      <vt:lpstr>Правильный подход к травме</vt:lpstr>
      <vt:lpstr>Три уровня цикла стресса – движение по поливагальной лестнице</vt:lpstr>
      <vt:lpstr>Технологии стабилизации которые помогают нам когда мы находимся в состоянии «бей или беги»</vt:lpstr>
      <vt:lpstr>Технологии стабилизации которые помогают нам когда мы находимся в состоянии «замри»</vt:lpstr>
      <vt:lpstr>Важный момент</vt:lpstr>
      <vt:lpstr>Стабилизация состояния</vt:lpstr>
      <vt:lpstr>Ко-регуляция</vt:lpstr>
      <vt:lpstr>Техники для развития ко-регуляции – техника «Яйцо» </vt:lpstr>
      <vt:lpstr>Создание безопасного пространства дает нам возможность сделать следующий шаг…</vt:lpstr>
      <vt:lpstr>Басня Эзопа «Северный ветер и солнце»…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Техники стабилизации психоэмоционального состояния детей прибывших из зоны боевых действий </dc:title>
  <dc:creator>79260338453</dc:creator>
  <cp:lastModifiedBy>79260338453</cp:lastModifiedBy>
  <cp:revision>2</cp:revision>
  <dcterms:created xsi:type="dcterms:W3CDTF">2025-06-05T02:58:20Z</dcterms:created>
  <dcterms:modified xsi:type="dcterms:W3CDTF">2025-06-05T06:22:49Z</dcterms:modified>
</cp:coreProperties>
</file>