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2" r:id="rId5"/>
    <p:sldId id="274" r:id="rId6"/>
    <p:sldId id="267" r:id="rId7"/>
    <p:sldId id="265" r:id="rId8"/>
    <p:sldId id="258" r:id="rId9"/>
    <p:sldId id="271" r:id="rId10"/>
    <p:sldId id="260" r:id="rId11"/>
    <p:sldId id="264" r:id="rId12"/>
    <p:sldId id="261" r:id="rId13"/>
    <p:sldId id="262" r:id="rId14"/>
    <p:sldId id="266" r:id="rId15"/>
    <p:sldId id="263" r:id="rId16"/>
    <p:sldId id="27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12"/>
  </p:normalViewPr>
  <p:slideViewPr>
    <p:cSldViewPr snapToGrid="0">
      <p:cViewPr varScale="1">
        <p:scale>
          <a:sx n="117" d="100"/>
          <a:sy n="117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95B6-421C-C0B4-F27F-DA3B3A6BD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2147070"/>
            <a:ext cx="8361229" cy="2098226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Техники профилактики возникновения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эмоционально-поведенческих нарушений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детей</a:t>
            </a:r>
            <a:r>
              <a:rPr lang="ru-RU" sz="2400" b="1" dirty="0">
                <a:effectLst/>
              </a:rPr>
              <a:t> </a:t>
            </a: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B94DE2-7BE4-0888-7CA4-43D6AAE93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159B6-C719-00C0-2B33-81E563CD9436}"/>
              </a:ext>
            </a:extLst>
          </p:cNvPr>
          <p:cNvSpPr txBox="1"/>
          <p:nvPr/>
        </p:nvSpPr>
        <p:spPr>
          <a:xfrm>
            <a:off x="2924928" y="669742"/>
            <a:ext cx="86566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Балашиха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психолого-педагогической, медицинской и социальной помощи «Радуга»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(МБОУ ЦПМСП «Радуга»)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EA18B-583F-E40B-7725-C56578677B80}"/>
              </a:ext>
            </a:extLst>
          </p:cNvPr>
          <p:cNvSpPr txBox="1"/>
          <p:nvPr/>
        </p:nvSpPr>
        <p:spPr>
          <a:xfrm>
            <a:off x="1361817" y="4840744"/>
            <a:ext cx="4643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Подготовил:</a:t>
            </a:r>
          </a:p>
          <a:p>
            <a:r>
              <a:rPr lang="ru-RU" b="1" dirty="0"/>
              <a:t>Педагог-психолог, зам. руководителя</a:t>
            </a:r>
          </a:p>
          <a:p>
            <a:r>
              <a:rPr lang="ru-RU" b="1" dirty="0"/>
              <a:t>по научно-методической работе </a:t>
            </a:r>
          </a:p>
          <a:p>
            <a:r>
              <a:rPr lang="ru-RU" b="1" dirty="0"/>
              <a:t>Сухорукова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119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200A6-5401-BFD6-0A1C-8DD49701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2880"/>
            <a:ext cx="9601200" cy="75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«Цепочка /очередность успокаивающих действий»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0593D1-D42A-25E3-7DE4-FEA192077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440" y="1645920"/>
            <a:ext cx="11041380" cy="5212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Инструкция:</a:t>
            </a:r>
            <a:r>
              <a:rPr lang="ru-RU" i="1" dirty="0"/>
              <a:t>  </a:t>
            </a:r>
            <a:r>
              <a:rPr lang="ru-RU" sz="1800" i="1" dirty="0"/>
              <a:t>ПОПРОБУЙ СДЕЛАТЬ ЭТУ ЦЕПОЧКУ ДЕЙСТВИЙ</a:t>
            </a:r>
          </a:p>
          <a:p>
            <a:pPr marL="0" indent="0" algn="ctr">
              <a:buNone/>
            </a:pPr>
            <a:r>
              <a:rPr lang="ru-RU" sz="3200" b="1" dirty="0"/>
              <a:t>С силой сожми кулаки </a:t>
            </a:r>
          </a:p>
          <a:p>
            <a:pPr marL="0" indent="0" algn="ctr">
              <a:buNone/>
            </a:pPr>
            <a:r>
              <a:rPr lang="ru-RU" sz="3200" b="1" dirty="0"/>
              <a:t>Закрой глаза и потри голову ладонями</a:t>
            </a:r>
          </a:p>
          <a:p>
            <a:pPr marL="0" indent="0" algn="ctr">
              <a:buNone/>
            </a:pPr>
            <a:r>
              <a:rPr lang="ru-RU" sz="3200" b="1" dirty="0"/>
              <a:t>Ладонями потри ноги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i="1" dirty="0"/>
              <a:t>	</a:t>
            </a:r>
            <a:r>
              <a:rPr lang="ru-RU" sz="1800" i="1" dirty="0"/>
              <a:t>ПОВТОРИ ЭТО УПРАЖНЕНИЕ 5 РАЗ</a:t>
            </a:r>
          </a:p>
          <a:p>
            <a:pPr marL="0" indent="0" algn="ctr">
              <a:buNone/>
            </a:pPr>
            <a:endParaRPr lang="ru-RU" sz="1800" i="1" dirty="0"/>
          </a:p>
          <a:p>
            <a:pPr marL="0" indent="0">
              <a:buNone/>
            </a:pPr>
            <a:r>
              <a:rPr lang="ru-RU" dirty="0"/>
              <a:t>Также для ребенка предоставляется карточка-подсказка, с визуализацией перехода из одной зоны регуляции в другую в процессе прохождения всех 5 циклов повторения цепочки.</a:t>
            </a:r>
          </a:p>
        </p:txBody>
      </p:sp>
    </p:spTree>
    <p:extLst>
      <p:ext uri="{BB962C8B-B14F-4D97-AF65-F5344CB8AC3E}">
        <p14:creationId xmlns:p14="http://schemas.microsoft.com/office/powerpoint/2010/main" val="4150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AEBE89-9125-9488-A2F2-3B6905A9F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77" b="3375"/>
          <a:stretch/>
        </p:blipFill>
        <p:spPr>
          <a:xfrm>
            <a:off x="2900363" y="0"/>
            <a:ext cx="6743700" cy="6848252"/>
          </a:xfrm>
        </p:spPr>
      </p:pic>
    </p:spTree>
    <p:extLst>
      <p:ext uri="{BB962C8B-B14F-4D97-AF65-F5344CB8AC3E}">
        <p14:creationId xmlns:p14="http://schemas.microsoft.com/office/powerpoint/2010/main" val="105088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D40FD-4ECE-18FD-FC3D-ED87F082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Дыхательные техники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157EFC-46AB-4C75-A77D-79BA45C93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690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Несмотря на доказанную эффективность, внедрение многих дыхательных техник, в работе с детьми имеющими риски возникновения нарушений в эмоционально-поведенческой сфере, представляют значительные затруднения. </a:t>
            </a:r>
          </a:p>
          <a:p>
            <a:pPr marL="0" indent="0">
              <a:buNone/>
            </a:pPr>
            <a:r>
              <a:rPr lang="ru-RU" dirty="0"/>
              <a:t>Обучение  «правильному» дыханию, необходимо делать с опорой на </a:t>
            </a:r>
            <a:r>
              <a:rPr lang="ru-RU" b="1" dirty="0"/>
              <a:t>мультимодальный подход </a:t>
            </a:r>
            <a:r>
              <a:rPr lang="ru-RU" dirty="0"/>
              <a:t>– т.е. задействовать несколько анализаторных систем.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этого отлично подходят техники</a:t>
            </a:r>
          </a:p>
          <a:p>
            <a:r>
              <a:rPr lang="ru-RU" b="1" dirty="0"/>
              <a:t> «Шести составляющих дыхания»,</a:t>
            </a:r>
          </a:p>
          <a:p>
            <a:r>
              <a:rPr lang="ru-RU" b="1" dirty="0"/>
              <a:t>«Ленивая восьмерка»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35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21CAAD-6380-E263-58CE-8C774CF74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559" y="0"/>
            <a:ext cx="5908881" cy="6912277"/>
          </a:xfrm>
        </p:spPr>
      </p:pic>
    </p:spTree>
    <p:extLst>
      <p:ext uri="{BB962C8B-B14F-4D97-AF65-F5344CB8AC3E}">
        <p14:creationId xmlns:p14="http://schemas.microsoft.com/office/powerpoint/2010/main" val="91614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4EF7B-B0C8-81C7-94A9-AE55B5BE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/>
          <a:lstStyle/>
          <a:p>
            <a:pPr algn="ctr"/>
            <a:r>
              <a:rPr lang="ru-RU" dirty="0"/>
              <a:t>«Шесть составляющих дыхания»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96372D-F50F-7A97-FAAF-84D75BE51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Инструкция:</a:t>
            </a:r>
          </a:p>
          <a:p>
            <a:pPr marL="0" indent="0">
              <a:buNone/>
            </a:pPr>
            <a:r>
              <a:rPr lang="ru-RU" i="1" dirty="0"/>
              <a:t>Поставь палец на желтую звездочку и начни движение по стрелке.</a:t>
            </a:r>
            <a:br>
              <a:rPr lang="ru-RU" i="1" dirty="0"/>
            </a:br>
            <a:endParaRPr lang="ru-RU" i="1" dirty="0"/>
          </a:p>
          <a:p>
            <a:pPr marL="0" indent="0">
              <a:buNone/>
            </a:pPr>
            <a:r>
              <a:rPr lang="ru-RU" i="1" dirty="0"/>
              <a:t>На первой стороне шестиугольника сделай глубокий вдох: почувствуй, как расправляются плечи, и воздух поступает внутрь.</a:t>
            </a:r>
          </a:p>
          <a:p>
            <a:pPr marL="0" indent="0">
              <a:buNone/>
            </a:pPr>
            <a:r>
              <a:rPr lang="ru-RU" i="1" dirty="0"/>
              <a:t>Перейди на следующую сторону шестиугольника и на мгновение задержи дыхание. Перейди к следующей стороне и сделай медленный выдох. Продолжая перемещать палец вдоль нижней части шестиугольника, пройди еще один цикл дыхания.</a:t>
            </a:r>
          </a:p>
          <a:p>
            <a:pPr marL="0" indent="0">
              <a:buNone/>
            </a:pPr>
            <a:r>
              <a:rPr lang="ru-RU" i="1" dirty="0"/>
              <a:t>Повторяй это упражнение пока не почувствуешь, что расслабился и успокоился.</a:t>
            </a:r>
          </a:p>
        </p:txBody>
      </p:sp>
    </p:spTree>
    <p:extLst>
      <p:ext uri="{BB962C8B-B14F-4D97-AF65-F5344CB8AC3E}">
        <p14:creationId xmlns:p14="http://schemas.microsoft.com/office/powerpoint/2010/main" val="416948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624D13-6A97-B35D-0685-8435BEEFD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113" y="70300"/>
            <a:ext cx="6472237" cy="6717400"/>
          </a:xfrm>
        </p:spPr>
      </p:pic>
    </p:spTree>
    <p:extLst>
      <p:ext uri="{BB962C8B-B14F-4D97-AF65-F5344CB8AC3E}">
        <p14:creationId xmlns:p14="http://schemas.microsoft.com/office/powerpoint/2010/main" val="42034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D65B-69E7-7A2A-D091-E5251FD1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«Ленивая восьмерка»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F9B6AD-0B42-C354-3E94-2EA9C5F37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Инструкция: </a:t>
            </a:r>
          </a:p>
          <a:p>
            <a:pPr marL="0" indent="0">
              <a:buNone/>
            </a:pPr>
            <a:r>
              <a:rPr lang="ru-RU" sz="3200" i="1" dirty="0"/>
              <a:t>Поставь палец на звёздочку и сдвигай его вправо, делая глубокий вдох.</a:t>
            </a:r>
          </a:p>
          <a:p>
            <a:pPr marL="0" indent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3200" i="1" dirty="0"/>
              <a:t>Начни делать медленный выдох, когда перейдешь на другую сторону восьмерки.</a:t>
            </a:r>
          </a:p>
          <a:p>
            <a:pPr marL="0" indent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3200" i="1" dirty="0"/>
              <a:t>Повторяй упражнение пока не почувствуешь, что расслабился и успокоился.</a:t>
            </a:r>
          </a:p>
        </p:txBody>
      </p:sp>
    </p:spTree>
    <p:extLst>
      <p:ext uri="{BB962C8B-B14F-4D97-AF65-F5344CB8AC3E}">
        <p14:creationId xmlns:p14="http://schemas.microsoft.com/office/powerpoint/2010/main" val="556097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1F5E2-1CCC-5292-0314-7FCFC10E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</a:t>
            </a:r>
            <a:r>
              <a:rPr lang="ru-RU"/>
              <a:t>за внимание!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69E55B8-4B15-3B73-EE56-FBEBAC975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824" y="1566471"/>
            <a:ext cx="5032323" cy="503232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FA49E0-AAFE-5E85-F3BB-E330E831E84C}"/>
              </a:ext>
            </a:extLst>
          </p:cNvPr>
          <p:cNvSpPr txBox="1"/>
          <p:nvPr/>
        </p:nvSpPr>
        <p:spPr>
          <a:xfrm>
            <a:off x="9144000" y="929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61A90-43C9-DE03-E7F5-AB776FA5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671" y="228600"/>
            <a:ext cx="9405257" cy="1243013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Эмоционально-поведенческие нарушения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0FC46-A18F-F11A-89D5-B0CE03657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28813"/>
            <a:ext cx="9982200" cy="4429125"/>
          </a:xfrm>
        </p:spPr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включают в себя различные 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расстройства и трудности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, которые проявляются в нарушениях эмоциональной регуляции и поведения.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Тревожность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Агрессивность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Антисоциальная деятельность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Непослушание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YS Text"/>
              </a:rPr>
              <a:t>Выраженный негативизм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333333"/>
                </a:solidFill>
                <a:effectLst/>
                <a:latin typeface="YS Text"/>
              </a:rPr>
              <a:t>Субдепрессивные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 и депрессивные 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состояния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YS Text"/>
              </a:rPr>
              <a:t>Расстройства адаптации и т.д.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1" i="0" dirty="0">
              <a:solidFill>
                <a:srgbClr val="333333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387622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50261-947A-7DE4-9B54-0EBE674E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695" y="88067"/>
            <a:ext cx="9601200" cy="1485900"/>
          </a:xfrm>
        </p:spPr>
        <p:txBody>
          <a:bodyPr/>
          <a:lstStyle/>
          <a:p>
            <a:pPr algn="ctr"/>
            <a:r>
              <a:rPr lang="ru-RU" dirty="0"/>
              <a:t>Развитие навыков саморегуляции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4B7AA-1D7C-3242-76E9-EA4AE562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92" y="1573967"/>
            <a:ext cx="10658006" cy="5081665"/>
          </a:xfrm>
        </p:spPr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способность которая включает в себя умение справляться со стрессом, сохранять концентрацию, регулировать наше психоэмоциональное состояние, в ответ на изменения идущие из внешней или внутренней среды.</a:t>
            </a:r>
          </a:p>
          <a:p>
            <a:pPr marL="0" indent="0" algn="ctr">
              <a:buNone/>
            </a:pPr>
            <a:r>
              <a:rPr lang="ru-RU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 это не самоконтроль</a:t>
            </a:r>
            <a:endParaRPr lang="ru-RU" sz="1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АМОКОНТРОЛЬ ЗАКЛЮЧАЕТСЯ В ПОДАВЛЕНИИ СВОИХ ИМПУЛЬСОВ (ПОРЫВОВ)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 -ПОДРАЗУМЕВАЕТ ВЫЯВЛЕНИЕ ПРИЧИН ЭТИХ ИМПУЛЬСОВ, ПОРЫВОВ, СНИЖЕНИИ ИХ ИНТЕНСИВНОСТИ И, В СЛУЧАЕ НЕОБХОДИМОСТИ, В СПОСОБНОСТИ ИМ ПРОТИВОСТОЯТЬ.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 не только является более глубинным механизмом нежели самоконтроль, более того, она делает проявление самоконтроля возможным или наоборот нецелесообразным.</a:t>
            </a:r>
          </a:p>
        </p:txBody>
      </p:sp>
    </p:spTree>
    <p:extLst>
      <p:ext uri="{BB962C8B-B14F-4D97-AF65-F5344CB8AC3E}">
        <p14:creationId xmlns:p14="http://schemas.microsoft.com/office/powerpoint/2010/main" val="251216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98DC4-21FA-895F-167B-5008D775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8858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Необходимо правильное понимание функционирования процесса саморегуляции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DE9CA-718E-6FC8-A01C-15439D0A5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подбор техник профилактической и коррекционно-развивающей работы с опорой только на развитие самоконтроля, без стабилизации глубинных уровней саморегуляции приведет к увеличению количества факторов стресса, воздействующих на ребенка.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недооценивать роль ВНС в обеспечении процессов саморегуляции-</a:t>
            </a:r>
            <a:r>
              <a:rPr lang="ru-RU" sz="18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ВНС является ведущей среди реакций организма на стресс. В неспецифические </a:t>
            </a:r>
            <a:r>
              <a:rPr lang="ru-RU" sz="1800" kern="1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стрессорные</a:t>
            </a:r>
            <a:r>
              <a:rPr lang="ru-RU" sz="18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реакции обязательно включаются и реакции со стороны ВНС.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подростки склонны зацикливаться на своем эмоциональном  состоянии не обращая внимания на физическое</a:t>
            </a:r>
          </a:p>
          <a:p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 не замечают взаимосвязи между негативными чувствами и эмоциями и своим физическим состоянием не говоря уже о более сложной связи с низким уровнем энергии  и высоким уровнем напряжения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5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FBCE3-5DA2-9000-00CF-05310B54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/>
          <a:lstStyle/>
          <a:p>
            <a:pPr algn="ctr"/>
            <a:r>
              <a:rPr lang="ru-RU" dirty="0"/>
              <a:t>Зоны регуляции…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1E0BB-AA2E-BAC3-7813-F3A4B19EC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для успешного развития и реализации навыков саморегуляции, ребенку, необходимо правильное понимание и умение оценить свое состояние. И еще немало важно научить ребенка понимать последствия его поведения для окружающих.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65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334CD-0ED2-0D3E-57BA-4D984F5D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217170"/>
            <a:ext cx="9514114" cy="1372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Концепция основана на условном делении своего психологического состояния на на четыре зоны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:</a:t>
            </a:r>
            <a:br>
              <a:rPr lang="ru-RU" b="0" i="0" dirty="0">
                <a:solidFill>
                  <a:srgbClr val="333333"/>
                </a:solidFill>
                <a:effectLst/>
                <a:latin typeface="YS Text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6ABDAC-70F7-B753-E296-332FAB747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378440" cy="435483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Синяя зона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Характеризуется низким уровнем возбуждения, когда человек испытывает усталость, скуку, подавленность. 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Зелёная зона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Оптимальный уровень возбуждения, когда человек внимателен и спокоен. Такое состояние считается идеальным для учёбы, ведь в нём легко контролировать собственные мысли и поведение, оставаясь сосредоточенным на задаче. 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Жёлтая зона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Повышенный уровень возбуждения и интенсивные переживания: при волнении, тревоге, сильной радости, влюблённости. Самоконтроль снижается, поэтому требуются практики осознанности для лучшей концентрации внимания. 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Красная зона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Чрезмерно высокий уровень возбуждения и настолько же сильные переживания (гнев, аффект, истерика, шок, сильная обида и т.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д.)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Контроль за мыслями и поведением утрачивается, возникают импульсивные реакции. Возможно поведение опасное как самого ребенка, так и для окружающих.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60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0F0B8-FB36-2708-8880-EAA9D7CA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62" y="171450"/>
            <a:ext cx="9253538" cy="116749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Формирование представлений о 4-х зонах регуляции своего состояния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E8B5A0-897E-4AAA-4431-EFDA5BE75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0" t="7334" b="9221"/>
          <a:stretch/>
        </p:blipFill>
        <p:spPr>
          <a:xfrm>
            <a:off x="2119312" y="1487775"/>
            <a:ext cx="8429626" cy="5370225"/>
          </a:xfrm>
        </p:spPr>
      </p:pic>
    </p:spTree>
    <p:extLst>
      <p:ext uri="{BB962C8B-B14F-4D97-AF65-F5344CB8AC3E}">
        <p14:creationId xmlns:p14="http://schemas.microsoft.com/office/powerpoint/2010/main" val="209307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BFEEC-30D1-89D9-E2BA-A83FB97B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5750"/>
            <a:ext cx="9601199" cy="75111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Профилактическая работа должна идти на трех уровнях поддержки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D3A2C-9573-D13D-AC97-201D7A21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195560" cy="4286250"/>
          </a:xfrm>
        </p:spPr>
        <p:txBody>
          <a:bodyPr>
            <a:normAutofit/>
          </a:bodyPr>
          <a:lstStyle/>
          <a:p>
            <a:r>
              <a:rPr lang="ru-RU" b="1" dirty="0"/>
              <a:t>Методы сенсорной поддержки – </a:t>
            </a:r>
            <a:r>
              <a:rPr lang="ru-RU" dirty="0"/>
              <a:t>выявление триггеров провоцирующих стресс-накопительные реакции. Обучение техникам сенсорной поддержки. </a:t>
            </a:r>
            <a:endParaRPr lang="ru-RU" b="1" dirty="0"/>
          </a:p>
          <a:p>
            <a:r>
              <a:rPr lang="ru-RU" b="1" dirty="0"/>
              <a:t>Применение успокаивающих техник –  </a:t>
            </a:r>
            <a:r>
              <a:rPr lang="ru-RU" dirty="0"/>
              <a:t>«Шесть составляющих дыхания», «Ленивая восьмерка», «Цепочка/очередность успокаивающих действий»</a:t>
            </a:r>
            <a:endParaRPr lang="ru-RU" b="1" dirty="0"/>
          </a:p>
          <a:p>
            <a:r>
              <a:rPr lang="ru-RU" b="1" dirty="0"/>
              <a:t>Применение возможных стратегий мышления</a:t>
            </a:r>
            <a:r>
              <a:rPr lang="ru-RU" dirty="0"/>
              <a:t>-обучение ребенка применению разных способов перестраивания своих стратегий мышления и анализа происходящих событий.  </a:t>
            </a:r>
            <a:endParaRPr lang="ru-RU" b="1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Сегодня мы рассмотрим подробно </a:t>
            </a:r>
          </a:p>
          <a:p>
            <a:pPr marL="0" indent="0" algn="ctr">
              <a:buNone/>
            </a:pPr>
            <a:r>
              <a:rPr lang="ru-RU" b="1" dirty="0"/>
              <a:t>Применение успокаивающих техник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00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93B8A-9C1D-F380-C618-6E60212D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23160"/>
            <a:ext cx="9601200" cy="40005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Применение успокаивающих техник</a:t>
            </a:r>
          </a:p>
        </p:txBody>
      </p:sp>
    </p:spTree>
    <p:extLst>
      <p:ext uri="{BB962C8B-B14F-4D97-AF65-F5344CB8AC3E}">
        <p14:creationId xmlns:p14="http://schemas.microsoft.com/office/powerpoint/2010/main" val="44806782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1770</TotalTime>
  <Words>805</Words>
  <Application>Microsoft Macintosh PowerPoint</Application>
  <PresentationFormat>Широкоэкранный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-apple-system</vt:lpstr>
      <vt:lpstr>Arial</vt:lpstr>
      <vt:lpstr>Calibri</vt:lpstr>
      <vt:lpstr>Franklin Gothic Book</vt:lpstr>
      <vt:lpstr>Times New Roman</vt:lpstr>
      <vt:lpstr>YS Text</vt:lpstr>
      <vt:lpstr>Уголки</vt:lpstr>
      <vt:lpstr>Техники профилактики возникновения   эмоционально-поведенческих нарушений   у детей </vt:lpstr>
      <vt:lpstr>Эмоционально-поведенческие нарушения </vt:lpstr>
      <vt:lpstr>Развитие навыков саморегуляции</vt:lpstr>
      <vt:lpstr>Необходимо правильное понимание функционирования процесса саморегуляции</vt:lpstr>
      <vt:lpstr>Зоны регуляции…</vt:lpstr>
      <vt:lpstr>Концепция основана на условном делении своего психологического состояния на на четыре зоны: </vt:lpstr>
      <vt:lpstr>Формирование представлений о 4-х зонах регуляции своего состояния</vt:lpstr>
      <vt:lpstr>Профилактическая работа должна идти на трех уровнях поддержки</vt:lpstr>
      <vt:lpstr>Применение успокаивающих техник</vt:lpstr>
      <vt:lpstr>«Цепочка /очередность успокаивающих действий» </vt:lpstr>
      <vt:lpstr>Презентация PowerPoint</vt:lpstr>
      <vt:lpstr>Дыхательные техники</vt:lpstr>
      <vt:lpstr>Презентация PowerPoint</vt:lpstr>
      <vt:lpstr>«Шесть составляющих дыхания»</vt:lpstr>
      <vt:lpstr>Презентация PowerPoint</vt:lpstr>
      <vt:lpstr>«Ленивая восьмерка»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Техники профилактики возникновения   эмоционально-поведенческих нарушений   у детей </dc:title>
  <dc:creator>79260338453</dc:creator>
  <cp:lastModifiedBy>79260338453</cp:lastModifiedBy>
  <cp:revision>3</cp:revision>
  <dcterms:created xsi:type="dcterms:W3CDTF">2025-06-20T08:21:31Z</dcterms:created>
  <dcterms:modified xsi:type="dcterms:W3CDTF">2025-06-23T18:45:20Z</dcterms:modified>
</cp:coreProperties>
</file>