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352" r:id="rId3"/>
    <p:sldId id="350" r:id="rId4"/>
    <p:sldId id="286" r:id="rId5"/>
    <p:sldId id="353" r:id="rId6"/>
    <p:sldId id="354" r:id="rId7"/>
    <p:sldId id="355" r:id="rId8"/>
    <p:sldId id="356" r:id="rId9"/>
    <p:sldId id="357" r:id="rId10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558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11/18/2025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1111222" cy="68579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11/18/2025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11/18/2025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31066" y="33019"/>
            <a:ext cx="10621010" cy="7600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43821" y="1293299"/>
            <a:ext cx="11417300" cy="45872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876800" y="304800"/>
            <a:ext cx="6172200" cy="2970044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Методические приемы подготовки к ЕГЭ по обществознанию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endParaRPr spc="-10" dirty="0">
              <a:solidFill>
                <a:srgbClr val="203864"/>
              </a:solidFill>
              <a:latin typeface="Verdana"/>
              <a:cs typeface="Verdana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638800" y="3124200"/>
            <a:ext cx="62484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err="1" smtClean="0"/>
              <a:t>Евлакова</a:t>
            </a:r>
            <a:r>
              <a:rPr lang="ru-RU" b="1" dirty="0" smtClean="0"/>
              <a:t> Ирина Игоревна</a:t>
            </a:r>
            <a:r>
              <a:rPr lang="ru-RU" dirty="0" smtClean="0"/>
              <a:t>,</a:t>
            </a:r>
          </a:p>
          <a:p>
            <a:pPr algn="r"/>
            <a:r>
              <a:rPr lang="ru-RU" dirty="0" smtClean="0"/>
              <a:t>учитель истории и обществознания </a:t>
            </a:r>
          </a:p>
          <a:p>
            <a:pPr algn="r"/>
            <a:r>
              <a:rPr lang="ru-RU" dirty="0" smtClean="0"/>
              <a:t>МОУ Дмитровской СОШ №1 </a:t>
            </a:r>
            <a:r>
              <a:rPr lang="ru-RU" dirty="0" err="1" smtClean="0"/>
              <a:t>им.В.И</a:t>
            </a:r>
            <a:r>
              <a:rPr lang="ru-RU" dirty="0" smtClean="0"/>
              <a:t>. Кузнецова, старший эксперт предметной комиссии ЕГЭ по обществознанию Московской области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400" y="152400"/>
            <a:ext cx="11417300" cy="553998"/>
          </a:xfrm>
        </p:spPr>
        <p:txBody>
          <a:bodyPr/>
          <a:lstStyle/>
          <a:p>
            <a:pPr algn="l"/>
            <a:endParaRPr lang="ru-RU" dirty="0">
              <a:solidFill>
                <a:srgbClr val="464C55"/>
              </a:solidFill>
              <a:latin typeface="PT Serif"/>
            </a:endParaRPr>
          </a:p>
          <a:p>
            <a:endParaRPr lang="ru-RU" dirty="0"/>
          </a:p>
        </p:txBody>
      </p:sp>
      <p:sp>
        <p:nvSpPr>
          <p:cNvPr id="4" name="object 2"/>
          <p:cNvSpPr txBox="1">
            <a:spLocks noGrp="1"/>
          </p:cNvSpPr>
          <p:nvPr>
            <p:ph type="title"/>
          </p:nvPr>
        </p:nvSpPr>
        <p:spPr>
          <a:xfrm>
            <a:off x="533400" y="0"/>
            <a:ext cx="9067800" cy="2477601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Приёмы подготовки к ЕГЭ по обществознанию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>
                <a:solidFill>
                  <a:srgbClr val="FF0000"/>
                </a:solidFill>
              </a:rPr>
              <a:t/>
            </a:r>
            <a:br>
              <a:rPr lang="ru-RU" dirty="0">
                <a:solidFill>
                  <a:srgbClr val="FF0000"/>
                </a:solidFill>
              </a:rPr>
            </a:br>
            <a:endParaRPr spc="-10" dirty="0">
              <a:solidFill>
                <a:srgbClr val="203864"/>
              </a:solidFill>
              <a:latin typeface="Verdana"/>
              <a:cs typeface="Verdana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57200" y="1905000"/>
            <a:ext cx="107442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ru-RU" sz="2400" dirty="0" smtClean="0">
                <a:solidFill>
                  <a:srgbClr val="FF0000"/>
                </a:solidFill>
              </a:rPr>
              <a:t>Повышение квалификации </a:t>
            </a:r>
            <a:r>
              <a:rPr lang="ru-RU" sz="2400" dirty="0" smtClean="0"/>
              <a:t>педагога по преподаванию предмета «Обществознание»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ru-RU" sz="2400" dirty="0" smtClean="0">
                <a:solidFill>
                  <a:srgbClr val="FF0000"/>
                </a:solidFill>
              </a:rPr>
              <a:t>Диагностическая работа </a:t>
            </a:r>
            <a:r>
              <a:rPr lang="ru-RU" sz="2400" dirty="0" smtClean="0"/>
              <a:t>на 2 или 3 неделе сентября-выявление «дефицитов»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ru-RU" sz="2400" dirty="0" smtClean="0"/>
              <a:t>Разработка конспектов уроков с использованием элементов ЕГЭ по обществознанию-</a:t>
            </a:r>
            <a:r>
              <a:rPr lang="ru-RU" sz="2400" dirty="0" smtClean="0">
                <a:solidFill>
                  <a:srgbClr val="FF0000"/>
                </a:solidFill>
              </a:rPr>
              <a:t>теоретический</a:t>
            </a:r>
            <a:r>
              <a:rPr lang="ru-RU" sz="2400" dirty="0" smtClean="0"/>
              <a:t> материал 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ru-RU" sz="2400" dirty="0" smtClean="0"/>
              <a:t>Разработка конспектов уроков с использованием элементов ЕГЭ по обществознанию-</a:t>
            </a:r>
            <a:r>
              <a:rPr lang="ru-RU" sz="2400" dirty="0" smtClean="0">
                <a:solidFill>
                  <a:srgbClr val="FF0000"/>
                </a:solidFill>
              </a:rPr>
              <a:t>практический </a:t>
            </a:r>
            <a:r>
              <a:rPr lang="ru-RU" sz="2400" dirty="0" smtClean="0"/>
              <a:t>материал </a:t>
            </a:r>
          </a:p>
        </p:txBody>
      </p:sp>
    </p:spTree>
    <p:extLst>
      <p:ext uri="{BB962C8B-B14F-4D97-AF65-F5344CB8AC3E}">
        <p14:creationId xmlns:p14="http://schemas.microsoft.com/office/powerpoint/2010/main" xmlns="" val="2316234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0699" y="838200"/>
            <a:ext cx="7844790" cy="299272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78630" y="2637672"/>
            <a:ext cx="7913370" cy="382075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62000" y="152400"/>
            <a:ext cx="861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на знание теории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4455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1248" y="811738"/>
            <a:ext cx="8212271" cy="353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24400" y="1893944"/>
            <a:ext cx="7382657" cy="460633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62000" y="152400"/>
            <a:ext cx="861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на применение теории на практике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89944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376" t="12014" r="18614" b="12079"/>
          <a:stretch/>
        </p:blipFill>
        <p:spPr bwMode="auto">
          <a:xfrm>
            <a:off x="29424" y="19616"/>
            <a:ext cx="10257576" cy="6842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912457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53200" y="1192358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на знание теории</a:t>
            </a:r>
          </a:p>
          <a:p>
            <a:pPr algn="ctr"/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№24 Сложный план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7063"/>
          <a:stretch/>
        </p:blipFill>
        <p:spPr>
          <a:xfrm>
            <a:off x="304800" y="-1"/>
            <a:ext cx="6248400" cy="6716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77663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85800" y="69410"/>
            <a:ext cx="944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на знание Конституции РФ №№13 и 23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8877"/>
          <a:stretch/>
        </p:blipFill>
        <p:spPr>
          <a:xfrm>
            <a:off x="228600" y="598132"/>
            <a:ext cx="7315200" cy="621434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97" t="5573" r="3378"/>
          <a:stretch/>
        </p:blipFill>
        <p:spPr>
          <a:xfrm>
            <a:off x="4876800" y="4015069"/>
            <a:ext cx="7315200" cy="1277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59686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569" t="20198" r="23218" b="23432"/>
          <a:stretch/>
        </p:blipFill>
        <p:spPr bwMode="auto">
          <a:xfrm>
            <a:off x="1295400" y="457200"/>
            <a:ext cx="8077200" cy="6214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45129" y="6790"/>
            <a:ext cx="944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 № 21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0505" y="1143000"/>
            <a:ext cx="10611441" cy="41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48616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46638" y="0"/>
            <a:ext cx="944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 № 21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752" t="-8324" r="26432" b="10074"/>
          <a:stretch/>
        </p:blipFill>
        <p:spPr>
          <a:xfrm>
            <a:off x="1600199" y="-109397"/>
            <a:ext cx="8543851" cy="6891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66552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579</TotalTime>
  <Words>99</Words>
  <Application>Microsoft Office PowerPoint</Application>
  <PresentationFormat>Произвольный</PresentationFormat>
  <Paragraphs>16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Office Theme</vt:lpstr>
      <vt:lpstr> Методические приемы подготовки к ЕГЭ по обществознанию  </vt:lpstr>
      <vt:lpstr> Приёмы подготовки к ЕГЭ по обществознанию  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Подготовка к реализации федеральных рабочих программ по учебным предметам/курсам</dc:title>
  <dc:creator>Ольга Щенина</dc:creator>
  <cp:lastModifiedBy>mihaylova_av</cp:lastModifiedBy>
  <cp:revision>48</cp:revision>
  <dcterms:created xsi:type="dcterms:W3CDTF">2024-10-07T06:00:45Z</dcterms:created>
  <dcterms:modified xsi:type="dcterms:W3CDTF">2025-11-18T12:59:13Z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2024-05-22T00:00:00Z</vt:filetime>
  </property>
  <property fmtid="{D5CDD505-2E9C-101B-9397-08002B2CF9AE}" pid="3" name="LastSaved">
    <vt:filetime>2024-10-07T00:00:00Z</vt:filetime>
  </property>
  <property fmtid="{D5CDD505-2E9C-101B-9397-08002B2CF9AE}" pid="4" name="Producer">
    <vt:lpwstr>macOS Версия 13.3 (Выпуск 22E8252) Quartz PDFContext</vt:lpwstr>
  </property>
</Properties>
</file>