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52" r:id="rId3"/>
    <p:sldId id="350" r:id="rId4"/>
    <p:sldId id="286" r:id="rId5"/>
    <p:sldId id="353" r:id="rId6"/>
    <p:sldId id="354" r:id="rId7"/>
    <p:sldId id="355" r:id="rId8"/>
    <p:sldId id="356" r:id="rId9"/>
    <p:sldId id="357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1122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066" y="33019"/>
            <a:ext cx="10621010" cy="760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821" y="1293299"/>
            <a:ext cx="11417300" cy="458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304800"/>
            <a:ext cx="6172200" cy="29700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Методические приемы подготовки к ЕГЭ по обществознанию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spc="-10" dirty="0">
              <a:solidFill>
                <a:srgbClr val="203864"/>
              </a:solidFill>
              <a:latin typeface="Verdana"/>
              <a:cs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8800" y="31242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Евлакова</a:t>
            </a:r>
            <a:r>
              <a:rPr lang="ru-RU" b="1" dirty="0" smtClean="0"/>
              <a:t> Ирина Игоревна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учитель истории и обществознания </a:t>
            </a:r>
          </a:p>
          <a:p>
            <a:pPr algn="r"/>
            <a:r>
              <a:rPr lang="ru-RU" dirty="0" smtClean="0"/>
              <a:t>МОУ Дмитровской СОШ №1 </a:t>
            </a:r>
            <a:r>
              <a:rPr lang="ru-RU" dirty="0" err="1" smtClean="0"/>
              <a:t>им.В.И</a:t>
            </a:r>
            <a:r>
              <a:rPr lang="ru-RU" dirty="0" smtClean="0"/>
              <a:t>. Кузнецова, старший эксперт предметной комиссии ЕГЭ по обществознанию Московской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11417300" cy="553998"/>
          </a:xfrm>
        </p:spPr>
        <p:txBody>
          <a:bodyPr/>
          <a:lstStyle/>
          <a:p>
            <a:pPr algn="l"/>
            <a:endParaRPr lang="ru-RU" dirty="0">
              <a:solidFill>
                <a:srgbClr val="464C55"/>
              </a:solidFill>
              <a:latin typeface="PT Serif"/>
            </a:endParaRPr>
          </a:p>
          <a:p>
            <a:endParaRPr lang="ru-RU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9067800" cy="247760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Приёмы подготовки к ЕГЭ по обществознанию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spc="-10" dirty="0">
              <a:solidFill>
                <a:srgbClr val="203864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05000"/>
            <a:ext cx="1074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Повышение квалификации </a:t>
            </a:r>
            <a:r>
              <a:rPr lang="ru-RU" sz="2400" dirty="0" smtClean="0"/>
              <a:t>педагога по преподаванию предмета «Обществознание»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Диагностическая работа </a:t>
            </a:r>
            <a:r>
              <a:rPr lang="ru-RU" sz="2400" dirty="0" smtClean="0"/>
              <a:t>на 2 или 3 неделе сентября-выявление «дефицитов»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/>
              <a:t>Разработка конспектов уроков с использованием элементов ЕГЭ по обществознанию-</a:t>
            </a:r>
            <a:r>
              <a:rPr lang="ru-RU" sz="2400" dirty="0" smtClean="0">
                <a:solidFill>
                  <a:srgbClr val="FF0000"/>
                </a:solidFill>
              </a:rPr>
              <a:t>теоретический</a:t>
            </a:r>
            <a:r>
              <a:rPr lang="ru-RU" sz="2400" dirty="0" smtClean="0"/>
              <a:t> материал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/>
              <a:t>Разработка конспектов уроков с использованием элементов ЕГЭ по обществознанию-</a:t>
            </a:r>
            <a:r>
              <a:rPr lang="ru-RU" sz="2400" dirty="0" smtClean="0">
                <a:solidFill>
                  <a:srgbClr val="FF0000"/>
                </a:solidFill>
              </a:rPr>
              <a:t>практический </a:t>
            </a:r>
            <a:r>
              <a:rPr lang="ru-RU" sz="2400" dirty="0" smtClean="0"/>
              <a:t>материал </a:t>
            </a:r>
          </a:p>
        </p:txBody>
      </p:sp>
    </p:spTree>
    <p:extLst>
      <p:ext uri="{BB962C8B-B14F-4D97-AF65-F5344CB8AC3E}">
        <p14:creationId xmlns:p14="http://schemas.microsoft.com/office/powerpoint/2010/main" xmlns="" val="23162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99" y="838200"/>
            <a:ext cx="7844790" cy="2992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630" y="2637672"/>
            <a:ext cx="7913370" cy="3820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 знание теории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4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8" y="811738"/>
            <a:ext cx="8212271" cy="35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893944"/>
            <a:ext cx="7382657" cy="4606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 применение теории на практике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9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6" t="12014" r="18614" b="12079"/>
          <a:stretch/>
        </p:blipFill>
        <p:spPr bwMode="auto">
          <a:xfrm>
            <a:off x="29424" y="19616"/>
            <a:ext cx="10257576" cy="684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24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1192358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 знание теории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№24 Сложный план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3"/>
          <a:stretch/>
        </p:blipFill>
        <p:spPr>
          <a:xfrm>
            <a:off x="304800" y="-1"/>
            <a:ext cx="6248400" cy="6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6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6941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 знание Конституции РФ №№13 и 23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77"/>
          <a:stretch/>
        </p:blipFill>
        <p:spPr>
          <a:xfrm>
            <a:off x="228600" y="598132"/>
            <a:ext cx="7315200" cy="6214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" t="5573" r="3378"/>
          <a:stretch/>
        </p:blipFill>
        <p:spPr>
          <a:xfrm>
            <a:off x="4876800" y="4015069"/>
            <a:ext cx="7315200" cy="12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69" t="20198" r="23218" b="23432"/>
          <a:stretch/>
        </p:blipFill>
        <p:spPr bwMode="auto">
          <a:xfrm>
            <a:off x="1295400" y="457200"/>
            <a:ext cx="8077200" cy="62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129" y="679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 21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05" y="1143000"/>
            <a:ext cx="1061144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6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38" y="0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 21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2" t="-8324" r="26432" b="10074"/>
          <a:stretch/>
        </p:blipFill>
        <p:spPr>
          <a:xfrm>
            <a:off x="1600199" y="-109397"/>
            <a:ext cx="8543851" cy="68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5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99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Методические приемы подготовки к ЕГЭ по обществознанию  </vt:lpstr>
      <vt:lpstr> Приёмы подготовки к ЕГЭ по обществознанию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реализации федеральных рабочих программ по учебным предметам/курсам</dc:title>
  <dc:creator>Ольга Щенина</dc:creator>
  <cp:lastModifiedBy>mihaylova_av</cp:lastModifiedBy>
  <cp:revision>48</cp:revision>
  <dcterms:created xsi:type="dcterms:W3CDTF">2024-10-07T06:00:45Z</dcterms:created>
  <dcterms:modified xsi:type="dcterms:W3CDTF">2025-11-18T12:59:13Z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2024-05-22T00:00:00Z</vt:filetime>
  </property>
  <property fmtid="{D5CDD505-2E9C-101B-9397-08002B2CF9AE}" pid="3" name="LastSaved">
    <vt:filetime>2024-10-07T00:00:00Z</vt:filetime>
  </property>
  <property fmtid="{D5CDD505-2E9C-101B-9397-08002B2CF9AE}" pid="4" name="Producer">
    <vt:lpwstr>macOS Версия 13.3 (Выпуск 22E8252) Quartz PDFContext</vt:lpwstr>
  </property>
</Properties>
</file>