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BAF05-2441-2C45-B79B-F74F3A5B3B91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EA0FE-BB17-4647-934F-57A02C0B4A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501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3EA0FE-BB17-4647-934F-57A02C0B4A0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884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E659D7-6945-7442-A177-CE80253CFB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85B66C5-E03E-FF4D-8435-DEA34D65FA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FE7D07-1F95-CD4D-8C16-FFF8B8697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2B93-CAC9-C544-A6FE-1D3090AC657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C321DE-F79C-7242-8AA9-BA9C34832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1433D1-E6CB-8B46-A8E1-8F0089EA2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0C0C-A482-5449-BE21-D2B929BC3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992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737BE4-AAD1-FA4C-A555-46244EE9D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E571EC-B2B1-5E4D-A6C7-661DED6D3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723D38-DBF0-4B4A-A59D-4F2400FA3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2B93-CAC9-C544-A6FE-1D3090AC657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A5353D-6D27-4144-AAE9-6256AA0D2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3D4266-BADE-724F-B005-B10A6BF79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0C0C-A482-5449-BE21-D2B929BC3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559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1399C12-19C6-AF4D-AB00-09FD249817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166C24-2863-D74E-8E59-73FF1F352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ACE3B2-A854-2448-AEC8-B2C18D873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2B93-CAC9-C544-A6FE-1D3090AC657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EEA031-0411-0742-B8CF-0BFB93C24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C7E618-CB13-8F48-89EF-34E9D8CD5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0C0C-A482-5449-BE21-D2B929BC3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881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49EF0B-E9B5-2243-9D6B-A351970A9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61B589-9504-CE49-8088-5922E9682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013D78-BB46-5646-905C-61BAE941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2B93-CAC9-C544-A6FE-1D3090AC657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63333B-FB6F-9F40-9D65-B6F5A93EA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A8F330-7596-9B4A-AD91-4085B05FE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0C0C-A482-5449-BE21-D2B929BC3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22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71587-A3CA-F141-9720-83968831A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454CFB-799B-684E-BCC5-2EF7EEFD2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91FA5A-E7BE-FB40-A35F-2E4B2C74C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2B93-CAC9-C544-A6FE-1D3090AC657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1595D1-0359-2244-8E81-6E5D4006A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1E96AB-BC0E-F141-BA5C-78D9DD04B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0C0C-A482-5449-BE21-D2B929BC3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853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14FCBC-E5B0-4340-854E-2730E11A5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298012-173D-C448-8A1E-F04548F2F9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41D949B-BBEC-8043-983D-2D841D0F31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3C8975C-7C6C-3A4E-94D6-90470C030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2B93-CAC9-C544-A6FE-1D3090AC657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1893E7-573C-B648-81A4-3548B5494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346ECA9-6B1C-B349-898A-EFD4123D5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0C0C-A482-5449-BE21-D2B929BC3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41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017569-6C7E-EA47-BC74-F9DB80FD1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AB8713-3436-8349-9DED-3BF352090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F9EFF23-BD03-4046-82B2-ADA4C2CCE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BFAC4E-118A-D142-9650-6DB0932ED6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0CBF80-8B11-7B48-B41B-1E4EC9A1E8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ED42AA-D3D6-3D4C-A279-E5FE0EC4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2B93-CAC9-C544-A6FE-1D3090AC657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61AB016-9288-084C-BCB0-D428640A9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BFF2308-F2F1-FD45-95B3-C89F6ECD2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0C0C-A482-5449-BE21-D2B929BC3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173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ABB045-77BD-0542-A124-1A486DAAD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E5064C-A390-3245-AB2A-0DE9C01B6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2B93-CAC9-C544-A6FE-1D3090AC657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442A1DB-7FC2-F040-A69B-B8B270773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A7099F0-2D48-384E-B0EC-4BE4C0AE6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0C0C-A482-5449-BE21-D2B929BC3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384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0B1A0CC-95CA-6840-ABAB-C73D3795A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2B93-CAC9-C544-A6FE-1D3090AC657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7A06CE5-8D57-074B-963D-939C5AF0E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B4FD630-F7A5-4843-B03A-64AD40C2D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0C0C-A482-5449-BE21-D2B929BC3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573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968579-D134-B747-A4DF-FE2CA4932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A4EDCD-17D4-8C49-8C81-95D3180EA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BEC49D-251B-B047-85EC-746A3C2E2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F0CF5E-17E0-2149-A7D7-C12382BA0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2B93-CAC9-C544-A6FE-1D3090AC657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D87930-F4A3-3E49-8A6F-D5004822D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0148C8-4B54-654B-9603-6550080B6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0C0C-A482-5449-BE21-D2B929BC3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97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DF146D-0F66-FC48-92CA-9F195484A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6347141-5545-7F42-908F-6C9068EB71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373F41-3F50-1740-87E8-65B01F7A55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56545C-9F7D-754A-A69C-0D1CA7491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2B93-CAC9-C544-A6FE-1D3090AC657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417D94-FEF2-2A4A-8434-C6022B4FC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8C9941-A892-B44C-A54C-DA378C6C5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0C0C-A482-5449-BE21-D2B929BC3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471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7ECFCC-D874-8C4F-B0A6-C8514ABFC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E9529C-8A9C-1141-A5C7-0B3AB9464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43D701-8D1B-4F4D-8785-3929B488EC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E2B93-CAC9-C544-A6FE-1D3090AC657A}" type="datetimeFigureOut">
              <a:rPr lang="ru-RU" smtClean="0"/>
              <a:t>25.11.2025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532CC0-3213-DE4C-A446-06C8115520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1627CA-B297-E841-84A1-CF2D7906B0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30C0C-A482-5449-BE21-D2B929BC3B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229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89E4E1-B629-4746-B39C-5672989DB7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9847" y="1803311"/>
            <a:ext cx="6763820" cy="2387600"/>
          </a:xfrm>
        </p:spPr>
        <p:txBody>
          <a:bodyPr>
            <a:normAutofit/>
          </a:bodyPr>
          <a:lstStyle/>
          <a:p>
            <a:pPr algn="l"/>
            <a:r>
              <a:rPr lang="ru-RU" sz="5400" b="1" dirty="0">
                <a:solidFill>
                  <a:srgbClr val="0070C0"/>
                </a:solidFill>
              </a:rPr>
              <a:t>Психолог </a:t>
            </a:r>
            <a:br>
              <a:rPr lang="ru-RU" sz="5400" b="1" dirty="0">
                <a:solidFill>
                  <a:srgbClr val="0070C0"/>
                </a:solidFill>
              </a:rPr>
            </a:br>
            <a:r>
              <a:rPr lang="ru-RU" sz="5400" b="1" dirty="0">
                <a:solidFill>
                  <a:srgbClr val="0070C0"/>
                </a:solidFill>
              </a:rPr>
              <a:t>в большой школе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A8EA5CD-0B03-2644-9BD2-9971EC1E69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39847" y="5011144"/>
            <a:ext cx="5095981" cy="1655762"/>
          </a:xfrm>
        </p:spPr>
        <p:txBody>
          <a:bodyPr/>
          <a:lstStyle/>
          <a:p>
            <a:pPr algn="l"/>
            <a:r>
              <a:rPr lang="ru-RU" dirty="0">
                <a:solidFill>
                  <a:srgbClr val="002060"/>
                </a:solidFill>
              </a:rPr>
              <a:t>Кирсанова В.Г.,</a:t>
            </a:r>
          </a:p>
          <a:p>
            <a:pPr algn="l"/>
            <a:r>
              <a:rPr lang="ru-RU" dirty="0">
                <a:solidFill>
                  <a:srgbClr val="002060"/>
                </a:solidFill>
              </a:rPr>
              <a:t>декан факультета психологии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Государственного университета просвещения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27E82A-46D8-764D-8C89-D21909AE9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55491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F96EB9-86C9-2041-90C0-095B013A631F}"/>
              </a:ext>
            </a:extLst>
          </p:cNvPr>
          <p:cNvSpPr txBox="1"/>
          <p:nvPr/>
        </p:nvSpPr>
        <p:spPr>
          <a:xfrm>
            <a:off x="6554912" y="521413"/>
            <a:ext cx="57603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dirty="0">
                <a:solidFill>
                  <a:srgbClr val="0070C0"/>
                </a:solidFill>
              </a:rPr>
              <a:t>ФОРУМ ПСИХОЛОГИЧЕСКИХ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4117404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09AEF1-45B7-2447-8EE0-70A995B3CF3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2192000" cy="691393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FD5DA-AF9B-C749-851C-8E42CC32A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Новые условия/прежние рамки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975C48-C857-8B47-839F-8E83F1343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Большая школа до 2500 учеников.</a:t>
            </a:r>
          </a:p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Разнообразный жизненный опыт детей (здоровье, практики развития, миграция).</a:t>
            </a:r>
          </a:p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Несколько корпусов.</a:t>
            </a:r>
          </a:p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Педагогический коллектив, разделенный прежним опытом (разные школы/традиции/уклад).</a:t>
            </a:r>
          </a:p>
          <a:p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</a:rPr>
              <a:t>Сверхзанятая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 администрация.</a:t>
            </a:r>
          </a:p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Психологическая служба со скромными ресурсами.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235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6549A3-E2CC-0D44-BCB2-7E20576B037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-1" y="-1"/>
            <a:ext cx="9976207" cy="688154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FD5DA-AF9B-C749-851C-8E42CC32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5794" y="385674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Актуальные задачи/ученики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975C48-C857-8B47-839F-8E83F1343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1648" y="1918093"/>
            <a:ext cx="10515600" cy="4351338"/>
          </a:xfrm>
        </p:spPr>
        <p:txBody>
          <a:bodyPr/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Актуальные задачи педагога-психолога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адаптация,</a:t>
            </a:r>
          </a:p>
          <a:p>
            <a:pPr>
              <a:buFontTx/>
              <a:buChar char="-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стабилизация,</a:t>
            </a:r>
          </a:p>
          <a:p>
            <a:pPr>
              <a:buFontTx/>
              <a:buChar char="-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интеграция,</a:t>
            </a:r>
          </a:p>
          <a:p>
            <a:pPr>
              <a:buFontTx/>
              <a:buChar char="-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кризисная интервенция</a:t>
            </a:r>
          </a:p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FC1BB14-8277-6443-8777-A7EBC6718BD0}"/>
              </a:ext>
            </a:extLst>
          </p:cNvPr>
          <p:cNvSpPr/>
          <p:nvPr/>
        </p:nvSpPr>
        <p:spPr>
          <a:xfrm>
            <a:off x="8085762" y="6503542"/>
            <a:ext cx="2034283" cy="3544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385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59D8A3-4301-2944-B6BB-4934D664740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28254"/>
            <a:ext cx="9901111" cy="682974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FD5DA-AF9B-C749-851C-8E42CC32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5629" y="365125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Актуальные задачи/учителя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975C48-C857-8B47-839F-8E83F1343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0889" y="2027559"/>
            <a:ext cx="10515600" cy="4351338"/>
          </a:xfrm>
        </p:spPr>
        <p:txBody>
          <a:bodyPr/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Актуальные задачи педагога-психолога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решение дисциплинарных проблем,</a:t>
            </a:r>
          </a:p>
          <a:p>
            <a:pPr>
              <a:buFontTx/>
              <a:buChar char="-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организация продуктивного контакта с родителями,</a:t>
            </a:r>
          </a:p>
          <a:p>
            <a:pPr>
              <a:buFontTx/>
              <a:buChar char="-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кризисная интервенция.</a:t>
            </a:r>
          </a:p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F52402-4676-E844-B18E-1D52C06481BF}"/>
              </a:ext>
            </a:extLst>
          </p:cNvPr>
          <p:cNvSpPr/>
          <p:nvPr/>
        </p:nvSpPr>
        <p:spPr>
          <a:xfrm>
            <a:off x="8198778" y="6378897"/>
            <a:ext cx="1849348" cy="4508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91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541F25-9CF1-0742-84B3-D0458CD2F5C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6096000" y="571500"/>
            <a:ext cx="6096000" cy="6096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FD5DA-AF9B-C749-851C-8E42CC32A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Актуальные задачи/администрация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975C48-C857-8B47-839F-8E83F1343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Актуальные задачи педагога-психолога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проектирование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</a:rPr>
              <a:t>резильентной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 среды школы,</a:t>
            </a:r>
          </a:p>
          <a:p>
            <a:pPr>
              <a:buFontTx/>
              <a:buChar char="-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организация продуктивного контакта с коллективом (опытные/молодые, местные/чужие),</a:t>
            </a:r>
          </a:p>
          <a:p>
            <a:pPr>
              <a:buFontTx/>
              <a:buChar char="-"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кризисная интервенция.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5425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8CFC5BC-3205-2844-82E5-6A506D290F8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7222733" y="0"/>
            <a:ext cx="496926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FD5DA-AF9B-C749-851C-8E42CC32A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Ведущие направления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975C48-C857-8B47-839F-8E83F1343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7962"/>
            <a:ext cx="9754456" cy="4351338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Проектирование.</a:t>
            </a:r>
          </a:p>
          <a:p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Превенция.</a:t>
            </a:r>
          </a:p>
          <a:p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Просвещение.</a:t>
            </a:r>
          </a:p>
          <a:p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Кризисная психологическая помощь.</a:t>
            </a:r>
          </a:p>
        </p:txBody>
      </p:sp>
    </p:spTree>
    <p:extLst>
      <p:ext uri="{BB962C8B-B14F-4D97-AF65-F5344CB8AC3E}">
        <p14:creationId xmlns:p14="http://schemas.microsoft.com/office/powerpoint/2010/main" val="3020218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8CFC5BC-3205-2844-82E5-6A506D290F8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1" y="-113016"/>
            <a:ext cx="4284324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FD5DA-AF9B-C749-851C-8E42CC32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8268" y="347028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Чему учиться?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975C48-C857-8B47-839F-8E83F1343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3245" y="1982912"/>
            <a:ext cx="11110645" cy="3865278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Кризисная психологическая помощь.</a:t>
            </a:r>
          </a:p>
          <a:p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Групповая психологическая работа.</a:t>
            </a:r>
          </a:p>
          <a:p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Помощь в кризисных ситуация (аспект – комплексная работа в рамках алгоритмов).</a:t>
            </a:r>
          </a:p>
          <a:p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Проектирование среды (средовой подход).</a:t>
            </a:r>
          </a:p>
          <a:p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7039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179</Words>
  <Application>Microsoft Macintosh PowerPoint</Application>
  <PresentationFormat>Широкоэкранный</PresentationFormat>
  <Paragraphs>38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Психолог  в большой школе</vt:lpstr>
      <vt:lpstr>Новые условия/прежние рамки</vt:lpstr>
      <vt:lpstr>Актуальные задачи/ученики</vt:lpstr>
      <vt:lpstr>Актуальные задачи/учителя</vt:lpstr>
      <vt:lpstr>Актуальные задачи/администрация</vt:lpstr>
      <vt:lpstr>Ведущие направления работы</vt:lpstr>
      <vt:lpstr>Чему учиться?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  в большой школе</dc:title>
  <dc:creator>Walter Horst</dc:creator>
  <cp:lastModifiedBy>Walter Horst</cp:lastModifiedBy>
  <cp:revision>2</cp:revision>
  <dcterms:created xsi:type="dcterms:W3CDTF">2025-11-25T06:05:18Z</dcterms:created>
  <dcterms:modified xsi:type="dcterms:W3CDTF">2025-11-25T06:42:43Z</dcterms:modified>
</cp:coreProperties>
</file>