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Aqum two Heavy" charset="1" panose="00000800000000000000"/>
      <p:regular r:id="rId20"/>
    </p:embeddedFont>
    <p:embeddedFont>
      <p:font typeface="Bebas Neue Cyrillic" charset="1" panose="02000506000000020004"/>
      <p:regular r:id="rId21"/>
    </p:embeddedFont>
    <p:embeddedFont>
      <p:font typeface="Arial MT Pro" charset="1" panose="020B0502020202020204"/>
      <p:regular r:id="rId23"/>
    </p:embeddedFont>
    <p:embeddedFont>
      <p:font typeface="Arial MT Pro Bold" charset="1" panose="020B0802020202020204"/>
      <p:regular r:id="rId27"/>
    </p:embeddedFont>
    <p:embeddedFont>
      <p:font typeface="Arial MT Pro Italics" charset="1" panose="020B0502020202090204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notesMasters/notesMaster1.xml" Type="http://schemas.openxmlformats.org/officeDocument/2006/relationships/notesMaster"/><Relationship Id="rId18" Target="theme/theme2.xml" Type="http://schemas.openxmlformats.org/officeDocument/2006/relationships/theme"/><Relationship Id="rId19" Target="notesSlides/notesSlide1.xml" Type="http://schemas.openxmlformats.org/officeDocument/2006/relationships/notes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notesSlides/notesSlide2.xml" Type="http://schemas.openxmlformats.org/officeDocument/2006/relationships/notesSlide"/><Relationship Id="rId23" Target="fonts/font23.fntdata" Type="http://schemas.openxmlformats.org/officeDocument/2006/relationships/font"/><Relationship Id="rId24" Target="notesSlides/notesSlide3.xml" Type="http://schemas.openxmlformats.org/officeDocument/2006/relationships/notesSlide"/><Relationship Id="rId25" Target="notesSlides/notesSlide4.xml" Type="http://schemas.openxmlformats.org/officeDocument/2006/relationships/notesSlide"/><Relationship Id="rId26" Target="notesSlides/notesSlide5.xml" Type="http://schemas.openxmlformats.org/officeDocument/2006/relationships/notesSlide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7.xml" Type="http://schemas.openxmlformats.org/officeDocument/2006/relationships/notesSlide"/><Relationship Id="rId31" Target="notesSlides/notesSlide8.xml" Type="http://schemas.openxmlformats.org/officeDocument/2006/relationships/notesSlide"/><Relationship Id="rId32" Target="notesSlides/notesSlide9.xml" Type="http://schemas.openxmlformats.org/officeDocument/2006/relationships/notesSlide"/><Relationship Id="rId33" Target="notesSlides/notesSlide10.xml" Type="http://schemas.openxmlformats.org/officeDocument/2006/relationships/notesSlide"/><Relationship Id="rId34" Target="notesSlides/notesSlide11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jpe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6.png" Type="http://schemas.openxmlformats.org/officeDocument/2006/relationships/image"/><Relationship Id="rId4" Target="../media/image5.pn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3.pn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svg" Type="http://schemas.openxmlformats.org/officeDocument/2006/relationships/image"/><Relationship Id="rId11" Target="../media/image17.png" Type="http://schemas.openxmlformats.org/officeDocument/2006/relationships/image"/><Relationship Id="rId12" Target="../media/image18.svg" Type="http://schemas.openxmlformats.org/officeDocument/2006/relationships/image"/><Relationship Id="rId13" Target="../media/image19.png" Type="http://schemas.openxmlformats.org/officeDocument/2006/relationships/image"/><Relationship Id="rId14" Target="../media/image20.svg" Type="http://schemas.openxmlformats.org/officeDocument/2006/relationships/image"/><Relationship Id="rId15" Target="../media/image21.png" Type="http://schemas.openxmlformats.org/officeDocument/2006/relationships/image"/><Relationship Id="rId16" Target="../media/image22.svg" Type="http://schemas.openxmlformats.org/officeDocument/2006/relationships/image"/><Relationship Id="rId2" Target="../notesSlides/notesSlide4.xml" Type="http://schemas.openxmlformats.org/officeDocument/2006/relationships/notesSlide"/><Relationship Id="rId3" Target="../media/image11.jpeg" Type="http://schemas.openxmlformats.org/officeDocument/2006/relationships/image"/><Relationship Id="rId4" Target="../media/image3.png" Type="http://schemas.openxmlformats.org/officeDocument/2006/relationships/image"/><Relationship Id="rId5" Target="../media/image9.pn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Relationship Id="rId8" Target="../media/image14.pn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12" Target="../media/image30.png" Type="http://schemas.openxmlformats.org/officeDocument/2006/relationships/image"/><Relationship Id="rId13" Target="../media/image8.png" Type="http://schemas.openxmlformats.org/officeDocument/2006/relationships/image"/><Relationship Id="rId2" Target="../notesSlides/notesSlide5.xml" Type="http://schemas.openxmlformats.org/officeDocument/2006/relationships/notesSlid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12" Target="../media/image31.png" Type="http://schemas.openxmlformats.org/officeDocument/2006/relationships/image"/><Relationship Id="rId13" Target="../media/image8.png" Type="http://schemas.openxmlformats.org/officeDocument/2006/relationships/image"/><Relationship Id="rId2" Target="../notesSlides/notesSlide6.xml" Type="http://schemas.openxmlformats.org/officeDocument/2006/relationships/notesSlid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12" Target="../media/image32.png" Type="http://schemas.openxmlformats.org/officeDocument/2006/relationships/image"/><Relationship Id="rId13" Target="../media/image8.png" Type="http://schemas.openxmlformats.org/officeDocument/2006/relationships/image"/><Relationship Id="rId2" Target="../notesSlides/notesSlide7.xml" Type="http://schemas.openxmlformats.org/officeDocument/2006/relationships/notesSlid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12" Target="../media/image33.png" Type="http://schemas.openxmlformats.org/officeDocument/2006/relationships/image"/><Relationship Id="rId13" Target="../media/image8.png" Type="http://schemas.openxmlformats.org/officeDocument/2006/relationships/image"/><Relationship Id="rId2" Target="../notesSlides/notesSlide8.xml" Type="http://schemas.openxmlformats.org/officeDocument/2006/relationships/notesSlid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11" Target="../media/image27.svg" Type="http://schemas.openxmlformats.org/officeDocument/2006/relationships/image"/><Relationship Id="rId12" Target="../media/image28.png" Type="http://schemas.openxmlformats.org/officeDocument/2006/relationships/image"/><Relationship Id="rId13" Target="../media/image29.svg" Type="http://schemas.openxmlformats.org/officeDocument/2006/relationships/image"/><Relationship Id="rId2" Target="../notesSlides/notesSlide9.xml" Type="http://schemas.openxmlformats.org/officeDocument/2006/relationships/notesSlid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23.png" Type="http://schemas.openxmlformats.org/officeDocument/2006/relationships/image"/><Relationship Id="rId7" Target="../media/image34.pn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5.png" Type="http://schemas.openxmlformats.org/officeDocument/2006/relationships/image"/><Relationship Id="rId4" Target="../media/image35.jpeg" Type="http://schemas.openxmlformats.org/officeDocument/2006/relationships/image"/><Relationship Id="rId5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0" y="657048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3"/>
            <a:stretch>
              <a:fillRect l="0" t="-9333" r="0" b="-9333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-490994" y="-2794893"/>
            <a:ext cx="22038847" cy="9945030"/>
          </a:xfrm>
          <a:custGeom>
            <a:avLst/>
            <a:gdLst/>
            <a:ahLst/>
            <a:cxnLst/>
            <a:rect r="r" b="b" t="t" l="l"/>
            <a:pathLst>
              <a:path h="9945030" w="22038847">
                <a:moveTo>
                  <a:pt x="22038847" y="0"/>
                </a:moveTo>
                <a:lnTo>
                  <a:pt x="0" y="0"/>
                </a:lnTo>
                <a:lnTo>
                  <a:pt x="0" y="9945030"/>
                </a:lnTo>
                <a:lnTo>
                  <a:pt x="22038847" y="9945030"/>
                </a:lnTo>
                <a:lnTo>
                  <a:pt x="22038847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768012" y="295162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900287" y="3196399"/>
            <a:ext cx="8469327" cy="5632102"/>
          </a:xfrm>
          <a:custGeom>
            <a:avLst/>
            <a:gdLst/>
            <a:ahLst/>
            <a:cxnLst/>
            <a:rect r="r" b="b" t="t" l="l"/>
            <a:pathLst>
              <a:path h="5632102" w="8469327">
                <a:moveTo>
                  <a:pt x="0" y="0"/>
                </a:moveTo>
                <a:lnTo>
                  <a:pt x="8469327" y="0"/>
                </a:lnTo>
                <a:lnTo>
                  <a:pt x="8469327" y="5632102"/>
                </a:lnTo>
                <a:lnTo>
                  <a:pt x="0" y="56321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0988" y="2545101"/>
            <a:ext cx="11354059" cy="1169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76"/>
              </a:lnSpc>
            </a:pPr>
            <a:r>
              <a:rPr lang="en-US" b="true" sz="6840">
                <a:solidFill>
                  <a:srgbClr val="FFFFFF">
                    <a:alpha val="23922"/>
                  </a:srgbClr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ПОЗИТИВНЫЙ ПОДХОД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0988" y="2924669"/>
            <a:ext cx="11354059" cy="1169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76"/>
              </a:lnSpc>
            </a:pPr>
            <a:r>
              <a:rPr lang="en-US" b="true" sz="6840">
                <a:solidFill>
                  <a:srgbClr val="FFFFFF"/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ПОЗИТИВНЫЙ ПОДХОД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12406" y="9471385"/>
            <a:ext cx="11354059" cy="464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НИКОЛАЙ РАЗЫГРАЕВ - РЕКТОР АКАДЕМИИ ПОЗИТИВНОЙ ПСИХОТЕРАПИИ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0988" y="4008189"/>
            <a:ext cx="11354059" cy="820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76"/>
              </a:lnSpc>
            </a:pPr>
            <a:r>
              <a:rPr lang="en-US" sz="4840" b="true">
                <a:solidFill>
                  <a:srgbClr val="FFFFFF"/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в воспитании</a:t>
            </a:r>
          </a:p>
        </p:txBody>
      </p: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12606" y="657048"/>
            <a:ext cx="3003375" cy="1100062"/>
            <a:chOff x="0" y="0"/>
            <a:chExt cx="4004500" cy="14667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004437" cy="1466723"/>
            </a:xfrm>
            <a:custGeom>
              <a:avLst/>
              <a:gdLst/>
              <a:ahLst/>
              <a:cxnLst/>
              <a:rect r="r" b="b" t="t" l="l"/>
              <a:pathLst>
                <a:path h="1466723" w="4004437">
                  <a:moveTo>
                    <a:pt x="0" y="0"/>
                  </a:moveTo>
                  <a:lnTo>
                    <a:pt x="4004437" y="0"/>
                  </a:lnTo>
                  <a:lnTo>
                    <a:pt x="4004437" y="1466723"/>
                  </a:lnTo>
                  <a:lnTo>
                    <a:pt x="0" y="14667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712" t="0" r="-1714" b="-1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61713">
            <a:off x="7810674" y="647432"/>
            <a:ext cx="12633819" cy="9741949"/>
            <a:chOff x="0" y="0"/>
            <a:chExt cx="6342126" cy="48904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95" y="0"/>
              <a:ext cx="6342094" cy="4890419"/>
            </a:xfrm>
            <a:custGeom>
              <a:avLst/>
              <a:gdLst/>
              <a:ahLst/>
              <a:cxnLst/>
              <a:rect r="r" b="b" t="t" l="l"/>
              <a:pathLst>
                <a:path h="4890419" w="6342094">
                  <a:moveTo>
                    <a:pt x="6327616" y="3984966"/>
                  </a:moveTo>
                  <a:cubicBezTo>
                    <a:pt x="6228429" y="3958825"/>
                    <a:pt x="6182201" y="4050062"/>
                    <a:pt x="6015069" y="4056470"/>
                  </a:cubicBezTo>
                  <a:cubicBezTo>
                    <a:pt x="5934932" y="3930891"/>
                    <a:pt x="5969095" y="4043656"/>
                    <a:pt x="5783675" y="4006238"/>
                  </a:cubicBezTo>
                  <a:cubicBezTo>
                    <a:pt x="5771483" y="4041606"/>
                    <a:pt x="5768308" y="3999318"/>
                    <a:pt x="5768181" y="3989323"/>
                  </a:cubicBezTo>
                  <a:cubicBezTo>
                    <a:pt x="5760942" y="3975484"/>
                    <a:pt x="5736177" y="4029047"/>
                    <a:pt x="5761704" y="4003419"/>
                  </a:cubicBezTo>
                  <a:cubicBezTo>
                    <a:pt x="5800820" y="4096963"/>
                    <a:pt x="5580348" y="3928584"/>
                    <a:pt x="5499449" y="3967539"/>
                  </a:cubicBezTo>
                  <a:cubicBezTo>
                    <a:pt x="5345398" y="3983942"/>
                    <a:pt x="5175218" y="4005213"/>
                    <a:pt x="5054441" y="4144120"/>
                  </a:cubicBezTo>
                  <a:cubicBezTo>
                    <a:pt x="5019643" y="4119003"/>
                    <a:pt x="5054822" y="4142325"/>
                    <a:pt x="4951825" y="4195120"/>
                  </a:cubicBezTo>
                  <a:cubicBezTo>
                    <a:pt x="4925155" y="4242276"/>
                    <a:pt x="4877784" y="4153602"/>
                    <a:pt x="4835112" y="4259447"/>
                  </a:cubicBezTo>
                  <a:cubicBezTo>
                    <a:pt x="4852130" y="4374262"/>
                    <a:pt x="4738973" y="4315061"/>
                    <a:pt x="4649057" y="4539310"/>
                  </a:cubicBezTo>
                  <a:cubicBezTo>
                    <a:pt x="4618958" y="4495741"/>
                    <a:pt x="4545044" y="4661557"/>
                    <a:pt x="4236434" y="4647718"/>
                  </a:cubicBezTo>
                  <a:cubicBezTo>
                    <a:pt x="4205954" y="4756383"/>
                    <a:pt x="4231862" y="4583134"/>
                    <a:pt x="4204049" y="4610557"/>
                  </a:cubicBezTo>
                  <a:cubicBezTo>
                    <a:pt x="4126071" y="4625934"/>
                    <a:pt x="4082637" y="4724091"/>
                    <a:pt x="4040346" y="4676935"/>
                  </a:cubicBezTo>
                  <a:cubicBezTo>
                    <a:pt x="3966559" y="4704613"/>
                    <a:pt x="3847941" y="4558531"/>
                    <a:pt x="3765391" y="4560582"/>
                  </a:cubicBezTo>
                  <a:cubicBezTo>
                    <a:pt x="3642328" y="4471394"/>
                    <a:pt x="3570319" y="4657457"/>
                    <a:pt x="3415506" y="4728960"/>
                  </a:cubicBezTo>
                  <a:cubicBezTo>
                    <a:pt x="3070701" y="4609531"/>
                    <a:pt x="3021679" y="4799182"/>
                    <a:pt x="2615152" y="4890419"/>
                  </a:cubicBezTo>
                  <a:cubicBezTo>
                    <a:pt x="2486501" y="4879399"/>
                    <a:pt x="2386425" y="4686417"/>
                    <a:pt x="2230850" y="4668221"/>
                  </a:cubicBezTo>
                  <a:cubicBezTo>
                    <a:pt x="2210784" y="4613889"/>
                    <a:pt x="2132552" y="4712558"/>
                    <a:pt x="2106136" y="4651819"/>
                  </a:cubicBezTo>
                  <a:cubicBezTo>
                    <a:pt x="2086832" y="4564426"/>
                    <a:pt x="2061813" y="4633879"/>
                    <a:pt x="2055971" y="4626190"/>
                  </a:cubicBezTo>
                  <a:cubicBezTo>
                    <a:pt x="2024094" y="4566220"/>
                    <a:pt x="2007330" y="4599281"/>
                    <a:pt x="1952847" y="4562375"/>
                  </a:cubicBezTo>
                  <a:cubicBezTo>
                    <a:pt x="1853787" y="4516757"/>
                    <a:pt x="1789271" y="4521114"/>
                    <a:pt x="1726660" y="4364011"/>
                  </a:cubicBezTo>
                  <a:cubicBezTo>
                    <a:pt x="1697069" y="4392459"/>
                    <a:pt x="1558258" y="4346071"/>
                    <a:pt x="1506823" y="4251246"/>
                  </a:cubicBezTo>
                  <a:cubicBezTo>
                    <a:pt x="1497552" y="4209216"/>
                    <a:pt x="1454499" y="4343509"/>
                    <a:pt x="1463389" y="4227412"/>
                  </a:cubicBezTo>
                  <a:cubicBezTo>
                    <a:pt x="1432909" y="4229205"/>
                    <a:pt x="1419320" y="4251246"/>
                    <a:pt x="1410811" y="4192557"/>
                  </a:cubicBezTo>
                  <a:cubicBezTo>
                    <a:pt x="1387951" y="4169491"/>
                    <a:pt x="1358233" y="4152064"/>
                    <a:pt x="1335373" y="4198708"/>
                  </a:cubicBezTo>
                  <a:cubicBezTo>
                    <a:pt x="1312005" y="4206140"/>
                    <a:pt x="1339310" y="4112084"/>
                    <a:pt x="1291939" y="4172823"/>
                  </a:cubicBezTo>
                  <a:cubicBezTo>
                    <a:pt x="1237837" y="3971384"/>
                    <a:pt x="1136618" y="4126692"/>
                    <a:pt x="1052544" y="4007520"/>
                  </a:cubicBezTo>
                  <a:cubicBezTo>
                    <a:pt x="908018" y="4010851"/>
                    <a:pt x="693642" y="4064159"/>
                    <a:pt x="528923" y="4104651"/>
                  </a:cubicBezTo>
                  <a:cubicBezTo>
                    <a:pt x="424275" y="3964977"/>
                    <a:pt x="241014" y="3889885"/>
                    <a:pt x="103092" y="3939348"/>
                  </a:cubicBezTo>
                  <a:cubicBezTo>
                    <a:pt x="-52229" y="3758155"/>
                    <a:pt x="19526" y="4586210"/>
                    <a:pt x="730" y="188369"/>
                  </a:cubicBezTo>
                  <a:cubicBezTo>
                    <a:pt x="63722" y="-22606"/>
                    <a:pt x="-254413" y="17171"/>
                    <a:pt x="817975" y="9483"/>
                  </a:cubicBezTo>
                  <a:cubicBezTo>
                    <a:pt x="2263235" y="-762"/>
                    <a:pt x="3853021" y="30754"/>
                    <a:pt x="5416137" y="0"/>
                  </a:cubicBezTo>
                  <a:cubicBezTo>
                    <a:pt x="5707221" y="16402"/>
                    <a:pt x="5965158" y="12302"/>
                    <a:pt x="6235414" y="2050"/>
                  </a:cubicBezTo>
                  <a:cubicBezTo>
                    <a:pt x="6394545" y="66121"/>
                    <a:pt x="6306153" y="-157988"/>
                    <a:pt x="6342094" y="1841147"/>
                  </a:cubicBezTo>
                  <a:cubicBezTo>
                    <a:pt x="6318853" y="2573608"/>
                    <a:pt x="6343491" y="3319396"/>
                    <a:pt x="6327616" y="3984966"/>
                  </a:cubicBezTo>
                  <a:close/>
                </a:path>
              </a:pathLst>
            </a:custGeom>
            <a:blipFill>
              <a:blip r:embed="rId3"/>
              <a:stretch>
                <a:fillRect l="0" t="-10627" r="0" b="-10627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223361" y="8635969"/>
            <a:ext cx="3514425" cy="1244662"/>
            <a:chOff x="0" y="0"/>
            <a:chExt cx="4685900" cy="165955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" t="0" r="-1" b="-2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7159983" y="0"/>
            <a:ext cx="15440150" cy="10287000"/>
          </a:xfrm>
          <a:custGeom>
            <a:avLst/>
            <a:gdLst/>
            <a:ahLst/>
            <a:cxnLst/>
            <a:rect r="r" b="b" t="t" l="l"/>
            <a:pathLst>
              <a:path h="10287000" w="15440150">
                <a:moveTo>
                  <a:pt x="0" y="0"/>
                </a:moveTo>
                <a:lnTo>
                  <a:pt x="15440150" y="0"/>
                </a:lnTo>
                <a:lnTo>
                  <a:pt x="1544015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223361" y="863738"/>
            <a:ext cx="10000935" cy="2457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5400" b="true">
                <a:solidFill>
                  <a:srgbClr val="FFFFFF"/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Позитивный подход освобождает</a:t>
            </a:r>
          </a:p>
          <a:p>
            <a:pPr algn="l">
              <a:lnSpc>
                <a:spcPts val="648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307159" y="4008123"/>
            <a:ext cx="7426003" cy="2925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6"/>
              </a:lnSpc>
            </a:pPr>
            <a:r>
              <a:rPr lang="en-US" sz="3600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Симптом — это не поломка, а костыль: он не учит ходить, но помогает не сломаться, пока решение не найдено</a:t>
            </a:r>
          </a:p>
          <a:p>
            <a:pPr algn="l">
              <a:lnSpc>
                <a:spcPts val="4536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60329" y="5390405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6" y="0"/>
                </a:lnTo>
                <a:lnTo>
                  <a:pt x="22195826" y="6936196"/>
                </a:lnTo>
                <a:lnTo>
                  <a:pt x="0" y="6936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223361" y="8635969"/>
            <a:ext cx="3514425" cy="1244662"/>
            <a:chOff x="0" y="0"/>
            <a:chExt cx="4685900" cy="16595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" t="0" r="-1" b="-2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6879913" y="1209605"/>
            <a:ext cx="12520545" cy="9077395"/>
          </a:xfrm>
          <a:custGeom>
            <a:avLst/>
            <a:gdLst/>
            <a:ahLst/>
            <a:cxnLst/>
            <a:rect r="r" b="b" t="t" l="l"/>
            <a:pathLst>
              <a:path h="9077395" w="12520545">
                <a:moveTo>
                  <a:pt x="0" y="0"/>
                </a:moveTo>
                <a:lnTo>
                  <a:pt x="12520545" y="0"/>
                </a:lnTo>
                <a:lnTo>
                  <a:pt x="12520545" y="9077395"/>
                </a:lnTo>
                <a:lnTo>
                  <a:pt x="0" y="90773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16040" y="1151203"/>
            <a:ext cx="9521231" cy="21908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73"/>
              </a:lnSpc>
            </a:pPr>
            <a:r>
              <a:rPr lang="en-US" sz="6810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Симптом — это язык</a:t>
            </a:r>
          </a:p>
          <a:p>
            <a:pPr algn="l">
              <a:lnSpc>
                <a:spcPts val="8173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816040" y="2690159"/>
            <a:ext cx="9014744" cy="1782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6"/>
              </a:lnSpc>
            </a:pPr>
            <a:r>
              <a:rPr lang="en-US" sz="3600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на котором ребёнок говорит о своём внутреннем конфликте</a:t>
            </a:r>
          </a:p>
          <a:p>
            <a:pPr algn="l">
              <a:lnSpc>
                <a:spcPts val="4536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-2138922" y="458678"/>
            <a:ext cx="12633819" cy="8422014"/>
            <a:chOff x="0" y="0"/>
            <a:chExt cx="6342126" cy="42278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95" y="0"/>
              <a:ext cx="6342094" cy="4227817"/>
            </a:xfrm>
            <a:custGeom>
              <a:avLst/>
              <a:gdLst/>
              <a:ahLst/>
              <a:cxnLst/>
              <a:rect r="r" b="b" t="t" l="l"/>
              <a:pathLst>
                <a:path h="4227817" w="6342094">
                  <a:moveTo>
                    <a:pt x="6327616" y="3445044"/>
                  </a:moveTo>
                  <a:cubicBezTo>
                    <a:pt x="6228429" y="3422445"/>
                    <a:pt x="6182201" y="3501320"/>
                    <a:pt x="6015069" y="3506859"/>
                  </a:cubicBezTo>
                  <a:cubicBezTo>
                    <a:pt x="5934932" y="3398295"/>
                    <a:pt x="5969095" y="3495781"/>
                    <a:pt x="5783675" y="3463434"/>
                  </a:cubicBezTo>
                  <a:cubicBezTo>
                    <a:pt x="5771483" y="3494009"/>
                    <a:pt x="5768308" y="3457451"/>
                    <a:pt x="5768181" y="3448810"/>
                  </a:cubicBezTo>
                  <a:cubicBezTo>
                    <a:pt x="5760942" y="3436846"/>
                    <a:pt x="5736177" y="3483152"/>
                    <a:pt x="5761704" y="3460996"/>
                  </a:cubicBezTo>
                  <a:cubicBezTo>
                    <a:pt x="5800820" y="3541866"/>
                    <a:pt x="5580348" y="3396300"/>
                    <a:pt x="5499449" y="3429978"/>
                  </a:cubicBezTo>
                  <a:cubicBezTo>
                    <a:pt x="5345398" y="3444158"/>
                    <a:pt x="5175218" y="3462547"/>
                    <a:pt x="5054441" y="3582633"/>
                  </a:cubicBezTo>
                  <a:cubicBezTo>
                    <a:pt x="5019643" y="3560920"/>
                    <a:pt x="5054822" y="3581082"/>
                    <a:pt x="4951825" y="3626723"/>
                  </a:cubicBezTo>
                  <a:cubicBezTo>
                    <a:pt x="4925155" y="3667490"/>
                    <a:pt x="4877784" y="3590831"/>
                    <a:pt x="4835112" y="3682335"/>
                  </a:cubicBezTo>
                  <a:cubicBezTo>
                    <a:pt x="4852130" y="3781594"/>
                    <a:pt x="4738973" y="3730414"/>
                    <a:pt x="4649057" y="3924279"/>
                  </a:cubicBezTo>
                  <a:cubicBezTo>
                    <a:pt x="4618958" y="3886614"/>
                    <a:pt x="4545044" y="4029963"/>
                    <a:pt x="4236434" y="4017999"/>
                  </a:cubicBezTo>
                  <a:cubicBezTo>
                    <a:pt x="4205954" y="4111941"/>
                    <a:pt x="4231862" y="3962166"/>
                    <a:pt x="4204049" y="3985873"/>
                  </a:cubicBezTo>
                  <a:cubicBezTo>
                    <a:pt x="4126071" y="3999166"/>
                    <a:pt x="4082637" y="4084024"/>
                    <a:pt x="4040346" y="4043257"/>
                  </a:cubicBezTo>
                  <a:cubicBezTo>
                    <a:pt x="3966559" y="4067186"/>
                    <a:pt x="3847941" y="3940896"/>
                    <a:pt x="3765391" y="3942669"/>
                  </a:cubicBezTo>
                  <a:cubicBezTo>
                    <a:pt x="3642328" y="3865566"/>
                    <a:pt x="3570319" y="4026419"/>
                    <a:pt x="3415506" y="4088234"/>
                  </a:cubicBezTo>
                  <a:cubicBezTo>
                    <a:pt x="3070701" y="3984987"/>
                    <a:pt x="3021679" y="4148942"/>
                    <a:pt x="2615152" y="4227817"/>
                  </a:cubicBezTo>
                  <a:cubicBezTo>
                    <a:pt x="2486501" y="4218290"/>
                    <a:pt x="2386425" y="4051455"/>
                    <a:pt x="2230850" y="4035724"/>
                  </a:cubicBezTo>
                  <a:cubicBezTo>
                    <a:pt x="2210784" y="3988753"/>
                    <a:pt x="2132552" y="4074054"/>
                    <a:pt x="2106136" y="4021544"/>
                  </a:cubicBezTo>
                  <a:cubicBezTo>
                    <a:pt x="2086832" y="3945992"/>
                    <a:pt x="2061813" y="4006035"/>
                    <a:pt x="2055971" y="3999388"/>
                  </a:cubicBezTo>
                  <a:cubicBezTo>
                    <a:pt x="2024094" y="3947543"/>
                    <a:pt x="2007330" y="3976124"/>
                    <a:pt x="1952847" y="3944220"/>
                  </a:cubicBezTo>
                  <a:cubicBezTo>
                    <a:pt x="1853787" y="3904782"/>
                    <a:pt x="1789271" y="3908548"/>
                    <a:pt x="1726660" y="3772732"/>
                  </a:cubicBezTo>
                  <a:cubicBezTo>
                    <a:pt x="1697069" y="3797325"/>
                    <a:pt x="1558258" y="3757223"/>
                    <a:pt x="1506823" y="3675245"/>
                  </a:cubicBezTo>
                  <a:cubicBezTo>
                    <a:pt x="1497552" y="3638909"/>
                    <a:pt x="1454499" y="3755007"/>
                    <a:pt x="1463389" y="3654640"/>
                  </a:cubicBezTo>
                  <a:cubicBezTo>
                    <a:pt x="1432909" y="3656191"/>
                    <a:pt x="1419320" y="3675245"/>
                    <a:pt x="1410811" y="3624508"/>
                  </a:cubicBezTo>
                  <a:cubicBezTo>
                    <a:pt x="1387951" y="3604567"/>
                    <a:pt x="1358233" y="3589501"/>
                    <a:pt x="1335373" y="3629825"/>
                  </a:cubicBezTo>
                  <a:cubicBezTo>
                    <a:pt x="1312005" y="3636251"/>
                    <a:pt x="1339310" y="3554938"/>
                    <a:pt x="1291939" y="3607448"/>
                  </a:cubicBezTo>
                  <a:cubicBezTo>
                    <a:pt x="1237837" y="3433301"/>
                    <a:pt x="1136618" y="3567567"/>
                    <a:pt x="1052544" y="3464541"/>
                  </a:cubicBezTo>
                  <a:cubicBezTo>
                    <a:pt x="908018" y="3467421"/>
                    <a:pt x="693642" y="3513506"/>
                    <a:pt x="528923" y="3548512"/>
                  </a:cubicBezTo>
                  <a:cubicBezTo>
                    <a:pt x="424275" y="3427762"/>
                    <a:pt x="241014" y="3362845"/>
                    <a:pt x="103092" y="3405606"/>
                  </a:cubicBezTo>
                  <a:cubicBezTo>
                    <a:pt x="-52229" y="3248963"/>
                    <a:pt x="19526" y="3964825"/>
                    <a:pt x="730" y="162847"/>
                  </a:cubicBezTo>
                  <a:cubicBezTo>
                    <a:pt x="63722" y="-22606"/>
                    <a:pt x="-254413" y="14845"/>
                    <a:pt x="817975" y="8198"/>
                  </a:cubicBezTo>
                  <a:cubicBezTo>
                    <a:pt x="2263235" y="-762"/>
                    <a:pt x="3853021" y="26587"/>
                    <a:pt x="5416137" y="0"/>
                  </a:cubicBezTo>
                  <a:cubicBezTo>
                    <a:pt x="5707221" y="14180"/>
                    <a:pt x="5965158" y="10635"/>
                    <a:pt x="6235414" y="1772"/>
                  </a:cubicBezTo>
                  <a:cubicBezTo>
                    <a:pt x="6394545" y="57163"/>
                    <a:pt x="6306153" y="-157988"/>
                    <a:pt x="6342094" y="1591691"/>
                  </a:cubicBezTo>
                  <a:cubicBezTo>
                    <a:pt x="6318853" y="2224910"/>
                    <a:pt x="6343491" y="2869651"/>
                    <a:pt x="6327616" y="3445044"/>
                  </a:cubicBezTo>
                  <a:close/>
                </a:path>
              </a:pathLst>
            </a:custGeom>
            <a:blipFill>
              <a:blip r:embed="rId3"/>
              <a:stretch>
                <a:fillRect l="0" t="-4548" r="0" b="-4548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223361" y="8635969"/>
            <a:ext cx="3514425" cy="1244662"/>
            <a:chOff x="0" y="0"/>
            <a:chExt cx="4685900" cy="165955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" t="0" r="-1" b="-2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213836" y="1566866"/>
            <a:ext cx="4335545" cy="6292943"/>
          </a:xfrm>
          <a:custGeom>
            <a:avLst/>
            <a:gdLst/>
            <a:ahLst/>
            <a:cxnLst/>
            <a:rect r="r" b="b" t="t" l="l"/>
            <a:pathLst>
              <a:path h="6292943" w="4335545">
                <a:moveTo>
                  <a:pt x="0" y="0"/>
                </a:moveTo>
                <a:lnTo>
                  <a:pt x="4335545" y="0"/>
                </a:lnTo>
                <a:lnTo>
                  <a:pt x="4335545" y="6292943"/>
                </a:lnTo>
                <a:lnTo>
                  <a:pt x="0" y="62929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701644">
            <a:off x="561975" y="7447631"/>
            <a:ext cx="1869501" cy="729105"/>
          </a:xfrm>
          <a:custGeom>
            <a:avLst/>
            <a:gdLst/>
            <a:ahLst/>
            <a:cxnLst/>
            <a:rect r="r" b="b" t="t" l="l"/>
            <a:pathLst>
              <a:path h="729105" w="1869501">
                <a:moveTo>
                  <a:pt x="0" y="0"/>
                </a:moveTo>
                <a:lnTo>
                  <a:pt x="1869501" y="0"/>
                </a:lnTo>
                <a:lnTo>
                  <a:pt x="1869501" y="729106"/>
                </a:lnTo>
                <a:lnTo>
                  <a:pt x="0" y="72910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980843">
            <a:off x="4351818" y="1552203"/>
            <a:ext cx="1746530" cy="576355"/>
          </a:xfrm>
          <a:custGeom>
            <a:avLst/>
            <a:gdLst/>
            <a:ahLst/>
            <a:cxnLst/>
            <a:rect r="r" b="b" t="t" l="l"/>
            <a:pathLst>
              <a:path h="576355" w="1746530">
                <a:moveTo>
                  <a:pt x="0" y="0"/>
                </a:moveTo>
                <a:lnTo>
                  <a:pt x="1746530" y="0"/>
                </a:lnTo>
                <a:lnTo>
                  <a:pt x="1746530" y="576354"/>
                </a:lnTo>
                <a:lnTo>
                  <a:pt x="0" y="57635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585357" y="2405421"/>
            <a:ext cx="6987206" cy="57320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052" indent="-442526" lvl="1">
              <a:lnSpc>
                <a:spcPts val="5616"/>
              </a:lnSpc>
              <a:buFont typeface="Arial"/>
              <a:buChar char="•"/>
            </a:pPr>
            <a:r>
              <a:rPr lang="en-US" sz="4099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Каждое нарушение — это не только трудность, но и нераскрытая способность </a:t>
            </a:r>
          </a:p>
          <a:p>
            <a:pPr algn="l" marL="885052" indent="-442526" lvl="1">
              <a:lnSpc>
                <a:spcPts val="5616"/>
              </a:lnSpc>
              <a:buFont typeface="Arial"/>
              <a:buChar char="•"/>
            </a:pPr>
          </a:p>
          <a:p>
            <a:pPr algn="r">
              <a:lnSpc>
                <a:spcPts val="5616"/>
              </a:lnSpc>
            </a:pPr>
            <a:r>
              <a:rPr lang="en-US" sz="4099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Н. Пезешкиан</a:t>
            </a:r>
          </a:p>
          <a:p>
            <a:pPr algn="l">
              <a:lnSpc>
                <a:spcPts val="5616"/>
              </a:lnSpc>
            </a:pP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0607336" y="7977721"/>
            <a:ext cx="987372" cy="1316496"/>
          </a:xfrm>
          <a:custGeom>
            <a:avLst/>
            <a:gdLst/>
            <a:ahLst/>
            <a:cxnLst/>
            <a:rect r="r" b="b" t="t" l="l"/>
            <a:pathLst>
              <a:path h="1316496" w="987372">
                <a:moveTo>
                  <a:pt x="0" y="0"/>
                </a:moveTo>
                <a:lnTo>
                  <a:pt x="987372" y="0"/>
                </a:lnTo>
                <a:lnTo>
                  <a:pt x="987372" y="1316496"/>
                </a:lnTo>
                <a:lnTo>
                  <a:pt x="0" y="131649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2493488" y="8056736"/>
            <a:ext cx="2106302" cy="1158466"/>
          </a:xfrm>
          <a:custGeom>
            <a:avLst/>
            <a:gdLst/>
            <a:ahLst/>
            <a:cxnLst/>
            <a:rect r="r" b="b" t="t" l="l"/>
            <a:pathLst>
              <a:path h="1158466" w="2106302">
                <a:moveTo>
                  <a:pt x="0" y="0"/>
                </a:moveTo>
                <a:lnTo>
                  <a:pt x="2106302" y="0"/>
                </a:lnTo>
                <a:lnTo>
                  <a:pt x="2106302" y="1158466"/>
                </a:lnTo>
                <a:lnTo>
                  <a:pt x="0" y="115846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498571" y="7986027"/>
            <a:ext cx="1073991" cy="1229175"/>
          </a:xfrm>
          <a:custGeom>
            <a:avLst/>
            <a:gdLst/>
            <a:ahLst/>
            <a:cxnLst/>
            <a:rect r="r" b="b" t="t" l="l"/>
            <a:pathLst>
              <a:path h="1229175" w="1073991">
                <a:moveTo>
                  <a:pt x="0" y="0"/>
                </a:moveTo>
                <a:lnTo>
                  <a:pt x="1073992" y="0"/>
                </a:lnTo>
                <a:lnTo>
                  <a:pt x="1073992" y="1229175"/>
                </a:lnTo>
                <a:lnTo>
                  <a:pt x="0" y="122917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4183449" y="8635969"/>
            <a:ext cx="366365" cy="579233"/>
          </a:xfrm>
          <a:custGeom>
            <a:avLst/>
            <a:gdLst/>
            <a:ahLst/>
            <a:cxnLst/>
            <a:rect r="r" b="b" t="t" l="l"/>
            <a:pathLst>
              <a:path h="579233" w="366365">
                <a:moveTo>
                  <a:pt x="0" y="0"/>
                </a:moveTo>
                <a:lnTo>
                  <a:pt x="366364" y="0"/>
                </a:lnTo>
                <a:lnTo>
                  <a:pt x="366364" y="579233"/>
                </a:lnTo>
                <a:lnTo>
                  <a:pt x="0" y="57923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905859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-574735">
            <a:off x="1447002" y="6876628"/>
            <a:ext cx="5487244" cy="5487244"/>
            <a:chOff x="0" y="0"/>
            <a:chExt cx="8571668" cy="8571668"/>
          </a:xfrm>
        </p:grpSpPr>
        <p:sp>
          <p:nvSpPr>
            <p:cNvPr name="Freeform 7" id="7" descr="Изображение выглядит как черный, пространство, ночь, звезда  Автоматически созданное описание"/>
            <p:cNvSpPr/>
            <p:nvPr/>
          </p:nvSpPr>
          <p:spPr>
            <a:xfrm flipH="false" flipV="false" rot="0">
              <a:off x="0" y="0"/>
              <a:ext cx="8571611" cy="8571611"/>
            </a:xfrm>
            <a:custGeom>
              <a:avLst/>
              <a:gdLst/>
              <a:ahLst/>
              <a:cxnLst/>
              <a:rect r="r" b="b" t="t" l="l"/>
              <a:pathLst>
                <a:path h="8571611" w="8571611">
                  <a:moveTo>
                    <a:pt x="0" y="0"/>
                  </a:moveTo>
                  <a:lnTo>
                    <a:pt x="8571611" y="0"/>
                  </a:lnTo>
                  <a:lnTo>
                    <a:pt x="8571611" y="8571611"/>
                  </a:lnTo>
                  <a:lnTo>
                    <a:pt x="0" y="8571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1412792">
            <a:off x="2060238" y="3634308"/>
            <a:ext cx="368367" cy="1095145"/>
          </a:xfrm>
          <a:custGeom>
            <a:avLst/>
            <a:gdLst/>
            <a:ahLst/>
            <a:cxnLst/>
            <a:rect r="r" b="b" t="t" l="l"/>
            <a:pathLst>
              <a:path h="1095145" w="368367">
                <a:moveTo>
                  <a:pt x="0" y="0"/>
                </a:moveTo>
                <a:lnTo>
                  <a:pt x="368366" y="0"/>
                </a:lnTo>
                <a:lnTo>
                  <a:pt x="368366" y="1095144"/>
                </a:lnTo>
                <a:lnTo>
                  <a:pt x="0" y="109514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94791">
            <a:off x="3710067" y="2431729"/>
            <a:ext cx="686924" cy="932476"/>
          </a:xfrm>
          <a:custGeom>
            <a:avLst/>
            <a:gdLst/>
            <a:ahLst/>
            <a:cxnLst/>
            <a:rect r="r" b="b" t="t" l="l"/>
            <a:pathLst>
              <a:path h="932476" w="686924">
                <a:moveTo>
                  <a:pt x="0" y="0"/>
                </a:moveTo>
                <a:lnTo>
                  <a:pt x="686924" y="0"/>
                </a:lnTo>
                <a:lnTo>
                  <a:pt x="686924" y="932476"/>
                </a:lnTo>
                <a:lnTo>
                  <a:pt x="0" y="9324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832660">
            <a:off x="5383547" y="3838302"/>
            <a:ext cx="500478" cy="687156"/>
          </a:xfrm>
          <a:custGeom>
            <a:avLst/>
            <a:gdLst/>
            <a:ahLst/>
            <a:cxnLst/>
            <a:rect r="r" b="b" t="t" l="l"/>
            <a:pathLst>
              <a:path h="687156" w="500478">
                <a:moveTo>
                  <a:pt x="0" y="0"/>
                </a:moveTo>
                <a:lnTo>
                  <a:pt x="500479" y="0"/>
                </a:lnTo>
                <a:lnTo>
                  <a:pt x="500479" y="687156"/>
                </a:lnTo>
                <a:lnTo>
                  <a:pt x="0" y="6871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781968" y="4024252"/>
            <a:ext cx="9325512" cy="6457917"/>
          </a:xfrm>
          <a:custGeom>
            <a:avLst/>
            <a:gdLst/>
            <a:ahLst/>
            <a:cxnLst/>
            <a:rect r="r" b="b" t="t" l="l"/>
            <a:pathLst>
              <a:path h="6457917" w="9325512">
                <a:moveTo>
                  <a:pt x="0" y="0"/>
                </a:moveTo>
                <a:lnTo>
                  <a:pt x="9325512" y="0"/>
                </a:lnTo>
                <a:lnTo>
                  <a:pt x="9325512" y="6457917"/>
                </a:lnTo>
                <a:lnTo>
                  <a:pt x="0" y="645791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023909" y="2464473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7" y="0"/>
                </a:lnTo>
                <a:lnTo>
                  <a:pt x="22195827" y="6936195"/>
                </a:lnTo>
                <a:lnTo>
                  <a:pt x="0" y="69361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844204" y="4017649"/>
            <a:ext cx="10238057" cy="3670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04937" indent="-452469" lvl="1">
              <a:lnSpc>
                <a:spcPts val="7628"/>
              </a:lnSpc>
              <a:buAutoNum type="arabicPeriod" startAt="1"/>
            </a:pPr>
            <a:r>
              <a:rPr lang="en-US" b="true" sz="4191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Стоп. </a:t>
            </a:r>
            <a:r>
              <a:rPr lang="en-US" sz="4191">
                <a:solidFill>
                  <a:srgbClr val="382C9C"/>
                </a:solidFill>
                <a:latin typeface="Arial MT Pro"/>
                <a:ea typeface="Arial MT Pro"/>
                <a:cs typeface="Arial MT Pro"/>
                <a:sym typeface="Arial MT Pro"/>
              </a:rPr>
              <a:t>Поймите: это не против вас.</a:t>
            </a:r>
          </a:p>
          <a:p>
            <a:pPr algn="just">
              <a:lnSpc>
                <a:spcPts val="6172"/>
              </a:lnSpc>
            </a:pPr>
            <a:r>
              <a:rPr lang="en-US" sz="3391" i="true">
                <a:solidFill>
                  <a:srgbClr val="382C9C"/>
                </a:solidFill>
                <a:latin typeface="Arial MT Pro Italics"/>
                <a:ea typeface="Arial MT Pro Italics"/>
                <a:cs typeface="Arial MT Pro Italics"/>
                <a:sym typeface="Arial MT Pro Italics"/>
              </a:rPr>
              <a:t>Ребёнок пытается справиться с сильным чувством.</a:t>
            </a:r>
          </a:p>
          <a:p>
            <a:pPr algn="just">
              <a:lnSpc>
                <a:spcPts val="7628"/>
              </a:lnSpc>
            </a:pPr>
          </a:p>
          <a:p>
            <a:pPr algn="just">
              <a:lnSpc>
                <a:spcPts val="7628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936851" y="933450"/>
            <a:ext cx="15213385" cy="83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4911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Алгоритм позитивной интерпретации | 1 шаг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905859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-574735">
            <a:off x="1447002" y="6876628"/>
            <a:ext cx="5487244" cy="5487244"/>
            <a:chOff x="0" y="0"/>
            <a:chExt cx="8571668" cy="8571668"/>
          </a:xfrm>
        </p:grpSpPr>
        <p:sp>
          <p:nvSpPr>
            <p:cNvPr name="Freeform 7" id="7" descr="Изображение выглядит как черный, пространство, ночь, звезда  Автоматически созданное описание"/>
            <p:cNvSpPr/>
            <p:nvPr/>
          </p:nvSpPr>
          <p:spPr>
            <a:xfrm flipH="false" flipV="false" rot="0">
              <a:off x="0" y="0"/>
              <a:ext cx="8571611" cy="8571611"/>
            </a:xfrm>
            <a:custGeom>
              <a:avLst/>
              <a:gdLst/>
              <a:ahLst/>
              <a:cxnLst/>
              <a:rect r="r" b="b" t="t" l="l"/>
              <a:pathLst>
                <a:path h="8571611" w="8571611">
                  <a:moveTo>
                    <a:pt x="0" y="0"/>
                  </a:moveTo>
                  <a:lnTo>
                    <a:pt x="8571611" y="0"/>
                  </a:lnTo>
                  <a:lnTo>
                    <a:pt x="8571611" y="8571611"/>
                  </a:lnTo>
                  <a:lnTo>
                    <a:pt x="0" y="8571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1412792">
            <a:off x="2060238" y="3634308"/>
            <a:ext cx="368367" cy="1095145"/>
          </a:xfrm>
          <a:custGeom>
            <a:avLst/>
            <a:gdLst/>
            <a:ahLst/>
            <a:cxnLst/>
            <a:rect r="r" b="b" t="t" l="l"/>
            <a:pathLst>
              <a:path h="1095145" w="368367">
                <a:moveTo>
                  <a:pt x="0" y="0"/>
                </a:moveTo>
                <a:lnTo>
                  <a:pt x="368366" y="0"/>
                </a:lnTo>
                <a:lnTo>
                  <a:pt x="368366" y="1095144"/>
                </a:lnTo>
                <a:lnTo>
                  <a:pt x="0" y="109514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94791">
            <a:off x="3710067" y="2431729"/>
            <a:ext cx="686924" cy="932476"/>
          </a:xfrm>
          <a:custGeom>
            <a:avLst/>
            <a:gdLst/>
            <a:ahLst/>
            <a:cxnLst/>
            <a:rect r="r" b="b" t="t" l="l"/>
            <a:pathLst>
              <a:path h="932476" w="686924">
                <a:moveTo>
                  <a:pt x="0" y="0"/>
                </a:moveTo>
                <a:lnTo>
                  <a:pt x="686924" y="0"/>
                </a:lnTo>
                <a:lnTo>
                  <a:pt x="686924" y="932476"/>
                </a:lnTo>
                <a:lnTo>
                  <a:pt x="0" y="9324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832660">
            <a:off x="5383547" y="3838302"/>
            <a:ext cx="500478" cy="687156"/>
          </a:xfrm>
          <a:custGeom>
            <a:avLst/>
            <a:gdLst/>
            <a:ahLst/>
            <a:cxnLst/>
            <a:rect r="r" b="b" t="t" l="l"/>
            <a:pathLst>
              <a:path h="687156" w="500478">
                <a:moveTo>
                  <a:pt x="0" y="0"/>
                </a:moveTo>
                <a:lnTo>
                  <a:pt x="500479" y="0"/>
                </a:lnTo>
                <a:lnTo>
                  <a:pt x="500479" y="687156"/>
                </a:lnTo>
                <a:lnTo>
                  <a:pt x="0" y="6871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2811191" y="3118547"/>
            <a:ext cx="10163738" cy="7254368"/>
          </a:xfrm>
          <a:custGeom>
            <a:avLst/>
            <a:gdLst/>
            <a:ahLst/>
            <a:cxnLst/>
            <a:rect r="r" b="b" t="t" l="l"/>
            <a:pathLst>
              <a:path h="7254368" w="10163738">
                <a:moveTo>
                  <a:pt x="0" y="0"/>
                </a:moveTo>
                <a:lnTo>
                  <a:pt x="10163739" y="0"/>
                </a:lnTo>
                <a:lnTo>
                  <a:pt x="10163739" y="7254368"/>
                </a:lnTo>
                <a:lnTo>
                  <a:pt x="0" y="725436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023909" y="2464473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7" y="0"/>
                </a:lnTo>
                <a:lnTo>
                  <a:pt x="22195827" y="6936195"/>
                </a:lnTo>
                <a:lnTo>
                  <a:pt x="0" y="69361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658850" y="3848505"/>
            <a:ext cx="9946787" cy="28896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628"/>
              </a:lnSpc>
            </a:pPr>
            <a:r>
              <a:rPr lang="en-US" sz="4191" b="true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2. Определите потребность</a:t>
            </a:r>
            <a:r>
              <a:rPr lang="en-US" sz="4191">
                <a:solidFill>
                  <a:srgbClr val="382C9C"/>
                </a:solidFill>
                <a:latin typeface="Arial MT Pro"/>
                <a:ea typeface="Arial MT Pro"/>
                <a:cs typeface="Arial MT Pro"/>
                <a:sym typeface="Arial MT Pro"/>
              </a:rPr>
              <a:t>: </a:t>
            </a:r>
            <a:r>
              <a:rPr lang="en-US" sz="4191" i="true">
                <a:solidFill>
                  <a:srgbClr val="382C9C"/>
                </a:solidFill>
                <a:latin typeface="Arial MT Pro Italics"/>
                <a:ea typeface="Arial MT Pro Italics"/>
                <a:cs typeface="Arial MT Pro Italics"/>
                <a:sym typeface="Arial MT Pro Italics"/>
              </a:rPr>
              <a:t>любовь, безопасность, признание, новизна, желание быть услышанным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36851" y="933450"/>
            <a:ext cx="15213385" cy="83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4911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Алгоритм позитивной интерпретации | 2 шаг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905859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-574735">
            <a:off x="1299916" y="6752285"/>
            <a:ext cx="5623911" cy="5623911"/>
            <a:chOff x="0" y="0"/>
            <a:chExt cx="8571668" cy="8571668"/>
          </a:xfrm>
        </p:grpSpPr>
        <p:sp>
          <p:nvSpPr>
            <p:cNvPr name="Freeform 7" id="7" descr="Изображение выглядит как черный, пространство, ночь, звезда  Автоматически созданное описание"/>
            <p:cNvSpPr/>
            <p:nvPr/>
          </p:nvSpPr>
          <p:spPr>
            <a:xfrm flipH="false" flipV="false" rot="0">
              <a:off x="0" y="0"/>
              <a:ext cx="8571611" cy="8571611"/>
            </a:xfrm>
            <a:custGeom>
              <a:avLst/>
              <a:gdLst/>
              <a:ahLst/>
              <a:cxnLst/>
              <a:rect r="r" b="b" t="t" l="l"/>
              <a:pathLst>
                <a:path h="8571611" w="8571611">
                  <a:moveTo>
                    <a:pt x="0" y="0"/>
                  </a:moveTo>
                  <a:lnTo>
                    <a:pt x="8571611" y="0"/>
                  </a:lnTo>
                  <a:lnTo>
                    <a:pt x="8571611" y="8571611"/>
                  </a:lnTo>
                  <a:lnTo>
                    <a:pt x="0" y="8571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1412792">
            <a:off x="1140267" y="3815312"/>
            <a:ext cx="368367" cy="1095145"/>
          </a:xfrm>
          <a:custGeom>
            <a:avLst/>
            <a:gdLst/>
            <a:ahLst/>
            <a:cxnLst/>
            <a:rect r="r" b="b" t="t" l="l"/>
            <a:pathLst>
              <a:path h="1095145" w="368367">
                <a:moveTo>
                  <a:pt x="0" y="0"/>
                </a:moveTo>
                <a:lnTo>
                  <a:pt x="368367" y="0"/>
                </a:lnTo>
                <a:lnTo>
                  <a:pt x="368367" y="1095145"/>
                </a:lnTo>
                <a:lnTo>
                  <a:pt x="0" y="10951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94791">
            <a:off x="3306186" y="5411621"/>
            <a:ext cx="686924" cy="932476"/>
          </a:xfrm>
          <a:custGeom>
            <a:avLst/>
            <a:gdLst/>
            <a:ahLst/>
            <a:cxnLst/>
            <a:rect r="r" b="b" t="t" l="l"/>
            <a:pathLst>
              <a:path h="932476" w="686924">
                <a:moveTo>
                  <a:pt x="0" y="0"/>
                </a:moveTo>
                <a:lnTo>
                  <a:pt x="686924" y="0"/>
                </a:lnTo>
                <a:lnTo>
                  <a:pt x="686924" y="932476"/>
                </a:lnTo>
                <a:lnTo>
                  <a:pt x="0" y="9324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832660">
            <a:off x="5378790" y="4799922"/>
            <a:ext cx="500478" cy="687156"/>
          </a:xfrm>
          <a:custGeom>
            <a:avLst/>
            <a:gdLst/>
            <a:ahLst/>
            <a:cxnLst/>
            <a:rect r="r" b="b" t="t" l="l"/>
            <a:pathLst>
              <a:path h="687156" w="500478">
                <a:moveTo>
                  <a:pt x="0" y="0"/>
                </a:moveTo>
                <a:lnTo>
                  <a:pt x="500479" y="0"/>
                </a:lnTo>
                <a:lnTo>
                  <a:pt x="500479" y="687156"/>
                </a:lnTo>
                <a:lnTo>
                  <a:pt x="0" y="6871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0" y="5332999"/>
            <a:ext cx="6019152" cy="6064637"/>
          </a:xfrm>
          <a:custGeom>
            <a:avLst/>
            <a:gdLst/>
            <a:ahLst/>
            <a:cxnLst/>
            <a:rect r="r" b="b" t="t" l="l"/>
            <a:pathLst>
              <a:path h="6064637" w="6019152">
                <a:moveTo>
                  <a:pt x="6019152" y="0"/>
                </a:moveTo>
                <a:lnTo>
                  <a:pt x="0" y="0"/>
                </a:lnTo>
                <a:lnTo>
                  <a:pt x="0" y="6064637"/>
                </a:lnTo>
                <a:lnTo>
                  <a:pt x="6019152" y="6064637"/>
                </a:lnTo>
                <a:lnTo>
                  <a:pt x="6019152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023909" y="2464473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7" y="0"/>
                </a:lnTo>
                <a:lnTo>
                  <a:pt x="22195827" y="6936195"/>
                </a:lnTo>
                <a:lnTo>
                  <a:pt x="0" y="69361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685329" y="3453950"/>
            <a:ext cx="9734955" cy="28896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628"/>
              </a:lnSpc>
            </a:pPr>
            <a:r>
              <a:rPr lang="en-US" sz="4191" b="true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3. </a:t>
            </a:r>
            <a:r>
              <a:rPr lang="en-US" b="true" sz="4191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Переведите поведение в намерение: </a:t>
            </a:r>
            <a:r>
              <a:rPr lang="en-US" sz="4191" i="true">
                <a:solidFill>
                  <a:srgbClr val="382C9C"/>
                </a:solidFill>
                <a:latin typeface="Arial MT Pro Italics"/>
                <a:ea typeface="Arial MT Pro Italics"/>
                <a:cs typeface="Arial MT Pro Italics"/>
                <a:sym typeface="Arial MT Pro Italics"/>
              </a:rPr>
              <a:t>«Он спорит, потому что хочет быть услышанным».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36851" y="933450"/>
            <a:ext cx="15213385" cy="83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4911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Алгоритм позитивной интерпретации | 3 шаг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905859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-574735">
            <a:off x="1299916" y="6752285"/>
            <a:ext cx="5623911" cy="5623911"/>
            <a:chOff x="0" y="0"/>
            <a:chExt cx="8571668" cy="8571668"/>
          </a:xfrm>
        </p:grpSpPr>
        <p:sp>
          <p:nvSpPr>
            <p:cNvPr name="Freeform 7" id="7" descr="Изображение выглядит как черный, пространство, ночь, звезда  Автоматически созданное описание"/>
            <p:cNvSpPr/>
            <p:nvPr/>
          </p:nvSpPr>
          <p:spPr>
            <a:xfrm flipH="false" flipV="false" rot="0">
              <a:off x="0" y="0"/>
              <a:ext cx="8571611" cy="8571611"/>
            </a:xfrm>
            <a:custGeom>
              <a:avLst/>
              <a:gdLst/>
              <a:ahLst/>
              <a:cxnLst/>
              <a:rect r="r" b="b" t="t" l="l"/>
              <a:pathLst>
                <a:path h="8571611" w="8571611">
                  <a:moveTo>
                    <a:pt x="0" y="0"/>
                  </a:moveTo>
                  <a:lnTo>
                    <a:pt x="8571611" y="0"/>
                  </a:lnTo>
                  <a:lnTo>
                    <a:pt x="8571611" y="8571611"/>
                  </a:lnTo>
                  <a:lnTo>
                    <a:pt x="0" y="8571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1412792">
            <a:off x="456917" y="4094073"/>
            <a:ext cx="368367" cy="1095145"/>
          </a:xfrm>
          <a:custGeom>
            <a:avLst/>
            <a:gdLst/>
            <a:ahLst/>
            <a:cxnLst/>
            <a:rect r="r" b="b" t="t" l="l"/>
            <a:pathLst>
              <a:path h="1095145" w="368367">
                <a:moveTo>
                  <a:pt x="0" y="0"/>
                </a:moveTo>
                <a:lnTo>
                  <a:pt x="368367" y="0"/>
                </a:lnTo>
                <a:lnTo>
                  <a:pt x="368367" y="1095145"/>
                </a:lnTo>
                <a:lnTo>
                  <a:pt x="0" y="10951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94791">
            <a:off x="1426175" y="4089641"/>
            <a:ext cx="686924" cy="932476"/>
          </a:xfrm>
          <a:custGeom>
            <a:avLst/>
            <a:gdLst/>
            <a:ahLst/>
            <a:cxnLst/>
            <a:rect r="r" b="b" t="t" l="l"/>
            <a:pathLst>
              <a:path h="932476" w="686924">
                <a:moveTo>
                  <a:pt x="0" y="0"/>
                </a:moveTo>
                <a:lnTo>
                  <a:pt x="686924" y="0"/>
                </a:lnTo>
                <a:lnTo>
                  <a:pt x="686924" y="932476"/>
                </a:lnTo>
                <a:lnTo>
                  <a:pt x="0" y="9324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832660">
            <a:off x="2647970" y="4799922"/>
            <a:ext cx="500478" cy="687156"/>
          </a:xfrm>
          <a:custGeom>
            <a:avLst/>
            <a:gdLst/>
            <a:ahLst/>
            <a:cxnLst/>
            <a:rect r="r" b="b" t="t" l="l"/>
            <a:pathLst>
              <a:path h="687156" w="500478">
                <a:moveTo>
                  <a:pt x="0" y="0"/>
                </a:moveTo>
                <a:lnTo>
                  <a:pt x="500478" y="0"/>
                </a:lnTo>
                <a:lnTo>
                  <a:pt x="500478" y="687156"/>
                </a:lnTo>
                <a:lnTo>
                  <a:pt x="0" y="6871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74528" y="5349185"/>
            <a:ext cx="4040765" cy="5701256"/>
          </a:xfrm>
          <a:custGeom>
            <a:avLst/>
            <a:gdLst/>
            <a:ahLst/>
            <a:cxnLst/>
            <a:rect r="r" b="b" t="t" l="l"/>
            <a:pathLst>
              <a:path h="5701256" w="4040765">
                <a:moveTo>
                  <a:pt x="0" y="0"/>
                </a:moveTo>
                <a:lnTo>
                  <a:pt x="4040765" y="0"/>
                </a:lnTo>
                <a:lnTo>
                  <a:pt x="4040765" y="5701255"/>
                </a:lnTo>
                <a:lnTo>
                  <a:pt x="0" y="570125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023909" y="2464473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7" y="0"/>
                </a:lnTo>
                <a:lnTo>
                  <a:pt x="22195827" y="6936195"/>
                </a:lnTo>
                <a:lnTo>
                  <a:pt x="0" y="69361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844204" y="3492290"/>
            <a:ext cx="9721716" cy="481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628"/>
              </a:lnSpc>
            </a:pPr>
            <a:r>
              <a:rPr lang="en-US" sz="4191" b="true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4. Дайте навык: спокойно сказать: </a:t>
            </a:r>
            <a:r>
              <a:rPr lang="en-US" sz="4191" i="true">
                <a:solidFill>
                  <a:srgbClr val="382C9C"/>
                </a:solidFill>
                <a:latin typeface="Arial MT Pro Italics"/>
                <a:ea typeface="Arial MT Pro Italics"/>
                <a:cs typeface="Arial MT Pro Italics"/>
                <a:sym typeface="Arial MT Pro Italics"/>
              </a:rPr>
              <a:t>«Стоп. Я готов тебя слышать. Просто скажи словами, что тебе важно».</a:t>
            </a:r>
          </a:p>
          <a:p>
            <a:pPr algn="just">
              <a:lnSpc>
                <a:spcPts val="7628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936851" y="933450"/>
            <a:ext cx="15213385" cy="83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4911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Алгоритм позитивной интерпретации | 4 шаг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905859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6023909" y="2464473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7" y="0"/>
                </a:lnTo>
                <a:lnTo>
                  <a:pt x="22195827" y="6936195"/>
                </a:lnTo>
                <a:lnTo>
                  <a:pt x="0" y="69361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38323" y="3559100"/>
            <a:ext cx="9629039" cy="3851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628"/>
              </a:lnSpc>
            </a:pPr>
            <a:r>
              <a:rPr lang="en-US" sz="4191" b="true">
                <a:solidFill>
                  <a:srgbClr val="382C9C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5. Подкрепите: </a:t>
            </a:r>
            <a:r>
              <a:rPr lang="en-US" sz="4191" i="true">
                <a:solidFill>
                  <a:srgbClr val="382C9C"/>
                </a:solidFill>
                <a:latin typeface="Arial MT Pro Italics"/>
                <a:ea typeface="Arial MT Pro Italics"/>
                <a:cs typeface="Arial MT Pro Italics"/>
                <a:sym typeface="Arial MT Pro Italics"/>
              </a:rPr>
              <a:t>«Спасибо, что попробовал объяснить. Это уже другой уровень. У тебя получилось»</a:t>
            </a:r>
          </a:p>
          <a:p>
            <a:pPr algn="just">
              <a:lnSpc>
                <a:spcPts val="7628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936851" y="933450"/>
            <a:ext cx="15213385" cy="83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4911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Алгоритм позитивной интерпретации | 5 шаг</a:t>
            </a:r>
          </a:p>
        </p:txBody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-574735">
            <a:off x="1447002" y="6876628"/>
            <a:ext cx="5487244" cy="5487244"/>
            <a:chOff x="0" y="0"/>
            <a:chExt cx="8571668" cy="8571668"/>
          </a:xfrm>
        </p:grpSpPr>
        <p:sp>
          <p:nvSpPr>
            <p:cNvPr name="Freeform 10" id="10" descr="Изображение выглядит как черный, пространство, ночь, звезда  Автоматически созданное описание"/>
            <p:cNvSpPr/>
            <p:nvPr/>
          </p:nvSpPr>
          <p:spPr>
            <a:xfrm flipH="false" flipV="false" rot="0">
              <a:off x="0" y="0"/>
              <a:ext cx="8571611" cy="8571611"/>
            </a:xfrm>
            <a:custGeom>
              <a:avLst/>
              <a:gdLst/>
              <a:ahLst/>
              <a:cxnLst/>
              <a:rect r="r" b="b" t="t" l="l"/>
              <a:pathLst>
                <a:path h="8571611" w="8571611">
                  <a:moveTo>
                    <a:pt x="0" y="0"/>
                  </a:moveTo>
                  <a:lnTo>
                    <a:pt x="8571611" y="0"/>
                  </a:lnTo>
                  <a:lnTo>
                    <a:pt x="8571611" y="8571611"/>
                  </a:lnTo>
                  <a:lnTo>
                    <a:pt x="0" y="8571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-647692" y="5832614"/>
            <a:ext cx="7962139" cy="4635361"/>
          </a:xfrm>
          <a:custGeom>
            <a:avLst/>
            <a:gdLst/>
            <a:ahLst/>
            <a:cxnLst/>
            <a:rect r="r" b="b" t="t" l="l"/>
            <a:pathLst>
              <a:path h="4635361" w="7962139">
                <a:moveTo>
                  <a:pt x="0" y="0"/>
                </a:moveTo>
                <a:lnTo>
                  <a:pt x="7962140" y="0"/>
                </a:lnTo>
                <a:lnTo>
                  <a:pt x="7962140" y="4635361"/>
                </a:lnTo>
                <a:lnTo>
                  <a:pt x="0" y="463536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14617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412792">
            <a:off x="2086135" y="5002342"/>
            <a:ext cx="368367" cy="1095145"/>
          </a:xfrm>
          <a:custGeom>
            <a:avLst/>
            <a:gdLst/>
            <a:ahLst/>
            <a:cxnLst/>
            <a:rect r="r" b="b" t="t" l="l"/>
            <a:pathLst>
              <a:path h="1095145" w="368367">
                <a:moveTo>
                  <a:pt x="0" y="0"/>
                </a:moveTo>
                <a:lnTo>
                  <a:pt x="368367" y="0"/>
                </a:lnTo>
                <a:lnTo>
                  <a:pt x="368367" y="1095145"/>
                </a:lnTo>
                <a:lnTo>
                  <a:pt x="0" y="10951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994791">
            <a:off x="3259342" y="4375722"/>
            <a:ext cx="686924" cy="932476"/>
          </a:xfrm>
          <a:custGeom>
            <a:avLst/>
            <a:gdLst/>
            <a:ahLst/>
            <a:cxnLst/>
            <a:rect r="r" b="b" t="t" l="l"/>
            <a:pathLst>
              <a:path h="932476" w="686924">
                <a:moveTo>
                  <a:pt x="0" y="0"/>
                </a:moveTo>
                <a:lnTo>
                  <a:pt x="686924" y="0"/>
                </a:lnTo>
                <a:lnTo>
                  <a:pt x="686924" y="932476"/>
                </a:lnTo>
                <a:lnTo>
                  <a:pt x="0" y="93247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1832660">
            <a:off x="4866624" y="5308061"/>
            <a:ext cx="500478" cy="687156"/>
          </a:xfrm>
          <a:custGeom>
            <a:avLst/>
            <a:gdLst/>
            <a:ahLst/>
            <a:cxnLst/>
            <a:rect r="r" b="b" t="t" l="l"/>
            <a:pathLst>
              <a:path h="687156" w="500478">
                <a:moveTo>
                  <a:pt x="0" y="0"/>
                </a:moveTo>
                <a:lnTo>
                  <a:pt x="500479" y="0"/>
                </a:lnTo>
                <a:lnTo>
                  <a:pt x="500479" y="687156"/>
                </a:lnTo>
                <a:lnTo>
                  <a:pt x="0" y="68715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47089" y="7588165"/>
            <a:ext cx="22195826" cy="6936196"/>
          </a:xfrm>
          <a:custGeom>
            <a:avLst/>
            <a:gdLst/>
            <a:ahLst/>
            <a:cxnLst/>
            <a:rect r="r" b="b" t="t" l="l"/>
            <a:pathLst>
              <a:path h="6936196" w="22195826">
                <a:moveTo>
                  <a:pt x="0" y="0"/>
                </a:moveTo>
                <a:lnTo>
                  <a:pt x="22195826" y="0"/>
                </a:lnTo>
                <a:lnTo>
                  <a:pt x="22195826" y="6936196"/>
                </a:lnTo>
                <a:lnTo>
                  <a:pt x="0" y="6936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223361" y="8635969"/>
            <a:ext cx="3514425" cy="1244662"/>
            <a:chOff x="0" y="0"/>
            <a:chExt cx="4685900" cy="16595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" t="0" r="-1" b="-2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6572562" y="863738"/>
            <a:ext cx="1260975" cy="1260975"/>
            <a:chOff x="0" y="0"/>
            <a:chExt cx="1681300" cy="16813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2980574" y="3655475"/>
            <a:ext cx="12357113" cy="1506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07"/>
              </a:lnSpc>
            </a:pPr>
            <a:r>
              <a:rPr lang="en-US" sz="8839">
                <a:solidFill>
                  <a:srgbClr val="FFFFFF"/>
                </a:solidFill>
                <a:latin typeface="Arial MT Pro"/>
                <a:ea typeface="Arial MT Pro"/>
                <a:cs typeface="Arial MT Pro"/>
                <a:sym typeface="Arial MT Pro"/>
              </a:rPr>
              <a:t>ПОНИМАНИЕ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2C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223361" y="8635969"/>
            <a:ext cx="3514425" cy="1244662"/>
            <a:chOff x="0" y="0"/>
            <a:chExt cx="4685900" cy="16595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85919" cy="1659509"/>
            </a:xfrm>
            <a:custGeom>
              <a:avLst/>
              <a:gdLst/>
              <a:ahLst/>
              <a:cxnLst/>
              <a:rect r="r" b="b" t="t" l="l"/>
              <a:pathLst>
                <a:path h="1659509" w="4685919">
                  <a:moveTo>
                    <a:pt x="0" y="0"/>
                  </a:moveTo>
                  <a:lnTo>
                    <a:pt x="4685919" y="0"/>
                  </a:lnTo>
                  <a:lnTo>
                    <a:pt x="4685919" y="1659509"/>
                  </a:lnTo>
                  <a:lnTo>
                    <a:pt x="0" y="1659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" t="0" r="-1" b="-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9827399" y="0"/>
            <a:ext cx="8460601" cy="10287000"/>
            <a:chOff x="0" y="0"/>
            <a:chExt cx="5224473" cy="635228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125" y="-62"/>
              <a:ext cx="5233979" cy="6352235"/>
            </a:xfrm>
            <a:custGeom>
              <a:avLst/>
              <a:gdLst/>
              <a:ahLst/>
              <a:cxnLst/>
              <a:rect r="r" b="b" t="t" l="l"/>
              <a:pathLst>
                <a:path h="6352235" w="5233979">
                  <a:moveTo>
                    <a:pt x="5211048" y="6334060"/>
                  </a:moveTo>
                  <a:cubicBezTo>
                    <a:pt x="3887038" y="6356158"/>
                    <a:pt x="2478152" y="6335076"/>
                    <a:pt x="1161187" y="6344093"/>
                  </a:cubicBezTo>
                  <a:cubicBezTo>
                    <a:pt x="885538" y="6336854"/>
                    <a:pt x="587523" y="6357555"/>
                    <a:pt x="300133" y="6344855"/>
                  </a:cubicBezTo>
                  <a:cubicBezTo>
                    <a:pt x="235498" y="6337108"/>
                    <a:pt x="-127304" y="6435914"/>
                    <a:pt x="111036" y="6089712"/>
                  </a:cubicBezTo>
                  <a:cubicBezTo>
                    <a:pt x="190991" y="6034213"/>
                    <a:pt x="99854" y="5938074"/>
                    <a:pt x="127027" y="5850444"/>
                  </a:cubicBezTo>
                  <a:cubicBezTo>
                    <a:pt x="227334" y="5736144"/>
                    <a:pt x="111372" y="5564567"/>
                    <a:pt x="46849" y="5390831"/>
                  </a:cubicBezTo>
                  <a:cubicBezTo>
                    <a:pt x="41481" y="5246432"/>
                    <a:pt x="146485" y="5130227"/>
                    <a:pt x="81738" y="4976430"/>
                  </a:cubicBezTo>
                  <a:cubicBezTo>
                    <a:pt x="87665" y="4903405"/>
                    <a:pt x="84198" y="4775008"/>
                    <a:pt x="24595" y="4713667"/>
                  </a:cubicBezTo>
                  <a:cubicBezTo>
                    <a:pt x="-66344" y="4662994"/>
                    <a:pt x="126021" y="4508054"/>
                    <a:pt x="100972" y="4369116"/>
                  </a:cubicBezTo>
                  <a:cubicBezTo>
                    <a:pt x="108352" y="4241100"/>
                    <a:pt x="99406" y="4092764"/>
                    <a:pt x="76930" y="3941380"/>
                  </a:cubicBezTo>
                  <a:cubicBezTo>
                    <a:pt x="82633" y="3889437"/>
                    <a:pt x="107793" y="3841685"/>
                    <a:pt x="97841" y="3791774"/>
                  </a:cubicBezTo>
                  <a:cubicBezTo>
                    <a:pt x="101196" y="3719003"/>
                    <a:pt x="182493" y="3646232"/>
                    <a:pt x="122554" y="3585272"/>
                  </a:cubicBezTo>
                  <a:cubicBezTo>
                    <a:pt x="112155" y="3574985"/>
                    <a:pt x="124232" y="3557586"/>
                    <a:pt x="137315" y="3538917"/>
                  </a:cubicBezTo>
                  <a:cubicBezTo>
                    <a:pt x="128034" y="3529265"/>
                    <a:pt x="51881" y="3385882"/>
                    <a:pt x="85428" y="3326954"/>
                  </a:cubicBezTo>
                  <a:cubicBezTo>
                    <a:pt x="83527" y="3263327"/>
                    <a:pt x="150622" y="3270693"/>
                    <a:pt x="85652" y="3131882"/>
                  </a:cubicBezTo>
                  <a:cubicBezTo>
                    <a:pt x="42487" y="3118166"/>
                    <a:pt x="180144" y="2947859"/>
                    <a:pt x="239076" y="2820732"/>
                  </a:cubicBezTo>
                  <a:cubicBezTo>
                    <a:pt x="221855" y="2748342"/>
                    <a:pt x="265579" y="2686239"/>
                    <a:pt x="284030" y="2613087"/>
                  </a:cubicBezTo>
                  <a:cubicBezTo>
                    <a:pt x="303711" y="2506661"/>
                    <a:pt x="283806" y="2441383"/>
                    <a:pt x="385903" y="2346260"/>
                  </a:cubicBezTo>
                  <a:cubicBezTo>
                    <a:pt x="415872" y="2272600"/>
                    <a:pt x="339942" y="2188780"/>
                    <a:pt x="377963" y="2076385"/>
                  </a:cubicBezTo>
                  <a:cubicBezTo>
                    <a:pt x="361413" y="2061272"/>
                    <a:pt x="408044" y="2044254"/>
                    <a:pt x="378075" y="2018600"/>
                  </a:cubicBezTo>
                  <a:cubicBezTo>
                    <a:pt x="364768" y="1998280"/>
                    <a:pt x="338041" y="2002471"/>
                    <a:pt x="363985" y="1960053"/>
                  </a:cubicBezTo>
                  <a:cubicBezTo>
                    <a:pt x="354703" y="1943035"/>
                    <a:pt x="393954" y="1820734"/>
                    <a:pt x="373155" y="1732215"/>
                  </a:cubicBezTo>
                  <a:cubicBezTo>
                    <a:pt x="369576" y="1721547"/>
                    <a:pt x="428396" y="1683574"/>
                    <a:pt x="405025" y="1657412"/>
                  </a:cubicBezTo>
                  <a:cubicBezTo>
                    <a:pt x="431415" y="1596579"/>
                    <a:pt x="345086" y="1560130"/>
                    <a:pt x="418220" y="1420938"/>
                  </a:cubicBezTo>
                  <a:cubicBezTo>
                    <a:pt x="375950" y="1386267"/>
                    <a:pt x="391494" y="1344865"/>
                    <a:pt x="387804" y="1304225"/>
                  </a:cubicBezTo>
                  <a:cubicBezTo>
                    <a:pt x="437119" y="1238185"/>
                    <a:pt x="456688" y="1099628"/>
                    <a:pt x="566612" y="851343"/>
                  </a:cubicBezTo>
                  <a:cubicBezTo>
                    <a:pt x="624761" y="764983"/>
                    <a:pt x="617604" y="635189"/>
                    <a:pt x="691968" y="415225"/>
                  </a:cubicBezTo>
                  <a:cubicBezTo>
                    <a:pt x="669044" y="387158"/>
                    <a:pt x="788585" y="396937"/>
                    <a:pt x="869435" y="216978"/>
                  </a:cubicBezTo>
                  <a:cubicBezTo>
                    <a:pt x="855792" y="149033"/>
                    <a:pt x="946035" y="86168"/>
                    <a:pt x="907903" y="9714"/>
                  </a:cubicBezTo>
                  <a:cubicBezTo>
                    <a:pt x="1270887" y="19366"/>
                    <a:pt x="1711926" y="8952"/>
                    <a:pt x="2153635" y="11746"/>
                  </a:cubicBezTo>
                  <a:cubicBezTo>
                    <a:pt x="3046672" y="15429"/>
                    <a:pt x="3875408" y="12889"/>
                    <a:pt x="4756479" y="12000"/>
                  </a:cubicBezTo>
                  <a:cubicBezTo>
                    <a:pt x="5437783" y="103567"/>
                    <a:pt x="5172021" y="-589853"/>
                    <a:pt x="5227598" y="2294571"/>
                  </a:cubicBezTo>
                  <a:cubicBezTo>
                    <a:pt x="5197629" y="3610545"/>
                    <a:pt x="5247283" y="5089841"/>
                    <a:pt x="5211048" y="6334060"/>
                  </a:cubicBezTo>
                  <a:close/>
                </a:path>
              </a:pathLst>
            </a:custGeom>
            <a:blipFill>
              <a:blip r:embed="rId4"/>
              <a:stretch>
                <a:fillRect l="-28048" t="0" r="-28048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028700" y="651905"/>
            <a:ext cx="1260975" cy="1260975"/>
            <a:chOff x="0" y="0"/>
            <a:chExt cx="1681300" cy="16813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81353" cy="1681353"/>
            </a:xfrm>
            <a:custGeom>
              <a:avLst/>
              <a:gdLst/>
              <a:ahLst/>
              <a:cxnLst/>
              <a:rect r="r" b="b" t="t" l="l"/>
              <a:pathLst>
                <a:path h="1681353" w="1681353">
                  <a:moveTo>
                    <a:pt x="0" y="0"/>
                  </a:moveTo>
                  <a:lnTo>
                    <a:pt x="1681353" y="0"/>
                  </a:lnTo>
                  <a:lnTo>
                    <a:pt x="1681353" y="1681353"/>
                  </a:lnTo>
                  <a:lnTo>
                    <a:pt x="0" y="16813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028700" y="3735198"/>
            <a:ext cx="8036948" cy="1973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294"/>
              </a:lnSpc>
            </a:pPr>
            <a:r>
              <a:rPr lang="en-US" sz="3736" b="true">
                <a:solidFill>
                  <a:srgbClr val="FFFFFF"/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Начните не исправлять, </a:t>
            </a:r>
          </a:p>
          <a:p>
            <a:pPr algn="l">
              <a:lnSpc>
                <a:spcPts val="8294"/>
              </a:lnSpc>
            </a:pPr>
            <a:r>
              <a:rPr lang="en-US" b="true" sz="3736">
                <a:solidFill>
                  <a:srgbClr val="FFFFFF"/>
                </a:solidFill>
                <a:latin typeface="Aqum two Heavy"/>
                <a:ea typeface="Aqum two Heavy"/>
                <a:cs typeface="Aqum two Heavy"/>
                <a:sym typeface="Aqum two Heavy"/>
              </a:rPr>
              <a:t>а понимать!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DAGv2az3Kxk</dc:identifier>
  <dcterms:modified xsi:type="dcterms:W3CDTF">2011-08-01T06:04:30Z</dcterms:modified>
  <cp:revision>1</cp:revision>
  <dc:title>Ораторское мастерство.pptx</dc:title>
</cp:coreProperties>
</file>