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3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86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1940" y="1539"/>
            <a:ext cx="4823471" cy="277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44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/>
            </a:r>
            <a:br>
              <a:rPr lang="ru-RU" sz="244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244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«Приемы использования социально-психологических методов для преодоления </a:t>
            </a:r>
            <a:r>
              <a:rPr lang="ru-RU" sz="2448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стереотипизации</a:t>
            </a:r>
            <a:r>
              <a:rPr lang="ru-RU" sz="244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 педагогов»</a:t>
            </a:r>
            <a:endParaRPr lang="en-US" sz="2448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Подготовила:</a:t>
            </a:r>
          </a:p>
          <a:p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Заместитель директора по ВР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учитель-дефектолог</a:t>
            </a:r>
          </a:p>
          <a:p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Еремеева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А.А,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Стереотипы в педагогике формировались исторически и влияют на обучение и взаимодействие с учениками. В России выявлены случаи дискриминации, снижающие эффективность образовательной среды.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стереотипов в педагогике и вызовы современности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6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виды стереотипов в педагогической работе
</a:t>
            </a:r>
            <a:endParaRPr lang="en-US" sz="2163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797859" y="1290918"/>
            <a:ext cx="2088965" cy="1476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Гендерные стереотипы и их влияние на оценку учеников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Учителя могут непреднамеренно ожидать разных успехов от мальчиков и девочек, что влияет на мотивацию и развитие. Такие установки требуют осознанного коррекции.
</a:t>
            </a:r>
            <a:endParaRPr lang="en-US" sz="1027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Этнические стереотипы и их проявления в классе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Отношение педагога к ученикам разных национальностей иногда основано на стереотипах, что ведёт к неполной поддержке и дискриминации. Эта проблема препятствует равноправному обучению.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Возрастные и социальные стереотипы в образовательном процессе
</a:t>
            </a:r>
            <a:r>
              <a:rPr lang="en-US" sz="11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Предвзятость по возрасту или социальному статусу учащихся влияет на ожидания и педагогические решения, ограничивая возможности для индивидуального подхода и развития.
</a:t>
            </a:r>
            <a:endParaRPr lang="en-US" sz="1027" dirty="0"/>
          </a:p>
        </p:txBody>
      </p:sp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2101" y="4150111"/>
            <a:ext cx="7948706" cy="44711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700" y="1565975"/>
            <a:ext cx="25170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Ролевые игры помогают моделировать ситуации и учат адекватно реагировать на стереотипные установки в реальности.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Групповые дискуссии стимулируют обмен опытом и осознание собственных предвзятостей среди педагогов.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Тренинги по развитию эмоционального интеллекта развивают эмпатию и способность понимать чувства учеников.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60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социально-психологические методы борьбы со стереотипами
</a:t>
            </a:r>
            <a:endParaRPr lang="en-US" sz="1601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7" name="Text 1"/>
          <p:cNvSpPr txBox="1"/>
          <p:nvPr/>
        </p:nvSpPr>
        <p:spPr>
          <a:xfrm>
            <a:off x="418525" y="3706575"/>
            <a:ext cx="40716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8" name="Text 2"/>
          <p:cNvSpPr txBox="1"/>
          <p:nvPr/>
        </p:nvSpPr>
        <p:spPr>
          <a:xfrm>
            <a:off x="418525" y="3273625"/>
            <a:ext cx="40716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4600575" y="3706575"/>
            <a:ext cx="40716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11" name="Text 5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6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примеры успешных программ по преодолению стереотипов
</a:t>
            </a:r>
            <a:endParaRPr lang="en-US" sz="156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744" y="739789"/>
            <a:ext cx="3487662" cy="26146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" y="2826693"/>
            <a:ext cx="3096614" cy="23235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0508" y="2815528"/>
            <a:ext cx="3094005" cy="23205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Укреплённые стереотипные убеждения затрудняют принятие новых идей и методов коррекции.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квалифицированных специалистов ограничивает реализацию тренингов и образовательных программ.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Ограничение времени и ресурсов в школах затрудняет системное внедрение социальных методик.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Отсутствие поддержки на административном и государственном уровне снижает эффективность борьбы с предвзятостью.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78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препятствия в борьбе со стереотипизацией у педагогов
</a:t>
            </a:r>
            <a:endParaRPr lang="en-US" sz="1781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и перспективы развития методик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Систематическое применение социально-психологических методов улучшает педагогическое взаимодействие и снижает предвзятость. Рекомендуется интеграция программ в политику образования и повышение квалификации педагогов.
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328</Words>
  <Application>Microsoft Office PowerPoint</Application>
  <PresentationFormat>Экран (16:9)</PresentationFormat>
  <Paragraphs>36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Анастасия</cp:lastModifiedBy>
  <cp:revision>3</cp:revision>
  <dcterms:created xsi:type="dcterms:W3CDTF">2025-11-20T13:02:20Z</dcterms:created>
  <dcterms:modified xsi:type="dcterms:W3CDTF">2025-11-21T11:34:26Z</dcterms:modified>
</cp:coreProperties>
</file>