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5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81"/>
  </p:normalViewPr>
  <p:slideViewPr>
    <p:cSldViewPr>
      <p:cViewPr varScale="1">
        <p:scale>
          <a:sx n="107" d="100"/>
          <a:sy n="107" d="100"/>
        </p:scale>
        <p:origin x="16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2800" dirty="0"/>
              <a:t>Педагог-психолог МБУ ДПО «УМОЦ» г.о. Королев</a:t>
            </a:r>
            <a:br>
              <a:rPr lang="ru-RU" sz="2800" dirty="0"/>
            </a:br>
            <a:r>
              <a:rPr lang="ru-RU" dirty="0"/>
              <a:t>Туз Елена Сергеевна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88640"/>
            <a:ext cx="8458200" cy="4608512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>
                <a:solidFill>
                  <a:schemeClr val="accent3">
                    <a:lumMod val="50000"/>
                  </a:schemeClr>
                </a:solidFill>
              </a:rPr>
              <a:t>Форум психологических технологий_2025</a:t>
            </a:r>
          </a:p>
          <a:p>
            <a:pPr algn="ctr"/>
            <a:r>
              <a:rPr lang="ru-RU" sz="1800" b="1" i="1" dirty="0">
                <a:solidFill>
                  <a:schemeClr val="accent3">
                    <a:lumMod val="50000"/>
                  </a:schemeClr>
                </a:solidFill>
              </a:rPr>
              <a:t>КУРО г. Москва</a:t>
            </a: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Мастер сессия</a:t>
            </a:r>
          </a:p>
          <a:p>
            <a:pPr algn="ctr"/>
            <a:r>
              <a:rPr lang="ru-RU" sz="3200" b="1" dirty="0">
                <a:solidFill>
                  <a:srgbClr val="D25624"/>
                </a:solidFill>
              </a:rPr>
              <a:t>«Видеть-неочевидное, </a:t>
            </a:r>
          </a:p>
          <a:p>
            <a:pPr algn="ctr"/>
            <a:r>
              <a:rPr lang="ru-RU" sz="3200" b="1" dirty="0">
                <a:solidFill>
                  <a:srgbClr val="D25624"/>
                </a:solidFill>
              </a:rPr>
              <a:t>Слышать-несказанное, </a:t>
            </a:r>
          </a:p>
          <a:p>
            <a:pPr algn="ctr"/>
            <a:r>
              <a:rPr lang="ru-RU" sz="3200" b="1" dirty="0">
                <a:solidFill>
                  <a:srgbClr val="D25624"/>
                </a:solidFill>
              </a:rPr>
              <a:t>Понимать-скрытое: </a:t>
            </a:r>
          </a:p>
          <a:p>
            <a:pPr algn="ctr"/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три суперспособности педагога в укреплении жизнестойкости подростков»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57DBB-B312-B1EB-39B2-7BA51BB6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Скрытое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350C12-8A7A-496C-17BA-ECB68D6B7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Ценности</a:t>
            </a:r>
          </a:p>
          <a:p>
            <a:r>
              <a:rPr lang="ru-RU" dirty="0"/>
              <a:t>Чувства </a:t>
            </a:r>
          </a:p>
          <a:p>
            <a:r>
              <a:rPr lang="ru-RU" dirty="0"/>
              <a:t>Мотивы </a:t>
            </a:r>
          </a:p>
          <a:p>
            <a:r>
              <a:rPr lang="ru-RU" dirty="0"/>
              <a:t>Потребности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dirty="0"/>
              <a:t>???</a:t>
            </a:r>
          </a:p>
          <a:p>
            <a:pPr fontAlgn="base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spc="-25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Что ему важно и ценно?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spc="-25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Что оно чувствует?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spc="-25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Что им движет?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spc="-25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Что ему нужно?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73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71A1E-1CF1-13B3-9237-45E74229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Ценность жизни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1D56CC-38BF-1607-3E45-CF421C972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algn="ctr"/>
            <a:r>
              <a:rPr lang="ru-RU" sz="4800" dirty="0"/>
              <a:t>Когда ребенок чувствует, что его жизнь хорошая и ценная?</a:t>
            </a:r>
          </a:p>
        </p:txBody>
      </p:sp>
    </p:spTree>
    <p:extLst>
      <p:ext uri="{BB962C8B-B14F-4D97-AF65-F5344CB8AC3E}">
        <p14:creationId xmlns:p14="http://schemas.microsoft.com/office/powerpoint/2010/main" val="155968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???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/>
              <a:t>  Ассоциации со словом </a:t>
            </a:r>
          </a:p>
          <a:p>
            <a:pPr algn="ctr">
              <a:buNone/>
            </a:pPr>
            <a:r>
              <a:rPr lang="ru-RU" sz="5400" b="1" i="1" dirty="0"/>
              <a:t>  ЖИЗНЕСТОЙКОСТЬ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D25624"/>
                </a:solidFill>
                <a:latin typeface="+mn-lt"/>
                <a:ea typeface="+mn-ea"/>
                <a:cs typeface="+mn-cs"/>
              </a:rPr>
              <a:t>Два важных корня: Жизнь! СТОЙ!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dirty="0"/>
              <a:t>«Жизнестойкость - характеризует меру способности личности выдерживать стрессовую ситуацию, сохраняя внутреннюю сбалансированность и не снижая успешность деятельности».</a:t>
            </a:r>
          </a:p>
          <a:p>
            <a:pPr marL="0" indent="0" fontAlgn="base">
              <a:buNone/>
            </a:pPr>
            <a:endParaRPr lang="ru-RU" sz="2400" dirty="0"/>
          </a:p>
          <a:p>
            <a:pPr marL="0" indent="0" fontAlgn="base">
              <a:buNone/>
            </a:pPr>
            <a:r>
              <a:rPr lang="ru-RU" sz="2400" dirty="0"/>
              <a:t>Дмитрий Алексеевич Леонтьев, российский психолог, специалист в сфере психологии личности, мотивации и смысла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Первая супер-сила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ВИДЕТЬ- НЕОЧЕВИДНОЕ</a:t>
            </a:r>
          </a:p>
          <a:p>
            <a:pPr algn="ctr"/>
            <a:r>
              <a:rPr lang="ru-RU" sz="5400" b="1" i="1" dirty="0"/>
              <a:t>Что необходимо вовремя увидеть?</a:t>
            </a:r>
            <a:endParaRPr lang="ru-RU" sz="5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Маркеры кризисного состояния: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/>
              <a:t>Необычное поведение (ранее не свойственное)</a:t>
            </a:r>
          </a:p>
          <a:p>
            <a:pPr fontAlgn="base"/>
            <a:r>
              <a:rPr lang="ru-RU" dirty="0"/>
              <a:t>Плохое настроение (подавленное, тоскливое, угрюмое, неустойчивое),</a:t>
            </a:r>
          </a:p>
          <a:p>
            <a:pPr fontAlgn="base"/>
            <a:r>
              <a:rPr lang="ru-RU" dirty="0"/>
              <a:t>Трудности в обучении (потеря вовлеченности и интереса к учебе, перманентное снижение успеваемости по любимым ранее предметам),</a:t>
            </a:r>
          </a:p>
          <a:p>
            <a:pPr fontAlgn="base"/>
            <a:r>
              <a:rPr lang="ru-RU" dirty="0"/>
              <a:t>Опасные мысли и установки (мне нельзя помочь, у меня нет выхода, я никому не нужен, я не должен жить), </a:t>
            </a:r>
          </a:p>
          <a:p>
            <a:pPr fontAlgn="base"/>
            <a:r>
              <a:rPr lang="ru-RU" dirty="0"/>
              <a:t>Тяжелые чувства (страх, одиночество, покинутость, отчаяние, беспомощность), необычные интересы (темы смерти, рисунки и посты, истории суицидов и др.).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???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b="1" i="1" dirty="0"/>
              <a:t>Что помогает развивать в себе качества наблюдательности и способности замечать, подмечать, видеть суть, а не форму?</a:t>
            </a:r>
            <a:endParaRPr lang="ru-RU" sz="4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вторая супер-сила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Слышать- несказанное</a:t>
            </a:r>
          </a:p>
          <a:p>
            <a:pPr marL="0" indent="0">
              <a:buNone/>
            </a:pPr>
            <a:endParaRPr lang="ru-RU" b="1" dirty="0"/>
          </a:p>
          <a:p>
            <a:r>
              <a:rPr lang="ru-RU" b="0" i="0" dirty="0">
                <a:solidFill>
                  <a:srgbClr val="001D35"/>
                </a:solidFill>
                <a:effectLst/>
                <a:latin typeface="Google Sans"/>
              </a:rPr>
              <a:t>"Подлинная суть другого не в том, что он открывает тебе, но в том, чего он открыть не может. Поэтому, когда хочешь понять его, вслушивайся лучше не в то, что он говорит, а в то, чего он не говорит".</a:t>
            </a:r>
          </a:p>
          <a:p>
            <a:pPr marL="0" indent="0">
              <a:buNone/>
            </a:pPr>
            <a:r>
              <a:rPr lang="ru-RU" dirty="0"/>
              <a:t>(Арни Бергсон)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9FF74-09CE-04D2-DD68-584D3A23F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???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442806-D431-FF76-7A7B-7CFB7E580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dirty="0"/>
          </a:p>
          <a:p>
            <a:pPr algn="ctr"/>
            <a:r>
              <a:rPr lang="ru-RU" sz="4800" dirty="0"/>
              <a:t>Что мешает нам понимать истинный смысл сказанного?</a:t>
            </a:r>
          </a:p>
        </p:txBody>
      </p:sp>
    </p:spTree>
    <p:extLst>
      <p:ext uri="{BB962C8B-B14F-4D97-AF65-F5344CB8AC3E}">
        <p14:creationId xmlns:p14="http://schemas.microsoft.com/office/powerpoint/2010/main" val="1448644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898EB-2FAC-79B6-69E4-3E3D74783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Третья супер-сила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3A251C-95AB-D660-DC7B-B28044988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lnSpcReduction="10000"/>
          </a:bodyPr>
          <a:lstStyle/>
          <a:p>
            <a:r>
              <a:rPr lang="ru-RU" sz="3900" dirty="0"/>
              <a:t>Понимать- скрытое</a:t>
            </a:r>
          </a:p>
          <a:p>
            <a:pPr marL="0" indent="0" algn="just">
              <a:buNone/>
            </a:pPr>
            <a:r>
              <a:rPr lang="ru-RU" sz="3000" dirty="0"/>
              <a:t>Загадки: </a:t>
            </a:r>
          </a:p>
          <a:p>
            <a:r>
              <a:rPr lang="ru-RU" sz="3000" dirty="0"/>
              <a:t>Не лает, не кусает, но делать заставляет?</a:t>
            </a:r>
          </a:p>
          <a:p>
            <a:r>
              <a:rPr lang="ru-RU" sz="3000" dirty="0"/>
              <a:t>Чего мне не хватает, что я всегда ищу, и не успокоюсь, пока не получу?</a:t>
            </a:r>
          </a:p>
          <a:p>
            <a:pPr algn="just"/>
            <a:r>
              <a:rPr lang="ru-RU" sz="3000" dirty="0"/>
              <a:t>Их можно не знать и не замечать, для того чтобы влиять на жизнь, им это не нужно. </a:t>
            </a:r>
          </a:p>
          <a:p>
            <a:r>
              <a:rPr lang="ru-RU" sz="3000" dirty="0"/>
              <a:t>О чем дети редко говорят, что еще реже дети понимают, но что они всегда буду защищать до последнего?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819195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350</TotalTime>
  <Words>394</Words>
  <Application>Microsoft Macintosh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Franklin Gothic Book</vt:lpstr>
      <vt:lpstr>Franklin Gothic Medium</vt:lpstr>
      <vt:lpstr>Google Sans</vt:lpstr>
      <vt:lpstr>inherit</vt:lpstr>
      <vt:lpstr>Times New Roman</vt:lpstr>
      <vt:lpstr>Wingdings 2</vt:lpstr>
      <vt:lpstr>Трек</vt:lpstr>
      <vt:lpstr>Педагог-психолог МБУ ДПО «УМОЦ» г.о. Королев Туз Елена Сергеевна</vt:lpstr>
      <vt:lpstr>???</vt:lpstr>
      <vt:lpstr>Два важных корня: Жизнь! СТОЙ!</vt:lpstr>
      <vt:lpstr>Первая супер-сила </vt:lpstr>
      <vt:lpstr>Маркеры кризисного состояния:  </vt:lpstr>
      <vt:lpstr>???</vt:lpstr>
      <vt:lpstr>вторая супер-сила</vt:lpstr>
      <vt:lpstr>???</vt:lpstr>
      <vt:lpstr>Третья супер-сила</vt:lpstr>
      <vt:lpstr>Скрытое</vt:lpstr>
      <vt:lpstr>Ценность жизни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Педагог-психолог МБУ ДПО «УМОЦ» Туз Елена Сергеевна</dc:title>
  <dc:creator>Владелец</dc:creator>
  <cp:lastModifiedBy>Microsoft Office User</cp:lastModifiedBy>
  <cp:revision>28</cp:revision>
  <dcterms:created xsi:type="dcterms:W3CDTF">2025-08-27T12:40:16Z</dcterms:created>
  <dcterms:modified xsi:type="dcterms:W3CDTF">2025-11-23T18:30:58Z</dcterms:modified>
</cp:coreProperties>
</file>