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A3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A3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214" y="707084"/>
            <a:ext cx="1222756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6522" y="2306174"/>
            <a:ext cx="11454765" cy="683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A364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mailto:project@kids-hospice.ru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t.me/children_hospice" TargetMode="External"/><Relationship Id="rId12" Type="http://schemas.openxmlformats.org/officeDocument/2006/relationships/hyperlink" Target="https://xn--h1aldhct.xn--d1acj3b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hyperlink" Target="https://vk.com/kidshospice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1799" y="5151560"/>
            <a:ext cx="6130290" cy="5130800"/>
          </a:xfrm>
          <a:custGeom>
            <a:avLst/>
            <a:gdLst/>
            <a:ahLst/>
            <a:cxnLst/>
            <a:rect l="l" t="t" r="r" b="b"/>
            <a:pathLst>
              <a:path w="6130290" h="5130800">
                <a:moveTo>
                  <a:pt x="3314073" y="12700"/>
                </a:moveTo>
                <a:lnTo>
                  <a:pt x="2816219" y="12700"/>
                </a:lnTo>
                <a:lnTo>
                  <a:pt x="2865591" y="0"/>
                </a:lnTo>
                <a:lnTo>
                  <a:pt x="3264702" y="0"/>
                </a:lnTo>
                <a:lnTo>
                  <a:pt x="3314073" y="12700"/>
                </a:lnTo>
                <a:close/>
              </a:path>
              <a:path w="6130290" h="5130800">
                <a:moveTo>
                  <a:pt x="3460848" y="25400"/>
                </a:moveTo>
                <a:lnTo>
                  <a:pt x="2669444" y="25400"/>
                </a:lnTo>
                <a:lnTo>
                  <a:pt x="2718140" y="12700"/>
                </a:lnTo>
                <a:lnTo>
                  <a:pt x="3412153" y="12700"/>
                </a:lnTo>
                <a:lnTo>
                  <a:pt x="3460848" y="25400"/>
                </a:lnTo>
                <a:close/>
              </a:path>
              <a:path w="6130290" h="5130800">
                <a:moveTo>
                  <a:pt x="3557521" y="38100"/>
                </a:moveTo>
                <a:lnTo>
                  <a:pt x="2572771" y="38100"/>
                </a:lnTo>
                <a:lnTo>
                  <a:pt x="2620986" y="25400"/>
                </a:lnTo>
                <a:lnTo>
                  <a:pt x="3509307" y="25400"/>
                </a:lnTo>
                <a:lnTo>
                  <a:pt x="3557521" y="38100"/>
                </a:lnTo>
                <a:close/>
              </a:path>
              <a:path w="6130290" h="5130800">
                <a:moveTo>
                  <a:pt x="3700642" y="63500"/>
                </a:moveTo>
                <a:lnTo>
                  <a:pt x="2429651" y="63500"/>
                </a:lnTo>
                <a:lnTo>
                  <a:pt x="2524807" y="38100"/>
                </a:lnTo>
                <a:lnTo>
                  <a:pt x="3605486" y="38100"/>
                </a:lnTo>
                <a:lnTo>
                  <a:pt x="3700642" y="63500"/>
                </a:lnTo>
                <a:close/>
              </a:path>
              <a:path w="6130290" h="5130800">
                <a:moveTo>
                  <a:pt x="4853153" y="5130800"/>
                </a:moveTo>
                <a:lnTo>
                  <a:pt x="1277140" y="5130800"/>
                </a:lnTo>
                <a:lnTo>
                  <a:pt x="1232389" y="5105400"/>
                </a:lnTo>
                <a:lnTo>
                  <a:pt x="1158467" y="5054600"/>
                </a:lnTo>
                <a:lnTo>
                  <a:pt x="1086353" y="5003800"/>
                </a:lnTo>
                <a:lnTo>
                  <a:pt x="1050989" y="4978400"/>
                </a:lnTo>
                <a:lnTo>
                  <a:pt x="1016096" y="4940300"/>
                </a:lnTo>
                <a:lnTo>
                  <a:pt x="981679" y="4914900"/>
                </a:lnTo>
                <a:lnTo>
                  <a:pt x="947744" y="4889500"/>
                </a:lnTo>
                <a:lnTo>
                  <a:pt x="914298" y="4851400"/>
                </a:lnTo>
                <a:lnTo>
                  <a:pt x="881347" y="4826000"/>
                </a:lnTo>
                <a:lnTo>
                  <a:pt x="848897" y="4787900"/>
                </a:lnTo>
                <a:lnTo>
                  <a:pt x="816953" y="4762500"/>
                </a:lnTo>
                <a:lnTo>
                  <a:pt x="785523" y="4724400"/>
                </a:lnTo>
                <a:lnTo>
                  <a:pt x="754612" y="4699000"/>
                </a:lnTo>
                <a:lnTo>
                  <a:pt x="724227" y="4660900"/>
                </a:lnTo>
                <a:lnTo>
                  <a:pt x="694373" y="4635500"/>
                </a:lnTo>
                <a:lnTo>
                  <a:pt x="665057" y="4597400"/>
                </a:lnTo>
                <a:lnTo>
                  <a:pt x="636285" y="4559300"/>
                </a:lnTo>
                <a:lnTo>
                  <a:pt x="608062" y="4533900"/>
                </a:lnTo>
                <a:lnTo>
                  <a:pt x="580396" y="4495800"/>
                </a:lnTo>
                <a:lnTo>
                  <a:pt x="553291" y="4457700"/>
                </a:lnTo>
                <a:lnTo>
                  <a:pt x="526755" y="4419600"/>
                </a:lnTo>
                <a:lnTo>
                  <a:pt x="500794" y="4394200"/>
                </a:lnTo>
                <a:lnTo>
                  <a:pt x="475412" y="4356100"/>
                </a:lnTo>
                <a:lnTo>
                  <a:pt x="450618" y="4318000"/>
                </a:lnTo>
                <a:lnTo>
                  <a:pt x="426416" y="4279900"/>
                </a:lnTo>
                <a:lnTo>
                  <a:pt x="402814" y="4241800"/>
                </a:lnTo>
                <a:lnTo>
                  <a:pt x="379816" y="4203700"/>
                </a:lnTo>
                <a:lnTo>
                  <a:pt x="357429" y="4165600"/>
                </a:lnTo>
                <a:lnTo>
                  <a:pt x="335660" y="4127500"/>
                </a:lnTo>
                <a:lnTo>
                  <a:pt x="314514" y="4089400"/>
                </a:lnTo>
                <a:lnTo>
                  <a:pt x="293998" y="4051300"/>
                </a:lnTo>
                <a:lnTo>
                  <a:pt x="274117" y="4013200"/>
                </a:lnTo>
                <a:lnTo>
                  <a:pt x="254878" y="3962400"/>
                </a:lnTo>
                <a:lnTo>
                  <a:pt x="236287" y="3924300"/>
                </a:lnTo>
                <a:lnTo>
                  <a:pt x="218350" y="3886200"/>
                </a:lnTo>
                <a:lnTo>
                  <a:pt x="201074" y="3848100"/>
                </a:lnTo>
                <a:lnTo>
                  <a:pt x="184463" y="3810000"/>
                </a:lnTo>
                <a:lnTo>
                  <a:pt x="168525" y="3759200"/>
                </a:lnTo>
                <a:lnTo>
                  <a:pt x="153265" y="3721100"/>
                </a:lnTo>
                <a:lnTo>
                  <a:pt x="138690" y="3683000"/>
                </a:lnTo>
                <a:lnTo>
                  <a:pt x="124806" y="3632200"/>
                </a:lnTo>
                <a:lnTo>
                  <a:pt x="111619" y="3594100"/>
                </a:lnTo>
                <a:lnTo>
                  <a:pt x="99135" y="3556000"/>
                </a:lnTo>
                <a:lnTo>
                  <a:pt x="87360" y="3505200"/>
                </a:lnTo>
                <a:lnTo>
                  <a:pt x="76300" y="3467100"/>
                </a:lnTo>
                <a:lnTo>
                  <a:pt x="65962" y="3416300"/>
                </a:lnTo>
                <a:lnTo>
                  <a:pt x="56351" y="3378200"/>
                </a:lnTo>
                <a:lnTo>
                  <a:pt x="47474" y="3340100"/>
                </a:lnTo>
                <a:lnTo>
                  <a:pt x="39337" y="3289300"/>
                </a:lnTo>
                <a:lnTo>
                  <a:pt x="31945" y="3251200"/>
                </a:lnTo>
                <a:lnTo>
                  <a:pt x="25306" y="3200400"/>
                </a:lnTo>
                <a:lnTo>
                  <a:pt x="19425" y="3149600"/>
                </a:lnTo>
                <a:lnTo>
                  <a:pt x="14308" y="3111500"/>
                </a:lnTo>
                <a:lnTo>
                  <a:pt x="9961" y="3060700"/>
                </a:lnTo>
                <a:lnTo>
                  <a:pt x="6391" y="3022600"/>
                </a:lnTo>
                <a:lnTo>
                  <a:pt x="3604" y="2971800"/>
                </a:lnTo>
                <a:lnTo>
                  <a:pt x="1606" y="2921000"/>
                </a:lnTo>
                <a:lnTo>
                  <a:pt x="402" y="2882900"/>
                </a:lnTo>
                <a:lnTo>
                  <a:pt x="0" y="2832100"/>
                </a:lnTo>
                <a:lnTo>
                  <a:pt x="402" y="2794000"/>
                </a:lnTo>
                <a:lnTo>
                  <a:pt x="1606" y="2743200"/>
                </a:lnTo>
                <a:lnTo>
                  <a:pt x="3604" y="2692400"/>
                </a:lnTo>
                <a:lnTo>
                  <a:pt x="6391" y="2654300"/>
                </a:lnTo>
                <a:lnTo>
                  <a:pt x="9961" y="2603500"/>
                </a:lnTo>
                <a:lnTo>
                  <a:pt x="14308" y="2552700"/>
                </a:lnTo>
                <a:lnTo>
                  <a:pt x="19425" y="2514600"/>
                </a:lnTo>
                <a:lnTo>
                  <a:pt x="25306" y="2463800"/>
                </a:lnTo>
                <a:lnTo>
                  <a:pt x="31945" y="2425700"/>
                </a:lnTo>
                <a:lnTo>
                  <a:pt x="39337" y="2374900"/>
                </a:lnTo>
                <a:lnTo>
                  <a:pt x="47474" y="2336800"/>
                </a:lnTo>
                <a:lnTo>
                  <a:pt x="56351" y="2286000"/>
                </a:lnTo>
                <a:lnTo>
                  <a:pt x="65962" y="2247900"/>
                </a:lnTo>
                <a:lnTo>
                  <a:pt x="76300" y="2197100"/>
                </a:lnTo>
                <a:lnTo>
                  <a:pt x="87360" y="2159000"/>
                </a:lnTo>
                <a:lnTo>
                  <a:pt x="99135" y="2120900"/>
                </a:lnTo>
                <a:lnTo>
                  <a:pt x="111619" y="2070100"/>
                </a:lnTo>
                <a:lnTo>
                  <a:pt x="124806" y="2032000"/>
                </a:lnTo>
                <a:lnTo>
                  <a:pt x="138690" y="1993900"/>
                </a:lnTo>
                <a:lnTo>
                  <a:pt x="153265" y="1943100"/>
                </a:lnTo>
                <a:lnTo>
                  <a:pt x="168525" y="1905000"/>
                </a:lnTo>
                <a:lnTo>
                  <a:pt x="184463" y="1866900"/>
                </a:lnTo>
                <a:lnTo>
                  <a:pt x="201074" y="1816100"/>
                </a:lnTo>
                <a:lnTo>
                  <a:pt x="218350" y="1778000"/>
                </a:lnTo>
                <a:lnTo>
                  <a:pt x="236287" y="1739900"/>
                </a:lnTo>
                <a:lnTo>
                  <a:pt x="254878" y="1701800"/>
                </a:lnTo>
                <a:lnTo>
                  <a:pt x="274117" y="1663700"/>
                </a:lnTo>
                <a:lnTo>
                  <a:pt x="293998" y="1625600"/>
                </a:lnTo>
                <a:lnTo>
                  <a:pt x="314514" y="1587500"/>
                </a:lnTo>
                <a:lnTo>
                  <a:pt x="335660" y="1536700"/>
                </a:lnTo>
                <a:lnTo>
                  <a:pt x="357429" y="1498600"/>
                </a:lnTo>
                <a:lnTo>
                  <a:pt x="379816" y="1460500"/>
                </a:lnTo>
                <a:lnTo>
                  <a:pt x="402814" y="1422400"/>
                </a:lnTo>
                <a:lnTo>
                  <a:pt x="426416" y="1384300"/>
                </a:lnTo>
                <a:lnTo>
                  <a:pt x="450618" y="1358900"/>
                </a:lnTo>
                <a:lnTo>
                  <a:pt x="475412" y="1320800"/>
                </a:lnTo>
                <a:lnTo>
                  <a:pt x="500794" y="1282700"/>
                </a:lnTo>
                <a:lnTo>
                  <a:pt x="526755" y="1244600"/>
                </a:lnTo>
                <a:lnTo>
                  <a:pt x="553291" y="1206500"/>
                </a:lnTo>
                <a:lnTo>
                  <a:pt x="580396" y="1168400"/>
                </a:lnTo>
                <a:lnTo>
                  <a:pt x="608062" y="1143000"/>
                </a:lnTo>
                <a:lnTo>
                  <a:pt x="636285" y="1104900"/>
                </a:lnTo>
                <a:lnTo>
                  <a:pt x="665057" y="1066800"/>
                </a:lnTo>
                <a:lnTo>
                  <a:pt x="694373" y="1041400"/>
                </a:lnTo>
                <a:lnTo>
                  <a:pt x="724227" y="1003300"/>
                </a:lnTo>
                <a:lnTo>
                  <a:pt x="754612" y="965200"/>
                </a:lnTo>
                <a:lnTo>
                  <a:pt x="785523" y="939800"/>
                </a:lnTo>
                <a:lnTo>
                  <a:pt x="816953" y="901700"/>
                </a:lnTo>
                <a:lnTo>
                  <a:pt x="848897" y="876300"/>
                </a:lnTo>
                <a:lnTo>
                  <a:pt x="881347" y="838200"/>
                </a:lnTo>
                <a:lnTo>
                  <a:pt x="914298" y="812800"/>
                </a:lnTo>
                <a:lnTo>
                  <a:pt x="947744" y="787400"/>
                </a:lnTo>
                <a:lnTo>
                  <a:pt x="981679" y="749300"/>
                </a:lnTo>
                <a:lnTo>
                  <a:pt x="1016096" y="723900"/>
                </a:lnTo>
                <a:lnTo>
                  <a:pt x="1086353" y="673100"/>
                </a:lnTo>
                <a:lnTo>
                  <a:pt x="1122181" y="635000"/>
                </a:lnTo>
                <a:lnTo>
                  <a:pt x="1195205" y="584200"/>
                </a:lnTo>
                <a:lnTo>
                  <a:pt x="1270012" y="533400"/>
                </a:lnTo>
                <a:lnTo>
                  <a:pt x="1346553" y="482600"/>
                </a:lnTo>
                <a:lnTo>
                  <a:pt x="1385459" y="457200"/>
                </a:lnTo>
                <a:lnTo>
                  <a:pt x="1424780" y="444500"/>
                </a:lnTo>
                <a:lnTo>
                  <a:pt x="1545171" y="368300"/>
                </a:lnTo>
                <a:lnTo>
                  <a:pt x="1586091" y="355600"/>
                </a:lnTo>
                <a:lnTo>
                  <a:pt x="1669079" y="304800"/>
                </a:lnTo>
                <a:lnTo>
                  <a:pt x="1711134" y="292100"/>
                </a:lnTo>
                <a:lnTo>
                  <a:pt x="1753556" y="266700"/>
                </a:lnTo>
                <a:lnTo>
                  <a:pt x="1796337" y="254000"/>
                </a:lnTo>
                <a:lnTo>
                  <a:pt x="1839473" y="228600"/>
                </a:lnTo>
                <a:lnTo>
                  <a:pt x="1970941" y="190500"/>
                </a:lnTo>
                <a:lnTo>
                  <a:pt x="2015431" y="165100"/>
                </a:lnTo>
                <a:lnTo>
                  <a:pt x="2382472" y="63500"/>
                </a:lnTo>
                <a:lnTo>
                  <a:pt x="3747820" y="63500"/>
                </a:lnTo>
                <a:lnTo>
                  <a:pt x="4114862" y="165100"/>
                </a:lnTo>
                <a:lnTo>
                  <a:pt x="4159351" y="190500"/>
                </a:lnTo>
                <a:lnTo>
                  <a:pt x="4290820" y="228600"/>
                </a:lnTo>
                <a:lnTo>
                  <a:pt x="4333955" y="254000"/>
                </a:lnTo>
                <a:lnTo>
                  <a:pt x="4376737" y="266700"/>
                </a:lnTo>
                <a:lnTo>
                  <a:pt x="4419158" y="292100"/>
                </a:lnTo>
                <a:lnTo>
                  <a:pt x="4461213" y="304800"/>
                </a:lnTo>
                <a:lnTo>
                  <a:pt x="4544201" y="355600"/>
                </a:lnTo>
                <a:lnTo>
                  <a:pt x="4585121" y="368300"/>
                </a:lnTo>
                <a:lnTo>
                  <a:pt x="4705513" y="444500"/>
                </a:lnTo>
                <a:lnTo>
                  <a:pt x="4744834" y="457200"/>
                </a:lnTo>
                <a:lnTo>
                  <a:pt x="4783739" y="482600"/>
                </a:lnTo>
                <a:lnTo>
                  <a:pt x="4860280" y="533400"/>
                </a:lnTo>
                <a:lnTo>
                  <a:pt x="4935087" y="584200"/>
                </a:lnTo>
                <a:lnTo>
                  <a:pt x="5008111" y="635000"/>
                </a:lnTo>
                <a:lnTo>
                  <a:pt x="5043939" y="673100"/>
                </a:lnTo>
                <a:lnTo>
                  <a:pt x="5114197" y="723900"/>
                </a:lnTo>
                <a:lnTo>
                  <a:pt x="5148614" y="749300"/>
                </a:lnTo>
                <a:lnTo>
                  <a:pt x="5182548" y="787400"/>
                </a:lnTo>
                <a:lnTo>
                  <a:pt x="5215994" y="812800"/>
                </a:lnTo>
                <a:lnTo>
                  <a:pt x="5248946" y="838200"/>
                </a:lnTo>
                <a:lnTo>
                  <a:pt x="5281396" y="876300"/>
                </a:lnTo>
                <a:lnTo>
                  <a:pt x="5313339" y="901700"/>
                </a:lnTo>
                <a:lnTo>
                  <a:pt x="5344769" y="939800"/>
                </a:lnTo>
                <a:lnTo>
                  <a:pt x="5375680" y="965200"/>
                </a:lnTo>
                <a:lnTo>
                  <a:pt x="5406065" y="1003300"/>
                </a:lnTo>
                <a:lnTo>
                  <a:pt x="5435919" y="1041400"/>
                </a:lnTo>
                <a:lnTo>
                  <a:pt x="5465235" y="1066800"/>
                </a:lnTo>
                <a:lnTo>
                  <a:pt x="5494008" y="1104900"/>
                </a:lnTo>
                <a:lnTo>
                  <a:pt x="5522230" y="1143000"/>
                </a:lnTo>
                <a:lnTo>
                  <a:pt x="5549897" y="1168400"/>
                </a:lnTo>
                <a:lnTo>
                  <a:pt x="5577001" y="1206500"/>
                </a:lnTo>
                <a:lnTo>
                  <a:pt x="5603537" y="1244600"/>
                </a:lnTo>
                <a:lnTo>
                  <a:pt x="5629499" y="1282700"/>
                </a:lnTo>
                <a:lnTo>
                  <a:pt x="5654880" y="1320800"/>
                </a:lnTo>
                <a:lnTo>
                  <a:pt x="5679674" y="1358900"/>
                </a:lnTo>
                <a:lnTo>
                  <a:pt x="5703876" y="1384300"/>
                </a:lnTo>
                <a:lnTo>
                  <a:pt x="5727479" y="1422400"/>
                </a:lnTo>
                <a:lnTo>
                  <a:pt x="5750476" y="1460500"/>
                </a:lnTo>
                <a:lnTo>
                  <a:pt x="5772863" y="1498600"/>
                </a:lnTo>
                <a:lnTo>
                  <a:pt x="5794632" y="1536700"/>
                </a:lnTo>
                <a:lnTo>
                  <a:pt x="5815778" y="1587500"/>
                </a:lnTo>
                <a:lnTo>
                  <a:pt x="5836295" y="1625600"/>
                </a:lnTo>
                <a:lnTo>
                  <a:pt x="5856175" y="1663700"/>
                </a:lnTo>
                <a:lnTo>
                  <a:pt x="5875414" y="1701800"/>
                </a:lnTo>
                <a:lnTo>
                  <a:pt x="5894005" y="1739900"/>
                </a:lnTo>
                <a:lnTo>
                  <a:pt x="5911942" y="1778000"/>
                </a:lnTo>
                <a:lnTo>
                  <a:pt x="5929219" y="1816100"/>
                </a:lnTo>
                <a:lnTo>
                  <a:pt x="5945829" y="1866900"/>
                </a:lnTo>
                <a:lnTo>
                  <a:pt x="5961767" y="1905000"/>
                </a:lnTo>
                <a:lnTo>
                  <a:pt x="5977027" y="1943100"/>
                </a:lnTo>
                <a:lnTo>
                  <a:pt x="5991602" y="1993900"/>
                </a:lnTo>
                <a:lnTo>
                  <a:pt x="6005486" y="2032000"/>
                </a:lnTo>
                <a:lnTo>
                  <a:pt x="6018673" y="2070100"/>
                </a:lnTo>
                <a:lnTo>
                  <a:pt x="6031157" y="2120900"/>
                </a:lnTo>
                <a:lnTo>
                  <a:pt x="6042932" y="2159000"/>
                </a:lnTo>
                <a:lnTo>
                  <a:pt x="6053992" y="2197100"/>
                </a:lnTo>
                <a:lnTo>
                  <a:pt x="6064330" y="2247900"/>
                </a:lnTo>
                <a:lnTo>
                  <a:pt x="6073941" y="2286000"/>
                </a:lnTo>
                <a:lnTo>
                  <a:pt x="6082818" y="2336800"/>
                </a:lnTo>
                <a:lnTo>
                  <a:pt x="6090955" y="2374900"/>
                </a:lnTo>
                <a:lnTo>
                  <a:pt x="6098347" y="2425700"/>
                </a:lnTo>
                <a:lnTo>
                  <a:pt x="6104986" y="2463800"/>
                </a:lnTo>
                <a:lnTo>
                  <a:pt x="6110867" y="2514600"/>
                </a:lnTo>
                <a:lnTo>
                  <a:pt x="6115984" y="2552700"/>
                </a:lnTo>
                <a:lnTo>
                  <a:pt x="6120331" y="2603500"/>
                </a:lnTo>
                <a:lnTo>
                  <a:pt x="6123901" y="2654300"/>
                </a:lnTo>
                <a:lnTo>
                  <a:pt x="6126688" y="2692400"/>
                </a:lnTo>
                <a:lnTo>
                  <a:pt x="6128687" y="2743200"/>
                </a:lnTo>
                <a:lnTo>
                  <a:pt x="6129890" y="2794000"/>
                </a:lnTo>
                <a:lnTo>
                  <a:pt x="6130293" y="2832100"/>
                </a:lnTo>
                <a:lnTo>
                  <a:pt x="6129890" y="2882900"/>
                </a:lnTo>
                <a:lnTo>
                  <a:pt x="6128687" y="2921000"/>
                </a:lnTo>
                <a:lnTo>
                  <a:pt x="6126688" y="2971800"/>
                </a:lnTo>
                <a:lnTo>
                  <a:pt x="6123901" y="3022600"/>
                </a:lnTo>
                <a:lnTo>
                  <a:pt x="6120331" y="3060700"/>
                </a:lnTo>
                <a:lnTo>
                  <a:pt x="6115984" y="3111500"/>
                </a:lnTo>
                <a:lnTo>
                  <a:pt x="6110867" y="3149600"/>
                </a:lnTo>
                <a:lnTo>
                  <a:pt x="6104986" y="3200400"/>
                </a:lnTo>
                <a:lnTo>
                  <a:pt x="6098347" y="3251200"/>
                </a:lnTo>
                <a:lnTo>
                  <a:pt x="6090955" y="3289300"/>
                </a:lnTo>
                <a:lnTo>
                  <a:pt x="6082818" y="3340100"/>
                </a:lnTo>
                <a:lnTo>
                  <a:pt x="6073941" y="3378200"/>
                </a:lnTo>
                <a:lnTo>
                  <a:pt x="6064330" y="3416300"/>
                </a:lnTo>
                <a:lnTo>
                  <a:pt x="6053992" y="3467100"/>
                </a:lnTo>
                <a:lnTo>
                  <a:pt x="6042932" y="3505200"/>
                </a:lnTo>
                <a:lnTo>
                  <a:pt x="6031157" y="3556000"/>
                </a:lnTo>
                <a:lnTo>
                  <a:pt x="6018673" y="3594100"/>
                </a:lnTo>
                <a:lnTo>
                  <a:pt x="6005486" y="3632200"/>
                </a:lnTo>
                <a:lnTo>
                  <a:pt x="5991602" y="3683000"/>
                </a:lnTo>
                <a:lnTo>
                  <a:pt x="5977027" y="3721100"/>
                </a:lnTo>
                <a:lnTo>
                  <a:pt x="5961767" y="3759200"/>
                </a:lnTo>
                <a:lnTo>
                  <a:pt x="5945829" y="3810000"/>
                </a:lnTo>
                <a:lnTo>
                  <a:pt x="5929219" y="3848100"/>
                </a:lnTo>
                <a:lnTo>
                  <a:pt x="5911942" y="3886200"/>
                </a:lnTo>
                <a:lnTo>
                  <a:pt x="5894005" y="3924300"/>
                </a:lnTo>
                <a:lnTo>
                  <a:pt x="5875414" y="3962400"/>
                </a:lnTo>
                <a:lnTo>
                  <a:pt x="5856175" y="4013200"/>
                </a:lnTo>
                <a:lnTo>
                  <a:pt x="5836295" y="4051300"/>
                </a:lnTo>
                <a:lnTo>
                  <a:pt x="5815778" y="4089400"/>
                </a:lnTo>
                <a:lnTo>
                  <a:pt x="5794632" y="4127500"/>
                </a:lnTo>
                <a:lnTo>
                  <a:pt x="5772863" y="4165600"/>
                </a:lnTo>
                <a:lnTo>
                  <a:pt x="5750476" y="4203700"/>
                </a:lnTo>
                <a:lnTo>
                  <a:pt x="5727479" y="4241800"/>
                </a:lnTo>
                <a:lnTo>
                  <a:pt x="5703876" y="4279900"/>
                </a:lnTo>
                <a:lnTo>
                  <a:pt x="5679674" y="4318000"/>
                </a:lnTo>
                <a:lnTo>
                  <a:pt x="5654880" y="4356100"/>
                </a:lnTo>
                <a:lnTo>
                  <a:pt x="5629499" y="4394200"/>
                </a:lnTo>
                <a:lnTo>
                  <a:pt x="5603537" y="4419600"/>
                </a:lnTo>
                <a:lnTo>
                  <a:pt x="5577001" y="4457700"/>
                </a:lnTo>
                <a:lnTo>
                  <a:pt x="5549897" y="4495800"/>
                </a:lnTo>
                <a:lnTo>
                  <a:pt x="5522230" y="4533900"/>
                </a:lnTo>
                <a:lnTo>
                  <a:pt x="5494008" y="4559300"/>
                </a:lnTo>
                <a:lnTo>
                  <a:pt x="5465235" y="4597400"/>
                </a:lnTo>
                <a:lnTo>
                  <a:pt x="5435919" y="4635500"/>
                </a:lnTo>
                <a:lnTo>
                  <a:pt x="5406065" y="4660900"/>
                </a:lnTo>
                <a:lnTo>
                  <a:pt x="5375680" y="4699000"/>
                </a:lnTo>
                <a:lnTo>
                  <a:pt x="5344769" y="4724400"/>
                </a:lnTo>
                <a:lnTo>
                  <a:pt x="5313339" y="4762500"/>
                </a:lnTo>
                <a:lnTo>
                  <a:pt x="5281396" y="4787900"/>
                </a:lnTo>
                <a:lnTo>
                  <a:pt x="5248946" y="4826000"/>
                </a:lnTo>
                <a:lnTo>
                  <a:pt x="5215994" y="4851400"/>
                </a:lnTo>
                <a:lnTo>
                  <a:pt x="5182548" y="4889500"/>
                </a:lnTo>
                <a:lnTo>
                  <a:pt x="5148614" y="4914900"/>
                </a:lnTo>
                <a:lnTo>
                  <a:pt x="5114197" y="4940300"/>
                </a:lnTo>
                <a:lnTo>
                  <a:pt x="5079303" y="4978400"/>
                </a:lnTo>
                <a:lnTo>
                  <a:pt x="5043939" y="5003800"/>
                </a:lnTo>
                <a:lnTo>
                  <a:pt x="4971825" y="5054600"/>
                </a:lnTo>
                <a:lnTo>
                  <a:pt x="4897904" y="5105400"/>
                </a:lnTo>
                <a:lnTo>
                  <a:pt x="4853153" y="513080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0963" y="415457"/>
            <a:ext cx="3743324" cy="15906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17064" y="6539800"/>
            <a:ext cx="704850" cy="723900"/>
          </a:xfrm>
          <a:custGeom>
            <a:avLst/>
            <a:gdLst/>
            <a:ahLst/>
            <a:cxnLst/>
            <a:rect l="l" t="t" r="r" b="b"/>
            <a:pathLst>
              <a:path w="704850" h="723900">
                <a:moveTo>
                  <a:pt x="352214" y="723824"/>
                </a:moveTo>
                <a:lnTo>
                  <a:pt x="302839" y="720769"/>
                </a:lnTo>
                <a:lnTo>
                  <a:pt x="255964" y="711803"/>
                </a:lnTo>
                <a:lnTo>
                  <a:pt x="211933" y="697220"/>
                </a:lnTo>
                <a:lnTo>
                  <a:pt x="171089" y="677315"/>
                </a:lnTo>
                <a:lnTo>
                  <a:pt x="133773" y="652384"/>
                </a:lnTo>
                <a:lnTo>
                  <a:pt x="100326" y="622721"/>
                </a:lnTo>
                <a:lnTo>
                  <a:pt x="71090" y="588622"/>
                </a:lnTo>
                <a:lnTo>
                  <a:pt x="46406" y="550382"/>
                </a:lnTo>
                <a:lnTo>
                  <a:pt x="26614" y="508295"/>
                </a:lnTo>
                <a:lnTo>
                  <a:pt x="12056" y="462658"/>
                </a:lnTo>
                <a:lnTo>
                  <a:pt x="3071" y="413765"/>
                </a:lnTo>
                <a:lnTo>
                  <a:pt x="0" y="361912"/>
                </a:lnTo>
                <a:lnTo>
                  <a:pt x="2986" y="311509"/>
                </a:lnTo>
                <a:lnTo>
                  <a:pt x="12061" y="261165"/>
                </a:lnTo>
                <a:lnTo>
                  <a:pt x="26624" y="215528"/>
                </a:lnTo>
                <a:lnTo>
                  <a:pt x="46422" y="173442"/>
                </a:lnTo>
                <a:lnTo>
                  <a:pt x="71111" y="135201"/>
                </a:lnTo>
                <a:lnTo>
                  <a:pt x="100351" y="101102"/>
                </a:lnTo>
                <a:lnTo>
                  <a:pt x="133799" y="71439"/>
                </a:lnTo>
                <a:lnTo>
                  <a:pt x="171114" y="46508"/>
                </a:lnTo>
                <a:lnTo>
                  <a:pt x="211955" y="26603"/>
                </a:lnTo>
                <a:lnTo>
                  <a:pt x="255980" y="12020"/>
                </a:lnTo>
                <a:lnTo>
                  <a:pt x="302847" y="3054"/>
                </a:lnTo>
                <a:lnTo>
                  <a:pt x="352214" y="0"/>
                </a:lnTo>
                <a:lnTo>
                  <a:pt x="401582" y="3054"/>
                </a:lnTo>
                <a:lnTo>
                  <a:pt x="448449" y="12020"/>
                </a:lnTo>
                <a:lnTo>
                  <a:pt x="492474" y="26603"/>
                </a:lnTo>
                <a:lnTo>
                  <a:pt x="533314" y="46508"/>
                </a:lnTo>
                <a:lnTo>
                  <a:pt x="570630" y="71439"/>
                </a:lnTo>
                <a:lnTo>
                  <a:pt x="604078" y="101102"/>
                </a:lnTo>
                <a:lnTo>
                  <a:pt x="627224" y="128095"/>
                </a:lnTo>
                <a:lnTo>
                  <a:pt x="352214" y="128095"/>
                </a:lnTo>
                <a:lnTo>
                  <a:pt x="308284" y="132377"/>
                </a:lnTo>
                <a:lnTo>
                  <a:pt x="267832" y="144863"/>
                </a:lnTo>
                <a:lnTo>
                  <a:pt x="231593" y="165014"/>
                </a:lnTo>
                <a:lnTo>
                  <a:pt x="200298" y="192293"/>
                </a:lnTo>
                <a:lnTo>
                  <a:pt x="174682" y="226161"/>
                </a:lnTo>
                <a:lnTo>
                  <a:pt x="155477" y="266079"/>
                </a:lnTo>
                <a:lnTo>
                  <a:pt x="143417" y="311509"/>
                </a:lnTo>
                <a:lnTo>
                  <a:pt x="139233" y="361912"/>
                </a:lnTo>
                <a:lnTo>
                  <a:pt x="143417" y="412318"/>
                </a:lnTo>
                <a:lnTo>
                  <a:pt x="155477" y="457756"/>
                </a:lnTo>
                <a:lnTo>
                  <a:pt x="174682" y="497686"/>
                </a:lnTo>
                <a:lnTo>
                  <a:pt x="200298" y="531567"/>
                </a:lnTo>
                <a:lnTo>
                  <a:pt x="231593" y="558860"/>
                </a:lnTo>
                <a:lnTo>
                  <a:pt x="267832" y="579024"/>
                </a:lnTo>
                <a:lnTo>
                  <a:pt x="308284" y="591518"/>
                </a:lnTo>
                <a:lnTo>
                  <a:pt x="352214" y="595803"/>
                </a:lnTo>
                <a:lnTo>
                  <a:pt x="627160" y="595803"/>
                </a:lnTo>
                <a:lnTo>
                  <a:pt x="604078" y="622721"/>
                </a:lnTo>
                <a:lnTo>
                  <a:pt x="570630" y="652384"/>
                </a:lnTo>
                <a:lnTo>
                  <a:pt x="533314" y="677315"/>
                </a:lnTo>
                <a:lnTo>
                  <a:pt x="492474" y="697220"/>
                </a:lnTo>
                <a:lnTo>
                  <a:pt x="448449" y="711803"/>
                </a:lnTo>
                <a:lnTo>
                  <a:pt x="401582" y="720769"/>
                </a:lnTo>
                <a:lnTo>
                  <a:pt x="352214" y="723824"/>
                </a:lnTo>
                <a:close/>
              </a:path>
              <a:path w="704850" h="723900">
                <a:moveTo>
                  <a:pt x="627160" y="595803"/>
                </a:moveTo>
                <a:lnTo>
                  <a:pt x="352214" y="595803"/>
                </a:lnTo>
                <a:lnTo>
                  <a:pt x="396155" y="591518"/>
                </a:lnTo>
                <a:lnTo>
                  <a:pt x="436615" y="579024"/>
                </a:lnTo>
                <a:lnTo>
                  <a:pt x="472859" y="558860"/>
                </a:lnTo>
                <a:lnTo>
                  <a:pt x="504152" y="531567"/>
                </a:lnTo>
                <a:lnTo>
                  <a:pt x="529762" y="497686"/>
                </a:lnTo>
                <a:lnTo>
                  <a:pt x="548960" y="457756"/>
                </a:lnTo>
                <a:lnTo>
                  <a:pt x="561014" y="412318"/>
                </a:lnTo>
                <a:lnTo>
                  <a:pt x="565195" y="361912"/>
                </a:lnTo>
                <a:lnTo>
                  <a:pt x="561012" y="311509"/>
                </a:lnTo>
                <a:lnTo>
                  <a:pt x="548951" y="266079"/>
                </a:lnTo>
                <a:lnTo>
                  <a:pt x="529746" y="226161"/>
                </a:lnTo>
                <a:lnTo>
                  <a:pt x="504130" y="192293"/>
                </a:lnTo>
                <a:lnTo>
                  <a:pt x="472836" y="165014"/>
                </a:lnTo>
                <a:lnTo>
                  <a:pt x="436596" y="144863"/>
                </a:lnTo>
                <a:lnTo>
                  <a:pt x="396145" y="132377"/>
                </a:lnTo>
                <a:lnTo>
                  <a:pt x="352214" y="128095"/>
                </a:lnTo>
                <a:lnTo>
                  <a:pt x="627224" y="128095"/>
                </a:lnTo>
                <a:lnTo>
                  <a:pt x="658007" y="173442"/>
                </a:lnTo>
                <a:lnTo>
                  <a:pt x="677804" y="215528"/>
                </a:lnTo>
                <a:lnTo>
                  <a:pt x="692368" y="261165"/>
                </a:lnTo>
                <a:lnTo>
                  <a:pt x="701357" y="310058"/>
                </a:lnTo>
                <a:lnTo>
                  <a:pt x="704429" y="361912"/>
                </a:lnTo>
                <a:lnTo>
                  <a:pt x="701443" y="412318"/>
                </a:lnTo>
                <a:lnTo>
                  <a:pt x="692368" y="462658"/>
                </a:lnTo>
                <a:lnTo>
                  <a:pt x="677804" y="508295"/>
                </a:lnTo>
                <a:lnTo>
                  <a:pt x="658007" y="550382"/>
                </a:lnTo>
                <a:lnTo>
                  <a:pt x="633317" y="588622"/>
                </a:lnTo>
                <a:lnTo>
                  <a:pt x="627160" y="595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33611"/>
            <a:ext cx="208279" cy="551180"/>
          </a:xfrm>
          <a:custGeom>
            <a:avLst/>
            <a:gdLst/>
            <a:ahLst/>
            <a:cxnLst/>
            <a:rect l="l" t="t" r="r" b="b"/>
            <a:pathLst>
              <a:path w="208279" h="551179">
                <a:moveTo>
                  <a:pt x="0" y="550714"/>
                </a:moveTo>
                <a:lnTo>
                  <a:pt x="0" y="0"/>
                </a:lnTo>
                <a:lnTo>
                  <a:pt x="11230" y="3435"/>
                </a:lnTo>
                <a:lnTo>
                  <a:pt x="50160" y="19557"/>
                </a:lnTo>
                <a:lnTo>
                  <a:pt x="86310" y="41221"/>
                </a:lnTo>
                <a:lnTo>
                  <a:pt x="118882" y="67948"/>
                </a:lnTo>
                <a:lnTo>
                  <a:pt x="147186" y="99170"/>
                </a:lnTo>
                <a:lnTo>
                  <a:pt x="170597" y="134200"/>
                </a:lnTo>
                <a:lnTo>
                  <a:pt x="188616" y="172292"/>
                </a:lnTo>
                <a:lnTo>
                  <a:pt x="200848" y="212609"/>
                </a:lnTo>
                <a:lnTo>
                  <a:pt x="207032" y="254291"/>
                </a:lnTo>
                <a:lnTo>
                  <a:pt x="207808" y="275356"/>
                </a:lnTo>
                <a:lnTo>
                  <a:pt x="207722" y="282387"/>
                </a:lnTo>
                <a:lnTo>
                  <a:pt x="203592" y="324313"/>
                </a:lnTo>
                <a:lnTo>
                  <a:pt x="193351" y="365189"/>
                </a:lnTo>
                <a:lnTo>
                  <a:pt x="177226" y="404113"/>
                </a:lnTo>
                <a:lnTo>
                  <a:pt x="155558" y="440255"/>
                </a:lnTo>
                <a:lnTo>
                  <a:pt x="128826" y="472823"/>
                </a:lnTo>
                <a:lnTo>
                  <a:pt x="97598" y="501121"/>
                </a:lnTo>
                <a:lnTo>
                  <a:pt x="62562" y="524527"/>
                </a:lnTo>
                <a:lnTo>
                  <a:pt x="24462" y="542544"/>
                </a:lnTo>
                <a:lnTo>
                  <a:pt x="0" y="550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917" y="358915"/>
            <a:ext cx="573405" cy="572770"/>
          </a:xfrm>
          <a:custGeom>
            <a:avLst/>
            <a:gdLst/>
            <a:ahLst/>
            <a:cxnLst/>
            <a:rect l="l" t="t" r="r" b="b"/>
            <a:pathLst>
              <a:path w="573404" h="572769">
                <a:moveTo>
                  <a:pt x="286427" y="572751"/>
                </a:moveTo>
                <a:lnTo>
                  <a:pt x="244399" y="569652"/>
                </a:lnTo>
                <a:lnTo>
                  <a:pt x="203281" y="560420"/>
                </a:lnTo>
                <a:lnTo>
                  <a:pt x="163963" y="545256"/>
                </a:lnTo>
                <a:lnTo>
                  <a:pt x="127296" y="524488"/>
                </a:lnTo>
                <a:lnTo>
                  <a:pt x="94074" y="498566"/>
                </a:lnTo>
                <a:lnTo>
                  <a:pt x="65015" y="468050"/>
                </a:lnTo>
                <a:lnTo>
                  <a:pt x="40749" y="433602"/>
                </a:lnTo>
                <a:lnTo>
                  <a:pt x="21802" y="395967"/>
                </a:lnTo>
                <a:lnTo>
                  <a:pt x="8583" y="355959"/>
                </a:lnTo>
                <a:lnTo>
                  <a:pt x="1379" y="314445"/>
                </a:lnTo>
                <a:lnTo>
                  <a:pt x="0" y="286375"/>
                </a:lnTo>
                <a:lnTo>
                  <a:pt x="86" y="279345"/>
                </a:lnTo>
                <a:lnTo>
                  <a:pt x="4216" y="237418"/>
                </a:lnTo>
                <a:lnTo>
                  <a:pt x="14456" y="196542"/>
                </a:lnTo>
                <a:lnTo>
                  <a:pt x="30581" y="157619"/>
                </a:lnTo>
                <a:lnTo>
                  <a:pt x="52249" y="121476"/>
                </a:lnTo>
                <a:lnTo>
                  <a:pt x="78981" y="88909"/>
                </a:lnTo>
                <a:lnTo>
                  <a:pt x="110210" y="60611"/>
                </a:lnTo>
                <a:lnTo>
                  <a:pt x="145245" y="37204"/>
                </a:lnTo>
                <a:lnTo>
                  <a:pt x="183345" y="19188"/>
                </a:lnTo>
                <a:lnTo>
                  <a:pt x="223668" y="6958"/>
                </a:lnTo>
                <a:lnTo>
                  <a:pt x="265359" y="775"/>
                </a:lnTo>
                <a:lnTo>
                  <a:pt x="286427" y="0"/>
                </a:lnTo>
                <a:lnTo>
                  <a:pt x="293459" y="86"/>
                </a:lnTo>
                <a:lnTo>
                  <a:pt x="335393" y="4215"/>
                </a:lnTo>
                <a:lnTo>
                  <a:pt x="376277" y="14454"/>
                </a:lnTo>
                <a:lnTo>
                  <a:pt x="415206" y="30576"/>
                </a:lnTo>
                <a:lnTo>
                  <a:pt x="451356" y="52240"/>
                </a:lnTo>
                <a:lnTo>
                  <a:pt x="483929" y="78967"/>
                </a:lnTo>
                <a:lnTo>
                  <a:pt x="512233" y="110190"/>
                </a:lnTo>
                <a:lnTo>
                  <a:pt x="535643" y="145219"/>
                </a:lnTo>
                <a:lnTo>
                  <a:pt x="553663" y="183312"/>
                </a:lnTo>
                <a:lnTo>
                  <a:pt x="565895" y="223628"/>
                </a:lnTo>
                <a:lnTo>
                  <a:pt x="572080" y="265310"/>
                </a:lnTo>
                <a:lnTo>
                  <a:pt x="572855" y="286375"/>
                </a:lnTo>
                <a:lnTo>
                  <a:pt x="572769" y="293406"/>
                </a:lnTo>
                <a:lnTo>
                  <a:pt x="568639" y="335333"/>
                </a:lnTo>
                <a:lnTo>
                  <a:pt x="558398" y="376208"/>
                </a:lnTo>
                <a:lnTo>
                  <a:pt x="542272" y="415131"/>
                </a:lnTo>
                <a:lnTo>
                  <a:pt x="520605" y="451275"/>
                </a:lnTo>
                <a:lnTo>
                  <a:pt x="493873" y="483842"/>
                </a:lnTo>
                <a:lnTo>
                  <a:pt x="462645" y="512140"/>
                </a:lnTo>
                <a:lnTo>
                  <a:pt x="427608" y="535546"/>
                </a:lnTo>
                <a:lnTo>
                  <a:pt x="389508" y="553563"/>
                </a:lnTo>
                <a:lnTo>
                  <a:pt x="349186" y="565793"/>
                </a:lnTo>
                <a:lnTo>
                  <a:pt x="307497" y="571976"/>
                </a:lnTo>
                <a:lnTo>
                  <a:pt x="286427" y="572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451"/>
            <a:ext cx="433070" cy="1010919"/>
          </a:xfrm>
          <a:custGeom>
            <a:avLst/>
            <a:gdLst/>
            <a:ahLst/>
            <a:cxnLst/>
            <a:rect l="l" t="t" r="r" b="b"/>
            <a:pathLst>
              <a:path w="433070" h="1010919">
                <a:moveTo>
                  <a:pt x="0" y="1010901"/>
                </a:moveTo>
                <a:lnTo>
                  <a:pt x="0" y="0"/>
                </a:lnTo>
                <a:lnTo>
                  <a:pt x="8849" y="1423"/>
                </a:lnTo>
                <a:lnTo>
                  <a:pt x="57840" y="12422"/>
                </a:lnTo>
                <a:lnTo>
                  <a:pt x="105517" y="28169"/>
                </a:lnTo>
                <a:lnTo>
                  <a:pt x="151421" y="48513"/>
                </a:lnTo>
                <a:lnTo>
                  <a:pt x="195109" y="73257"/>
                </a:lnTo>
                <a:lnTo>
                  <a:pt x="236161" y="102163"/>
                </a:lnTo>
                <a:lnTo>
                  <a:pt x="274181" y="134953"/>
                </a:lnTo>
                <a:lnTo>
                  <a:pt x="308804" y="171312"/>
                </a:lnTo>
                <a:lnTo>
                  <a:pt x="339695" y="210888"/>
                </a:lnTo>
                <a:lnTo>
                  <a:pt x="366558" y="253301"/>
                </a:lnTo>
                <a:lnTo>
                  <a:pt x="389134" y="298142"/>
                </a:lnTo>
                <a:lnTo>
                  <a:pt x="407205" y="344980"/>
                </a:lnTo>
                <a:lnTo>
                  <a:pt x="420598" y="393363"/>
                </a:lnTo>
                <a:lnTo>
                  <a:pt x="429182" y="442826"/>
                </a:lnTo>
                <a:lnTo>
                  <a:pt x="432876" y="492892"/>
                </a:lnTo>
                <a:lnTo>
                  <a:pt x="433030" y="505450"/>
                </a:lnTo>
                <a:lnTo>
                  <a:pt x="432876" y="518008"/>
                </a:lnTo>
                <a:lnTo>
                  <a:pt x="429182" y="568074"/>
                </a:lnTo>
                <a:lnTo>
                  <a:pt x="420597" y="617537"/>
                </a:lnTo>
                <a:lnTo>
                  <a:pt x="407205" y="665920"/>
                </a:lnTo>
                <a:lnTo>
                  <a:pt x="389134" y="712758"/>
                </a:lnTo>
                <a:lnTo>
                  <a:pt x="366558" y="757599"/>
                </a:lnTo>
                <a:lnTo>
                  <a:pt x="339695" y="800012"/>
                </a:lnTo>
                <a:lnTo>
                  <a:pt x="308804" y="839588"/>
                </a:lnTo>
                <a:lnTo>
                  <a:pt x="274181" y="875947"/>
                </a:lnTo>
                <a:lnTo>
                  <a:pt x="236161" y="908737"/>
                </a:lnTo>
                <a:lnTo>
                  <a:pt x="195109" y="937643"/>
                </a:lnTo>
                <a:lnTo>
                  <a:pt x="151421" y="962387"/>
                </a:lnTo>
                <a:lnTo>
                  <a:pt x="105517" y="982731"/>
                </a:lnTo>
                <a:lnTo>
                  <a:pt x="57840" y="998478"/>
                </a:lnTo>
                <a:lnTo>
                  <a:pt x="8849" y="1009477"/>
                </a:lnTo>
                <a:lnTo>
                  <a:pt x="0" y="1010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9556" y="424315"/>
            <a:ext cx="247076" cy="2470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0081" y="6673077"/>
            <a:ext cx="247076" cy="24703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062549" y="632902"/>
            <a:ext cx="2982595" cy="3039110"/>
          </a:xfrm>
          <a:custGeom>
            <a:avLst/>
            <a:gdLst/>
            <a:ahLst/>
            <a:cxnLst/>
            <a:rect l="l" t="t" r="r" b="b"/>
            <a:pathLst>
              <a:path w="2982595" h="3039110">
                <a:moveTo>
                  <a:pt x="93648" y="3038934"/>
                </a:moveTo>
                <a:lnTo>
                  <a:pt x="0" y="2833575"/>
                </a:lnTo>
                <a:lnTo>
                  <a:pt x="2982183" y="0"/>
                </a:lnTo>
                <a:lnTo>
                  <a:pt x="93648" y="3038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47839"/>
            <a:ext cx="3062605" cy="3126105"/>
          </a:xfrm>
          <a:custGeom>
            <a:avLst/>
            <a:gdLst/>
            <a:ahLst/>
            <a:cxnLst/>
            <a:rect l="l" t="t" r="r" b="b"/>
            <a:pathLst>
              <a:path w="3062605" h="3126104">
                <a:moveTo>
                  <a:pt x="2903563" y="2918650"/>
                </a:moveTo>
                <a:lnTo>
                  <a:pt x="0" y="159766"/>
                </a:lnTo>
                <a:lnTo>
                  <a:pt x="0" y="167779"/>
                </a:lnTo>
                <a:lnTo>
                  <a:pt x="2811411" y="3125584"/>
                </a:lnTo>
                <a:lnTo>
                  <a:pt x="2813291" y="3123704"/>
                </a:lnTo>
                <a:lnTo>
                  <a:pt x="2903563" y="2918650"/>
                </a:lnTo>
                <a:close/>
              </a:path>
              <a:path w="3062605" h="3126104">
                <a:moveTo>
                  <a:pt x="3062541" y="2918650"/>
                </a:moveTo>
                <a:lnTo>
                  <a:pt x="2983090" y="0"/>
                </a:lnTo>
                <a:lnTo>
                  <a:pt x="2903563" y="2918650"/>
                </a:lnTo>
                <a:lnTo>
                  <a:pt x="3062541" y="2918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678973"/>
            <a:ext cx="6045200" cy="3118485"/>
          </a:xfrm>
          <a:custGeom>
            <a:avLst/>
            <a:gdLst/>
            <a:ahLst/>
            <a:cxnLst/>
            <a:rect l="l" t="t" r="r" b="b"/>
            <a:pathLst>
              <a:path w="6045200" h="3118484">
                <a:moveTo>
                  <a:pt x="2903702" y="206781"/>
                </a:moveTo>
                <a:lnTo>
                  <a:pt x="2813443" y="1955"/>
                </a:lnTo>
                <a:lnTo>
                  <a:pt x="2811411" y="0"/>
                </a:lnTo>
                <a:lnTo>
                  <a:pt x="0" y="2957868"/>
                </a:lnTo>
                <a:lnTo>
                  <a:pt x="0" y="2965881"/>
                </a:lnTo>
                <a:lnTo>
                  <a:pt x="2903702" y="206781"/>
                </a:lnTo>
                <a:close/>
              </a:path>
              <a:path w="6045200" h="3118484">
                <a:moveTo>
                  <a:pt x="3062389" y="206781"/>
                </a:moveTo>
                <a:lnTo>
                  <a:pt x="2903702" y="206781"/>
                </a:lnTo>
                <a:lnTo>
                  <a:pt x="2983090" y="3118231"/>
                </a:lnTo>
                <a:lnTo>
                  <a:pt x="3062389" y="206781"/>
                </a:lnTo>
                <a:close/>
              </a:path>
              <a:path w="6045200" h="3118484">
                <a:moveTo>
                  <a:pt x="6044730" y="3040583"/>
                </a:moveTo>
                <a:lnTo>
                  <a:pt x="3156115" y="1498"/>
                </a:lnTo>
                <a:lnTo>
                  <a:pt x="3062389" y="206781"/>
                </a:lnTo>
                <a:lnTo>
                  <a:pt x="6044730" y="3040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4960" y="6856877"/>
            <a:ext cx="139700" cy="915669"/>
          </a:xfrm>
          <a:custGeom>
            <a:avLst/>
            <a:gdLst/>
            <a:ahLst/>
            <a:cxnLst/>
            <a:rect l="l" t="t" r="r" b="b"/>
            <a:pathLst>
              <a:path w="139700" h="915670">
                <a:moveTo>
                  <a:pt x="0" y="0"/>
                </a:moveTo>
                <a:lnTo>
                  <a:pt x="139233" y="0"/>
                </a:lnTo>
                <a:lnTo>
                  <a:pt x="139233" y="915587"/>
                </a:lnTo>
                <a:lnTo>
                  <a:pt x="0" y="9155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9332" y="6856877"/>
            <a:ext cx="139700" cy="915669"/>
          </a:xfrm>
          <a:custGeom>
            <a:avLst/>
            <a:gdLst/>
            <a:ahLst/>
            <a:cxnLst/>
            <a:rect l="l" t="t" r="r" b="b"/>
            <a:pathLst>
              <a:path w="139700" h="915670">
                <a:moveTo>
                  <a:pt x="0" y="0"/>
                </a:moveTo>
                <a:lnTo>
                  <a:pt x="139233" y="0"/>
                </a:lnTo>
                <a:lnTo>
                  <a:pt x="139233" y="915587"/>
                </a:lnTo>
                <a:lnTo>
                  <a:pt x="0" y="9155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74947" y="6856882"/>
            <a:ext cx="1008380" cy="1043940"/>
          </a:xfrm>
          <a:custGeom>
            <a:avLst/>
            <a:gdLst/>
            <a:ahLst/>
            <a:cxnLst/>
            <a:rect l="l" t="t" r="r" b="b"/>
            <a:pathLst>
              <a:path w="1008379" h="1043940">
                <a:moveTo>
                  <a:pt x="1007986" y="0"/>
                </a:moveTo>
                <a:lnTo>
                  <a:pt x="868756" y="0"/>
                </a:lnTo>
                <a:lnTo>
                  <a:pt x="868756" y="915593"/>
                </a:lnTo>
                <a:lnTo>
                  <a:pt x="0" y="915593"/>
                </a:lnTo>
                <a:lnTo>
                  <a:pt x="0" y="1043851"/>
                </a:lnTo>
                <a:lnTo>
                  <a:pt x="1007986" y="1043851"/>
                </a:lnTo>
                <a:lnTo>
                  <a:pt x="1007986" y="915593"/>
                </a:lnTo>
                <a:lnTo>
                  <a:pt x="1007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9011" y="7204908"/>
            <a:ext cx="648970" cy="695960"/>
          </a:xfrm>
          <a:custGeom>
            <a:avLst/>
            <a:gdLst/>
            <a:ahLst/>
            <a:cxnLst/>
            <a:rect l="l" t="t" r="r" b="b"/>
            <a:pathLst>
              <a:path w="648970" h="695959">
                <a:moveTo>
                  <a:pt x="648705" y="695892"/>
                </a:moveTo>
                <a:lnTo>
                  <a:pt x="471922" y="695892"/>
                </a:lnTo>
                <a:lnTo>
                  <a:pt x="139158" y="329850"/>
                </a:lnTo>
                <a:lnTo>
                  <a:pt x="139158" y="695892"/>
                </a:lnTo>
                <a:lnTo>
                  <a:pt x="0" y="695892"/>
                </a:lnTo>
                <a:lnTo>
                  <a:pt x="0" y="0"/>
                </a:lnTo>
                <a:lnTo>
                  <a:pt x="139158" y="0"/>
                </a:lnTo>
                <a:lnTo>
                  <a:pt x="139158" y="309201"/>
                </a:lnTo>
                <a:lnTo>
                  <a:pt x="438503" y="225"/>
                </a:lnTo>
                <a:lnTo>
                  <a:pt x="623622" y="225"/>
                </a:lnTo>
                <a:lnTo>
                  <a:pt x="296490" y="317310"/>
                </a:lnTo>
                <a:lnTo>
                  <a:pt x="648705" y="695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01817" y="7205583"/>
            <a:ext cx="636270" cy="695960"/>
          </a:xfrm>
          <a:custGeom>
            <a:avLst/>
            <a:gdLst/>
            <a:ahLst/>
            <a:cxnLst/>
            <a:rect l="l" t="t" r="r" b="b"/>
            <a:pathLst>
              <a:path w="636270" h="695959">
                <a:moveTo>
                  <a:pt x="635938" y="695892"/>
                </a:moveTo>
                <a:lnTo>
                  <a:pt x="497006" y="695441"/>
                </a:lnTo>
                <a:lnTo>
                  <a:pt x="497006" y="127570"/>
                </a:lnTo>
                <a:lnTo>
                  <a:pt x="247827" y="127570"/>
                </a:lnTo>
                <a:lnTo>
                  <a:pt x="246379" y="194179"/>
                </a:lnTo>
                <a:lnTo>
                  <a:pt x="244417" y="254624"/>
                </a:lnTo>
                <a:lnTo>
                  <a:pt x="241943" y="309223"/>
                </a:lnTo>
                <a:lnTo>
                  <a:pt x="238958" y="358294"/>
                </a:lnTo>
                <a:lnTo>
                  <a:pt x="235463" y="402154"/>
                </a:lnTo>
                <a:lnTo>
                  <a:pt x="231459" y="441122"/>
                </a:lnTo>
                <a:lnTo>
                  <a:pt x="212409" y="542500"/>
                </a:lnTo>
                <a:lnTo>
                  <a:pt x="193668" y="595230"/>
                </a:lnTo>
                <a:lnTo>
                  <a:pt x="170387" y="635145"/>
                </a:lnTo>
                <a:lnTo>
                  <a:pt x="142227" y="663684"/>
                </a:lnTo>
                <a:lnTo>
                  <a:pt x="108849" y="682286"/>
                </a:lnTo>
                <a:lnTo>
                  <a:pt x="69914" y="692392"/>
                </a:lnTo>
                <a:lnTo>
                  <a:pt x="25083" y="695441"/>
                </a:lnTo>
                <a:lnTo>
                  <a:pt x="0" y="695441"/>
                </a:lnTo>
                <a:lnTo>
                  <a:pt x="0" y="567796"/>
                </a:lnTo>
                <a:lnTo>
                  <a:pt x="10815" y="567796"/>
                </a:lnTo>
                <a:lnTo>
                  <a:pt x="37539" y="563455"/>
                </a:lnTo>
                <a:lnTo>
                  <a:pt x="79555" y="526616"/>
                </a:lnTo>
                <a:lnTo>
                  <a:pt x="97784" y="472774"/>
                </a:lnTo>
                <a:lnTo>
                  <a:pt x="106106" y="418986"/>
                </a:lnTo>
                <a:lnTo>
                  <a:pt x="112649" y="341272"/>
                </a:lnTo>
                <a:lnTo>
                  <a:pt x="115234" y="291428"/>
                </a:lnTo>
                <a:lnTo>
                  <a:pt x="117352" y="233185"/>
                </a:lnTo>
                <a:lnTo>
                  <a:pt x="118996" y="165736"/>
                </a:lnTo>
                <a:lnTo>
                  <a:pt x="120159" y="88277"/>
                </a:lnTo>
                <a:lnTo>
                  <a:pt x="120834" y="0"/>
                </a:lnTo>
                <a:lnTo>
                  <a:pt x="635938" y="0"/>
                </a:lnTo>
                <a:lnTo>
                  <a:pt x="635938" y="695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7931" y="7191316"/>
            <a:ext cx="608965" cy="723900"/>
          </a:xfrm>
          <a:custGeom>
            <a:avLst/>
            <a:gdLst/>
            <a:ahLst/>
            <a:cxnLst/>
            <a:rect l="l" t="t" r="r" b="b"/>
            <a:pathLst>
              <a:path w="608965" h="723900">
                <a:moveTo>
                  <a:pt x="165818" y="247782"/>
                </a:moveTo>
                <a:lnTo>
                  <a:pt x="21027" y="247782"/>
                </a:lnTo>
                <a:lnTo>
                  <a:pt x="25234" y="197218"/>
                </a:lnTo>
                <a:lnTo>
                  <a:pt x="37310" y="153073"/>
                </a:lnTo>
                <a:lnTo>
                  <a:pt x="56436" y="115088"/>
                </a:lnTo>
                <a:lnTo>
                  <a:pt x="81793" y="83006"/>
                </a:lnTo>
                <a:lnTo>
                  <a:pt x="112563" y="56567"/>
                </a:lnTo>
                <a:lnTo>
                  <a:pt x="147927" y="35514"/>
                </a:lnTo>
                <a:lnTo>
                  <a:pt x="187066" y="19589"/>
                </a:lnTo>
                <a:lnTo>
                  <a:pt x="229161" y="8534"/>
                </a:lnTo>
                <a:lnTo>
                  <a:pt x="273393" y="2090"/>
                </a:lnTo>
                <a:lnTo>
                  <a:pt x="318945" y="0"/>
                </a:lnTo>
                <a:lnTo>
                  <a:pt x="368434" y="2322"/>
                </a:lnTo>
                <a:lnTo>
                  <a:pt x="416064" y="9503"/>
                </a:lnTo>
                <a:lnTo>
                  <a:pt x="460777" y="21863"/>
                </a:lnTo>
                <a:lnTo>
                  <a:pt x="501514" y="39722"/>
                </a:lnTo>
                <a:lnTo>
                  <a:pt x="537217" y="63400"/>
                </a:lnTo>
                <a:lnTo>
                  <a:pt x="566828" y="93217"/>
                </a:lnTo>
                <a:lnTo>
                  <a:pt x="578056" y="111351"/>
                </a:lnTo>
                <a:lnTo>
                  <a:pt x="318945" y="111351"/>
                </a:lnTo>
                <a:lnTo>
                  <a:pt x="268414" y="116854"/>
                </a:lnTo>
                <a:lnTo>
                  <a:pt x="226113" y="133317"/>
                </a:lnTo>
                <a:lnTo>
                  <a:pt x="193764" y="160672"/>
                </a:lnTo>
                <a:lnTo>
                  <a:pt x="173092" y="198849"/>
                </a:lnTo>
                <a:lnTo>
                  <a:pt x="165818" y="247782"/>
                </a:lnTo>
                <a:close/>
              </a:path>
              <a:path w="608965" h="723900">
                <a:moveTo>
                  <a:pt x="236787" y="723824"/>
                </a:moveTo>
                <a:lnTo>
                  <a:pt x="190993" y="720935"/>
                </a:lnTo>
                <a:lnTo>
                  <a:pt x="147450" y="712235"/>
                </a:lnTo>
                <a:lnTo>
                  <a:pt x="107346" y="697514"/>
                </a:lnTo>
                <a:lnTo>
                  <a:pt x="71869" y="676558"/>
                </a:lnTo>
                <a:lnTo>
                  <a:pt x="42208" y="649154"/>
                </a:lnTo>
                <a:lnTo>
                  <a:pt x="19551" y="615088"/>
                </a:lnTo>
                <a:lnTo>
                  <a:pt x="5085" y="574149"/>
                </a:lnTo>
                <a:lnTo>
                  <a:pt x="0" y="526124"/>
                </a:lnTo>
                <a:lnTo>
                  <a:pt x="3761" y="482335"/>
                </a:lnTo>
                <a:lnTo>
                  <a:pt x="14500" y="445369"/>
                </a:lnTo>
                <a:lnTo>
                  <a:pt x="53728" y="389170"/>
                </a:lnTo>
                <a:lnTo>
                  <a:pt x="110805" y="352451"/>
                </a:lnTo>
                <a:lnTo>
                  <a:pt x="179477" y="329659"/>
                </a:lnTo>
                <a:lnTo>
                  <a:pt x="253073" y="315558"/>
                </a:lnTo>
                <a:lnTo>
                  <a:pt x="325028" y="304833"/>
                </a:lnTo>
                <a:lnTo>
                  <a:pt x="358338" y="299076"/>
                </a:lnTo>
                <a:lnTo>
                  <a:pt x="415519" y="283449"/>
                </a:lnTo>
                <a:lnTo>
                  <a:pt x="454643" y="257911"/>
                </a:lnTo>
                <a:lnTo>
                  <a:pt x="469143" y="217147"/>
                </a:lnTo>
                <a:lnTo>
                  <a:pt x="457598" y="171854"/>
                </a:lnTo>
                <a:lnTo>
                  <a:pt x="425839" y="138683"/>
                </a:lnTo>
                <a:lnTo>
                  <a:pt x="378183" y="118294"/>
                </a:lnTo>
                <a:lnTo>
                  <a:pt x="318945" y="111351"/>
                </a:lnTo>
                <a:lnTo>
                  <a:pt x="578056" y="111351"/>
                </a:lnTo>
                <a:lnTo>
                  <a:pt x="589289" y="129493"/>
                </a:lnTo>
                <a:lnTo>
                  <a:pt x="603541" y="172548"/>
                </a:lnTo>
                <a:lnTo>
                  <a:pt x="608527" y="222703"/>
                </a:lnTo>
                <a:lnTo>
                  <a:pt x="608527" y="373025"/>
                </a:lnTo>
                <a:lnTo>
                  <a:pt x="471922" y="373025"/>
                </a:lnTo>
                <a:lnTo>
                  <a:pt x="429436" y="389170"/>
                </a:lnTo>
                <a:lnTo>
                  <a:pt x="382555" y="400837"/>
                </a:lnTo>
                <a:lnTo>
                  <a:pt x="333787" y="409939"/>
                </a:lnTo>
                <a:lnTo>
                  <a:pt x="285640" y="418388"/>
                </a:lnTo>
                <a:lnTo>
                  <a:pt x="240622" y="428097"/>
                </a:lnTo>
                <a:lnTo>
                  <a:pt x="201242" y="440980"/>
                </a:lnTo>
                <a:lnTo>
                  <a:pt x="170008" y="458947"/>
                </a:lnTo>
                <a:lnTo>
                  <a:pt x="149429" y="483913"/>
                </a:lnTo>
                <a:lnTo>
                  <a:pt x="142011" y="517789"/>
                </a:lnTo>
                <a:lnTo>
                  <a:pt x="151170" y="556875"/>
                </a:lnTo>
                <a:lnTo>
                  <a:pt x="176642" y="584662"/>
                </a:lnTo>
                <a:lnTo>
                  <a:pt x="215420" y="601257"/>
                </a:lnTo>
                <a:lnTo>
                  <a:pt x="264498" y="606766"/>
                </a:lnTo>
                <a:lnTo>
                  <a:pt x="264498" y="606916"/>
                </a:lnTo>
                <a:lnTo>
                  <a:pt x="463199" y="606916"/>
                </a:lnTo>
                <a:lnTo>
                  <a:pt x="445637" y="634556"/>
                </a:lnTo>
                <a:lnTo>
                  <a:pt x="412891" y="667727"/>
                </a:lnTo>
                <a:lnTo>
                  <a:pt x="374734" y="692851"/>
                </a:lnTo>
                <a:lnTo>
                  <a:pt x="332065" y="710317"/>
                </a:lnTo>
                <a:lnTo>
                  <a:pt x="285783" y="720512"/>
                </a:lnTo>
                <a:lnTo>
                  <a:pt x="236787" y="723824"/>
                </a:lnTo>
                <a:close/>
              </a:path>
              <a:path w="608965" h="723900">
                <a:moveTo>
                  <a:pt x="463199" y="606916"/>
                </a:moveTo>
                <a:lnTo>
                  <a:pt x="264498" y="606916"/>
                </a:lnTo>
                <a:lnTo>
                  <a:pt x="309732" y="603090"/>
                </a:lnTo>
                <a:lnTo>
                  <a:pt x="352486" y="591663"/>
                </a:lnTo>
                <a:lnTo>
                  <a:pt x="391128" y="572712"/>
                </a:lnTo>
                <a:lnTo>
                  <a:pt x="424026" y="546312"/>
                </a:lnTo>
                <a:lnTo>
                  <a:pt x="449546" y="512539"/>
                </a:lnTo>
                <a:lnTo>
                  <a:pt x="466056" y="471471"/>
                </a:lnTo>
                <a:lnTo>
                  <a:pt x="471922" y="423182"/>
                </a:lnTo>
                <a:lnTo>
                  <a:pt x="471922" y="373025"/>
                </a:lnTo>
                <a:lnTo>
                  <a:pt x="608527" y="373025"/>
                </a:lnTo>
                <a:lnTo>
                  <a:pt x="608527" y="592950"/>
                </a:lnTo>
                <a:lnTo>
                  <a:pt x="472072" y="592950"/>
                </a:lnTo>
                <a:lnTo>
                  <a:pt x="463294" y="606766"/>
                </a:lnTo>
                <a:lnTo>
                  <a:pt x="463199" y="606916"/>
                </a:lnTo>
                <a:close/>
              </a:path>
              <a:path w="608965" h="723900">
                <a:moveTo>
                  <a:pt x="608527" y="709858"/>
                </a:moveTo>
                <a:lnTo>
                  <a:pt x="472072" y="709858"/>
                </a:lnTo>
                <a:lnTo>
                  <a:pt x="472072" y="592950"/>
                </a:lnTo>
                <a:lnTo>
                  <a:pt x="608527" y="592950"/>
                </a:lnTo>
                <a:lnTo>
                  <a:pt x="608527" y="709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8670" y="8126507"/>
            <a:ext cx="1090295" cy="696595"/>
          </a:xfrm>
          <a:custGeom>
            <a:avLst/>
            <a:gdLst/>
            <a:ahLst/>
            <a:cxnLst/>
            <a:rect l="l" t="t" r="r" b="b"/>
            <a:pathLst>
              <a:path w="1090295" h="696595">
                <a:moveTo>
                  <a:pt x="175731" y="696192"/>
                </a:moveTo>
                <a:lnTo>
                  <a:pt x="0" y="696192"/>
                </a:lnTo>
                <a:lnTo>
                  <a:pt x="324352" y="317610"/>
                </a:lnTo>
                <a:lnTo>
                  <a:pt x="25083" y="299"/>
                </a:lnTo>
                <a:lnTo>
                  <a:pt x="210202" y="299"/>
                </a:lnTo>
                <a:lnTo>
                  <a:pt x="477480" y="306498"/>
                </a:lnTo>
                <a:lnTo>
                  <a:pt x="477480" y="299"/>
                </a:lnTo>
                <a:lnTo>
                  <a:pt x="616713" y="299"/>
                </a:lnTo>
                <a:lnTo>
                  <a:pt x="616713" y="307850"/>
                </a:lnTo>
                <a:lnTo>
                  <a:pt x="885418" y="0"/>
                </a:lnTo>
                <a:lnTo>
                  <a:pt x="1063627" y="0"/>
                </a:lnTo>
                <a:lnTo>
                  <a:pt x="771267" y="317311"/>
                </a:lnTo>
                <a:lnTo>
                  <a:pt x="1090063" y="695892"/>
                </a:lnTo>
                <a:lnTo>
                  <a:pt x="919212" y="695892"/>
                </a:lnTo>
                <a:lnTo>
                  <a:pt x="617089" y="329850"/>
                </a:lnTo>
                <a:lnTo>
                  <a:pt x="617089" y="695892"/>
                </a:lnTo>
                <a:lnTo>
                  <a:pt x="477479" y="695892"/>
                </a:lnTo>
                <a:lnTo>
                  <a:pt x="477479" y="332628"/>
                </a:lnTo>
                <a:lnTo>
                  <a:pt x="175731" y="696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8441" y="8126807"/>
            <a:ext cx="629920" cy="695960"/>
          </a:xfrm>
          <a:custGeom>
            <a:avLst/>
            <a:gdLst/>
            <a:ahLst/>
            <a:cxnLst/>
            <a:rect l="l" t="t" r="r" b="b"/>
            <a:pathLst>
              <a:path w="629920" h="695959">
                <a:moveTo>
                  <a:pt x="629330" y="695892"/>
                </a:moveTo>
                <a:lnTo>
                  <a:pt x="495653" y="695892"/>
                </a:lnTo>
                <a:lnTo>
                  <a:pt x="495653" y="140260"/>
                </a:lnTo>
                <a:lnTo>
                  <a:pt x="176858" y="695892"/>
                </a:lnTo>
                <a:lnTo>
                  <a:pt x="0" y="695892"/>
                </a:lnTo>
                <a:lnTo>
                  <a:pt x="0" y="0"/>
                </a:lnTo>
                <a:lnTo>
                  <a:pt x="133676" y="0"/>
                </a:lnTo>
                <a:lnTo>
                  <a:pt x="133676" y="555632"/>
                </a:lnTo>
                <a:lnTo>
                  <a:pt x="452471" y="0"/>
                </a:lnTo>
                <a:lnTo>
                  <a:pt x="629330" y="0"/>
                </a:lnTo>
                <a:lnTo>
                  <a:pt x="629330" y="695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2250" y="8112841"/>
            <a:ext cx="601980" cy="724535"/>
          </a:xfrm>
          <a:custGeom>
            <a:avLst/>
            <a:gdLst/>
            <a:ahLst/>
            <a:cxnLst/>
            <a:rect l="l" t="t" r="r" b="b"/>
            <a:pathLst>
              <a:path w="601979" h="724534">
                <a:moveTo>
                  <a:pt x="309107" y="724274"/>
                </a:moveTo>
                <a:lnTo>
                  <a:pt x="253004" y="721457"/>
                </a:lnTo>
                <a:lnTo>
                  <a:pt x="201981" y="713101"/>
                </a:lnTo>
                <a:lnTo>
                  <a:pt x="156231" y="699350"/>
                </a:lnTo>
                <a:lnTo>
                  <a:pt x="115950" y="680344"/>
                </a:lnTo>
                <a:lnTo>
                  <a:pt x="81332" y="656227"/>
                </a:lnTo>
                <a:lnTo>
                  <a:pt x="52571" y="627141"/>
                </a:lnTo>
                <a:lnTo>
                  <a:pt x="29863" y="593228"/>
                </a:lnTo>
                <a:lnTo>
                  <a:pt x="13402" y="554631"/>
                </a:lnTo>
                <a:lnTo>
                  <a:pt x="3383" y="511491"/>
                </a:lnTo>
                <a:lnTo>
                  <a:pt x="0" y="463952"/>
                </a:lnTo>
                <a:lnTo>
                  <a:pt x="139233" y="463952"/>
                </a:lnTo>
                <a:lnTo>
                  <a:pt x="143989" y="507952"/>
                </a:lnTo>
                <a:lnTo>
                  <a:pt x="158258" y="544966"/>
                </a:lnTo>
                <a:lnTo>
                  <a:pt x="182039" y="574543"/>
                </a:lnTo>
                <a:lnTo>
                  <a:pt x="215333" y="596230"/>
                </a:lnTo>
                <a:lnTo>
                  <a:pt x="258140" y="609574"/>
                </a:lnTo>
                <a:lnTo>
                  <a:pt x="310459" y="614123"/>
                </a:lnTo>
                <a:lnTo>
                  <a:pt x="367943" y="609013"/>
                </a:lnTo>
                <a:lnTo>
                  <a:pt x="410796" y="594620"/>
                </a:lnTo>
                <a:lnTo>
                  <a:pt x="440084" y="572344"/>
                </a:lnTo>
                <a:lnTo>
                  <a:pt x="456874" y="543588"/>
                </a:lnTo>
                <a:lnTo>
                  <a:pt x="462234" y="509754"/>
                </a:lnTo>
                <a:lnTo>
                  <a:pt x="453380" y="466290"/>
                </a:lnTo>
                <a:lnTo>
                  <a:pt x="427951" y="434434"/>
                </a:lnTo>
                <a:lnTo>
                  <a:pt x="387654" y="414840"/>
                </a:lnTo>
                <a:lnTo>
                  <a:pt x="334190" y="408163"/>
                </a:lnTo>
                <a:lnTo>
                  <a:pt x="224170" y="408163"/>
                </a:lnTo>
                <a:lnTo>
                  <a:pt x="224170" y="303719"/>
                </a:lnTo>
                <a:lnTo>
                  <a:pt x="334190" y="303420"/>
                </a:lnTo>
                <a:lnTo>
                  <a:pt x="384745" y="297465"/>
                </a:lnTo>
                <a:lnTo>
                  <a:pt x="421352" y="279768"/>
                </a:lnTo>
                <a:lnTo>
                  <a:pt x="451120" y="210164"/>
                </a:lnTo>
                <a:lnTo>
                  <a:pt x="442437" y="170080"/>
                </a:lnTo>
                <a:lnTo>
                  <a:pt x="416133" y="138851"/>
                </a:lnTo>
                <a:lnTo>
                  <a:pt x="371819" y="118576"/>
                </a:lnTo>
                <a:lnTo>
                  <a:pt x="309107" y="111351"/>
                </a:lnTo>
                <a:lnTo>
                  <a:pt x="253586" y="117280"/>
                </a:lnTo>
                <a:lnTo>
                  <a:pt x="209355" y="134706"/>
                </a:lnTo>
                <a:lnTo>
                  <a:pt x="177017" y="163088"/>
                </a:lnTo>
                <a:lnTo>
                  <a:pt x="157172" y="201886"/>
                </a:lnTo>
                <a:lnTo>
                  <a:pt x="150423" y="250560"/>
                </a:lnTo>
                <a:lnTo>
                  <a:pt x="11189" y="250560"/>
                </a:lnTo>
                <a:lnTo>
                  <a:pt x="14231" y="210391"/>
                </a:lnTo>
                <a:lnTo>
                  <a:pt x="23327" y="172112"/>
                </a:lnTo>
                <a:lnTo>
                  <a:pt x="38437" y="136273"/>
                </a:lnTo>
                <a:lnTo>
                  <a:pt x="59519" y="103424"/>
                </a:lnTo>
                <a:lnTo>
                  <a:pt x="86532" y="74118"/>
                </a:lnTo>
                <a:lnTo>
                  <a:pt x="119435" y="48905"/>
                </a:lnTo>
                <a:lnTo>
                  <a:pt x="158185" y="28335"/>
                </a:lnTo>
                <a:lnTo>
                  <a:pt x="202741" y="12960"/>
                </a:lnTo>
                <a:lnTo>
                  <a:pt x="253062" y="3332"/>
                </a:lnTo>
                <a:lnTo>
                  <a:pt x="309107" y="0"/>
                </a:lnTo>
                <a:lnTo>
                  <a:pt x="374099" y="4084"/>
                </a:lnTo>
                <a:lnTo>
                  <a:pt x="430269" y="15780"/>
                </a:lnTo>
                <a:lnTo>
                  <a:pt x="477664" y="34254"/>
                </a:lnTo>
                <a:lnTo>
                  <a:pt x="516334" y="58669"/>
                </a:lnTo>
                <a:lnTo>
                  <a:pt x="546326" y="88192"/>
                </a:lnTo>
                <a:lnTo>
                  <a:pt x="567688" y="121986"/>
                </a:lnTo>
                <a:lnTo>
                  <a:pt x="580471" y="159218"/>
                </a:lnTo>
                <a:lnTo>
                  <a:pt x="584721" y="199051"/>
                </a:lnTo>
                <a:lnTo>
                  <a:pt x="578222" y="248285"/>
                </a:lnTo>
                <a:lnTo>
                  <a:pt x="558811" y="292317"/>
                </a:lnTo>
                <a:lnTo>
                  <a:pt x="526615" y="329042"/>
                </a:lnTo>
                <a:lnTo>
                  <a:pt x="481760" y="356355"/>
                </a:lnTo>
                <a:lnTo>
                  <a:pt x="533350" y="381130"/>
                </a:lnTo>
                <a:lnTo>
                  <a:pt x="570846" y="415738"/>
                </a:lnTo>
                <a:lnTo>
                  <a:pt x="593725" y="460075"/>
                </a:lnTo>
                <a:lnTo>
                  <a:pt x="601468" y="514034"/>
                </a:lnTo>
                <a:lnTo>
                  <a:pt x="597719" y="555693"/>
                </a:lnTo>
                <a:lnTo>
                  <a:pt x="586543" y="593317"/>
                </a:lnTo>
                <a:lnTo>
                  <a:pt x="568043" y="626674"/>
                </a:lnTo>
                <a:lnTo>
                  <a:pt x="542325" y="655533"/>
                </a:lnTo>
                <a:lnTo>
                  <a:pt x="509492" y="679663"/>
                </a:lnTo>
                <a:lnTo>
                  <a:pt x="469649" y="698834"/>
                </a:lnTo>
                <a:lnTo>
                  <a:pt x="422901" y="712813"/>
                </a:lnTo>
                <a:lnTo>
                  <a:pt x="369352" y="721370"/>
                </a:lnTo>
                <a:lnTo>
                  <a:pt x="309107" y="724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2403" y="8126762"/>
            <a:ext cx="139700" cy="281940"/>
          </a:xfrm>
          <a:custGeom>
            <a:avLst/>
            <a:gdLst/>
            <a:ahLst/>
            <a:cxnLst/>
            <a:rect l="l" t="t" r="r" b="b"/>
            <a:pathLst>
              <a:path w="139700" h="281940">
                <a:moveTo>
                  <a:pt x="0" y="0"/>
                </a:moveTo>
                <a:lnTo>
                  <a:pt x="139233" y="0"/>
                </a:lnTo>
                <a:lnTo>
                  <a:pt x="139233" y="281914"/>
                </a:lnTo>
                <a:lnTo>
                  <a:pt x="0" y="2819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2392" y="8126767"/>
            <a:ext cx="612775" cy="695960"/>
          </a:xfrm>
          <a:custGeom>
            <a:avLst/>
            <a:gdLst/>
            <a:ahLst/>
            <a:cxnLst/>
            <a:rect l="l" t="t" r="r" b="b"/>
            <a:pathLst>
              <a:path w="612775" h="695959">
                <a:moveTo>
                  <a:pt x="612584" y="0"/>
                </a:moveTo>
                <a:lnTo>
                  <a:pt x="473354" y="0"/>
                </a:lnTo>
                <a:lnTo>
                  <a:pt x="473354" y="281914"/>
                </a:lnTo>
                <a:lnTo>
                  <a:pt x="0" y="281914"/>
                </a:lnTo>
                <a:lnTo>
                  <a:pt x="0" y="407631"/>
                </a:lnTo>
                <a:lnTo>
                  <a:pt x="0" y="695896"/>
                </a:lnTo>
                <a:lnTo>
                  <a:pt x="139242" y="695896"/>
                </a:lnTo>
                <a:lnTo>
                  <a:pt x="139242" y="407631"/>
                </a:lnTo>
                <a:lnTo>
                  <a:pt x="473354" y="407631"/>
                </a:lnTo>
                <a:lnTo>
                  <a:pt x="473354" y="695896"/>
                </a:lnTo>
                <a:lnTo>
                  <a:pt x="612584" y="695896"/>
                </a:lnTo>
                <a:lnTo>
                  <a:pt x="612584" y="407631"/>
                </a:lnTo>
                <a:lnTo>
                  <a:pt x="612584" y="281914"/>
                </a:lnTo>
                <a:lnTo>
                  <a:pt x="612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1058" y="8126807"/>
            <a:ext cx="629285" cy="695960"/>
          </a:xfrm>
          <a:custGeom>
            <a:avLst/>
            <a:gdLst/>
            <a:ahLst/>
            <a:cxnLst/>
            <a:rect l="l" t="t" r="r" b="b"/>
            <a:pathLst>
              <a:path w="629284" h="695959">
                <a:moveTo>
                  <a:pt x="629255" y="695892"/>
                </a:moveTo>
                <a:lnTo>
                  <a:pt x="495578" y="695892"/>
                </a:lnTo>
                <a:lnTo>
                  <a:pt x="495578" y="140260"/>
                </a:lnTo>
                <a:lnTo>
                  <a:pt x="176783" y="695892"/>
                </a:lnTo>
                <a:lnTo>
                  <a:pt x="0" y="695892"/>
                </a:lnTo>
                <a:lnTo>
                  <a:pt x="0" y="0"/>
                </a:lnTo>
                <a:lnTo>
                  <a:pt x="133601" y="0"/>
                </a:lnTo>
                <a:lnTo>
                  <a:pt x="133601" y="555632"/>
                </a:lnTo>
                <a:lnTo>
                  <a:pt x="452396" y="0"/>
                </a:lnTo>
                <a:lnTo>
                  <a:pt x="629255" y="0"/>
                </a:lnTo>
                <a:lnTo>
                  <a:pt x="629255" y="695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6486"/>
            <a:ext cx="455930" cy="1057275"/>
          </a:xfrm>
          <a:custGeom>
            <a:avLst/>
            <a:gdLst/>
            <a:ahLst/>
            <a:cxnLst/>
            <a:rect l="l" t="t" r="r" b="b"/>
            <a:pathLst>
              <a:path w="455930" h="1057275">
                <a:moveTo>
                  <a:pt x="0" y="1056832"/>
                </a:moveTo>
                <a:lnTo>
                  <a:pt x="0" y="0"/>
                </a:lnTo>
                <a:lnTo>
                  <a:pt x="12726" y="2047"/>
                </a:lnTo>
                <a:lnTo>
                  <a:pt x="51212" y="10193"/>
                </a:lnTo>
                <a:lnTo>
                  <a:pt x="88994" y="21147"/>
                </a:lnTo>
                <a:lnTo>
                  <a:pt x="125859" y="34849"/>
                </a:lnTo>
                <a:lnTo>
                  <a:pt x="161618" y="51224"/>
                </a:lnTo>
                <a:lnTo>
                  <a:pt x="196081" y="70189"/>
                </a:lnTo>
                <a:lnTo>
                  <a:pt x="229055" y="91637"/>
                </a:lnTo>
                <a:lnTo>
                  <a:pt x="260356" y="115448"/>
                </a:lnTo>
                <a:lnTo>
                  <a:pt x="289820" y="141496"/>
                </a:lnTo>
                <a:lnTo>
                  <a:pt x="317293" y="169647"/>
                </a:lnTo>
                <a:lnTo>
                  <a:pt x="342620" y="199742"/>
                </a:lnTo>
                <a:lnTo>
                  <a:pt x="365659" y="231612"/>
                </a:lnTo>
                <a:lnTo>
                  <a:pt x="386292" y="265090"/>
                </a:lnTo>
                <a:lnTo>
                  <a:pt x="404409" y="300002"/>
                </a:lnTo>
                <a:lnTo>
                  <a:pt x="419908" y="336152"/>
                </a:lnTo>
                <a:lnTo>
                  <a:pt x="432702" y="373336"/>
                </a:lnTo>
                <a:lnTo>
                  <a:pt x="442726" y="411361"/>
                </a:lnTo>
                <a:lnTo>
                  <a:pt x="449927" y="450028"/>
                </a:lnTo>
                <a:lnTo>
                  <a:pt x="454263" y="489119"/>
                </a:lnTo>
                <a:lnTo>
                  <a:pt x="455710" y="528416"/>
                </a:lnTo>
                <a:lnTo>
                  <a:pt x="455550" y="541531"/>
                </a:lnTo>
                <a:lnTo>
                  <a:pt x="453137" y="580780"/>
                </a:lnTo>
                <a:lnTo>
                  <a:pt x="447844" y="619745"/>
                </a:lnTo>
                <a:lnTo>
                  <a:pt x="439697" y="658224"/>
                </a:lnTo>
                <a:lnTo>
                  <a:pt x="428741" y="695999"/>
                </a:lnTo>
                <a:lnTo>
                  <a:pt x="415037" y="732858"/>
                </a:lnTo>
                <a:lnTo>
                  <a:pt x="398659" y="768610"/>
                </a:lnTo>
                <a:lnTo>
                  <a:pt x="379691" y="803067"/>
                </a:lnTo>
                <a:lnTo>
                  <a:pt x="358238" y="836035"/>
                </a:lnTo>
                <a:lnTo>
                  <a:pt x="334423" y="867330"/>
                </a:lnTo>
                <a:lnTo>
                  <a:pt x="308370" y="896789"/>
                </a:lnTo>
                <a:lnTo>
                  <a:pt x="280215" y="924257"/>
                </a:lnTo>
                <a:lnTo>
                  <a:pt x="250114" y="949579"/>
                </a:lnTo>
                <a:lnTo>
                  <a:pt x="218238" y="972614"/>
                </a:lnTo>
                <a:lnTo>
                  <a:pt x="184754" y="993243"/>
                </a:lnTo>
                <a:lnTo>
                  <a:pt x="149836" y="1011357"/>
                </a:lnTo>
                <a:lnTo>
                  <a:pt x="113679" y="1026853"/>
                </a:lnTo>
                <a:lnTo>
                  <a:pt x="76488" y="1039645"/>
                </a:lnTo>
                <a:lnTo>
                  <a:pt x="38457" y="1049668"/>
                </a:lnTo>
                <a:lnTo>
                  <a:pt x="0" y="1056832"/>
                </a:lnTo>
                <a:close/>
              </a:path>
            </a:pathLst>
          </a:custGeom>
          <a:solidFill>
            <a:srgbClr val="FBC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4095" y="0"/>
            <a:ext cx="1453515" cy="1136650"/>
          </a:xfrm>
          <a:custGeom>
            <a:avLst/>
            <a:gdLst/>
            <a:ahLst/>
            <a:cxnLst/>
            <a:rect l="l" t="t" r="r" b="b"/>
            <a:pathLst>
              <a:path w="1453515" h="1136650">
                <a:moveTo>
                  <a:pt x="726508" y="1136050"/>
                </a:moveTo>
                <a:lnTo>
                  <a:pt x="673068" y="1134082"/>
                </a:lnTo>
                <a:lnTo>
                  <a:pt x="619906" y="1128188"/>
                </a:lnTo>
                <a:lnTo>
                  <a:pt x="567323" y="1118399"/>
                </a:lnTo>
                <a:lnTo>
                  <a:pt x="515613" y="1104772"/>
                </a:lnTo>
                <a:lnTo>
                  <a:pt x="465046" y="1087379"/>
                </a:lnTo>
                <a:lnTo>
                  <a:pt x="415885" y="1066310"/>
                </a:lnTo>
                <a:lnTo>
                  <a:pt x="368409" y="1041681"/>
                </a:lnTo>
                <a:lnTo>
                  <a:pt x="322881" y="1013633"/>
                </a:lnTo>
                <a:lnTo>
                  <a:pt x="279541" y="982313"/>
                </a:lnTo>
                <a:lnTo>
                  <a:pt x="238615" y="947883"/>
                </a:lnTo>
                <a:lnTo>
                  <a:pt x="200333" y="910536"/>
                </a:lnTo>
                <a:lnTo>
                  <a:pt x="164910" y="870482"/>
                </a:lnTo>
                <a:lnTo>
                  <a:pt x="132529" y="827931"/>
                </a:lnTo>
                <a:lnTo>
                  <a:pt x="103360" y="783106"/>
                </a:lnTo>
                <a:lnTo>
                  <a:pt x="77570" y="736256"/>
                </a:lnTo>
                <a:lnTo>
                  <a:pt x="55301" y="687645"/>
                </a:lnTo>
                <a:lnTo>
                  <a:pt x="36669" y="637529"/>
                </a:lnTo>
                <a:lnTo>
                  <a:pt x="21771" y="586168"/>
                </a:lnTo>
                <a:lnTo>
                  <a:pt x="10694" y="533850"/>
                </a:lnTo>
                <a:lnTo>
                  <a:pt x="3498" y="480870"/>
                </a:lnTo>
                <a:lnTo>
                  <a:pt x="218" y="427505"/>
                </a:lnTo>
                <a:lnTo>
                  <a:pt x="0" y="409673"/>
                </a:lnTo>
                <a:lnTo>
                  <a:pt x="218" y="391841"/>
                </a:lnTo>
                <a:lnTo>
                  <a:pt x="3498" y="338476"/>
                </a:lnTo>
                <a:lnTo>
                  <a:pt x="10694" y="285495"/>
                </a:lnTo>
                <a:lnTo>
                  <a:pt x="21771" y="233178"/>
                </a:lnTo>
                <a:lnTo>
                  <a:pt x="36669" y="181817"/>
                </a:lnTo>
                <a:lnTo>
                  <a:pt x="55301" y="131701"/>
                </a:lnTo>
                <a:lnTo>
                  <a:pt x="77569" y="83090"/>
                </a:lnTo>
                <a:lnTo>
                  <a:pt x="103360" y="36240"/>
                </a:lnTo>
                <a:lnTo>
                  <a:pt x="126637" y="0"/>
                </a:lnTo>
                <a:lnTo>
                  <a:pt x="1326377" y="0"/>
                </a:lnTo>
                <a:lnTo>
                  <a:pt x="1349655" y="36240"/>
                </a:lnTo>
                <a:lnTo>
                  <a:pt x="1375445" y="83090"/>
                </a:lnTo>
                <a:lnTo>
                  <a:pt x="1397713" y="131701"/>
                </a:lnTo>
                <a:lnTo>
                  <a:pt x="1416346" y="181817"/>
                </a:lnTo>
                <a:lnTo>
                  <a:pt x="1431243" y="233178"/>
                </a:lnTo>
                <a:lnTo>
                  <a:pt x="1442320" y="285495"/>
                </a:lnTo>
                <a:lnTo>
                  <a:pt x="1449518" y="338476"/>
                </a:lnTo>
                <a:lnTo>
                  <a:pt x="1452797" y="391841"/>
                </a:lnTo>
                <a:lnTo>
                  <a:pt x="1453016" y="409673"/>
                </a:lnTo>
                <a:lnTo>
                  <a:pt x="1452797" y="427505"/>
                </a:lnTo>
                <a:lnTo>
                  <a:pt x="1449518" y="480870"/>
                </a:lnTo>
                <a:lnTo>
                  <a:pt x="1442320" y="533850"/>
                </a:lnTo>
                <a:lnTo>
                  <a:pt x="1431243" y="586168"/>
                </a:lnTo>
                <a:lnTo>
                  <a:pt x="1416346" y="637529"/>
                </a:lnTo>
                <a:lnTo>
                  <a:pt x="1397713" y="687645"/>
                </a:lnTo>
                <a:lnTo>
                  <a:pt x="1375445" y="736256"/>
                </a:lnTo>
                <a:lnTo>
                  <a:pt x="1349654" y="783106"/>
                </a:lnTo>
                <a:lnTo>
                  <a:pt x="1320487" y="827931"/>
                </a:lnTo>
                <a:lnTo>
                  <a:pt x="1288106" y="870482"/>
                </a:lnTo>
                <a:lnTo>
                  <a:pt x="1252682" y="910536"/>
                </a:lnTo>
                <a:lnTo>
                  <a:pt x="1214401" y="947883"/>
                </a:lnTo>
                <a:lnTo>
                  <a:pt x="1173474" y="982313"/>
                </a:lnTo>
                <a:lnTo>
                  <a:pt x="1130133" y="1013633"/>
                </a:lnTo>
                <a:lnTo>
                  <a:pt x="1084607" y="1041682"/>
                </a:lnTo>
                <a:lnTo>
                  <a:pt x="1037130" y="1066310"/>
                </a:lnTo>
                <a:lnTo>
                  <a:pt x="987969" y="1087379"/>
                </a:lnTo>
                <a:lnTo>
                  <a:pt x="937402" y="1104772"/>
                </a:lnTo>
                <a:lnTo>
                  <a:pt x="885691" y="1118399"/>
                </a:lnTo>
                <a:lnTo>
                  <a:pt x="833108" y="1128188"/>
                </a:lnTo>
                <a:lnTo>
                  <a:pt x="779948" y="1134082"/>
                </a:lnTo>
                <a:lnTo>
                  <a:pt x="726508" y="1136050"/>
                </a:lnTo>
                <a:close/>
              </a:path>
            </a:pathLst>
          </a:custGeom>
          <a:solidFill>
            <a:srgbClr val="F5D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6337753"/>
            <a:ext cx="304165" cy="1143635"/>
          </a:xfrm>
          <a:custGeom>
            <a:avLst/>
            <a:gdLst/>
            <a:ahLst/>
            <a:cxnLst/>
            <a:rect l="l" t="t" r="r" b="b"/>
            <a:pathLst>
              <a:path w="304165" h="1143634">
                <a:moveTo>
                  <a:pt x="0" y="1143536"/>
                </a:moveTo>
                <a:lnTo>
                  <a:pt x="0" y="0"/>
                </a:lnTo>
                <a:lnTo>
                  <a:pt x="10644" y="7301"/>
                </a:lnTo>
                <a:lnTo>
                  <a:pt x="51095" y="38073"/>
                </a:lnTo>
                <a:lnTo>
                  <a:pt x="89173" y="71736"/>
                </a:lnTo>
                <a:lnTo>
                  <a:pt x="124677" y="108116"/>
                </a:lnTo>
                <a:lnTo>
                  <a:pt x="157408" y="147009"/>
                </a:lnTo>
                <a:lnTo>
                  <a:pt x="187183" y="188196"/>
                </a:lnTo>
                <a:lnTo>
                  <a:pt x="213847" y="231461"/>
                </a:lnTo>
                <a:lnTo>
                  <a:pt x="237261" y="276579"/>
                </a:lnTo>
                <a:lnTo>
                  <a:pt x="257291" y="323297"/>
                </a:lnTo>
                <a:lnTo>
                  <a:pt x="273825" y="371353"/>
                </a:lnTo>
                <a:lnTo>
                  <a:pt x="286780" y="420494"/>
                </a:lnTo>
                <a:lnTo>
                  <a:pt x="296086" y="470464"/>
                </a:lnTo>
                <a:lnTo>
                  <a:pt x="301689" y="520984"/>
                </a:lnTo>
                <a:lnTo>
                  <a:pt x="303559" y="571768"/>
                </a:lnTo>
                <a:lnTo>
                  <a:pt x="303352" y="588717"/>
                </a:lnTo>
                <a:lnTo>
                  <a:pt x="300234" y="639441"/>
                </a:lnTo>
                <a:lnTo>
                  <a:pt x="293394" y="689797"/>
                </a:lnTo>
                <a:lnTo>
                  <a:pt x="282865" y="739525"/>
                </a:lnTo>
                <a:lnTo>
                  <a:pt x="268705" y="788342"/>
                </a:lnTo>
                <a:lnTo>
                  <a:pt x="250995" y="835976"/>
                </a:lnTo>
                <a:lnTo>
                  <a:pt x="229830" y="882180"/>
                </a:lnTo>
                <a:lnTo>
                  <a:pt x="205316" y="926710"/>
                </a:lnTo>
                <a:lnTo>
                  <a:pt x="177592" y="969316"/>
                </a:lnTo>
                <a:lnTo>
                  <a:pt x="146815" y="1009760"/>
                </a:lnTo>
                <a:lnTo>
                  <a:pt x="113146" y="1047831"/>
                </a:lnTo>
                <a:lnTo>
                  <a:pt x="76759" y="1083330"/>
                </a:lnTo>
                <a:lnTo>
                  <a:pt x="37859" y="1116054"/>
                </a:lnTo>
                <a:lnTo>
                  <a:pt x="0" y="1143536"/>
                </a:lnTo>
                <a:close/>
              </a:path>
            </a:pathLst>
          </a:custGeom>
          <a:solidFill>
            <a:srgbClr val="D4F0F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4F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87448" y="0"/>
            <a:ext cx="4100551" cy="3581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12257"/>
            <a:ext cx="6181724" cy="36747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63141" cy="1844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02360" y="0"/>
            <a:ext cx="4185639" cy="2859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28387" y="8823956"/>
            <a:ext cx="2581274" cy="14630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95374" y="0"/>
            <a:ext cx="2162174" cy="11067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0092" y="5890676"/>
            <a:ext cx="627907" cy="21621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114" y="4614546"/>
            <a:ext cx="5582537" cy="56864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989355" y="2777982"/>
            <a:ext cx="2802890" cy="2802890"/>
          </a:xfrm>
          <a:custGeom>
            <a:avLst/>
            <a:gdLst/>
            <a:ahLst/>
            <a:cxnLst/>
            <a:rect l="l" t="t" r="r" b="b"/>
            <a:pathLst>
              <a:path w="2802890" h="2802890">
                <a:moveTo>
                  <a:pt x="1401298" y="2802597"/>
                </a:moveTo>
                <a:lnTo>
                  <a:pt x="1353124" y="2801784"/>
                </a:lnTo>
                <a:lnTo>
                  <a:pt x="1305357" y="2799364"/>
                </a:lnTo>
                <a:lnTo>
                  <a:pt x="1258024" y="2795362"/>
                </a:lnTo>
                <a:lnTo>
                  <a:pt x="1211150" y="2789805"/>
                </a:lnTo>
                <a:lnTo>
                  <a:pt x="1164763" y="2782718"/>
                </a:lnTo>
                <a:lnTo>
                  <a:pt x="1118888" y="2774127"/>
                </a:lnTo>
                <a:lnTo>
                  <a:pt x="1073550" y="2764060"/>
                </a:lnTo>
                <a:lnTo>
                  <a:pt x="1028777" y="2752541"/>
                </a:lnTo>
                <a:lnTo>
                  <a:pt x="984595" y="2739597"/>
                </a:lnTo>
                <a:lnTo>
                  <a:pt x="941029" y="2725254"/>
                </a:lnTo>
                <a:lnTo>
                  <a:pt x="898105" y="2709538"/>
                </a:lnTo>
                <a:lnTo>
                  <a:pt x="855849" y="2692476"/>
                </a:lnTo>
                <a:lnTo>
                  <a:pt x="814289" y="2674092"/>
                </a:lnTo>
                <a:lnTo>
                  <a:pt x="773449" y="2654414"/>
                </a:lnTo>
                <a:lnTo>
                  <a:pt x="733356" y="2633468"/>
                </a:lnTo>
                <a:lnTo>
                  <a:pt x="694036" y="2611278"/>
                </a:lnTo>
                <a:lnTo>
                  <a:pt x="655515" y="2587873"/>
                </a:lnTo>
                <a:lnTo>
                  <a:pt x="617819" y="2563277"/>
                </a:lnTo>
                <a:lnTo>
                  <a:pt x="580974" y="2537517"/>
                </a:lnTo>
                <a:lnTo>
                  <a:pt x="545006" y="2510618"/>
                </a:lnTo>
                <a:lnTo>
                  <a:pt x="509942" y="2482608"/>
                </a:lnTo>
                <a:lnTo>
                  <a:pt x="475807" y="2453512"/>
                </a:lnTo>
                <a:lnTo>
                  <a:pt x="442628" y="2423356"/>
                </a:lnTo>
                <a:lnTo>
                  <a:pt x="410430" y="2392166"/>
                </a:lnTo>
                <a:lnTo>
                  <a:pt x="379240" y="2359968"/>
                </a:lnTo>
                <a:lnTo>
                  <a:pt x="349084" y="2326789"/>
                </a:lnTo>
                <a:lnTo>
                  <a:pt x="319988" y="2292654"/>
                </a:lnTo>
                <a:lnTo>
                  <a:pt x="291978" y="2257590"/>
                </a:lnTo>
                <a:lnTo>
                  <a:pt x="265079" y="2221622"/>
                </a:lnTo>
                <a:lnTo>
                  <a:pt x="239319" y="2184777"/>
                </a:lnTo>
                <a:lnTo>
                  <a:pt x="214723" y="2147081"/>
                </a:lnTo>
                <a:lnTo>
                  <a:pt x="191318" y="2108560"/>
                </a:lnTo>
                <a:lnTo>
                  <a:pt x="169129" y="2069240"/>
                </a:lnTo>
                <a:lnTo>
                  <a:pt x="148182" y="2029147"/>
                </a:lnTo>
                <a:lnTo>
                  <a:pt x="128504" y="1988307"/>
                </a:lnTo>
                <a:lnTo>
                  <a:pt x="110120" y="1946747"/>
                </a:lnTo>
                <a:lnTo>
                  <a:pt x="93058" y="1904491"/>
                </a:lnTo>
                <a:lnTo>
                  <a:pt x="77342" y="1861568"/>
                </a:lnTo>
                <a:lnTo>
                  <a:pt x="62999" y="1818001"/>
                </a:lnTo>
                <a:lnTo>
                  <a:pt x="50055" y="1773819"/>
                </a:lnTo>
                <a:lnTo>
                  <a:pt x="38536" y="1729046"/>
                </a:lnTo>
                <a:lnTo>
                  <a:pt x="28469" y="1683709"/>
                </a:lnTo>
                <a:lnTo>
                  <a:pt x="19879" y="1637833"/>
                </a:lnTo>
                <a:lnTo>
                  <a:pt x="12792" y="1591446"/>
                </a:lnTo>
                <a:lnTo>
                  <a:pt x="7234" y="1544573"/>
                </a:lnTo>
                <a:lnTo>
                  <a:pt x="3232" y="1497240"/>
                </a:lnTo>
                <a:lnTo>
                  <a:pt x="812" y="1449473"/>
                </a:lnTo>
                <a:lnTo>
                  <a:pt x="0" y="1401298"/>
                </a:lnTo>
                <a:lnTo>
                  <a:pt x="812" y="1353124"/>
                </a:lnTo>
                <a:lnTo>
                  <a:pt x="3232" y="1305357"/>
                </a:lnTo>
                <a:lnTo>
                  <a:pt x="7234" y="1258023"/>
                </a:lnTo>
                <a:lnTo>
                  <a:pt x="12792" y="1211150"/>
                </a:lnTo>
                <a:lnTo>
                  <a:pt x="19879" y="1164763"/>
                </a:lnTo>
                <a:lnTo>
                  <a:pt x="28469" y="1118888"/>
                </a:lnTo>
                <a:lnTo>
                  <a:pt x="38536" y="1073550"/>
                </a:lnTo>
                <a:lnTo>
                  <a:pt x="50055" y="1028777"/>
                </a:lnTo>
                <a:lnTo>
                  <a:pt x="62999" y="984595"/>
                </a:lnTo>
                <a:lnTo>
                  <a:pt x="77342" y="941028"/>
                </a:lnTo>
                <a:lnTo>
                  <a:pt x="93058" y="898105"/>
                </a:lnTo>
                <a:lnTo>
                  <a:pt x="110120" y="855849"/>
                </a:lnTo>
                <a:lnTo>
                  <a:pt x="128504" y="814289"/>
                </a:lnTo>
                <a:lnTo>
                  <a:pt x="148182" y="773449"/>
                </a:lnTo>
                <a:lnTo>
                  <a:pt x="169129" y="733356"/>
                </a:lnTo>
                <a:lnTo>
                  <a:pt x="191318" y="694036"/>
                </a:lnTo>
                <a:lnTo>
                  <a:pt x="214723" y="655515"/>
                </a:lnTo>
                <a:lnTo>
                  <a:pt x="239319" y="617819"/>
                </a:lnTo>
                <a:lnTo>
                  <a:pt x="265079" y="580974"/>
                </a:lnTo>
                <a:lnTo>
                  <a:pt x="291978" y="545006"/>
                </a:lnTo>
                <a:lnTo>
                  <a:pt x="319988" y="509942"/>
                </a:lnTo>
                <a:lnTo>
                  <a:pt x="349084" y="475807"/>
                </a:lnTo>
                <a:lnTo>
                  <a:pt x="379240" y="442628"/>
                </a:lnTo>
                <a:lnTo>
                  <a:pt x="410430" y="410430"/>
                </a:lnTo>
                <a:lnTo>
                  <a:pt x="442628" y="379240"/>
                </a:lnTo>
                <a:lnTo>
                  <a:pt x="475807" y="349084"/>
                </a:lnTo>
                <a:lnTo>
                  <a:pt x="509942" y="319988"/>
                </a:lnTo>
                <a:lnTo>
                  <a:pt x="545006" y="291978"/>
                </a:lnTo>
                <a:lnTo>
                  <a:pt x="580974" y="265079"/>
                </a:lnTo>
                <a:lnTo>
                  <a:pt x="617819" y="239319"/>
                </a:lnTo>
                <a:lnTo>
                  <a:pt x="655515" y="214723"/>
                </a:lnTo>
                <a:lnTo>
                  <a:pt x="694036" y="191318"/>
                </a:lnTo>
                <a:lnTo>
                  <a:pt x="733356" y="169129"/>
                </a:lnTo>
                <a:lnTo>
                  <a:pt x="773449" y="148182"/>
                </a:lnTo>
                <a:lnTo>
                  <a:pt x="814289" y="128504"/>
                </a:lnTo>
                <a:lnTo>
                  <a:pt x="855849" y="110120"/>
                </a:lnTo>
                <a:lnTo>
                  <a:pt x="898105" y="93058"/>
                </a:lnTo>
                <a:lnTo>
                  <a:pt x="941029" y="77342"/>
                </a:lnTo>
                <a:lnTo>
                  <a:pt x="984595" y="62999"/>
                </a:lnTo>
                <a:lnTo>
                  <a:pt x="1028777" y="50055"/>
                </a:lnTo>
                <a:lnTo>
                  <a:pt x="1073550" y="38536"/>
                </a:lnTo>
                <a:lnTo>
                  <a:pt x="1118888" y="28469"/>
                </a:lnTo>
                <a:lnTo>
                  <a:pt x="1164763" y="19879"/>
                </a:lnTo>
                <a:lnTo>
                  <a:pt x="1211150" y="12792"/>
                </a:lnTo>
                <a:lnTo>
                  <a:pt x="1258024" y="7234"/>
                </a:lnTo>
                <a:lnTo>
                  <a:pt x="1305357" y="3232"/>
                </a:lnTo>
                <a:lnTo>
                  <a:pt x="1353124" y="812"/>
                </a:lnTo>
                <a:lnTo>
                  <a:pt x="1401298" y="0"/>
                </a:lnTo>
                <a:lnTo>
                  <a:pt x="1449473" y="812"/>
                </a:lnTo>
                <a:lnTo>
                  <a:pt x="1497240" y="3232"/>
                </a:lnTo>
                <a:lnTo>
                  <a:pt x="1544573" y="7234"/>
                </a:lnTo>
                <a:lnTo>
                  <a:pt x="1591446" y="12792"/>
                </a:lnTo>
                <a:lnTo>
                  <a:pt x="1637834" y="19879"/>
                </a:lnTo>
                <a:lnTo>
                  <a:pt x="1683709" y="28469"/>
                </a:lnTo>
                <a:lnTo>
                  <a:pt x="1729046" y="38536"/>
                </a:lnTo>
                <a:lnTo>
                  <a:pt x="1773819" y="50055"/>
                </a:lnTo>
                <a:lnTo>
                  <a:pt x="1818002" y="62999"/>
                </a:lnTo>
                <a:lnTo>
                  <a:pt x="1861568" y="77342"/>
                </a:lnTo>
                <a:lnTo>
                  <a:pt x="1904492" y="93058"/>
                </a:lnTo>
                <a:lnTo>
                  <a:pt x="1946747" y="110120"/>
                </a:lnTo>
                <a:lnTo>
                  <a:pt x="1988307" y="128504"/>
                </a:lnTo>
                <a:lnTo>
                  <a:pt x="2029147" y="148182"/>
                </a:lnTo>
                <a:lnTo>
                  <a:pt x="2069240" y="169129"/>
                </a:lnTo>
                <a:lnTo>
                  <a:pt x="2108560" y="191318"/>
                </a:lnTo>
                <a:lnTo>
                  <a:pt x="2147082" y="214723"/>
                </a:lnTo>
                <a:lnTo>
                  <a:pt x="2184778" y="239319"/>
                </a:lnTo>
                <a:lnTo>
                  <a:pt x="2221622" y="265079"/>
                </a:lnTo>
                <a:lnTo>
                  <a:pt x="2257590" y="291978"/>
                </a:lnTo>
                <a:lnTo>
                  <a:pt x="2292654" y="319988"/>
                </a:lnTo>
                <a:lnTo>
                  <a:pt x="2326789" y="349084"/>
                </a:lnTo>
                <a:lnTo>
                  <a:pt x="2359968" y="379240"/>
                </a:lnTo>
                <a:lnTo>
                  <a:pt x="2392166" y="410430"/>
                </a:lnTo>
                <a:lnTo>
                  <a:pt x="2423356" y="442628"/>
                </a:lnTo>
                <a:lnTo>
                  <a:pt x="2453512" y="475807"/>
                </a:lnTo>
                <a:lnTo>
                  <a:pt x="2482608" y="509942"/>
                </a:lnTo>
                <a:lnTo>
                  <a:pt x="2510619" y="545006"/>
                </a:lnTo>
                <a:lnTo>
                  <a:pt x="2537517" y="580974"/>
                </a:lnTo>
                <a:lnTo>
                  <a:pt x="2563277" y="617819"/>
                </a:lnTo>
                <a:lnTo>
                  <a:pt x="2587873" y="655515"/>
                </a:lnTo>
                <a:lnTo>
                  <a:pt x="2611278" y="694036"/>
                </a:lnTo>
                <a:lnTo>
                  <a:pt x="2633468" y="733356"/>
                </a:lnTo>
                <a:lnTo>
                  <a:pt x="2654414" y="773449"/>
                </a:lnTo>
                <a:lnTo>
                  <a:pt x="2674092" y="814289"/>
                </a:lnTo>
                <a:lnTo>
                  <a:pt x="2692476" y="855849"/>
                </a:lnTo>
                <a:lnTo>
                  <a:pt x="2709538" y="898105"/>
                </a:lnTo>
                <a:lnTo>
                  <a:pt x="2725254" y="941028"/>
                </a:lnTo>
                <a:lnTo>
                  <a:pt x="2739597" y="984595"/>
                </a:lnTo>
                <a:lnTo>
                  <a:pt x="2752541" y="1028777"/>
                </a:lnTo>
                <a:lnTo>
                  <a:pt x="2764060" y="1073550"/>
                </a:lnTo>
                <a:lnTo>
                  <a:pt x="2774127" y="1118888"/>
                </a:lnTo>
                <a:lnTo>
                  <a:pt x="2782718" y="1164763"/>
                </a:lnTo>
                <a:lnTo>
                  <a:pt x="2789805" y="1211150"/>
                </a:lnTo>
                <a:lnTo>
                  <a:pt x="2795362" y="1258023"/>
                </a:lnTo>
                <a:lnTo>
                  <a:pt x="2799364" y="1305357"/>
                </a:lnTo>
                <a:lnTo>
                  <a:pt x="2801784" y="1353124"/>
                </a:lnTo>
                <a:lnTo>
                  <a:pt x="2802597" y="1401298"/>
                </a:lnTo>
                <a:lnTo>
                  <a:pt x="2801784" y="1449473"/>
                </a:lnTo>
                <a:lnTo>
                  <a:pt x="2799364" y="1497240"/>
                </a:lnTo>
                <a:lnTo>
                  <a:pt x="2795362" y="1544573"/>
                </a:lnTo>
                <a:lnTo>
                  <a:pt x="2789805" y="1591446"/>
                </a:lnTo>
                <a:lnTo>
                  <a:pt x="2782718" y="1637833"/>
                </a:lnTo>
                <a:lnTo>
                  <a:pt x="2774127" y="1683709"/>
                </a:lnTo>
                <a:lnTo>
                  <a:pt x="2764060" y="1729046"/>
                </a:lnTo>
                <a:lnTo>
                  <a:pt x="2752541" y="1773819"/>
                </a:lnTo>
                <a:lnTo>
                  <a:pt x="2739597" y="1818001"/>
                </a:lnTo>
                <a:lnTo>
                  <a:pt x="2725254" y="1861568"/>
                </a:lnTo>
                <a:lnTo>
                  <a:pt x="2709538" y="1904491"/>
                </a:lnTo>
                <a:lnTo>
                  <a:pt x="2692476" y="1946747"/>
                </a:lnTo>
                <a:lnTo>
                  <a:pt x="2674092" y="1988307"/>
                </a:lnTo>
                <a:lnTo>
                  <a:pt x="2654414" y="2029147"/>
                </a:lnTo>
                <a:lnTo>
                  <a:pt x="2633468" y="2069240"/>
                </a:lnTo>
                <a:lnTo>
                  <a:pt x="2611278" y="2108560"/>
                </a:lnTo>
                <a:lnTo>
                  <a:pt x="2587873" y="2147081"/>
                </a:lnTo>
                <a:lnTo>
                  <a:pt x="2563277" y="2184777"/>
                </a:lnTo>
                <a:lnTo>
                  <a:pt x="2537517" y="2221622"/>
                </a:lnTo>
                <a:lnTo>
                  <a:pt x="2510619" y="2257590"/>
                </a:lnTo>
                <a:lnTo>
                  <a:pt x="2482608" y="2292654"/>
                </a:lnTo>
                <a:lnTo>
                  <a:pt x="2453512" y="2326789"/>
                </a:lnTo>
                <a:lnTo>
                  <a:pt x="2423356" y="2359968"/>
                </a:lnTo>
                <a:lnTo>
                  <a:pt x="2392166" y="2392166"/>
                </a:lnTo>
                <a:lnTo>
                  <a:pt x="2359968" y="2423356"/>
                </a:lnTo>
                <a:lnTo>
                  <a:pt x="2326789" y="2453512"/>
                </a:lnTo>
                <a:lnTo>
                  <a:pt x="2292654" y="2482608"/>
                </a:lnTo>
                <a:lnTo>
                  <a:pt x="2257590" y="2510618"/>
                </a:lnTo>
                <a:lnTo>
                  <a:pt x="2221622" y="2537517"/>
                </a:lnTo>
                <a:lnTo>
                  <a:pt x="2184778" y="2563277"/>
                </a:lnTo>
                <a:lnTo>
                  <a:pt x="2147082" y="2587873"/>
                </a:lnTo>
                <a:lnTo>
                  <a:pt x="2108560" y="2611278"/>
                </a:lnTo>
                <a:lnTo>
                  <a:pt x="2069240" y="2633468"/>
                </a:lnTo>
                <a:lnTo>
                  <a:pt x="2029147" y="2654414"/>
                </a:lnTo>
                <a:lnTo>
                  <a:pt x="1988307" y="2674092"/>
                </a:lnTo>
                <a:lnTo>
                  <a:pt x="1946747" y="2692476"/>
                </a:lnTo>
                <a:lnTo>
                  <a:pt x="1904492" y="2709538"/>
                </a:lnTo>
                <a:lnTo>
                  <a:pt x="1861568" y="2725254"/>
                </a:lnTo>
                <a:lnTo>
                  <a:pt x="1818002" y="2739597"/>
                </a:lnTo>
                <a:lnTo>
                  <a:pt x="1773819" y="2752541"/>
                </a:lnTo>
                <a:lnTo>
                  <a:pt x="1729046" y="2764060"/>
                </a:lnTo>
                <a:lnTo>
                  <a:pt x="1683709" y="2774127"/>
                </a:lnTo>
                <a:lnTo>
                  <a:pt x="1637834" y="2782718"/>
                </a:lnTo>
                <a:lnTo>
                  <a:pt x="1591446" y="2789805"/>
                </a:lnTo>
                <a:lnTo>
                  <a:pt x="1544573" y="2795362"/>
                </a:lnTo>
                <a:lnTo>
                  <a:pt x="1497240" y="2799364"/>
                </a:lnTo>
                <a:lnTo>
                  <a:pt x="1449473" y="2801784"/>
                </a:lnTo>
                <a:lnTo>
                  <a:pt x="1401298" y="2802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2400" y="4348524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287" y="642575"/>
                </a:moveTo>
                <a:lnTo>
                  <a:pt x="273809" y="639091"/>
                </a:lnTo>
                <a:lnTo>
                  <a:pt x="228495" y="628972"/>
                </a:lnTo>
                <a:lnTo>
                  <a:pt x="185840" y="612713"/>
                </a:lnTo>
                <a:lnTo>
                  <a:pt x="146343" y="590813"/>
                </a:lnTo>
                <a:lnTo>
                  <a:pt x="110499" y="563768"/>
                </a:lnTo>
                <a:lnTo>
                  <a:pt x="78806" y="532075"/>
                </a:lnTo>
                <a:lnTo>
                  <a:pt x="51761" y="496231"/>
                </a:lnTo>
                <a:lnTo>
                  <a:pt x="29861" y="456734"/>
                </a:lnTo>
                <a:lnTo>
                  <a:pt x="13602" y="414079"/>
                </a:lnTo>
                <a:lnTo>
                  <a:pt x="3483" y="368765"/>
                </a:lnTo>
                <a:lnTo>
                  <a:pt x="0" y="321287"/>
                </a:lnTo>
                <a:lnTo>
                  <a:pt x="3483" y="273810"/>
                </a:lnTo>
                <a:lnTo>
                  <a:pt x="13602" y="228495"/>
                </a:lnTo>
                <a:lnTo>
                  <a:pt x="29861" y="185840"/>
                </a:lnTo>
                <a:lnTo>
                  <a:pt x="51761" y="146343"/>
                </a:lnTo>
                <a:lnTo>
                  <a:pt x="78806" y="110499"/>
                </a:lnTo>
                <a:lnTo>
                  <a:pt x="110499" y="78806"/>
                </a:lnTo>
                <a:lnTo>
                  <a:pt x="146343" y="51761"/>
                </a:lnTo>
                <a:lnTo>
                  <a:pt x="185840" y="29861"/>
                </a:lnTo>
                <a:lnTo>
                  <a:pt x="228495" y="13603"/>
                </a:lnTo>
                <a:lnTo>
                  <a:pt x="273809" y="3483"/>
                </a:lnTo>
                <a:lnTo>
                  <a:pt x="321287" y="0"/>
                </a:lnTo>
                <a:lnTo>
                  <a:pt x="368764" y="3483"/>
                </a:lnTo>
                <a:lnTo>
                  <a:pt x="414079" y="13603"/>
                </a:lnTo>
                <a:lnTo>
                  <a:pt x="456734" y="29861"/>
                </a:lnTo>
                <a:lnTo>
                  <a:pt x="496231" y="51761"/>
                </a:lnTo>
                <a:lnTo>
                  <a:pt x="532075" y="78806"/>
                </a:lnTo>
                <a:lnTo>
                  <a:pt x="563768" y="110499"/>
                </a:lnTo>
                <a:lnTo>
                  <a:pt x="590813" y="146343"/>
                </a:lnTo>
                <a:lnTo>
                  <a:pt x="612713" y="185840"/>
                </a:lnTo>
                <a:lnTo>
                  <a:pt x="628971" y="228495"/>
                </a:lnTo>
                <a:lnTo>
                  <a:pt x="639091" y="273810"/>
                </a:lnTo>
                <a:lnTo>
                  <a:pt x="642574" y="321287"/>
                </a:lnTo>
                <a:lnTo>
                  <a:pt x="639091" y="368765"/>
                </a:lnTo>
                <a:lnTo>
                  <a:pt x="628971" y="414079"/>
                </a:lnTo>
                <a:lnTo>
                  <a:pt x="612713" y="456734"/>
                </a:lnTo>
                <a:lnTo>
                  <a:pt x="590813" y="496231"/>
                </a:lnTo>
                <a:lnTo>
                  <a:pt x="563768" y="532075"/>
                </a:lnTo>
                <a:lnTo>
                  <a:pt x="532075" y="563768"/>
                </a:lnTo>
                <a:lnTo>
                  <a:pt x="496231" y="590813"/>
                </a:lnTo>
                <a:lnTo>
                  <a:pt x="456734" y="612713"/>
                </a:lnTo>
                <a:lnTo>
                  <a:pt x="414079" y="628972"/>
                </a:lnTo>
                <a:lnTo>
                  <a:pt x="368764" y="639091"/>
                </a:lnTo>
                <a:lnTo>
                  <a:pt x="321287" y="642575"/>
                </a:lnTo>
                <a:close/>
              </a:path>
            </a:pathLst>
          </a:custGeom>
          <a:solidFill>
            <a:srgbClr val="8B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2400" y="5672260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287" y="642575"/>
                </a:moveTo>
                <a:lnTo>
                  <a:pt x="273809" y="639091"/>
                </a:lnTo>
                <a:lnTo>
                  <a:pt x="228495" y="628972"/>
                </a:lnTo>
                <a:lnTo>
                  <a:pt x="185840" y="612713"/>
                </a:lnTo>
                <a:lnTo>
                  <a:pt x="146343" y="590813"/>
                </a:lnTo>
                <a:lnTo>
                  <a:pt x="110499" y="563768"/>
                </a:lnTo>
                <a:lnTo>
                  <a:pt x="78806" y="532075"/>
                </a:lnTo>
                <a:lnTo>
                  <a:pt x="51761" y="496231"/>
                </a:lnTo>
                <a:lnTo>
                  <a:pt x="29861" y="456734"/>
                </a:lnTo>
                <a:lnTo>
                  <a:pt x="13602" y="414079"/>
                </a:lnTo>
                <a:lnTo>
                  <a:pt x="3483" y="368765"/>
                </a:lnTo>
                <a:lnTo>
                  <a:pt x="0" y="321287"/>
                </a:lnTo>
                <a:lnTo>
                  <a:pt x="3483" y="273809"/>
                </a:lnTo>
                <a:lnTo>
                  <a:pt x="13602" y="228495"/>
                </a:lnTo>
                <a:lnTo>
                  <a:pt x="29861" y="185840"/>
                </a:lnTo>
                <a:lnTo>
                  <a:pt x="51761" y="146343"/>
                </a:lnTo>
                <a:lnTo>
                  <a:pt x="78806" y="110499"/>
                </a:lnTo>
                <a:lnTo>
                  <a:pt x="110499" y="78806"/>
                </a:lnTo>
                <a:lnTo>
                  <a:pt x="146343" y="51761"/>
                </a:lnTo>
                <a:lnTo>
                  <a:pt x="185840" y="29861"/>
                </a:lnTo>
                <a:lnTo>
                  <a:pt x="228495" y="13602"/>
                </a:lnTo>
                <a:lnTo>
                  <a:pt x="273809" y="3483"/>
                </a:lnTo>
                <a:lnTo>
                  <a:pt x="321287" y="0"/>
                </a:lnTo>
                <a:lnTo>
                  <a:pt x="368764" y="3483"/>
                </a:lnTo>
                <a:lnTo>
                  <a:pt x="414079" y="13602"/>
                </a:lnTo>
                <a:lnTo>
                  <a:pt x="456734" y="29861"/>
                </a:lnTo>
                <a:lnTo>
                  <a:pt x="496231" y="51761"/>
                </a:lnTo>
                <a:lnTo>
                  <a:pt x="532075" y="78806"/>
                </a:lnTo>
                <a:lnTo>
                  <a:pt x="563768" y="110499"/>
                </a:lnTo>
                <a:lnTo>
                  <a:pt x="590813" y="146343"/>
                </a:lnTo>
                <a:lnTo>
                  <a:pt x="612713" y="185840"/>
                </a:lnTo>
                <a:lnTo>
                  <a:pt x="628971" y="228495"/>
                </a:lnTo>
                <a:lnTo>
                  <a:pt x="639091" y="273809"/>
                </a:lnTo>
                <a:lnTo>
                  <a:pt x="642574" y="321287"/>
                </a:lnTo>
                <a:lnTo>
                  <a:pt x="639091" y="368765"/>
                </a:lnTo>
                <a:lnTo>
                  <a:pt x="628971" y="414079"/>
                </a:lnTo>
                <a:lnTo>
                  <a:pt x="612713" y="456734"/>
                </a:lnTo>
                <a:lnTo>
                  <a:pt x="590813" y="496231"/>
                </a:lnTo>
                <a:lnTo>
                  <a:pt x="563768" y="532075"/>
                </a:lnTo>
                <a:lnTo>
                  <a:pt x="532075" y="563768"/>
                </a:lnTo>
                <a:lnTo>
                  <a:pt x="496231" y="590813"/>
                </a:lnTo>
                <a:lnTo>
                  <a:pt x="456734" y="612713"/>
                </a:lnTo>
                <a:lnTo>
                  <a:pt x="414079" y="628972"/>
                </a:lnTo>
                <a:lnTo>
                  <a:pt x="368764" y="639091"/>
                </a:lnTo>
                <a:lnTo>
                  <a:pt x="321287" y="642575"/>
                </a:lnTo>
                <a:close/>
              </a:path>
            </a:pathLst>
          </a:custGeom>
          <a:solidFill>
            <a:srgbClr val="F7D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2400" y="7319160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287" y="642575"/>
                </a:moveTo>
                <a:lnTo>
                  <a:pt x="273809" y="639091"/>
                </a:lnTo>
                <a:lnTo>
                  <a:pt x="228495" y="628972"/>
                </a:lnTo>
                <a:lnTo>
                  <a:pt x="185840" y="612713"/>
                </a:lnTo>
                <a:lnTo>
                  <a:pt x="146343" y="590813"/>
                </a:lnTo>
                <a:lnTo>
                  <a:pt x="110499" y="563768"/>
                </a:lnTo>
                <a:lnTo>
                  <a:pt x="78806" y="532075"/>
                </a:lnTo>
                <a:lnTo>
                  <a:pt x="51761" y="496231"/>
                </a:lnTo>
                <a:lnTo>
                  <a:pt x="29861" y="456733"/>
                </a:lnTo>
                <a:lnTo>
                  <a:pt x="13602" y="414079"/>
                </a:lnTo>
                <a:lnTo>
                  <a:pt x="3483" y="368764"/>
                </a:lnTo>
                <a:lnTo>
                  <a:pt x="0" y="321286"/>
                </a:lnTo>
                <a:lnTo>
                  <a:pt x="3483" y="273809"/>
                </a:lnTo>
                <a:lnTo>
                  <a:pt x="13602" y="228495"/>
                </a:lnTo>
                <a:lnTo>
                  <a:pt x="29861" y="185840"/>
                </a:lnTo>
                <a:lnTo>
                  <a:pt x="51761" y="146342"/>
                </a:lnTo>
                <a:lnTo>
                  <a:pt x="78806" y="110499"/>
                </a:lnTo>
                <a:lnTo>
                  <a:pt x="110499" y="78806"/>
                </a:lnTo>
                <a:lnTo>
                  <a:pt x="146343" y="51761"/>
                </a:lnTo>
                <a:lnTo>
                  <a:pt x="185840" y="29861"/>
                </a:lnTo>
                <a:lnTo>
                  <a:pt x="228495" y="13602"/>
                </a:lnTo>
                <a:lnTo>
                  <a:pt x="273809" y="3483"/>
                </a:lnTo>
                <a:lnTo>
                  <a:pt x="321287" y="0"/>
                </a:lnTo>
                <a:lnTo>
                  <a:pt x="368764" y="3483"/>
                </a:lnTo>
                <a:lnTo>
                  <a:pt x="414079" y="13602"/>
                </a:lnTo>
                <a:lnTo>
                  <a:pt x="456734" y="29861"/>
                </a:lnTo>
                <a:lnTo>
                  <a:pt x="496231" y="51761"/>
                </a:lnTo>
                <a:lnTo>
                  <a:pt x="532075" y="78806"/>
                </a:lnTo>
                <a:lnTo>
                  <a:pt x="563768" y="110499"/>
                </a:lnTo>
                <a:lnTo>
                  <a:pt x="590813" y="146342"/>
                </a:lnTo>
                <a:lnTo>
                  <a:pt x="612713" y="185840"/>
                </a:lnTo>
                <a:lnTo>
                  <a:pt x="628971" y="228495"/>
                </a:lnTo>
                <a:lnTo>
                  <a:pt x="639091" y="273809"/>
                </a:lnTo>
                <a:lnTo>
                  <a:pt x="642574" y="321286"/>
                </a:lnTo>
                <a:lnTo>
                  <a:pt x="639091" y="368764"/>
                </a:lnTo>
                <a:lnTo>
                  <a:pt x="628971" y="414079"/>
                </a:lnTo>
                <a:lnTo>
                  <a:pt x="612713" y="456733"/>
                </a:lnTo>
                <a:lnTo>
                  <a:pt x="590813" y="496231"/>
                </a:lnTo>
                <a:lnTo>
                  <a:pt x="563768" y="532075"/>
                </a:lnTo>
                <a:lnTo>
                  <a:pt x="532075" y="563768"/>
                </a:lnTo>
                <a:lnTo>
                  <a:pt x="496231" y="590813"/>
                </a:lnTo>
                <a:lnTo>
                  <a:pt x="456734" y="612713"/>
                </a:lnTo>
                <a:lnTo>
                  <a:pt x="414079" y="628972"/>
                </a:lnTo>
                <a:lnTo>
                  <a:pt x="368764" y="639091"/>
                </a:lnTo>
                <a:lnTo>
                  <a:pt x="321287" y="642575"/>
                </a:lnTo>
                <a:close/>
              </a:path>
            </a:pathLst>
          </a:custGeom>
          <a:solidFill>
            <a:srgbClr val="8B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2400" y="8400522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287" y="642575"/>
                </a:moveTo>
                <a:lnTo>
                  <a:pt x="273809" y="639091"/>
                </a:lnTo>
                <a:lnTo>
                  <a:pt x="228495" y="628972"/>
                </a:lnTo>
                <a:lnTo>
                  <a:pt x="185840" y="612713"/>
                </a:lnTo>
                <a:lnTo>
                  <a:pt x="146343" y="590813"/>
                </a:lnTo>
                <a:lnTo>
                  <a:pt x="110499" y="563768"/>
                </a:lnTo>
                <a:lnTo>
                  <a:pt x="78806" y="532075"/>
                </a:lnTo>
                <a:lnTo>
                  <a:pt x="51761" y="496231"/>
                </a:lnTo>
                <a:lnTo>
                  <a:pt x="29861" y="456734"/>
                </a:lnTo>
                <a:lnTo>
                  <a:pt x="13602" y="414079"/>
                </a:lnTo>
                <a:lnTo>
                  <a:pt x="3483" y="368764"/>
                </a:lnTo>
                <a:lnTo>
                  <a:pt x="0" y="321287"/>
                </a:lnTo>
                <a:lnTo>
                  <a:pt x="3483" y="273809"/>
                </a:lnTo>
                <a:lnTo>
                  <a:pt x="13602" y="228495"/>
                </a:lnTo>
                <a:lnTo>
                  <a:pt x="29861" y="185840"/>
                </a:lnTo>
                <a:lnTo>
                  <a:pt x="51761" y="146343"/>
                </a:lnTo>
                <a:lnTo>
                  <a:pt x="78806" y="110499"/>
                </a:lnTo>
                <a:lnTo>
                  <a:pt x="110499" y="78806"/>
                </a:lnTo>
                <a:lnTo>
                  <a:pt x="146343" y="51761"/>
                </a:lnTo>
                <a:lnTo>
                  <a:pt x="185840" y="29861"/>
                </a:lnTo>
                <a:lnTo>
                  <a:pt x="228495" y="13603"/>
                </a:lnTo>
                <a:lnTo>
                  <a:pt x="273809" y="3483"/>
                </a:lnTo>
                <a:lnTo>
                  <a:pt x="321287" y="0"/>
                </a:lnTo>
                <a:lnTo>
                  <a:pt x="368764" y="3483"/>
                </a:lnTo>
                <a:lnTo>
                  <a:pt x="414079" y="13603"/>
                </a:lnTo>
                <a:lnTo>
                  <a:pt x="456734" y="29861"/>
                </a:lnTo>
                <a:lnTo>
                  <a:pt x="496231" y="51761"/>
                </a:lnTo>
                <a:lnTo>
                  <a:pt x="532075" y="78806"/>
                </a:lnTo>
                <a:lnTo>
                  <a:pt x="563768" y="110499"/>
                </a:lnTo>
                <a:lnTo>
                  <a:pt x="590813" y="146343"/>
                </a:lnTo>
                <a:lnTo>
                  <a:pt x="612713" y="185840"/>
                </a:lnTo>
                <a:lnTo>
                  <a:pt x="628971" y="228495"/>
                </a:lnTo>
                <a:lnTo>
                  <a:pt x="639091" y="273809"/>
                </a:lnTo>
                <a:lnTo>
                  <a:pt x="642574" y="321287"/>
                </a:lnTo>
                <a:lnTo>
                  <a:pt x="639091" y="368764"/>
                </a:lnTo>
                <a:lnTo>
                  <a:pt x="628971" y="414079"/>
                </a:lnTo>
                <a:lnTo>
                  <a:pt x="612713" y="456734"/>
                </a:lnTo>
                <a:lnTo>
                  <a:pt x="590813" y="496231"/>
                </a:lnTo>
                <a:lnTo>
                  <a:pt x="563768" y="532075"/>
                </a:lnTo>
                <a:lnTo>
                  <a:pt x="532075" y="563768"/>
                </a:lnTo>
                <a:lnTo>
                  <a:pt x="496231" y="590813"/>
                </a:lnTo>
                <a:lnTo>
                  <a:pt x="456734" y="612713"/>
                </a:lnTo>
                <a:lnTo>
                  <a:pt x="414079" y="628972"/>
                </a:lnTo>
                <a:lnTo>
                  <a:pt x="368764" y="639091"/>
                </a:lnTo>
                <a:lnTo>
                  <a:pt x="321287" y="642575"/>
                </a:lnTo>
                <a:close/>
              </a:path>
            </a:pathLst>
          </a:custGeom>
          <a:solidFill>
            <a:srgbClr val="F7D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2400" y="9220865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287" y="642575"/>
                </a:moveTo>
                <a:lnTo>
                  <a:pt x="273809" y="639091"/>
                </a:lnTo>
                <a:lnTo>
                  <a:pt x="228495" y="628972"/>
                </a:lnTo>
                <a:lnTo>
                  <a:pt x="185840" y="612713"/>
                </a:lnTo>
                <a:lnTo>
                  <a:pt x="146343" y="590813"/>
                </a:lnTo>
                <a:lnTo>
                  <a:pt x="110499" y="563768"/>
                </a:lnTo>
                <a:lnTo>
                  <a:pt x="78806" y="532075"/>
                </a:lnTo>
                <a:lnTo>
                  <a:pt x="51761" y="496231"/>
                </a:lnTo>
                <a:lnTo>
                  <a:pt x="29861" y="456733"/>
                </a:lnTo>
                <a:lnTo>
                  <a:pt x="13602" y="414079"/>
                </a:lnTo>
                <a:lnTo>
                  <a:pt x="3483" y="368764"/>
                </a:lnTo>
                <a:lnTo>
                  <a:pt x="0" y="321286"/>
                </a:lnTo>
                <a:lnTo>
                  <a:pt x="3483" y="273809"/>
                </a:lnTo>
                <a:lnTo>
                  <a:pt x="13602" y="228495"/>
                </a:lnTo>
                <a:lnTo>
                  <a:pt x="29861" y="185840"/>
                </a:lnTo>
                <a:lnTo>
                  <a:pt x="51761" y="146342"/>
                </a:lnTo>
                <a:lnTo>
                  <a:pt x="78806" y="110499"/>
                </a:lnTo>
                <a:lnTo>
                  <a:pt x="110499" y="78806"/>
                </a:lnTo>
                <a:lnTo>
                  <a:pt x="146343" y="51761"/>
                </a:lnTo>
                <a:lnTo>
                  <a:pt x="185840" y="29861"/>
                </a:lnTo>
                <a:lnTo>
                  <a:pt x="228495" y="13602"/>
                </a:lnTo>
                <a:lnTo>
                  <a:pt x="273809" y="3483"/>
                </a:lnTo>
                <a:lnTo>
                  <a:pt x="321287" y="0"/>
                </a:lnTo>
                <a:lnTo>
                  <a:pt x="368764" y="3483"/>
                </a:lnTo>
                <a:lnTo>
                  <a:pt x="414079" y="13602"/>
                </a:lnTo>
                <a:lnTo>
                  <a:pt x="456734" y="29861"/>
                </a:lnTo>
                <a:lnTo>
                  <a:pt x="496231" y="51761"/>
                </a:lnTo>
                <a:lnTo>
                  <a:pt x="532075" y="78806"/>
                </a:lnTo>
                <a:lnTo>
                  <a:pt x="563768" y="110499"/>
                </a:lnTo>
                <a:lnTo>
                  <a:pt x="590813" y="146342"/>
                </a:lnTo>
                <a:lnTo>
                  <a:pt x="612713" y="185840"/>
                </a:lnTo>
                <a:lnTo>
                  <a:pt x="628971" y="228495"/>
                </a:lnTo>
                <a:lnTo>
                  <a:pt x="639091" y="273809"/>
                </a:lnTo>
                <a:lnTo>
                  <a:pt x="642574" y="321286"/>
                </a:lnTo>
                <a:lnTo>
                  <a:pt x="639091" y="368764"/>
                </a:lnTo>
                <a:lnTo>
                  <a:pt x="628971" y="414079"/>
                </a:lnTo>
                <a:lnTo>
                  <a:pt x="612713" y="456733"/>
                </a:lnTo>
                <a:lnTo>
                  <a:pt x="590813" y="496231"/>
                </a:lnTo>
                <a:lnTo>
                  <a:pt x="563768" y="532075"/>
                </a:lnTo>
                <a:lnTo>
                  <a:pt x="532075" y="563768"/>
                </a:lnTo>
                <a:lnTo>
                  <a:pt x="496231" y="590813"/>
                </a:lnTo>
                <a:lnTo>
                  <a:pt x="456734" y="612713"/>
                </a:lnTo>
                <a:lnTo>
                  <a:pt x="414079" y="628972"/>
                </a:lnTo>
                <a:lnTo>
                  <a:pt x="368764" y="639091"/>
                </a:lnTo>
                <a:lnTo>
                  <a:pt x="321287" y="642575"/>
                </a:lnTo>
                <a:close/>
              </a:path>
            </a:pathLst>
          </a:custGeom>
          <a:solidFill>
            <a:srgbClr val="8B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60215" y="420838"/>
            <a:ext cx="434975" cy="447040"/>
          </a:xfrm>
          <a:custGeom>
            <a:avLst/>
            <a:gdLst/>
            <a:ahLst/>
            <a:cxnLst/>
            <a:rect l="l" t="t" r="r" b="b"/>
            <a:pathLst>
              <a:path w="434975" h="447040">
                <a:moveTo>
                  <a:pt x="217181" y="446724"/>
                </a:moveTo>
                <a:lnTo>
                  <a:pt x="172084" y="442517"/>
                </a:lnTo>
                <a:lnTo>
                  <a:pt x="130695" y="430305"/>
                </a:lnTo>
                <a:lnTo>
                  <a:pt x="93722" y="410703"/>
                </a:lnTo>
                <a:lnTo>
                  <a:pt x="61878" y="384326"/>
                </a:lnTo>
                <a:lnTo>
                  <a:pt x="35872" y="351789"/>
                </a:lnTo>
                <a:lnTo>
                  <a:pt x="16417" y="313706"/>
                </a:lnTo>
                <a:lnTo>
                  <a:pt x="4222" y="270692"/>
                </a:lnTo>
                <a:lnTo>
                  <a:pt x="0" y="223362"/>
                </a:lnTo>
                <a:lnTo>
                  <a:pt x="4222" y="176032"/>
                </a:lnTo>
                <a:lnTo>
                  <a:pt x="16417" y="133018"/>
                </a:lnTo>
                <a:lnTo>
                  <a:pt x="35872" y="94935"/>
                </a:lnTo>
                <a:lnTo>
                  <a:pt x="61878" y="62397"/>
                </a:lnTo>
                <a:lnTo>
                  <a:pt x="93722" y="36020"/>
                </a:lnTo>
                <a:lnTo>
                  <a:pt x="130695" y="16419"/>
                </a:lnTo>
                <a:lnTo>
                  <a:pt x="172084" y="4207"/>
                </a:lnTo>
                <a:lnTo>
                  <a:pt x="217181" y="0"/>
                </a:lnTo>
                <a:lnTo>
                  <a:pt x="262277" y="4207"/>
                </a:lnTo>
                <a:lnTo>
                  <a:pt x="303667" y="16419"/>
                </a:lnTo>
                <a:lnTo>
                  <a:pt x="340639" y="36020"/>
                </a:lnTo>
                <a:lnTo>
                  <a:pt x="372484" y="62397"/>
                </a:lnTo>
                <a:lnTo>
                  <a:pt x="385762" y="79010"/>
                </a:lnTo>
                <a:lnTo>
                  <a:pt x="217181" y="79010"/>
                </a:lnTo>
                <a:lnTo>
                  <a:pt x="174840" y="85691"/>
                </a:lnTo>
                <a:lnTo>
                  <a:pt x="138686" y="104825"/>
                </a:lnTo>
                <a:lnTo>
                  <a:pt x="110569" y="135054"/>
                </a:lnTo>
                <a:lnTo>
                  <a:pt x="92341" y="175020"/>
                </a:lnTo>
                <a:lnTo>
                  <a:pt x="85853" y="223362"/>
                </a:lnTo>
                <a:lnTo>
                  <a:pt x="92338" y="271682"/>
                </a:lnTo>
                <a:lnTo>
                  <a:pt x="110560" y="311633"/>
                </a:lnTo>
                <a:lnTo>
                  <a:pt x="138673" y="341855"/>
                </a:lnTo>
                <a:lnTo>
                  <a:pt x="174832" y="360987"/>
                </a:lnTo>
                <a:lnTo>
                  <a:pt x="217181" y="367667"/>
                </a:lnTo>
                <a:lnTo>
                  <a:pt x="385799" y="367667"/>
                </a:lnTo>
                <a:lnTo>
                  <a:pt x="372484" y="384326"/>
                </a:lnTo>
                <a:lnTo>
                  <a:pt x="340639" y="410703"/>
                </a:lnTo>
                <a:lnTo>
                  <a:pt x="303667" y="430305"/>
                </a:lnTo>
                <a:lnTo>
                  <a:pt x="262277" y="442517"/>
                </a:lnTo>
                <a:lnTo>
                  <a:pt x="217181" y="446724"/>
                </a:lnTo>
                <a:close/>
              </a:path>
              <a:path w="434975" h="447040">
                <a:moveTo>
                  <a:pt x="385799" y="367667"/>
                </a:moveTo>
                <a:lnTo>
                  <a:pt x="217181" y="367667"/>
                </a:lnTo>
                <a:lnTo>
                  <a:pt x="259502" y="360987"/>
                </a:lnTo>
                <a:lnTo>
                  <a:pt x="295610" y="341855"/>
                </a:lnTo>
                <a:lnTo>
                  <a:pt x="323673" y="311633"/>
                </a:lnTo>
                <a:lnTo>
                  <a:pt x="341855" y="271682"/>
                </a:lnTo>
                <a:lnTo>
                  <a:pt x="348323" y="223362"/>
                </a:lnTo>
                <a:lnTo>
                  <a:pt x="348508" y="223362"/>
                </a:lnTo>
                <a:lnTo>
                  <a:pt x="342021" y="175020"/>
                </a:lnTo>
                <a:lnTo>
                  <a:pt x="323793" y="135054"/>
                </a:lnTo>
                <a:lnTo>
                  <a:pt x="295676" y="104825"/>
                </a:lnTo>
                <a:lnTo>
                  <a:pt x="259521" y="85691"/>
                </a:lnTo>
                <a:lnTo>
                  <a:pt x="217181" y="79010"/>
                </a:lnTo>
                <a:lnTo>
                  <a:pt x="385762" y="79010"/>
                </a:lnTo>
                <a:lnTo>
                  <a:pt x="398489" y="94935"/>
                </a:lnTo>
                <a:lnTo>
                  <a:pt x="417944" y="133018"/>
                </a:lnTo>
                <a:lnTo>
                  <a:pt x="430139" y="176032"/>
                </a:lnTo>
                <a:lnTo>
                  <a:pt x="434362" y="223362"/>
                </a:lnTo>
                <a:lnTo>
                  <a:pt x="430139" y="270692"/>
                </a:lnTo>
                <a:lnTo>
                  <a:pt x="417944" y="313706"/>
                </a:lnTo>
                <a:lnTo>
                  <a:pt x="398489" y="351789"/>
                </a:lnTo>
                <a:lnTo>
                  <a:pt x="385799" y="367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24345" y="616489"/>
            <a:ext cx="85725" cy="565785"/>
          </a:xfrm>
          <a:custGeom>
            <a:avLst/>
            <a:gdLst/>
            <a:ahLst/>
            <a:cxnLst/>
            <a:rect l="l" t="t" r="r" b="b"/>
            <a:pathLst>
              <a:path w="85725" h="565785">
                <a:moveTo>
                  <a:pt x="0" y="0"/>
                </a:moveTo>
                <a:lnTo>
                  <a:pt x="85714" y="0"/>
                </a:lnTo>
                <a:lnTo>
                  <a:pt x="85714" y="565354"/>
                </a:lnTo>
                <a:lnTo>
                  <a:pt x="0" y="5653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92046" y="616489"/>
            <a:ext cx="86360" cy="565785"/>
          </a:xfrm>
          <a:custGeom>
            <a:avLst/>
            <a:gdLst/>
            <a:ahLst/>
            <a:cxnLst/>
            <a:rect l="l" t="t" r="r" b="b"/>
            <a:pathLst>
              <a:path w="86359" h="565785">
                <a:moveTo>
                  <a:pt x="0" y="0"/>
                </a:moveTo>
                <a:lnTo>
                  <a:pt x="85992" y="0"/>
                </a:lnTo>
                <a:lnTo>
                  <a:pt x="85992" y="565354"/>
                </a:lnTo>
                <a:lnTo>
                  <a:pt x="0" y="5653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24341" y="616495"/>
            <a:ext cx="621665" cy="644525"/>
          </a:xfrm>
          <a:custGeom>
            <a:avLst/>
            <a:gdLst/>
            <a:ahLst/>
            <a:cxnLst/>
            <a:rect l="l" t="t" r="r" b="b"/>
            <a:pathLst>
              <a:path w="621665" h="644525">
                <a:moveTo>
                  <a:pt x="621538" y="0"/>
                </a:moveTo>
                <a:lnTo>
                  <a:pt x="535686" y="0"/>
                </a:lnTo>
                <a:lnTo>
                  <a:pt x="535686" y="565353"/>
                </a:lnTo>
                <a:lnTo>
                  <a:pt x="0" y="565353"/>
                </a:lnTo>
                <a:lnTo>
                  <a:pt x="0" y="644118"/>
                </a:lnTo>
                <a:lnTo>
                  <a:pt x="621538" y="644118"/>
                </a:lnTo>
                <a:lnTo>
                  <a:pt x="621538" y="565353"/>
                </a:lnTo>
                <a:lnTo>
                  <a:pt x="621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72947" y="831417"/>
            <a:ext cx="400050" cy="429895"/>
          </a:xfrm>
          <a:custGeom>
            <a:avLst/>
            <a:gdLst/>
            <a:ahLst/>
            <a:cxnLst/>
            <a:rect l="l" t="t" r="r" b="b"/>
            <a:pathLst>
              <a:path w="400050" h="429894">
                <a:moveTo>
                  <a:pt x="400002" y="429532"/>
                </a:moveTo>
                <a:lnTo>
                  <a:pt x="291041" y="429532"/>
                </a:lnTo>
                <a:lnTo>
                  <a:pt x="85853" y="203621"/>
                </a:lnTo>
                <a:lnTo>
                  <a:pt x="85853" y="429532"/>
                </a:lnTo>
                <a:lnTo>
                  <a:pt x="0" y="429532"/>
                </a:lnTo>
                <a:lnTo>
                  <a:pt x="0" y="0"/>
                </a:lnTo>
                <a:lnTo>
                  <a:pt x="85807" y="0"/>
                </a:lnTo>
                <a:lnTo>
                  <a:pt x="85807" y="190738"/>
                </a:lnTo>
                <a:lnTo>
                  <a:pt x="270388" y="0"/>
                </a:lnTo>
                <a:lnTo>
                  <a:pt x="384582" y="0"/>
                </a:lnTo>
                <a:lnTo>
                  <a:pt x="182821" y="195882"/>
                </a:lnTo>
                <a:lnTo>
                  <a:pt x="400002" y="429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82631" y="831741"/>
            <a:ext cx="392430" cy="429895"/>
          </a:xfrm>
          <a:custGeom>
            <a:avLst/>
            <a:gdLst/>
            <a:ahLst/>
            <a:cxnLst/>
            <a:rect l="l" t="t" r="r" b="b"/>
            <a:pathLst>
              <a:path w="392430" h="429894">
                <a:moveTo>
                  <a:pt x="392315" y="429532"/>
                </a:moveTo>
                <a:lnTo>
                  <a:pt x="306276" y="429207"/>
                </a:lnTo>
                <a:lnTo>
                  <a:pt x="306276" y="78732"/>
                </a:lnTo>
                <a:lnTo>
                  <a:pt x="152814" y="78732"/>
                </a:lnTo>
                <a:lnTo>
                  <a:pt x="151043" y="148167"/>
                </a:lnTo>
                <a:lnTo>
                  <a:pt x="148304" y="206401"/>
                </a:lnTo>
                <a:lnTo>
                  <a:pt x="144602" y="254487"/>
                </a:lnTo>
                <a:lnTo>
                  <a:pt x="139940" y="293475"/>
                </a:lnTo>
                <a:lnTo>
                  <a:pt x="122549" y="359981"/>
                </a:lnTo>
                <a:lnTo>
                  <a:pt x="96701" y="401606"/>
                </a:lnTo>
                <a:lnTo>
                  <a:pt x="61354" y="423098"/>
                </a:lnTo>
                <a:lnTo>
                  <a:pt x="15466" y="429207"/>
                </a:lnTo>
                <a:lnTo>
                  <a:pt x="0" y="429207"/>
                </a:lnTo>
                <a:lnTo>
                  <a:pt x="0" y="350428"/>
                </a:lnTo>
                <a:lnTo>
                  <a:pt x="6899" y="350428"/>
                </a:lnTo>
                <a:lnTo>
                  <a:pt x="23371" y="347749"/>
                </a:lnTo>
                <a:lnTo>
                  <a:pt x="57513" y="304087"/>
                </a:lnTo>
                <a:lnTo>
                  <a:pt x="66361" y="251726"/>
                </a:lnTo>
                <a:lnTo>
                  <a:pt x="69646" y="210624"/>
                </a:lnTo>
                <a:lnTo>
                  <a:pt x="72143" y="156504"/>
                </a:lnTo>
                <a:lnTo>
                  <a:pt x="73832" y="87064"/>
                </a:lnTo>
                <a:lnTo>
                  <a:pt x="74693" y="0"/>
                </a:lnTo>
                <a:lnTo>
                  <a:pt x="392315" y="0"/>
                </a:lnTo>
                <a:lnTo>
                  <a:pt x="392315" y="429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79507" y="822844"/>
            <a:ext cx="375285" cy="447040"/>
          </a:xfrm>
          <a:custGeom>
            <a:avLst/>
            <a:gdLst/>
            <a:ahLst/>
            <a:cxnLst/>
            <a:rect l="l" t="t" r="r" b="b"/>
            <a:pathLst>
              <a:path w="375284" h="447040">
                <a:moveTo>
                  <a:pt x="102246" y="152924"/>
                </a:moveTo>
                <a:lnTo>
                  <a:pt x="12873" y="152924"/>
                </a:lnTo>
                <a:lnTo>
                  <a:pt x="19923" y="103108"/>
                </a:lnTo>
                <a:lnTo>
                  <a:pt x="39517" y="64012"/>
                </a:lnTo>
                <a:lnTo>
                  <a:pt x="69316" y="34894"/>
                </a:lnTo>
                <a:lnTo>
                  <a:pt x="106983" y="15014"/>
                </a:lnTo>
                <a:lnTo>
                  <a:pt x="150182" y="3630"/>
                </a:lnTo>
                <a:lnTo>
                  <a:pt x="196574" y="0"/>
                </a:lnTo>
                <a:lnTo>
                  <a:pt x="241959" y="3259"/>
                </a:lnTo>
                <a:lnTo>
                  <a:pt x="284030" y="13483"/>
                </a:lnTo>
                <a:lnTo>
                  <a:pt x="320585" y="31343"/>
                </a:lnTo>
                <a:lnTo>
                  <a:pt x="349422" y="57510"/>
                </a:lnTo>
                <a:lnTo>
                  <a:pt x="355458" y="68723"/>
                </a:lnTo>
                <a:lnTo>
                  <a:pt x="196667" y="68723"/>
                </a:lnTo>
                <a:lnTo>
                  <a:pt x="158373" y="74027"/>
                </a:lnTo>
                <a:lnTo>
                  <a:pt x="128531" y="89883"/>
                </a:lnTo>
                <a:lnTo>
                  <a:pt x="109152" y="116210"/>
                </a:lnTo>
                <a:lnTo>
                  <a:pt x="102246" y="152924"/>
                </a:lnTo>
                <a:close/>
              </a:path>
              <a:path w="375284" h="447040">
                <a:moveTo>
                  <a:pt x="145914" y="446678"/>
                </a:moveTo>
                <a:lnTo>
                  <a:pt x="100196" y="442034"/>
                </a:lnTo>
                <a:lnTo>
                  <a:pt x="101049" y="442034"/>
                </a:lnTo>
                <a:lnTo>
                  <a:pt x="61544" y="428235"/>
                </a:lnTo>
                <a:lnTo>
                  <a:pt x="29356" y="404377"/>
                </a:lnTo>
                <a:lnTo>
                  <a:pt x="7840" y="370047"/>
                </a:lnTo>
                <a:lnTo>
                  <a:pt x="0" y="324709"/>
                </a:lnTo>
                <a:lnTo>
                  <a:pt x="5691" y="283890"/>
                </a:lnTo>
                <a:lnTo>
                  <a:pt x="45200" y="230496"/>
                </a:lnTo>
                <a:lnTo>
                  <a:pt x="108815" y="203913"/>
                </a:lnTo>
                <a:lnTo>
                  <a:pt x="214282" y="185824"/>
                </a:lnTo>
                <a:lnTo>
                  <a:pt x="244081" y="179094"/>
                </a:lnTo>
                <a:lnTo>
                  <a:pt x="267853" y="169301"/>
                </a:lnTo>
                <a:lnTo>
                  <a:pt x="283589" y="154818"/>
                </a:lnTo>
                <a:lnTo>
                  <a:pt x="289281" y="134017"/>
                </a:lnTo>
                <a:lnTo>
                  <a:pt x="282162" y="106044"/>
                </a:lnTo>
                <a:lnTo>
                  <a:pt x="262579" y="85573"/>
                </a:lnTo>
                <a:lnTo>
                  <a:pt x="233194" y="73001"/>
                </a:lnTo>
                <a:lnTo>
                  <a:pt x="196667" y="68723"/>
                </a:lnTo>
                <a:lnTo>
                  <a:pt x="355458" y="68723"/>
                </a:lnTo>
                <a:lnTo>
                  <a:pt x="368340" y="92654"/>
                </a:lnTo>
                <a:lnTo>
                  <a:pt x="375135" y="137446"/>
                </a:lnTo>
                <a:lnTo>
                  <a:pt x="375135" y="230220"/>
                </a:lnTo>
                <a:lnTo>
                  <a:pt x="290995" y="230220"/>
                </a:lnTo>
                <a:lnTo>
                  <a:pt x="250585" y="244057"/>
                </a:lnTo>
                <a:lnTo>
                  <a:pt x="205818" y="253003"/>
                </a:lnTo>
                <a:lnTo>
                  <a:pt x="161913" y="261043"/>
                </a:lnTo>
                <a:lnTo>
                  <a:pt x="124089" y="272160"/>
                </a:lnTo>
                <a:lnTo>
                  <a:pt x="97567" y="290340"/>
                </a:lnTo>
                <a:lnTo>
                  <a:pt x="87567" y="319565"/>
                </a:lnTo>
                <a:lnTo>
                  <a:pt x="93214" y="343734"/>
                </a:lnTo>
                <a:lnTo>
                  <a:pt x="108920" y="360895"/>
                </a:lnTo>
                <a:lnTo>
                  <a:pt x="132831" y="371132"/>
                </a:lnTo>
                <a:lnTo>
                  <a:pt x="163094" y="374525"/>
                </a:lnTo>
                <a:lnTo>
                  <a:pt x="284905" y="374525"/>
                </a:lnTo>
                <a:lnTo>
                  <a:pt x="265050" y="402475"/>
                </a:lnTo>
                <a:lnTo>
                  <a:pt x="230975" y="427568"/>
                </a:lnTo>
                <a:lnTo>
                  <a:pt x="190639" y="442034"/>
                </a:lnTo>
                <a:lnTo>
                  <a:pt x="145914" y="446678"/>
                </a:lnTo>
                <a:close/>
              </a:path>
              <a:path w="375284" h="447040">
                <a:moveTo>
                  <a:pt x="284905" y="374525"/>
                </a:moveTo>
                <a:lnTo>
                  <a:pt x="163094" y="374525"/>
                </a:lnTo>
                <a:lnTo>
                  <a:pt x="210956" y="367319"/>
                </a:lnTo>
                <a:lnTo>
                  <a:pt x="251824" y="345858"/>
                </a:lnTo>
                <a:lnTo>
                  <a:pt x="280303" y="310382"/>
                </a:lnTo>
                <a:lnTo>
                  <a:pt x="288600" y="272160"/>
                </a:lnTo>
                <a:lnTo>
                  <a:pt x="290995" y="261043"/>
                </a:lnTo>
                <a:lnTo>
                  <a:pt x="290995" y="230220"/>
                </a:lnTo>
                <a:lnTo>
                  <a:pt x="375135" y="230220"/>
                </a:lnTo>
                <a:lnTo>
                  <a:pt x="375135" y="365952"/>
                </a:lnTo>
                <a:lnTo>
                  <a:pt x="290995" y="365952"/>
                </a:lnTo>
                <a:lnTo>
                  <a:pt x="284905" y="374525"/>
                </a:lnTo>
                <a:close/>
              </a:path>
              <a:path w="375284" h="447040">
                <a:moveTo>
                  <a:pt x="375135" y="438105"/>
                </a:moveTo>
                <a:lnTo>
                  <a:pt x="290995" y="438105"/>
                </a:lnTo>
                <a:lnTo>
                  <a:pt x="290995" y="365952"/>
                </a:lnTo>
                <a:lnTo>
                  <a:pt x="375135" y="365952"/>
                </a:lnTo>
                <a:lnTo>
                  <a:pt x="375135" y="438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71137" y="1400111"/>
            <a:ext cx="672465" cy="429895"/>
          </a:xfrm>
          <a:custGeom>
            <a:avLst/>
            <a:gdLst/>
            <a:ahLst/>
            <a:cxnLst/>
            <a:rect l="l" t="t" r="r" b="b"/>
            <a:pathLst>
              <a:path w="672465" h="429894">
                <a:moveTo>
                  <a:pt x="672150" y="429485"/>
                </a:moveTo>
                <a:lnTo>
                  <a:pt x="566569" y="429485"/>
                </a:lnTo>
                <a:lnTo>
                  <a:pt x="380275" y="203760"/>
                </a:lnTo>
                <a:lnTo>
                  <a:pt x="380275" y="429485"/>
                </a:lnTo>
                <a:lnTo>
                  <a:pt x="294421" y="429485"/>
                </a:lnTo>
                <a:lnTo>
                  <a:pt x="294421" y="205474"/>
                </a:lnTo>
                <a:lnTo>
                  <a:pt x="108173" y="429485"/>
                </a:lnTo>
                <a:lnTo>
                  <a:pt x="0" y="429485"/>
                </a:lnTo>
                <a:lnTo>
                  <a:pt x="200001" y="195835"/>
                </a:lnTo>
                <a:lnTo>
                  <a:pt x="15466" y="139"/>
                </a:lnTo>
                <a:lnTo>
                  <a:pt x="129660" y="139"/>
                </a:lnTo>
                <a:lnTo>
                  <a:pt x="294468" y="189116"/>
                </a:lnTo>
                <a:lnTo>
                  <a:pt x="294468" y="139"/>
                </a:lnTo>
                <a:lnTo>
                  <a:pt x="380275" y="139"/>
                </a:lnTo>
                <a:lnTo>
                  <a:pt x="380275" y="189997"/>
                </a:lnTo>
                <a:lnTo>
                  <a:pt x="545962" y="0"/>
                </a:lnTo>
                <a:lnTo>
                  <a:pt x="655850" y="0"/>
                </a:lnTo>
                <a:lnTo>
                  <a:pt x="475575" y="196021"/>
                </a:lnTo>
                <a:lnTo>
                  <a:pt x="672150" y="429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17147" y="1400250"/>
            <a:ext cx="388620" cy="429895"/>
          </a:xfrm>
          <a:custGeom>
            <a:avLst/>
            <a:gdLst/>
            <a:ahLst/>
            <a:cxnLst/>
            <a:rect l="l" t="t" r="r" b="b"/>
            <a:pathLst>
              <a:path w="388619" h="429894">
                <a:moveTo>
                  <a:pt x="388008" y="429346"/>
                </a:moveTo>
                <a:lnTo>
                  <a:pt x="305581" y="429346"/>
                </a:lnTo>
                <a:lnTo>
                  <a:pt x="305581" y="86425"/>
                </a:lnTo>
                <a:lnTo>
                  <a:pt x="109007" y="429346"/>
                </a:lnTo>
                <a:lnTo>
                  <a:pt x="0" y="429346"/>
                </a:lnTo>
                <a:lnTo>
                  <a:pt x="0" y="0"/>
                </a:lnTo>
                <a:lnTo>
                  <a:pt x="82380" y="0"/>
                </a:lnTo>
                <a:lnTo>
                  <a:pt x="82380" y="342921"/>
                </a:lnTo>
                <a:lnTo>
                  <a:pt x="278955" y="0"/>
                </a:lnTo>
                <a:lnTo>
                  <a:pt x="388008" y="0"/>
                </a:lnTo>
                <a:lnTo>
                  <a:pt x="388008" y="429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00688" y="1391676"/>
            <a:ext cx="370840" cy="447040"/>
          </a:xfrm>
          <a:custGeom>
            <a:avLst/>
            <a:gdLst/>
            <a:ahLst/>
            <a:cxnLst/>
            <a:rect l="l" t="t" r="r" b="b"/>
            <a:pathLst>
              <a:path w="370840" h="447039">
                <a:moveTo>
                  <a:pt x="190554" y="446724"/>
                </a:moveTo>
                <a:lnTo>
                  <a:pt x="134714" y="441926"/>
                </a:lnTo>
                <a:lnTo>
                  <a:pt x="87743" y="427800"/>
                </a:lnTo>
                <a:lnTo>
                  <a:pt x="50214" y="404751"/>
                </a:lnTo>
                <a:lnTo>
                  <a:pt x="22699" y="373183"/>
                </a:lnTo>
                <a:lnTo>
                  <a:pt x="5770" y="333500"/>
                </a:lnTo>
                <a:lnTo>
                  <a:pt x="0" y="286107"/>
                </a:lnTo>
                <a:lnTo>
                  <a:pt x="85575" y="286107"/>
                </a:lnTo>
                <a:lnTo>
                  <a:pt x="92174" y="325222"/>
                </a:lnTo>
                <a:lnTo>
                  <a:pt x="111970" y="354344"/>
                </a:lnTo>
                <a:lnTo>
                  <a:pt x="144964" y="372518"/>
                </a:lnTo>
                <a:lnTo>
                  <a:pt x="191156" y="378789"/>
                </a:lnTo>
                <a:lnTo>
                  <a:pt x="234028" y="373918"/>
                </a:lnTo>
                <a:lnTo>
                  <a:pt x="263059" y="360432"/>
                </a:lnTo>
                <a:lnTo>
                  <a:pt x="279536" y="340021"/>
                </a:lnTo>
                <a:lnTo>
                  <a:pt x="284743" y="314375"/>
                </a:lnTo>
                <a:lnTo>
                  <a:pt x="279283" y="287524"/>
                </a:lnTo>
                <a:lnTo>
                  <a:pt x="263604" y="267849"/>
                </a:lnTo>
                <a:lnTo>
                  <a:pt x="238755" y="255751"/>
                </a:lnTo>
                <a:lnTo>
                  <a:pt x="205789" y="251630"/>
                </a:lnTo>
                <a:lnTo>
                  <a:pt x="137949" y="251630"/>
                </a:lnTo>
                <a:lnTo>
                  <a:pt x="137949" y="187216"/>
                </a:lnTo>
                <a:lnTo>
                  <a:pt x="205974" y="187262"/>
                </a:lnTo>
                <a:lnTo>
                  <a:pt x="259720" y="172665"/>
                </a:lnTo>
                <a:lnTo>
                  <a:pt x="278075" y="129707"/>
                </a:lnTo>
                <a:lnTo>
                  <a:pt x="272721" y="104949"/>
                </a:lnTo>
                <a:lnTo>
                  <a:pt x="256501" y="85678"/>
                </a:lnTo>
                <a:lnTo>
                  <a:pt x="229176" y="73175"/>
                </a:lnTo>
                <a:lnTo>
                  <a:pt x="190508" y="68723"/>
                </a:lnTo>
                <a:lnTo>
                  <a:pt x="148787" y="74412"/>
                </a:lnTo>
                <a:lnTo>
                  <a:pt x="118089" y="91053"/>
                </a:lnTo>
                <a:lnTo>
                  <a:pt x="99138" y="118008"/>
                </a:lnTo>
                <a:lnTo>
                  <a:pt x="92660" y="154639"/>
                </a:lnTo>
                <a:lnTo>
                  <a:pt x="6853" y="154639"/>
                </a:lnTo>
                <a:lnTo>
                  <a:pt x="12054" y="113947"/>
                </a:lnTo>
                <a:lnTo>
                  <a:pt x="27580" y="77124"/>
                </a:lnTo>
                <a:lnTo>
                  <a:pt x="53311" y="45744"/>
                </a:lnTo>
                <a:lnTo>
                  <a:pt x="89129" y="21380"/>
                </a:lnTo>
                <a:lnTo>
                  <a:pt x="134916" y="5607"/>
                </a:lnTo>
                <a:lnTo>
                  <a:pt x="190554" y="0"/>
                </a:lnTo>
                <a:lnTo>
                  <a:pt x="252061" y="6343"/>
                </a:lnTo>
                <a:lnTo>
                  <a:pt x="299687" y="23944"/>
                </a:lnTo>
                <a:lnTo>
                  <a:pt x="333554" y="50658"/>
                </a:lnTo>
                <a:lnTo>
                  <a:pt x="353785" y="84341"/>
                </a:lnTo>
                <a:lnTo>
                  <a:pt x="360502" y="122849"/>
                </a:lnTo>
                <a:lnTo>
                  <a:pt x="356495" y="153227"/>
                </a:lnTo>
                <a:lnTo>
                  <a:pt x="344526" y="180387"/>
                </a:lnTo>
                <a:lnTo>
                  <a:pt x="324673" y="203036"/>
                </a:lnTo>
                <a:lnTo>
                  <a:pt x="297014" y="219886"/>
                </a:lnTo>
                <a:lnTo>
                  <a:pt x="328826" y="235192"/>
                </a:lnTo>
                <a:lnTo>
                  <a:pt x="351946" y="256524"/>
                </a:lnTo>
                <a:lnTo>
                  <a:pt x="366054" y="283808"/>
                </a:lnTo>
                <a:lnTo>
                  <a:pt x="370828" y="316970"/>
                </a:lnTo>
                <a:lnTo>
                  <a:pt x="363371" y="361481"/>
                </a:lnTo>
                <a:lnTo>
                  <a:pt x="341246" y="397537"/>
                </a:lnTo>
                <a:lnTo>
                  <a:pt x="304823" y="424313"/>
                </a:lnTo>
                <a:lnTo>
                  <a:pt x="254469" y="440984"/>
                </a:lnTo>
                <a:lnTo>
                  <a:pt x="190554" y="446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69133" y="1400362"/>
            <a:ext cx="86360" cy="174625"/>
          </a:xfrm>
          <a:custGeom>
            <a:avLst/>
            <a:gdLst/>
            <a:ahLst/>
            <a:cxnLst/>
            <a:rect l="l" t="t" r="r" b="b"/>
            <a:pathLst>
              <a:path w="86359" h="174625">
                <a:moveTo>
                  <a:pt x="0" y="0"/>
                </a:moveTo>
                <a:lnTo>
                  <a:pt x="85853" y="0"/>
                </a:lnTo>
                <a:lnTo>
                  <a:pt x="85853" y="174052"/>
                </a:lnTo>
                <a:lnTo>
                  <a:pt x="0" y="1740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69131" y="1400364"/>
            <a:ext cx="377825" cy="429895"/>
          </a:xfrm>
          <a:custGeom>
            <a:avLst/>
            <a:gdLst/>
            <a:ahLst/>
            <a:cxnLst/>
            <a:rect l="l" t="t" r="r" b="b"/>
            <a:pathLst>
              <a:path w="377825" h="429894">
                <a:moveTo>
                  <a:pt x="377723" y="0"/>
                </a:moveTo>
                <a:lnTo>
                  <a:pt x="291871" y="0"/>
                </a:lnTo>
                <a:lnTo>
                  <a:pt x="291871" y="174053"/>
                </a:lnTo>
                <a:lnTo>
                  <a:pt x="0" y="174053"/>
                </a:lnTo>
                <a:lnTo>
                  <a:pt x="0" y="251548"/>
                </a:lnTo>
                <a:lnTo>
                  <a:pt x="0" y="429412"/>
                </a:lnTo>
                <a:lnTo>
                  <a:pt x="85852" y="429412"/>
                </a:lnTo>
                <a:lnTo>
                  <a:pt x="85852" y="251548"/>
                </a:lnTo>
                <a:lnTo>
                  <a:pt x="291871" y="251548"/>
                </a:lnTo>
                <a:lnTo>
                  <a:pt x="291871" y="429412"/>
                </a:lnTo>
                <a:lnTo>
                  <a:pt x="377723" y="429412"/>
                </a:lnTo>
                <a:lnTo>
                  <a:pt x="377723" y="251548"/>
                </a:lnTo>
                <a:lnTo>
                  <a:pt x="377723" y="174053"/>
                </a:lnTo>
                <a:lnTo>
                  <a:pt x="377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73928" y="1400250"/>
            <a:ext cx="388620" cy="429895"/>
          </a:xfrm>
          <a:custGeom>
            <a:avLst/>
            <a:gdLst/>
            <a:ahLst/>
            <a:cxnLst/>
            <a:rect l="l" t="t" r="r" b="b"/>
            <a:pathLst>
              <a:path w="388619" h="429894">
                <a:moveTo>
                  <a:pt x="388008" y="429346"/>
                </a:moveTo>
                <a:lnTo>
                  <a:pt x="305581" y="429346"/>
                </a:lnTo>
                <a:lnTo>
                  <a:pt x="305581" y="86425"/>
                </a:lnTo>
                <a:lnTo>
                  <a:pt x="109007" y="429346"/>
                </a:lnTo>
                <a:lnTo>
                  <a:pt x="0" y="429346"/>
                </a:lnTo>
                <a:lnTo>
                  <a:pt x="0" y="0"/>
                </a:lnTo>
                <a:lnTo>
                  <a:pt x="82380" y="0"/>
                </a:lnTo>
                <a:lnTo>
                  <a:pt x="82380" y="342921"/>
                </a:lnTo>
                <a:lnTo>
                  <a:pt x="279001" y="0"/>
                </a:lnTo>
                <a:lnTo>
                  <a:pt x="388008" y="0"/>
                </a:lnTo>
                <a:lnTo>
                  <a:pt x="388008" y="429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10368" y="5474756"/>
            <a:ext cx="910209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Организация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25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проведение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просветительских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практических </a:t>
            </a:r>
            <a:r>
              <a:rPr sz="2400" spc="-120" dirty="0">
                <a:solidFill>
                  <a:srgbClr val="737373"/>
                </a:solidFill>
                <a:latin typeface="Lucida Sans Unicode"/>
                <a:cs typeface="Lucida Sans Unicode"/>
              </a:rPr>
              <a:t>мероприятий</a:t>
            </a:r>
            <a:r>
              <a:rPr sz="2400" spc="-5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для</a:t>
            </a:r>
            <a:r>
              <a:rPr sz="2400" spc="-5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учеников</a:t>
            </a:r>
            <a:r>
              <a:rPr sz="2400" spc="-5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общеобразовательных</a:t>
            </a:r>
            <a:r>
              <a:rPr sz="2400" spc="-55" dirty="0">
                <a:solidFill>
                  <a:srgbClr val="737373"/>
                </a:solidFill>
                <a:latin typeface="Lucida Sans Unicode"/>
                <a:cs typeface="Lucida Sans Unicode"/>
              </a:rPr>
              <a:t> учреждений </a:t>
            </a:r>
            <a:r>
              <a:rPr sz="2400" spc="-45" dirty="0">
                <a:solidFill>
                  <a:srgbClr val="737373"/>
                </a:solidFill>
                <a:latin typeface="Lucida Sans Unicode"/>
                <a:cs typeface="Lucida Sans Unicode"/>
              </a:rPr>
              <a:t>Московской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 области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55" dirty="0">
                <a:solidFill>
                  <a:srgbClr val="737373"/>
                </a:solidFill>
                <a:latin typeface="Lucida Sans Unicode"/>
                <a:cs typeface="Lucida Sans Unicode"/>
              </a:rPr>
              <a:t>г.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35" dirty="0">
                <a:solidFill>
                  <a:srgbClr val="737373"/>
                </a:solidFill>
                <a:latin typeface="Lucida Sans Unicode"/>
                <a:cs typeface="Lucida Sans Unicode"/>
              </a:rPr>
              <a:t>Санкт-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Петербурга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10368" y="7151157"/>
            <a:ext cx="1105408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Организация</a:t>
            </a:r>
            <a:r>
              <a:rPr sz="2400" spc="-5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4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25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проведение</a:t>
            </a:r>
            <a:r>
              <a:rPr sz="2400" spc="-5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семинаров</a:t>
            </a:r>
            <a:r>
              <a:rPr sz="2400" spc="-4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для</a:t>
            </a:r>
            <a:r>
              <a:rPr sz="2400" spc="-4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30" dirty="0">
                <a:solidFill>
                  <a:srgbClr val="737373"/>
                </a:solidFill>
                <a:latin typeface="Lucida Sans Unicode"/>
                <a:cs typeface="Lucida Sans Unicode"/>
              </a:rPr>
              <a:t>педагогов</a:t>
            </a:r>
            <a:r>
              <a:rPr sz="2400" spc="-5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55" dirty="0">
                <a:solidFill>
                  <a:srgbClr val="737373"/>
                </a:solidFill>
                <a:latin typeface="Lucida Sans Unicode"/>
                <a:cs typeface="Lucida Sans Unicode"/>
              </a:rPr>
              <a:t>общеобразовательных </a:t>
            </a:r>
            <a:r>
              <a:rPr sz="2400" spc="-105" dirty="0">
                <a:solidFill>
                  <a:srgbClr val="737373"/>
                </a:solidFill>
                <a:latin typeface="Lucida Sans Unicode"/>
                <a:cs typeface="Lucida Sans Unicode"/>
              </a:rPr>
              <a:t>учреждений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737373"/>
                </a:solidFill>
                <a:latin typeface="Lucida Sans Unicode"/>
                <a:cs typeface="Lucida Sans Unicode"/>
              </a:rPr>
              <a:t>Московской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области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55" dirty="0">
                <a:solidFill>
                  <a:srgbClr val="737373"/>
                </a:solidFill>
                <a:latin typeface="Lucida Sans Unicode"/>
                <a:cs typeface="Lucida Sans Unicode"/>
              </a:rPr>
              <a:t>г.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35" dirty="0">
                <a:solidFill>
                  <a:srgbClr val="737373"/>
                </a:solidFill>
                <a:latin typeface="Lucida Sans Unicode"/>
                <a:cs typeface="Lucida Sans Unicode"/>
              </a:rPr>
              <a:t>Санкт-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Петербурга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10368" y="8461911"/>
            <a:ext cx="10590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737373"/>
                </a:solidFill>
                <a:latin typeface="Lucida Sans Unicode"/>
                <a:cs typeface="Lucida Sans Unicode"/>
              </a:rPr>
              <a:t>Сбор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rgbClr val="737373"/>
                </a:solidFill>
                <a:latin typeface="Lucida Sans Unicode"/>
                <a:cs typeface="Lucida Sans Unicode"/>
              </a:rPr>
              <a:t>обратной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связи,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25" dirty="0">
                <a:solidFill>
                  <a:srgbClr val="737373"/>
                </a:solidFill>
                <a:latin typeface="Lucida Sans Unicode"/>
                <a:cs typeface="Lucida Sans Unicode"/>
              </a:rPr>
              <a:t>оценка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эффективности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35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проведенных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мероприятий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10368" y="9300111"/>
            <a:ext cx="8850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Освещение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rgbClr val="737373"/>
                </a:solidFill>
                <a:latin typeface="Lucida Sans Unicode"/>
                <a:cs typeface="Lucida Sans Unicode"/>
              </a:rPr>
              <a:t>социальной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значимости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45" dirty="0">
                <a:solidFill>
                  <a:srgbClr val="737373"/>
                </a:solidFill>
                <a:latin typeface="Lucida Sans Unicode"/>
                <a:cs typeface="Lucida Sans Unicode"/>
              </a:rPr>
              <a:t>информации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о</a:t>
            </a:r>
            <a:r>
              <a:rPr sz="24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проекте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44214" y="99114"/>
            <a:ext cx="6754495" cy="1293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645" dirty="0"/>
              <a:t>Цель</a:t>
            </a:r>
            <a:r>
              <a:rPr spc="-994" dirty="0"/>
              <a:t> </a:t>
            </a:r>
            <a:r>
              <a:rPr spc="-335" dirty="0">
                <a:solidFill>
                  <a:srgbClr val="8BD3AC"/>
                </a:solidFill>
              </a:rPr>
              <a:t>проекта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43693" y="2852730"/>
            <a:ext cx="9570720" cy="22288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8300" spc="-445" dirty="0">
                <a:solidFill>
                  <a:srgbClr val="8BD3AC"/>
                </a:solidFill>
                <a:latin typeface="Verdana"/>
                <a:cs typeface="Verdana"/>
              </a:rPr>
              <a:t>Задачи</a:t>
            </a:r>
            <a:r>
              <a:rPr sz="8300" spc="-1010" dirty="0">
                <a:solidFill>
                  <a:srgbClr val="8BD3AC"/>
                </a:solidFill>
                <a:latin typeface="Verdana"/>
                <a:cs typeface="Verdana"/>
              </a:rPr>
              <a:t> </a:t>
            </a:r>
            <a:r>
              <a:rPr sz="8300" spc="-335" dirty="0">
                <a:solidFill>
                  <a:srgbClr val="8BD3AC"/>
                </a:solidFill>
                <a:latin typeface="Verdana"/>
                <a:cs typeface="Verdana"/>
              </a:rPr>
              <a:t>проекта</a:t>
            </a:r>
            <a:endParaRPr sz="8300">
              <a:latin typeface="Verdana"/>
              <a:cs typeface="Verdana"/>
            </a:endParaRPr>
          </a:p>
          <a:p>
            <a:pPr marL="78740" marR="5080">
              <a:lnSpc>
                <a:spcPts val="3300"/>
              </a:lnSpc>
            </a:pPr>
            <a:r>
              <a:rPr sz="2400" spc="-25" dirty="0">
                <a:solidFill>
                  <a:srgbClr val="737373"/>
                </a:solidFill>
                <a:latin typeface="Lucida Sans Unicode"/>
                <a:cs typeface="Lucida Sans Unicode"/>
              </a:rPr>
              <a:t>Разработка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rgbClr val="737373"/>
                </a:solidFill>
                <a:latin typeface="Lucida Sans Unicode"/>
                <a:cs typeface="Lucida Sans Unicode"/>
              </a:rPr>
              <a:t>методических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материалов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для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проведения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просветительских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практических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737373"/>
                </a:solidFill>
                <a:latin typeface="Lucida Sans Unicode"/>
                <a:cs typeface="Lucida Sans Unicode"/>
              </a:rPr>
              <a:t>мероприятий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737373"/>
                </a:solidFill>
                <a:latin typeface="Lucida Sans Unicode"/>
                <a:cs typeface="Lucida Sans Unicode"/>
              </a:rPr>
              <a:t>в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737373"/>
                </a:solidFill>
                <a:latin typeface="Lucida Sans Unicode"/>
                <a:cs typeface="Lucida Sans Unicode"/>
              </a:rPr>
              <a:t>рамках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проекта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4214" y="1381664"/>
            <a:ext cx="1098232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Формирование</a:t>
            </a:r>
            <a:r>
              <a:rPr sz="2400" spc="-12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737373"/>
                </a:solidFill>
                <a:latin typeface="Lucida Sans Unicode"/>
                <a:cs typeface="Lucida Sans Unicode"/>
              </a:rPr>
              <a:t>у</a:t>
            </a:r>
            <a:r>
              <a:rPr sz="2400" spc="-15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65" dirty="0">
                <a:solidFill>
                  <a:srgbClr val="737373"/>
                </a:solidFill>
                <a:latin typeface="Lucida Sans Unicode"/>
                <a:cs typeface="Lucida Sans Unicode"/>
              </a:rPr>
              <a:t>учащихся</a:t>
            </a:r>
            <a:r>
              <a:rPr sz="2400" spc="-12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320" dirty="0">
                <a:solidFill>
                  <a:srgbClr val="737373"/>
                </a:solidFill>
                <a:latin typeface="Lucida Sans Unicode"/>
                <a:cs typeface="Lucida Sans Unicode"/>
              </a:rPr>
              <a:t>1-</a:t>
            </a:r>
            <a:r>
              <a:rPr sz="2400" spc="-190" dirty="0">
                <a:solidFill>
                  <a:srgbClr val="737373"/>
                </a:solidFill>
                <a:latin typeface="Lucida Sans Unicode"/>
                <a:cs typeface="Lucida Sans Unicode"/>
              </a:rPr>
              <a:t>11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классов</a:t>
            </a:r>
            <a:r>
              <a:rPr sz="2400" spc="-12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55" dirty="0">
                <a:solidFill>
                  <a:srgbClr val="737373"/>
                </a:solidFill>
                <a:latin typeface="Lucida Sans Unicode"/>
                <a:cs typeface="Lucida Sans Unicode"/>
              </a:rPr>
              <a:t>культуры</a:t>
            </a:r>
            <a:r>
              <a:rPr sz="2400" spc="-12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добровольчества, 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уважительного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отношения</a:t>
            </a:r>
            <a:r>
              <a:rPr sz="24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737373"/>
                </a:solidFill>
                <a:latin typeface="Lucida Sans Unicode"/>
                <a:cs typeface="Lucida Sans Unicode"/>
              </a:rPr>
              <a:t>к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0" dirty="0">
                <a:solidFill>
                  <a:srgbClr val="737373"/>
                </a:solidFill>
                <a:latin typeface="Lucida Sans Unicode"/>
                <a:cs typeface="Lucida Sans Unicode"/>
              </a:rPr>
              <a:t>людям</a:t>
            </a:r>
            <a:r>
              <a:rPr sz="24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737373"/>
                </a:solidFill>
                <a:latin typeface="Lucida Sans Unicode"/>
                <a:cs typeface="Lucida Sans Unicode"/>
              </a:rPr>
              <a:t>с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0" dirty="0">
                <a:solidFill>
                  <a:srgbClr val="737373"/>
                </a:solidFill>
                <a:latin typeface="Lucida Sans Unicode"/>
                <a:cs typeface="Lucida Sans Unicode"/>
              </a:rPr>
              <a:t>инвалидностью</a:t>
            </a:r>
            <a:r>
              <a:rPr sz="24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устойчивых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навыков </a:t>
            </a:r>
            <a:r>
              <a:rPr sz="2400" spc="-30" dirty="0">
                <a:solidFill>
                  <a:srgbClr val="737373"/>
                </a:solidFill>
                <a:latin typeface="Lucida Sans Unicode"/>
                <a:cs typeface="Lucida Sans Unicode"/>
              </a:rPr>
              <a:t>участия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737373"/>
                </a:solidFill>
                <a:latin typeface="Lucida Sans Unicode"/>
                <a:cs typeface="Lucida Sans Unicode"/>
              </a:rPr>
              <a:t>в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социальных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проектах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737373"/>
                </a:solidFill>
                <a:latin typeface="Lucida Sans Unicode"/>
                <a:cs typeface="Lucida Sans Unicode"/>
              </a:rPr>
              <a:t>через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организованные</a:t>
            </a:r>
            <a:r>
              <a:rPr sz="24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просветительские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4214" y="2692304"/>
            <a:ext cx="4212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4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практические</a:t>
            </a:r>
            <a:r>
              <a:rPr sz="2400" spc="-10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400" spc="-70" dirty="0">
                <a:solidFill>
                  <a:srgbClr val="737373"/>
                </a:solidFill>
                <a:latin typeface="Lucida Sans Unicode"/>
                <a:cs typeface="Lucida Sans Unicode"/>
              </a:rPr>
              <a:t>мероприятия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8796" y="4404795"/>
            <a:ext cx="210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2177" y="5728530"/>
            <a:ext cx="2432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44327" y="7375430"/>
            <a:ext cx="238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37216" y="8456792"/>
            <a:ext cx="2533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6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41433" y="9277134"/>
            <a:ext cx="244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1603" y="5757419"/>
              <a:ext cx="3436396" cy="45295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490" dirty="0"/>
              <a:t>Социальная</a:t>
            </a:r>
            <a:r>
              <a:rPr spc="-965" dirty="0"/>
              <a:t> </a:t>
            </a:r>
            <a:r>
              <a:rPr spc="-170" dirty="0"/>
              <a:t>значимость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-75" dirty="0">
                <a:solidFill>
                  <a:srgbClr val="FFFFFF"/>
                </a:solidFill>
              </a:rPr>
              <a:t>Участие </a:t>
            </a:r>
            <a:r>
              <a:rPr dirty="0">
                <a:solidFill>
                  <a:srgbClr val="FFFFFF"/>
                </a:solidFill>
              </a:rPr>
              <a:t>в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25" dirty="0">
                <a:solidFill>
                  <a:srgbClr val="FFFFFF"/>
                </a:solidFill>
              </a:rPr>
              <a:t>волонтерских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65" dirty="0">
                <a:solidFill>
                  <a:srgbClr val="FFFFFF"/>
                </a:solidFill>
              </a:rPr>
              <a:t>программах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225" dirty="0">
                <a:solidFill>
                  <a:srgbClr val="FFFFFF"/>
                </a:solidFill>
              </a:rPr>
              <a:t>и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45" dirty="0">
                <a:solidFill>
                  <a:srgbClr val="FFFFFF"/>
                </a:solidFill>
              </a:rPr>
              <a:t>проектах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позволяет </a:t>
            </a:r>
            <a:r>
              <a:rPr spc="-120" dirty="0">
                <a:solidFill>
                  <a:srgbClr val="FFFFFF"/>
                </a:solidFill>
              </a:rPr>
              <a:t>школьникам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55" dirty="0">
                <a:solidFill>
                  <a:srgbClr val="FFFFFF"/>
                </a:solidFill>
              </a:rPr>
              <a:t>не</a:t>
            </a:r>
            <a:r>
              <a:rPr spc="-85" dirty="0">
                <a:solidFill>
                  <a:srgbClr val="FFFFFF"/>
                </a:solidFill>
              </a:rPr>
              <a:t> только </a:t>
            </a:r>
            <a:r>
              <a:rPr spc="-135" dirty="0">
                <a:solidFill>
                  <a:srgbClr val="FFFFFF"/>
                </a:solidFill>
              </a:rPr>
              <a:t>помогать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95" dirty="0">
                <a:solidFill>
                  <a:srgbClr val="FFFFFF"/>
                </a:solidFill>
              </a:rPr>
              <a:t>другим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самореализовываться, </a:t>
            </a:r>
            <a:r>
              <a:rPr spc="-185" dirty="0">
                <a:solidFill>
                  <a:srgbClr val="FFFFFF"/>
                </a:solidFill>
              </a:rPr>
              <a:t>но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225" dirty="0">
                <a:solidFill>
                  <a:srgbClr val="FFFFFF"/>
                </a:solidFill>
              </a:rPr>
              <a:t>и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100" dirty="0">
                <a:solidFill>
                  <a:srgbClr val="FFFFFF"/>
                </a:solidFill>
              </a:rPr>
              <a:t>самим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75" dirty="0">
                <a:solidFill>
                  <a:srgbClr val="FFFFFF"/>
                </a:solidFill>
              </a:rPr>
              <a:t>овладевать</a:t>
            </a:r>
            <a:r>
              <a:rPr spc="-110" dirty="0">
                <a:solidFill>
                  <a:srgbClr val="FFFFFF"/>
                </a:solidFill>
              </a:rPr>
              <a:t> навыками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135" dirty="0">
                <a:solidFill>
                  <a:srgbClr val="FFFFFF"/>
                </a:solidFill>
              </a:rPr>
              <a:t>успешной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социализации</a:t>
            </a:r>
          </a:p>
          <a:p>
            <a:pPr marL="12700" marR="109220">
              <a:lnSpc>
                <a:spcPct val="114599"/>
              </a:lnSpc>
              <a:spcBef>
                <a:spcPts val="4120"/>
              </a:spcBef>
            </a:pPr>
            <a:r>
              <a:rPr spc="-130" dirty="0">
                <a:solidFill>
                  <a:srgbClr val="F7D590"/>
                </a:solidFill>
              </a:rPr>
              <a:t>Подростки,</a:t>
            </a:r>
            <a:r>
              <a:rPr spc="-105" dirty="0">
                <a:solidFill>
                  <a:srgbClr val="F7D590"/>
                </a:solidFill>
              </a:rPr>
              <a:t> </a:t>
            </a:r>
            <a:r>
              <a:rPr spc="-160" dirty="0">
                <a:solidFill>
                  <a:srgbClr val="F7D590"/>
                </a:solidFill>
              </a:rPr>
              <a:t>прошедшие</a:t>
            </a:r>
            <a:r>
              <a:rPr spc="-100" dirty="0">
                <a:solidFill>
                  <a:srgbClr val="F7D590"/>
                </a:solidFill>
              </a:rPr>
              <a:t> </a:t>
            </a:r>
            <a:r>
              <a:rPr spc="-25" dirty="0">
                <a:solidFill>
                  <a:srgbClr val="F7D590"/>
                </a:solidFill>
              </a:rPr>
              <a:t>через</a:t>
            </a:r>
            <a:r>
              <a:rPr spc="-105" dirty="0">
                <a:solidFill>
                  <a:srgbClr val="F7D590"/>
                </a:solidFill>
              </a:rPr>
              <a:t> </a:t>
            </a:r>
            <a:r>
              <a:rPr spc="-90" dirty="0">
                <a:solidFill>
                  <a:srgbClr val="F7D590"/>
                </a:solidFill>
              </a:rPr>
              <a:t>добровольческие</a:t>
            </a:r>
            <a:r>
              <a:rPr spc="-100" dirty="0">
                <a:solidFill>
                  <a:srgbClr val="F7D590"/>
                </a:solidFill>
              </a:rPr>
              <a:t> </a:t>
            </a:r>
            <a:r>
              <a:rPr spc="-10" dirty="0">
                <a:solidFill>
                  <a:srgbClr val="F7D590"/>
                </a:solidFill>
              </a:rPr>
              <a:t>мероприятия </a:t>
            </a:r>
            <a:r>
              <a:rPr spc="-130" dirty="0">
                <a:solidFill>
                  <a:srgbClr val="F7D590"/>
                </a:solidFill>
              </a:rPr>
              <a:t>социально</a:t>
            </a:r>
            <a:r>
              <a:rPr spc="-45" dirty="0">
                <a:solidFill>
                  <a:srgbClr val="F7D590"/>
                </a:solidFill>
              </a:rPr>
              <a:t> </a:t>
            </a:r>
            <a:r>
              <a:rPr spc="-150" dirty="0">
                <a:solidFill>
                  <a:srgbClr val="F7D590"/>
                </a:solidFill>
              </a:rPr>
              <a:t>педагогического</a:t>
            </a:r>
            <a:r>
              <a:rPr spc="-40" dirty="0">
                <a:solidFill>
                  <a:srgbClr val="F7D590"/>
                </a:solidFill>
              </a:rPr>
              <a:t> </a:t>
            </a:r>
            <a:r>
              <a:rPr spc="-120" dirty="0">
                <a:solidFill>
                  <a:srgbClr val="F7D590"/>
                </a:solidFill>
              </a:rPr>
              <a:t>характера,</a:t>
            </a:r>
            <a:r>
              <a:rPr spc="-40" dirty="0">
                <a:solidFill>
                  <a:srgbClr val="F7D590"/>
                </a:solidFill>
              </a:rPr>
              <a:t> </a:t>
            </a:r>
            <a:r>
              <a:rPr spc="-135" dirty="0">
                <a:solidFill>
                  <a:srgbClr val="F7D590"/>
                </a:solidFill>
              </a:rPr>
              <a:t>приобретают</a:t>
            </a:r>
            <a:r>
              <a:rPr spc="-45" dirty="0">
                <a:solidFill>
                  <a:srgbClr val="F7D590"/>
                </a:solidFill>
              </a:rPr>
              <a:t> </a:t>
            </a:r>
            <a:r>
              <a:rPr spc="-10" dirty="0">
                <a:solidFill>
                  <a:srgbClr val="F7D590"/>
                </a:solidFill>
              </a:rPr>
              <a:t>новые </a:t>
            </a:r>
            <a:r>
              <a:rPr spc="-70" dirty="0">
                <a:solidFill>
                  <a:srgbClr val="F7D590"/>
                </a:solidFill>
              </a:rPr>
              <a:t>знакомства,</a:t>
            </a:r>
            <a:r>
              <a:rPr spc="-145" dirty="0">
                <a:solidFill>
                  <a:srgbClr val="F7D590"/>
                </a:solidFill>
              </a:rPr>
              <a:t> </a:t>
            </a:r>
            <a:r>
              <a:rPr spc="-100" dirty="0">
                <a:solidFill>
                  <a:srgbClr val="F7D590"/>
                </a:solidFill>
              </a:rPr>
              <a:t>профессиональные</a:t>
            </a:r>
            <a:r>
              <a:rPr spc="-130" dirty="0">
                <a:solidFill>
                  <a:srgbClr val="F7D590"/>
                </a:solidFill>
              </a:rPr>
              <a:t> </a:t>
            </a:r>
            <a:r>
              <a:rPr spc="-114" dirty="0">
                <a:solidFill>
                  <a:srgbClr val="F7D590"/>
                </a:solidFill>
              </a:rPr>
              <a:t>навыки,</a:t>
            </a:r>
            <a:r>
              <a:rPr spc="-125" dirty="0">
                <a:solidFill>
                  <a:srgbClr val="F7D590"/>
                </a:solidFill>
              </a:rPr>
              <a:t> </a:t>
            </a:r>
            <a:r>
              <a:rPr spc="-50" dirty="0">
                <a:solidFill>
                  <a:srgbClr val="F7D590"/>
                </a:solidFill>
              </a:rPr>
              <a:t>возможность</a:t>
            </a:r>
            <a:r>
              <a:rPr spc="-130" dirty="0">
                <a:solidFill>
                  <a:srgbClr val="F7D590"/>
                </a:solidFill>
              </a:rPr>
              <a:t> </a:t>
            </a:r>
            <a:r>
              <a:rPr spc="-10" dirty="0">
                <a:solidFill>
                  <a:srgbClr val="F7D590"/>
                </a:solidFill>
              </a:rPr>
              <a:t>увидеть </a:t>
            </a:r>
            <a:r>
              <a:rPr spc="-70" dirty="0">
                <a:solidFill>
                  <a:srgbClr val="F7D590"/>
                </a:solidFill>
              </a:rPr>
              <a:t>результаты</a:t>
            </a:r>
            <a:r>
              <a:rPr spc="-110" dirty="0">
                <a:solidFill>
                  <a:srgbClr val="F7D590"/>
                </a:solidFill>
              </a:rPr>
              <a:t> </a:t>
            </a:r>
            <a:r>
              <a:rPr spc="-100" dirty="0">
                <a:solidFill>
                  <a:srgbClr val="F7D590"/>
                </a:solidFill>
              </a:rPr>
              <a:t>собственного</a:t>
            </a:r>
            <a:r>
              <a:rPr spc="-110" dirty="0">
                <a:solidFill>
                  <a:srgbClr val="F7D590"/>
                </a:solidFill>
              </a:rPr>
              <a:t> </a:t>
            </a:r>
            <a:r>
              <a:rPr spc="-10" dirty="0">
                <a:solidFill>
                  <a:srgbClr val="F7D590"/>
                </a:solidFill>
              </a:rPr>
              <a:t>труда</a:t>
            </a:r>
          </a:p>
          <a:p>
            <a:pPr marL="12700" marR="159385">
              <a:lnSpc>
                <a:spcPct val="114599"/>
              </a:lnSpc>
              <a:spcBef>
                <a:spcPts val="4125"/>
              </a:spcBef>
            </a:pPr>
            <a:r>
              <a:rPr spc="325" dirty="0">
                <a:solidFill>
                  <a:srgbClr val="FFFFFF"/>
                </a:solidFill>
              </a:rPr>
              <a:t>В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0" dirty="0">
                <a:solidFill>
                  <a:srgbClr val="FFFFFF"/>
                </a:solidFill>
              </a:rPr>
              <a:t>образовательных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60" dirty="0">
                <a:solidFill>
                  <a:srgbClr val="FFFFFF"/>
                </a:solidFill>
              </a:rPr>
              <a:t>организациях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30" dirty="0">
                <a:solidFill>
                  <a:srgbClr val="FFFFFF"/>
                </a:solidFill>
              </a:rPr>
              <a:t>недостаточно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используются </a:t>
            </a:r>
            <a:r>
              <a:rPr spc="-75" dirty="0">
                <a:solidFill>
                  <a:srgbClr val="FFFFFF"/>
                </a:solidFill>
              </a:rPr>
              <a:t>возможности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75" dirty="0">
                <a:solidFill>
                  <a:srgbClr val="FFFFFF"/>
                </a:solidFill>
              </a:rPr>
              <a:t>добровольчества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14" dirty="0">
                <a:solidFill>
                  <a:srgbClr val="FFFFFF"/>
                </a:solidFill>
              </a:rPr>
              <a:t>для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14" dirty="0">
                <a:solidFill>
                  <a:srgbClr val="FFFFFF"/>
                </a:solidFill>
              </a:rPr>
              <a:t>воспитания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школьников, </a:t>
            </a:r>
            <a:r>
              <a:rPr spc="-70" dirty="0">
                <a:solidFill>
                  <a:srgbClr val="FFFFFF"/>
                </a:solidFill>
              </a:rPr>
              <a:t>развития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265" dirty="0">
                <a:solidFill>
                  <a:srgbClr val="FFFFFF"/>
                </a:solidFill>
              </a:rPr>
              <a:t>их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75" dirty="0">
                <a:solidFill>
                  <a:srgbClr val="FFFFFF"/>
                </a:solidFill>
              </a:rPr>
              <a:t>навыков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14" dirty="0">
                <a:solidFill>
                  <a:srgbClr val="FFFFFF"/>
                </a:solidFill>
              </a:rPr>
              <a:t>для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45" dirty="0">
                <a:solidFill>
                  <a:srgbClr val="FFFFFF"/>
                </a:solidFill>
              </a:rPr>
              <a:t>социальной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90" dirty="0">
                <a:solidFill>
                  <a:srgbClr val="FFFFFF"/>
                </a:solidFill>
              </a:rPr>
              <a:t>адаптации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обществе, </a:t>
            </a:r>
            <a:r>
              <a:rPr spc="-100" dirty="0">
                <a:solidFill>
                  <a:srgbClr val="FFFFFF"/>
                </a:solidFill>
              </a:rPr>
              <a:t>проявления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45" dirty="0">
                <a:solidFill>
                  <a:srgbClr val="FFFFFF"/>
                </a:solidFill>
              </a:rPr>
              <a:t>социальной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активности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23617" y="0"/>
            <a:ext cx="16764635" cy="9076690"/>
            <a:chOff x="1523617" y="0"/>
            <a:chExt cx="16764635" cy="9076690"/>
          </a:xfrm>
        </p:grpSpPr>
        <p:sp>
          <p:nvSpPr>
            <p:cNvPr id="8" name="object 8"/>
            <p:cNvSpPr/>
            <p:nvPr/>
          </p:nvSpPr>
          <p:spPr>
            <a:xfrm>
              <a:off x="1542697" y="2499884"/>
              <a:ext cx="0" cy="1334770"/>
            </a:xfrm>
            <a:custGeom>
              <a:avLst/>
              <a:gdLst/>
              <a:ahLst/>
              <a:cxnLst/>
              <a:rect l="l" t="t" r="r" b="b"/>
              <a:pathLst>
                <a:path h="1334770">
                  <a:moveTo>
                    <a:pt x="0" y="0"/>
                  </a:moveTo>
                  <a:lnTo>
                    <a:pt x="0" y="1334427"/>
                  </a:lnTo>
                </a:path>
              </a:pathLst>
            </a:custGeom>
            <a:ln w="38099">
              <a:solidFill>
                <a:srgbClr val="F7D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2667" y="4623989"/>
              <a:ext cx="0" cy="1831339"/>
            </a:xfrm>
            <a:custGeom>
              <a:avLst/>
              <a:gdLst/>
              <a:ahLst/>
              <a:cxnLst/>
              <a:rect l="l" t="t" r="r" b="b"/>
              <a:pathLst>
                <a:path h="1831339">
                  <a:moveTo>
                    <a:pt x="0" y="0"/>
                  </a:moveTo>
                  <a:lnTo>
                    <a:pt x="0" y="1830828"/>
                  </a:lnTo>
                </a:path>
              </a:pathLst>
            </a:custGeom>
            <a:ln w="38099">
              <a:solidFill>
                <a:srgbClr val="8BD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2667" y="7245392"/>
              <a:ext cx="0" cy="1831339"/>
            </a:xfrm>
            <a:custGeom>
              <a:avLst/>
              <a:gdLst/>
              <a:ahLst/>
              <a:cxnLst/>
              <a:rect l="l" t="t" r="r" b="b"/>
              <a:pathLst>
                <a:path h="1831340">
                  <a:moveTo>
                    <a:pt x="0" y="0"/>
                  </a:moveTo>
                  <a:lnTo>
                    <a:pt x="0" y="1830828"/>
                  </a:lnTo>
                </a:path>
              </a:pathLst>
            </a:custGeom>
            <a:ln w="38099">
              <a:solidFill>
                <a:srgbClr val="FBC2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02360" y="0"/>
              <a:ext cx="4185639" cy="28598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897404" y="0"/>
              <a:ext cx="4391025" cy="3061970"/>
            </a:xfrm>
            <a:custGeom>
              <a:avLst/>
              <a:gdLst/>
              <a:ahLst/>
              <a:cxnLst/>
              <a:rect l="l" t="t" r="r" b="b"/>
              <a:pathLst>
                <a:path w="4391025" h="3061970">
                  <a:moveTo>
                    <a:pt x="3208634" y="3011072"/>
                  </a:moveTo>
                  <a:lnTo>
                    <a:pt x="2075140" y="3011072"/>
                  </a:lnTo>
                  <a:lnTo>
                    <a:pt x="1763273" y="2922172"/>
                  </a:lnTo>
                  <a:lnTo>
                    <a:pt x="1720047" y="2896772"/>
                  </a:lnTo>
                  <a:lnTo>
                    <a:pt x="1634663" y="2871372"/>
                  </a:lnTo>
                  <a:lnTo>
                    <a:pt x="1592520" y="2845972"/>
                  </a:lnTo>
                  <a:lnTo>
                    <a:pt x="1550754" y="2833272"/>
                  </a:lnTo>
                  <a:lnTo>
                    <a:pt x="1509371" y="2807872"/>
                  </a:lnTo>
                  <a:lnTo>
                    <a:pt x="1468380" y="2795172"/>
                  </a:lnTo>
                  <a:lnTo>
                    <a:pt x="1427787" y="2769772"/>
                  </a:lnTo>
                  <a:lnTo>
                    <a:pt x="1387601" y="2757072"/>
                  </a:lnTo>
                  <a:lnTo>
                    <a:pt x="1308476" y="2706272"/>
                  </a:lnTo>
                  <a:lnTo>
                    <a:pt x="1231064" y="2655472"/>
                  </a:lnTo>
                  <a:lnTo>
                    <a:pt x="1155427" y="2604672"/>
                  </a:lnTo>
                  <a:lnTo>
                    <a:pt x="1081622" y="2553872"/>
                  </a:lnTo>
                  <a:lnTo>
                    <a:pt x="1009711" y="2503072"/>
                  </a:lnTo>
                  <a:lnTo>
                    <a:pt x="974484" y="2477672"/>
                  </a:lnTo>
                  <a:lnTo>
                    <a:pt x="939752" y="2452272"/>
                  </a:lnTo>
                  <a:lnTo>
                    <a:pt x="905524" y="2414172"/>
                  </a:lnTo>
                  <a:lnTo>
                    <a:pt x="871806" y="2388772"/>
                  </a:lnTo>
                  <a:lnTo>
                    <a:pt x="838606" y="2363372"/>
                  </a:lnTo>
                  <a:lnTo>
                    <a:pt x="805932" y="2325272"/>
                  </a:lnTo>
                  <a:lnTo>
                    <a:pt x="773790" y="2299872"/>
                  </a:lnTo>
                  <a:lnTo>
                    <a:pt x="742189" y="2261772"/>
                  </a:lnTo>
                  <a:lnTo>
                    <a:pt x="711136" y="2223672"/>
                  </a:lnTo>
                  <a:lnTo>
                    <a:pt x="680638" y="2198272"/>
                  </a:lnTo>
                  <a:lnTo>
                    <a:pt x="650703" y="2160172"/>
                  </a:lnTo>
                  <a:lnTo>
                    <a:pt x="621338" y="2134772"/>
                  </a:lnTo>
                  <a:lnTo>
                    <a:pt x="592551" y="2096672"/>
                  </a:lnTo>
                  <a:lnTo>
                    <a:pt x="564349" y="2058572"/>
                  </a:lnTo>
                  <a:lnTo>
                    <a:pt x="536740" y="2020472"/>
                  </a:lnTo>
                  <a:lnTo>
                    <a:pt x="509730" y="1982372"/>
                  </a:lnTo>
                  <a:lnTo>
                    <a:pt x="483329" y="1944272"/>
                  </a:lnTo>
                  <a:lnTo>
                    <a:pt x="457542" y="1918872"/>
                  </a:lnTo>
                  <a:lnTo>
                    <a:pt x="432378" y="1880772"/>
                  </a:lnTo>
                  <a:lnTo>
                    <a:pt x="407843" y="1842672"/>
                  </a:lnTo>
                  <a:lnTo>
                    <a:pt x="383947" y="1804572"/>
                  </a:lnTo>
                  <a:lnTo>
                    <a:pt x="360695" y="1753772"/>
                  </a:lnTo>
                  <a:lnTo>
                    <a:pt x="338095" y="1715672"/>
                  </a:lnTo>
                  <a:lnTo>
                    <a:pt x="316155" y="1677572"/>
                  </a:lnTo>
                  <a:lnTo>
                    <a:pt x="294882" y="1639472"/>
                  </a:lnTo>
                  <a:lnTo>
                    <a:pt x="274284" y="1601372"/>
                  </a:lnTo>
                  <a:lnTo>
                    <a:pt x="254368" y="1563272"/>
                  </a:lnTo>
                  <a:lnTo>
                    <a:pt x="235142" y="1512472"/>
                  </a:lnTo>
                  <a:lnTo>
                    <a:pt x="216613" y="1474372"/>
                  </a:lnTo>
                  <a:lnTo>
                    <a:pt x="198788" y="1436272"/>
                  </a:lnTo>
                  <a:lnTo>
                    <a:pt x="181676" y="1385472"/>
                  </a:lnTo>
                  <a:lnTo>
                    <a:pt x="165283" y="1347371"/>
                  </a:lnTo>
                  <a:lnTo>
                    <a:pt x="149616" y="1309271"/>
                  </a:lnTo>
                  <a:lnTo>
                    <a:pt x="134685" y="1258471"/>
                  </a:lnTo>
                  <a:lnTo>
                    <a:pt x="120495" y="1220371"/>
                  </a:lnTo>
                  <a:lnTo>
                    <a:pt x="107054" y="1169571"/>
                  </a:lnTo>
                  <a:lnTo>
                    <a:pt x="94370" y="1131471"/>
                  </a:lnTo>
                  <a:lnTo>
                    <a:pt x="82451" y="1080671"/>
                  </a:lnTo>
                  <a:lnTo>
                    <a:pt x="71303" y="1042571"/>
                  </a:lnTo>
                  <a:lnTo>
                    <a:pt x="60934" y="991771"/>
                  </a:lnTo>
                  <a:lnTo>
                    <a:pt x="51352" y="940971"/>
                  </a:lnTo>
                  <a:lnTo>
                    <a:pt x="42564" y="902871"/>
                  </a:lnTo>
                  <a:lnTo>
                    <a:pt x="34577" y="852071"/>
                  </a:lnTo>
                  <a:lnTo>
                    <a:pt x="27400" y="813971"/>
                  </a:lnTo>
                  <a:lnTo>
                    <a:pt x="21039" y="763171"/>
                  </a:lnTo>
                  <a:lnTo>
                    <a:pt x="15502" y="712371"/>
                  </a:lnTo>
                  <a:lnTo>
                    <a:pt x="10796" y="661571"/>
                  </a:lnTo>
                  <a:lnTo>
                    <a:pt x="6929" y="623471"/>
                  </a:lnTo>
                  <a:lnTo>
                    <a:pt x="3909" y="572671"/>
                  </a:lnTo>
                  <a:lnTo>
                    <a:pt x="1742" y="521871"/>
                  </a:lnTo>
                  <a:lnTo>
                    <a:pt x="436" y="471071"/>
                  </a:lnTo>
                  <a:lnTo>
                    <a:pt x="0" y="420271"/>
                  </a:lnTo>
                  <a:lnTo>
                    <a:pt x="436" y="382171"/>
                  </a:lnTo>
                  <a:lnTo>
                    <a:pt x="1742" y="331371"/>
                  </a:lnTo>
                  <a:lnTo>
                    <a:pt x="3909" y="280571"/>
                  </a:lnTo>
                  <a:lnTo>
                    <a:pt x="6929" y="229771"/>
                  </a:lnTo>
                  <a:lnTo>
                    <a:pt x="10796" y="191671"/>
                  </a:lnTo>
                  <a:lnTo>
                    <a:pt x="15502" y="140871"/>
                  </a:lnTo>
                  <a:lnTo>
                    <a:pt x="21039" y="90071"/>
                  </a:lnTo>
                  <a:lnTo>
                    <a:pt x="27400" y="39271"/>
                  </a:lnTo>
                  <a:lnTo>
                    <a:pt x="34577" y="1171"/>
                  </a:lnTo>
                  <a:lnTo>
                    <a:pt x="34762" y="0"/>
                  </a:lnTo>
                  <a:lnTo>
                    <a:pt x="4390597" y="0"/>
                  </a:lnTo>
                  <a:lnTo>
                    <a:pt x="4390597" y="2404871"/>
                  </a:lnTo>
                  <a:lnTo>
                    <a:pt x="4378250" y="2414172"/>
                  </a:lnTo>
                  <a:lnTo>
                    <a:pt x="4344022" y="2452272"/>
                  </a:lnTo>
                  <a:lnTo>
                    <a:pt x="4309290" y="2477672"/>
                  </a:lnTo>
                  <a:lnTo>
                    <a:pt x="4274063" y="2503072"/>
                  </a:lnTo>
                  <a:lnTo>
                    <a:pt x="4202152" y="2553872"/>
                  </a:lnTo>
                  <a:lnTo>
                    <a:pt x="4128347" y="2604672"/>
                  </a:lnTo>
                  <a:lnTo>
                    <a:pt x="4052710" y="2655472"/>
                  </a:lnTo>
                  <a:lnTo>
                    <a:pt x="3975299" y="2706272"/>
                  </a:lnTo>
                  <a:lnTo>
                    <a:pt x="3896173" y="2757072"/>
                  </a:lnTo>
                  <a:lnTo>
                    <a:pt x="3855987" y="2769772"/>
                  </a:lnTo>
                  <a:lnTo>
                    <a:pt x="3815394" y="2795172"/>
                  </a:lnTo>
                  <a:lnTo>
                    <a:pt x="3774403" y="2807872"/>
                  </a:lnTo>
                  <a:lnTo>
                    <a:pt x="3733020" y="2833272"/>
                  </a:lnTo>
                  <a:lnTo>
                    <a:pt x="3691254" y="2845972"/>
                  </a:lnTo>
                  <a:lnTo>
                    <a:pt x="3649111" y="2871372"/>
                  </a:lnTo>
                  <a:lnTo>
                    <a:pt x="3563727" y="2896772"/>
                  </a:lnTo>
                  <a:lnTo>
                    <a:pt x="3520501" y="2922172"/>
                  </a:lnTo>
                  <a:lnTo>
                    <a:pt x="3208634" y="3011072"/>
                  </a:lnTo>
                  <a:close/>
                </a:path>
                <a:path w="4391025" h="3061970">
                  <a:moveTo>
                    <a:pt x="3070415" y="3036472"/>
                  </a:moveTo>
                  <a:lnTo>
                    <a:pt x="2213359" y="3036472"/>
                  </a:lnTo>
                  <a:lnTo>
                    <a:pt x="2120929" y="3011072"/>
                  </a:lnTo>
                  <a:lnTo>
                    <a:pt x="3162845" y="3011072"/>
                  </a:lnTo>
                  <a:lnTo>
                    <a:pt x="3070415" y="3036472"/>
                  </a:lnTo>
                  <a:close/>
                </a:path>
                <a:path w="4391025" h="3061970">
                  <a:moveTo>
                    <a:pt x="2976897" y="3049172"/>
                  </a:moveTo>
                  <a:lnTo>
                    <a:pt x="2306876" y="3049172"/>
                  </a:lnTo>
                  <a:lnTo>
                    <a:pt x="2259985" y="3036472"/>
                  </a:lnTo>
                  <a:lnTo>
                    <a:pt x="3023788" y="3036472"/>
                  </a:lnTo>
                  <a:lnTo>
                    <a:pt x="2976897" y="3049172"/>
                  </a:lnTo>
                  <a:close/>
                </a:path>
                <a:path w="4391025" h="3061970">
                  <a:moveTo>
                    <a:pt x="2882352" y="3061872"/>
                  </a:moveTo>
                  <a:lnTo>
                    <a:pt x="2401421" y="3061872"/>
                  </a:lnTo>
                  <a:lnTo>
                    <a:pt x="2354024" y="3049172"/>
                  </a:lnTo>
                  <a:lnTo>
                    <a:pt x="2929750" y="3049172"/>
                  </a:lnTo>
                  <a:lnTo>
                    <a:pt x="2882352" y="3061872"/>
                  </a:lnTo>
                  <a:close/>
                </a:path>
              </a:pathLst>
            </a:custGeom>
            <a:solidFill>
              <a:srgbClr val="8BD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71128" y="420839"/>
              <a:ext cx="2590800" cy="1417955"/>
            </a:xfrm>
            <a:custGeom>
              <a:avLst/>
              <a:gdLst/>
              <a:ahLst/>
              <a:cxnLst/>
              <a:rect l="l" t="t" r="r" b="b"/>
              <a:pathLst>
                <a:path w="2590800" h="1417955">
                  <a:moveTo>
                    <a:pt x="672147" y="1408760"/>
                  </a:moveTo>
                  <a:lnTo>
                    <a:pt x="475576" y="1175296"/>
                  </a:lnTo>
                  <a:lnTo>
                    <a:pt x="655853" y="979271"/>
                  </a:lnTo>
                  <a:lnTo>
                    <a:pt x="545960" y="979271"/>
                  </a:lnTo>
                  <a:lnTo>
                    <a:pt x="380276" y="1169276"/>
                  </a:lnTo>
                  <a:lnTo>
                    <a:pt x="380276" y="979411"/>
                  </a:lnTo>
                  <a:lnTo>
                    <a:pt x="294474" y="979411"/>
                  </a:lnTo>
                  <a:lnTo>
                    <a:pt x="294474" y="1168400"/>
                  </a:lnTo>
                  <a:lnTo>
                    <a:pt x="129667" y="979411"/>
                  </a:lnTo>
                  <a:lnTo>
                    <a:pt x="15468" y="979411"/>
                  </a:lnTo>
                  <a:lnTo>
                    <a:pt x="199999" y="1175118"/>
                  </a:lnTo>
                  <a:lnTo>
                    <a:pt x="0" y="1408760"/>
                  </a:lnTo>
                  <a:lnTo>
                    <a:pt x="108178" y="1408760"/>
                  </a:lnTo>
                  <a:lnTo>
                    <a:pt x="294424" y="1184757"/>
                  </a:lnTo>
                  <a:lnTo>
                    <a:pt x="294424" y="1408760"/>
                  </a:lnTo>
                  <a:lnTo>
                    <a:pt x="380276" y="1408760"/>
                  </a:lnTo>
                  <a:lnTo>
                    <a:pt x="380276" y="1183043"/>
                  </a:lnTo>
                  <a:lnTo>
                    <a:pt x="566572" y="1408760"/>
                  </a:lnTo>
                  <a:lnTo>
                    <a:pt x="672147" y="1408760"/>
                  </a:lnTo>
                  <a:close/>
                </a:path>
                <a:path w="2590800" h="1417955">
                  <a:moveTo>
                    <a:pt x="674751" y="195656"/>
                  </a:moveTo>
                  <a:lnTo>
                    <a:pt x="588899" y="195656"/>
                  </a:lnTo>
                  <a:lnTo>
                    <a:pt x="588899" y="761009"/>
                  </a:lnTo>
                  <a:lnTo>
                    <a:pt x="406908" y="761009"/>
                  </a:lnTo>
                  <a:lnTo>
                    <a:pt x="406908" y="195656"/>
                  </a:lnTo>
                  <a:lnTo>
                    <a:pt x="320916" y="195656"/>
                  </a:lnTo>
                  <a:lnTo>
                    <a:pt x="320916" y="761009"/>
                  </a:lnTo>
                  <a:lnTo>
                    <a:pt x="138925" y="761009"/>
                  </a:lnTo>
                  <a:lnTo>
                    <a:pt x="138925" y="195656"/>
                  </a:lnTo>
                  <a:lnTo>
                    <a:pt x="53213" y="195656"/>
                  </a:lnTo>
                  <a:lnTo>
                    <a:pt x="53213" y="761009"/>
                  </a:lnTo>
                  <a:lnTo>
                    <a:pt x="53213" y="839774"/>
                  </a:lnTo>
                  <a:lnTo>
                    <a:pt x="674751" y="839774"/>
                  </a:lnTo>
                  <a:lnTo>
                    <a:pt x="674751" y="761009"/>
                  </a:lnTo>
                  <a:lnTo>
                    <a:pt x="674751" y="195656"/>
                  </a:lnTo>
                  <a:close/>
                </a:path>
                <a:path w="2590800" h="1417955">
                  <a:moveTo>
                    <a:pt x="1134021" y="979411"/>
                  </a:moveTo>
                  <a:lnTo>
                    <a:pt x="1024966" y="979411"/>
                  </a:lnTo>
                  <a:lnTo>
                    <a:pt x="828395" y="1322336"/>
                  </a:lnTo>
                  <a:lnTo>
                    <a:pt x="828395" y="979411"/>
                  </a:lnTo>
                  <a:lnTo>
                    <a:pt x="746010" y="979411"/>
                  </a:lnTo>
                  <a:lnTo>
                    <a:pt x="746010" y="1408760"/>
                  </a:lnTo>
                  <a:lnTo>
                    <a:pt x="855014" y="1408760"/>
                  </a:lnTo>
                  <a:lnTo>
                    <a:pt x="1051598" y="1065847"/>
                  </a:lnTo>
                  <a:lnTo>
                    <a:pt x="1051598" y="1408760"/>
                  </a:lnTo>
                  <a:lnTo>
                    <a:pt x="1134021" y="1408760"/>
                  </a:lnTo>
                  <a:lnTo>
                    <a:pt x="1134021" y="979411"/>
                  </a:lnTo>
                  <a:close/>
                </a:path>
                <a:path w="2590800" h="1417955">
                  <a:moveTo>
                    <a:pt x="1201813" y="840117"/>
                  </a:moveTo>
                  <a:lnTo>
                    <a:pt x="984631" y="606463"/>
                  </a:lnTo>
                  <a:lnTo>
                    <a:pt x="1186395" y="410578"/>
                  </a:lnTo>
                  <a:lnTo>
                    <a:pt x="1072197" y="410578"/>
                  </a:lnTo>
                  <a:lnTo>
                    <a:pt x="887615" y="601319"/>
                  </a:lnTo>
                  <a:lnTo>
                    <a:pt x="887615" y="410578"/>
                  </a:lnTo>
                  <a:lnTo>
                    <a:pt x="801814" y="410578"/>
                  </a:lnTo>
                  <a:lnTo>
                    <a:pt x="801814" y="840117"/>
                  </a:lnTo>
                  <a:lnTo>
                    <a:pt x="887666" y="840117"/>
                  </a:lnTo>
                  <a:lnTo>
                    <a:pt x="887666" y="614210"/>
                  </a:lnTo>
                  <a:lnTo>
                    <a:pt x="1092860" y="840117"/>
                  </a:lnTo>
                  <a:lnTo>
                    <a:pt x="1201813" y="840117"/>
                  </a:lnTo>
                  <a:close/>
                </a:path>
                <a:path w="2590800" h="1417955">
                  <a:moveTo>
                    <a:pt x="1600377" y="1287818"/>
                  </a:moveTo>
                  <a:lnTo>
                    <a:pt x="1595602" y="1254658"/>
                  </a:lnTo>
                  <a:lnTo>
                    <a:pt x="1581505" y="1227366"/>
                  </a:lnTo>
                  <a:lnTo>
                    <a:pt x="1558378" y="1206042"/>
                  </a:lnTo>
                  <a:lnTo>
                    <a:pt x="1526565" y="1190726"/>
                  </a:lnTo>
                  <a:lnTo>
                    <a:pt x="1554226" y="1173886"/>
                  </a:lnTo>
                  <a:lnTo>
                    <a:pt x="1574076" y="1151229"/>
                  </a:lnTo>
                  <a:lnTo>
                    <a:pt x="1586052" y="1124077"/>
                  </a:lnTo>
                  <a:lnTo>
                    <a:pt x="1590052" y="1093698"/>
                  </a:lnTo>
                  <a:lnTo>
                    <a:pt x="1583334" y="1055179"/>
                  </a:lnTo>
                  <a:lnTo>
                    <a:pt x="1563103" y="1021499"/>
                  </a:lnTo>
                  <a:lnTo>
                    <a:pt x="1529245" y="994791"/>
                  </a:lnTo>
                  <a:lnTo>
                    <a:pt x="1481620" y="977188"/>
                  </a:lnTo>
                  <a:lnTo>
                    <a:pt x="1420114" y="970838"/>
                  </a:lnTo>
                  <a:lnTo>
                    <a:pt x="1364475" y="976452"/>
                  </a:lnTo>
                  <a:lnTo>
                    <a:pt x="1318679" y="992225"/>
                  </a:lnTo>
                  <a:lnTo>
                    <a:pt x="1282865" y="1016584"/>
                  </a:lnTo>
                  <a:lnTo>
                    <a:pt x="1257134" y="1047965"/>
                  </a:lnTo>
                  <a:lnTo>
                    <a:pt x="1241602" y="1084795"/>
                  </a:lnTo>
                  <a:lnTo>
                    <a:pt x="1236408" y="1125486"/>
                  </a:lnTo>
                  <a:lnTo>
                    <a:pt x="1322209" y="1125486"/>
                  </a:lnTo>
                  <a:lnTo>
                    <a:pt x="1328686" y="1088847"/>
                  </a:lnTo>
                  <a:lnTo>
                    <a:pt x="1347647" y="1061897"/>
                  </a:lnTo>
                  <a:lnTo>
                    <a:pt x="1378343" y="1045260"/>
                  </a:lnTo>
                  <a:lnTo>
                    <a:pt x="1420063" y="1039571"/>
                  </a:lnTo>
                  <a:lnTo>
                    <a:pt x="1458734" y="1044016"/>
                  </a:lnTo>
                  <a:lnTo>
                    <a:pt x="1486052" y="1056525"/>
                  </a:lnTo>
                  <a:lnTo>
                    <a:pt x="1502270" y="1075791"/>
                  </a:lnTo>
                  <a:lnTo>
                    <a:pt x="1507629" y="1100556"/>
                  </a:lnTo>
                  <a:lnTo>
                    <a:pt x="1502994" y="1125499"/>
                  </a:lnTo>
                  <a:lnTo>
                    <a:pt x="1489278" y="1143508"/>
                  </a:lnTo>
                  <a:lnTo>
                    <a:pt x="1466697" y="1154430"/>
                  </a:lnTo>
                  <a:lnTo>
                    <a:pt x="1435531" y="1158100"/>
                  </a:lnTo>
                  <a:lnTo>
                    <a:pt x="1367497" y="1158062"/>
                  </a:lnTo>
                  <a:lnTo>
                    <a:pt x="1367497" y="1222476"/>
                  </a:lnTo>
                  <a:lnTo>
                    <a:pt x="1435341" y="1222476"/>
                  </a:lnTo>
                  <a:lnTo>
                    <a:pt x="1468310" y="1226591"/>
                  </a:lnTo>
                  <a:lnTo>
                    <a:pt x="1493164" y="1238694"/>
                  </a:lnTo>
                  <a:lnTo>
                    <a:pt x="1508836" y="1258366"/>
                  </a:lnTo>
                  <a:lnTo>
                    <a:pt x="1514297" y="1285214"/>
                  </a:lnTo>
                  <a:lnTo>
                    <a:pt x="1509090" y="1310868"/>
                  </a:lnTo>
                  <a:lnTo>
                    <a:pt x="1492618" y="1331277"/>
                  </a:lnTo>
                  <a:lnTo>
                    <a:pt x="1463586" y="1344764"/>
                  </a:lnTo>
                  <a:lnTo>
                    <a:pt x="1420710" y="1349629"/>
                  </a:lnTo>
                  <a:lnTo>
                    <a:pt x="1374521" y="1343367"/>
                  </a:lnTo>
                  <a:lnTo>
                    <a:pt x="1341526" y="1325194"/>
                  </a:lnTo>
                  <a:lnTo>
                    <a:pt x="1321727" y="1296060"/>
                  </a:lnTo>
                  <a:lnTo>
                    <a:pt x="1315135" y="1256957"/>
                  </a:lnTo>
                  <a:lnTo>
                    <a:pt x="1229550" y="1256957"/>
                  </a:lnTo>
                  <a:lnTo>
                    <a:pt x="1235329" y="1304340"/>
                  </a:lnTo>
                  <a:lnTo>
                    <a:pt x="1252258" y="1344028"/>
                  </a:lnTo>
                  <a:lnTo>
                    <a:pt x="1279766" y="1375600"/>
                  </a:lnTo>
                  <a:lnTo>
                    <a:pt x="1317294" y="1398638"/>
                  </a:lnTo>
                  <a:lnTo>
                    <a:pt x="1364272" y="1412773"/>
                  </a:lnTo>
                  <a:lnTo>
                    <a:pt x="1420114" y="1417574"/>
                  </a:lnTo>
                  <a:lnTo>
                    <a:pt x="1484020" y="1411833"/>
                  </a:lnTo>
                  <a:lnTo>
                    <a:pt x="1534375" y="1395158"/>
                  </a:lnTo>
                  <a:lnTo>
                    <a:pt x="1570799" y="1368386"/>
                  </a:lnTo>
                  <a:lnTo>
                    <a:pt x="1592922" y="1332318"/>
                  </a:lnTo>
                  <a:lnTo>
                    <a:pt x="1600377" y="1287818"/>
                  </a:lnTo>
                  <a:close/>
                </a:path>
                <a:path w="2590800" h="1417955">
                  <a:moveTo>
                    <a:pt x="1623441" y="223367"/>
                  </a:moveTo>
                  <a:lnTo>
                    <a:pt x="1619224" y="176034"/>
                  </a:lnTo>
                  <a:lnTo>
                    <a:pt x="1607032" y="133019"/>
                  </a:lnTo>
                  <a:lnTo>
                    <a:pt x="1587576" y="94945"/>
                  </a:lnTo>
                  <a:lnTo>
                    <a:pt x="1574838" y="79019"/>
                  </a:lnTo>
                  <a:lnTo>
                    <a:pt x="1561566" y="62407"/>
                  </a:lnTo>
                  <a:lnTo>
                    <a:pt x="1537589" y="42557"/>
                  </a:lnTo>
                  <a:lnTo>
                    <a:pt x="1537589" y="223367"/>
                  </a:lnTo>
                  <a:lnTo>
                    <a:pt x="1537398" y="223367"/>
                  </a:lnTo>
                  <a:lnTo>
                    <a:pt x="1530934" y="271691"/>
                  </a:lnTo>
                  <a:lnTo>
                    <a:pt x="1512760" y="311632"/>
                  </a:lnTo>
                  <a:lnTo>
                    <a:pt x="1484693" y="341858"/>
                  </a:lnTo>
                  <a:lnTo>
                    <a:pt x="1448587" y="360997"/>
                  </a:lnTo>
                  <a:lnTo>
                    <a:pt x="1406258" y="367677"/>
                  </a:lnTo>
                  <a:lnTo>
                    <a:pt x="1363916" y="360997"/>
                  </a:lnTo>
                  <a:lnTo>
                    <a:pt x="1327759" y="341858"/>
                  </a:lnTo>
                  <a:lnTo>
                    <a:pt x="1299641" y="311632"/>
                  </a:lnTo>
                  <a:lnTo>
                    <a:pt x="1281417" y="271691"/>
                  </a:lnTo>
                  <a:lnTo>
                    <a:pt x="1274940" y="223367"/>
                  </a:lnTo>
                  <a:lnTo>
                    <a:pt x="1281417" y="175031"/>
                  </a:lnTo>
                  <a:lnTo>
                    <a:pt x="1299654" y="135064"/>
                  </a:lnTo>
                  <a:lnTo>
                    <a:pt x="1327772" y="104825"/>
                  </a:lnTo>
                  <a:lnTo>
                    <a:pt x="1363916" y="85699"/>
                  </a:lnTo>
                  <a:lnTo>
                    <a:pt x="1406258" y="79019"/>
                  </a:lnTo>
                  <a:lnTo>
                    <a:pt x="1448600" y="85699"/>
                  </a:lnTo>
                  <a:lnTo>
                    <a:pt x="1484757" y="104825"/>
                  </a:lnTo>
                  <a:lnTo>
                    <a:pt x="1512874" y="135064"/>
                  </a:lnTo>
                  <a:lnTo>
                    <a:pt x="1531099" y="175031"/>
                  </a:lnTo>
                  <a:lnTo>
                    <a:pt x="1537589" y="223367"/>
                  </a:lnTo>
                  <a:lnTo>
                    <a:pt x="1537589" y="42557"/>
                  </a:lnTo>
                  <a:lnTo>
                    <a:pt x="1529715" y="36029"/>
                  </a:lnTo>
                  <a:lnTo>
                    <a:pt x="1492745" y="16421"/>
                  </a:lnTo>
                  <a:lnTo>
                    <a:pt x="1451356" y="4216"/>
                  </a:lnTo>
                  <a:lnTo>
                    <a:pt x="1406258" y="0"/>
                  </a:lnTo>
                  <a:lnTo>
                    <a:pt x="1361160" y="4216"/>
                  </a:lnTo>
                  <a:lnTo>
                    <a:pt x="1319771" y="16421"/>
                  </a:lnTo>
                  <a:lnTo>
                    <a:pt x="1282801" y="36029"/>
                  </a:lnTo>
                  <a:lnTo>
                    <a:pt x="1250962" y="62407"/>
                  </a:lnTo>
                  <a:lnTo>
                    <a:pt x="1224953" y="94945"/>
                  </a:lnTo>
                  <a:lnTo>
                    <a:pt x="1205496" y="133019"/>
                  </a:lnTo>
                  <a:lnTo>
                    <a:pt x="1193304" y="176034"/>
                  </a:lnTo>
                  <a:lnTo>
                    <a:pt x="1189075" y="223367"/>
                  </a:lnTo>
                  <a:lnTo>
                    <a:pt x="1193304" y="270700"/>
                  </a:lnTo>
                  <a:lnTo>
                    <a:pt x="1205496" y="313715"/>
                  </a:lnTo>
                  <a:lnTo>
                    <a:pt x="1224953" y="351790"/>
                  </a:lnTo>
                  <a:lnTo>
                    <a:pt x="1250962" y="384327"/>
                  </a:lnTo>
                  <a:lnTo>
                    <a:pt x="1282801" y="410705"/>
                  </a:lnTo>
                  <a:lnTo>
                    <a:pt x="1319771" y="430314"/>
                  </a:lnTo>
                  <a:lnTo>
                    <a:pt x="1361160" y="442518"/>
                  </a:lnTo>
                  <a:lnTo>
                    <a:pt x="1406258" y="446735"/>
                  </a:lnTo>
                  <a:lnTo>
                    <a:pt x="1451356" y="442518"/>
                  </a:lnTo>
                  <a:lnTo>
                    <a:pt x="1492745" y="430314"/>
                  </a:lnTo>
                  <a:lnTo>
                    <a:pt x="1529715" y="410705"/>
                  </a:lnTo>
                  <a:lnTo>
                    <a:pt x="1561566" y="384327"/>
                  </a:lnTo>
                  <a:lnTo>
                    <a:pt x="1587576" y="351790"/>
                  </a:lnTo>
                  <a:lnTo>
                    <a:pt x="1607032" y="313715"/>
                  </a:lnTo>
                  <a:lnTo>
                    <a:pt x="1619224" y="270700"/>
                  </a:lnTo>
                  <a:lnTo>
                    <a:pt x="1623441" y="223367"/>
                  </a:lnTo>
                  <a:close/>
                </a:path>
                <a:path w="2590800" h="1417955">
                  <a:moveTo>
                    <a:pt x="2003806" y="410908"/>
                  </a:moveTo>
                  <a:lnTo>
                    <a:pt x="1686191" y="410908"/>
                  </a:lnTo>
                  <a:lnTo>
                    <a:pt x="1685328" y="497967"/>
                  </a:lnTo>
                  <a:lnTo>
                    <a:pt x="1683639" y="567410"/>
                  </a:lnTo>
                  <a:lnTo>
                    <a:pt x="1681137" y="621538"/>
                  </a:lnTo>
                  <a:lnTo>
                    <a:pt x="1677860" y="662635"/>
                  </a:lnTo>
                  <a:lnTo>
                    <a:pt x="1669008" y="714997"/>
                  </a:lnTo>
                  <a:lnTo>
                    <a:pt x="1649171" y="750328"/>
                  </a:lnTo>
                  <a:lnTo>
                    <a:pt x="1618399" y="761339"/>
                  </a:lnTo>
                  <a:lnTo>
                    <a:pt x="1611490" y="761339"/>
                  </a:lnTo>
                  <a:lnTo>
                    <a:pt x="1611490" y="840117"/>
                  </a:lnTo>
                  <a:lnTo>
                    <a:pt x="1626958" y="840117"/>
                  </a:lnTo>
                  <a:lnTo>
                    <a:pt x="1672856" y="834009"/>
                  </a:lnTo>
                  <a:lnTo>
                    <a:pt x="1708200" y="812520"/>
                  </a:lnTo>
                  <a:lnTo>
                    <a:pt x="1734045" y="770890"/>
                  </a:lnTo>
                  <a:lnTo>
                    <a:pt x="1751431" y="704380"/>
                  </a:lnTo>
                  <a:lnTo>
                    <a:pt x="1756105" y="665391"/>
                  </a:lnTo>
                  <a:lnTo>
                    <a:pt x="1759800" y="617308"/>
                  </a:lnTo>
                  <a:lnTo>
                    <a:pt x="1762544" y="559079"/>
                  </a:lnTo>
                  <a:lnTo>
                    <a:pt x="1764309" y="489635"/>
                  </a:lnTo>
                  <a:lnTo>
                    <a:pt x="1917776" y="489635"/>
                  </a:lnTo>
                  <a:lnTo>
                    <a:pt x="1917776" y="840117"/>
                  </a:lnTo>
                  <a:lnTo>
                    <a:pt x="2003806" y="840435"/>
                  </a:lnTo>
                  <a:lnTo>
                    <a:pt x="2003806" y="410908"/>
                  </a:lnTo>
                  <a:close/>
                </a:path>
                <a:path w="2590800" h="1417955">
                  <a:moveTo>
                    <a:pt x="2075726" y="979525"/>
                  </a:moveTo>
                  <a:lnTo>
                    <a:pt x="1989874" y="979525"/>
                  </a:lnTo>
                  <a:lnTo>
                    <a:pt x="1989874" y="1153579"/>
                  </a:lnTo>
                  <a:lnTo>
                    <a:pt x="1783854" y="1153579"/>
                  </a:lnTo>
                  <a:lnTo>
                    <a:pt x="1783854" y="979525"/>
                  </a:lnTo>
                  <a:lnTo>
                    <a:pt x="1698002" y="979525"/>
                  </a:lnTo>
                  <a:lnTo>
                    <a:pt x="1698002" y="1153579"/>
                  </a:lnTo>
                  <a:lnTo>
                    <a:pt x="1698002" y="1231074"/>
                  </a:lnTo>
                  <a:lnTo>
                    <a:pt x="1698002" y="1408938"/>
                  </a:lnTo>
                  <a:lnTo>
                    <a:pt x="1783854" y="1408938"/>
                  </a:lnTo>
                  <a:lnTo>
                    <a:pt x="1783854" y="1231074"/>
                  </a:lnTo>
                  <a:lnTo>
                    <a:pt x="1989874" y="1231074"/>
                  </a:lnTo>
                  <a:lnTo>
                    <a:pt x="1989874" y="1408938"/>
                  </a:lnTo>
                  <a:lnTo>
                    <a:pt x="2075726" y="1408938"/>
                  </a:lnTo>
                  <a:lnTo>
                    <a:pt x="2075726" y="1231074"/>
                  </a:lnTo>
                  <a:lnTo>
                    <a:pt x="2075726" y="1153579"/>
                  </a:lnTo>
                  <a:lnTo>
                    <a:pt x="2075726" y="979525"/>
                  </a:lnTo>
                  <a:close/>
                </a:path>
                <a:path w="2590800" h="1417955">
                  <a:moveTo>
                    <a:pt x="2483510" y="539457"/>
                  </a:moveTo>
                  <a:lnTo>
                    <a:pt x="2476716" y="494665"/>
                  </a:lnTo>
                  <a:lnTo>
                    <a:pt x="2457793" y="459524"/>
                  </a:lnTo>
                  <a:lnTo>
                    <a:pt x="2428964" y="433349"/>
                  </a:lnTo>
                  <a:lnTo>
                    <a:pt x="2399373" y="418909"/>
                  </a:lnTo>
                  <a:lnTo>
                    <a:pt x="2399373" y="632231"/>
                  </a:lnTo>
                  <a:lnTo>
                    <a:pt x="2399373" y="663054"/>
                  </a:lnTo>
                  <a:lnTo>
                    <a:pt x="2388679" y="712393"/>
                  </a:lnTo>
                  <a:lnTo>
                    <a:pt x="2360193" y="747864"/>
                  </a:lnTo>
                  <a:lnTo>
                    <a:pt x="2319324" y="769327"/>
                  </a:lnTo>
                  <a:lnTo>
                    <a:pt x="2271471" y="776541"/>
                  </a:lnTo>
                  <a:lnTo>
                    <a:pt x="2241207" y="773137"/>
                  </a:lnTo>
                  <a:lnTo>
                    <a:pt x="2217293" y="762901"/>
                  </a:lnTo>
                  <a:lnTo>
                    <a:pt x="2201583" y="745744"/>
                  </a:lnTo>
                  <a:lnTo>
                    <a:pt x="2195944" y="721575"/>
                  </a:lnTo>
                  <a:lnTo>
                    <a:pt x="2205939" y="692353"/>
                  </a:lnTo>
                  <a:lnTo>
                    <a:pt x="2232469" y="674166"/>
                  </a:lnTo>
                  <a:lnTo>
                    <a:pt x="2270290" y="663054"/>
                  </a:lnTo>
                  <a:lnTo>
                    <a:pt x="2314194" y="655015"/>
                  </a:lnTo>
                  <a:lnTo>
                    <a:pt x="2358961" y="646074"/>
                  </a:lnTo>
                  <a:lnTo>
                    <a:pt x="2399373" y="632231"/>
                  </a:lnTo>
                  <a:lnTo>
                    <a:pt x="2399373" y="418909"/>
                  </a:lnTo>
                  <a:lnTo>
                    <a:pt x="2392400" y="415493"/>
                  </a:lnTo>
                  <a:lnTo>
                    <a:pt x="2350338" y="405269"/>
                  </a:lnTo>
                  <a:lnTo>
                    <a:pt x="2304948" y="402005"/>
                  </a:lnTo>
                  <a:lnTo>
                    <a:pt x="2258555" y="405638"/>
                  </a:lnTo>
                  <a:lnTo>
                    <a:pt x="2215362" y="417029"/>
                  </a:lnTo>
                  <a:lnTo>
                    <a:pt x="2177694" y="436905"/>
                  </a:lnTo>
                  <a:lnTo>
                    <a:pt x="2147887" y="466026"/>
                  </a:lnTo>
                  <a:lnTo>
                    <a:pt x="2128291" y="505117"/>
                  </a:lnTo>
                  <a:lnTo>
                    <a:pt x="2121243" y="554939"/>
                  </a:lnTo>
                  <a:lnTo>
                    <a:pt x="2210625" y="554939"/>
                  </a:lnTo>
                  <a:lnTo>
                    <a:pt x="2217521" y="518223"/>
                  </a:lnTo>
                  <a:lnTo>
                    <a:pt x="2236901" y="491896"/>
                  </a:lnTo>
                  <a:lnTo>
                    <a:pt x="2266746" y="476034"/>
                  </a:lnTo>
                  <a:lnTo>
                    <a:pt x="2305037" y="470738"/>
                  </a:lnTo>
                  <a:lnTo>
                    <a:pt x="2341562" y="475018"/>
                  </a:lnTo>
                  <a:lnTo>
                    <a:pt x="2370950" y="487591"/>
                  </a:lnTo>
                  <a:lnTo>
                    <a:pt x="2390533" y="508050"/>
                  </a:lnTo>
                  <a:lnTo>
                    <a:pt x="2397658" y="536028"/>
                  </a:lnTo>
                  <a:lnTo>
                    <a:pt x="2391968" y="556831"/>
                  </a:lnTo>
                  <a:lnTo>
                    <a:pt x="2376220" y="571309"/>
                  </a:lnTo>
                  <a:lnTo>
                    <a:pt x="2352459" y="581101"/>
                  </a:lnTo>
                  <a:lnTo>
                    <a:pt x="2322652" y="587832"/>
                  </a:lnTo>
                  <a:lnTo>
                    <a:pt x="2253018" y="598614"/>
                  </a:lnTo>
                  <a:lnTo>
                    <a:pt x="2217191" y="605929"/>
                  </a:lnTo>
                  <a:lnTo>
                    <a:pt x="2153577" y="632510"/>
                  </a:lnTo>
                  <a:lnTo>
                    <a:pt x="2114067" y="685901"/>
                  </a:lnTo>
                  <a:lnTo>
                    <a:pt x="2108377" y="726719"/>
                  </a:lnTo>
                  <a:lnTo>
                    <a:pt x="2116213" y="772058"/>
                  </a:lnTo>
                  <a:lnTo>
                    <a:pt x="2137727" y="806386"/>
                  </a:lnTo>
                  <a:lnTo>
                    <a:pt x="2169922" y="830249"/>
                  </a:lnTo>
                  <a:lnTo>
                    <a:pt x="2209419" y="844042"/>
                  </a:lnTo>
                  <a:lnTo>
                    <a:pt x="2208568" y="844042"/>
                  </a:lnTo>
                  <a:lnTo>
                    <a:pt x="2254288" y="848690"/>
                  </a:lnTo>
                  <a:lnTo>
                    <a:pt x="2299017" y="844042"/>
                  </a:lnTo>
                  <a:lnTo>
                    <a:pt x="2339352" y="829576"/>
                  </a:lnTo>
                  <a:lnTo>
                    <a:pt x="2373426" y="804481"/>
                  </a:lnTo>
                  <a:lnTo>
                    <a:pt x="2393277" y="776541"/>
                  </a:lnTo>
                  <a:lnTo>
                    <a:pt x="2399373" y="767969"/>
                  </a:lnTo>
                  <a:lnTo>
                    <a:pt x="2399373" y="840117"/>
                  </a:lnTo>
                  <a:lnTo>
                    <a:pt x="2483510" y="840117"/>
                  </a:lnTo>
                  <a:lnTo>
                    <a:pt x="2483510" y="767969"/>
                  </a:lnTo>
                  <a:lnTo>
                    <a:pt x="2483510" y="632231"/>
                  </a:lnTo>
                  <a:lnTo>
                    <a:pt x="2483510" y="539457"/>
                  </a:lnTo>
                  <a:close/>
                </a:path>
                <a:path w="2590800" h="1417955">
                  <a:moveTo>
                    <a:pt x="2590800" y="979411"/>
                  </a:moveTo>
                  <a:lnTo>
                    <a:pt x="2481796" y="979411"/>
                  </a:lnTo>
                  <a:lnTo>
                    <a:pt x="2285174" y="1322336"/>
                  </a:lnTo>
                  <a:lnTo>
                    <a:pt x="2285174" y="979411"/>
                  </a:lnTo>
                  <a:lnTo>
                    <a:pt x="2202789" y="979411"/>
                  </a:lnTo>
                  <a:lnTo>
                    <a:pt x="2202789" y="1408760"/>
                  </a:lnTo>
                  <a:lnTo>
                    <a:pt x="2311806" y="1408760"/>
                  </a:lnTo>
                  <a:lnTo>
                    <a:pt x="2508377" y="1065847"/>
                  </a:lnTo>
                  <a:lnTo>
                    <a:pt x="2508377" y="1408760"/>
                  </a:lnTo>
                  <a:lnTo>
                    <a:pt x="2590800" y="1408760"/>
                  </a:lnTo>
                  <a:lnTo>
                    <a:pt x="2590800" y="97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50877"/>
            <a:ext cx="686836" cy="2162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854" y="6697336"/>
            <a:ext cx="1962149" cy="19621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57851" y="3757871"/>
            <a:ext cx="1262380" cy="1262380"/>
          </a:xfrm>
          <a:custGeom>
            <a:avLst/>
            <a:gdLst/>
            <a:ahLst/>
            <a:cxnLst/>
            <a:rect l="l" t="t" r="r" b="b"/>
            <a:pathLst>
              <a:path w="1262380" h="1262379">
                <a:moveTo>
                  <a:pt x="630902" y="1261804"/>
                </a:moveTo>
                <a:lnTo>
                  <a:pt x="583817" y="1260074"/>
                </a:lnTo>
                <a:lnTo>
                  <a:pt x="537672" y="1254964"/>
                </a:lnTo>
                <a:lnTo>
                  <a:pt x="492588" y="1246596"/>
                </a:lnTo>
                <a:lnTo>
                  <a:pt x="448689" y="1235092"/>
                </a:lnTo>
                <a:lnTo>
                  <a:pt x="406095" y="1220575"/>
                </a:lnTo>
                <a:lnTo>
                  <a:pt x="364929" y="1203167"/>
                </a:lnTo>
                <a:lnTo>
                  <a:pt x="325313" y="1182988"/>
                </a:lnTo>
                <a:lnTo>
                  <a:pt x="287369" y="1160162"/>
                </a:lnTo>
                <a:lnTo>
                  <a:pt x="251218" y="1134810"/>
                </a:lnTo>
                <a:lnTo>
                  <a:pt x="216984" y="1107054"/>
                </a:lnTo>
                <a:lnTo>
                  <a:pt x="184787" y="1077017"/>
                </a:lnTo>
                <a:lnTo>
                  <a:pt x="154749" y="1044820"/>
                </a:lnTo>
                <a:lnTo>
                  <a:pt x="126994" y="1010585"/>
                </a:lnTo>
                <a:lnTo>
                  <a:pt x="101642" y="974435"/>
                </a:lnTo>
                <a:lnTo>
                  <a:pt x="78816" y="936490"/>
                </a:lnTo>
                <a:lnTo>
                  <a:pt x="58637" y="896874"/>
                </a:lnTo>
                <a:lnTo>
                  <a:pt x="41228" y="855708"/>
                </a:lnTo>
                <a:lnTo>
                  <a:pt x="26711" y="813115"/>
                </a:lnTo>
                <a:lnTo>
                  <a:pt x="15208" y="769215"/>
                </a:lnTo>
                <a:lnTo>
                  <a:pt x="6840" y="724132"/>
                </a:lnTo>
                <a:lnTo>
                  <a:pt x="1730" y="677987"/>
                </a:lnTo>
                <a:lnTo>
                  <a:pt x="0" y="630902"/>
                </a:lnTo>
                <a:lnTo>
                  <a:pt x="1730" y="583817"/>
                </a:lnTo>
                <a:lnTo>
                  <a:pt x="6840" y="537672"/>
                </a:lnTo>
                <a:lnTo>
                  <a:pt x="15208" y="492588"/>
                </a:lnTo>
                <a:lnTo>
                  <a:pt x="26711" y="448689"/>
                </a:lnTo>
                <a:lnTo>
                  <a:pt x="41228" y="406095"/>
                </a:lnTo>
                <a:lnTo>
                  <a:pt x="58637" y="364929"/>
                </a:lnTo>
                <a:lnTo>
                  <a:pt x="78816" y="325313"/>
                </a:lnTo>
                <a:lnTo>
                  <a:pt x="101642" y="287369"/>
                </a:lnTo>
                <a:lnTo>
                  <a:pt x="126994" y="251218"/>
                </a:lnTo>
                <a:lnTo>
                  <a:pt x="154749" y="216984"/>
                </a:lnTo>
                <a:lnTo>
                  <a:pt x="184787" y="184787"/>
                </a:lnTo>
                <a:lnTo>
                  <a:pt x="216984" y="154749"/>
                </a:lnTo>
                <a:lnTo>
                  <a:pt x="251218" y="126994"/>
                </a:lnTo>
                <a:lnTo>
                  <a:pt x="287369" y="101642"/>
                </a:lnTo>
                <a:lnTo>
                  <a:pt x="325313" y="78816"/>
                </a:lnTo>
                <a:lnTo>
                  <a:pt x="364929" y="58637"/>
                </a:lnTo>
                <a:lnTo>
                  <a:pt x="406095" y="41228"/>
                </a:lnTo>
                <a:lnTo>
                  <a:pt x="448689" y="26711"/>
                </a:lnTo>
                <a:lnTo>
                  <a:pt x="492588" y="15208"/>
                </a:lnTo>
                <a:lnTo>
                  <a:pt x="537672" y="6840"/>
                </a:lnTo>
                <a:lnTo>
                  <a:pt x="583817" y="1730"/>
                </a:lnTo>
                <a:lnTo>
                  <a:pt x="630902" y="0"/>
                </a:lnTo>
                <a:lnTo>
                  <a:pt x="677987" y="1730"/>
                </a:lnTo>
                <a:lnTo>
                  <a:pt x="724132" y="6840"/>
                </a:lnTo>
                <a:lnTo>
                  <a:pt x="769215" y="15208"/>
                </a:lnTo>
                <a:lnTo>
                  <a:pt x="813115" y="26711"/>
                </a:lnTo>
                <a:lnTo>
                  <a:pt x="855708" y="41228"/>
                </a:lnTo>
                <a:lnTo>
                  <a:pt x="896874" y="58637"/>
                </a:lnTo>
                <a:lnTo>
                  <a:pt x="936490" y="78816"/>
                </a:lnTo>
                <a:lnTo>
                  <a:pt x="974435" y="101642"/>
                </a:lnTo>
                <a:lnTo>
                  <a:pt x="1010585" y="126994"/>
                </a:lnTo>
                <a:lnTo>
                  <a:pt x="1044820" y="154749"/>
                </a:lnTo>
                <a:lnTo>
                  <a:pt x="1077017" y="184787"/>
                </a:lnTo>
                <a:lnTo>
                  <a:pt x="1107054" y="216984"/>
                </a:lnTo>
                <a:lnTo>
                  <a:pt x="1134810" y="251218"/>
                </a:lnTo>
                <a:lnTo>
                  <a:pt x="1160162" y="287369"/>
                </a:lnTo>
                <a:lnTo>
                  <a:pt x="1182988" y="325313"/>
                </a:lnTo>
                <a:lnTo>
                  <a:pt x="1203166" y="364929"/>
                </a:lnTo>
                <a:lnTo>
                  <a:pt x="1220575" y="406095"/>
                </a:lnTo>
                <a:lnTo>
                  <a:pt x="1235092" y="448689"/>
                </a:lnTo>
                <a:lnTo>
                  <a:pt x="1246596" y="492588"/>
                </a:lnTo>
                <a:lnTo>
                  <a:pt x="1254963" y="537672"/>
                </a:lnTo>
                <a:lnTo>
                  <a:pt x="1260074" y="583817"/>
                </a:lnTo>
                <a:lnTo>
                  <a:pt x="1261804" y="630902"/>
                </a:lnTo>
                <a:lnTo>
                  <a:pt x="1260074" y="677987"/>
                </a:lnTo>
                <a:lnTo>
                  <a:pt x="1254963" y="724132"/>
                </a:lnTo>
                <a:lnTo>
                  <a:pt x="1246596" y="769215"/>
                </a:lnTo>
                <a:lnTo>
                  <a:pt x="1235092" y="813115"/>
                </a:lnTo>
                <a:lnTo>
                  <a:pt x="1220575" y="855708"/>
                </a:lnTo>
                <a:lnTo>
                  <a:pt x="1203166" y="896874"/>
                </a:lnTo>
                <a:lnTo>
                  <a:pt x="1182988" y="936490"/>
                </a:lnTo>
                <a:lnTo>
                  <a:pt x="1160162" y="974435"/>
                </a:lnTo>
                <a:lnTo>
                  <a:pt x="1134810" y="1010585"/>
                </a:lnTo>
                <a:lnTo>
                  <a:pt x="1107054" y="1044820"/>
                </a:lnTo>
                <a:lnTo>
                  <a:pt x="1077017" y="1077017"/>
                </a:lnTo>
                <a:lnTo>
                  <a:pt x="1044820" y="1107054"/>
                </a:lnTo>
                <a:lnTo>
                  <a:pt x="1010585" y="1134810"/>
                </a:lnTo>
                <a:lnTo>
                  <a:pt x="974435" y="1160162"/>
                </a:lnTo>
                <a:lnTo>
                  <a:pt x="936490" y="1182988"/>
                </a:lnTo>
                <a:lnTo>
                  <a:pt x="896874" y="1203167"/>
                </a:lnTo>
                <a:lnTo>
                  <a:pt x="855708" y="1220575"/>
                </a:lnTo>
                <a:lnTo>
                  <a:pt x="813115" y="1235092"/>
                </a:lnTo>
                <a:lnTo>
                  <a:pt x="769215" y="1246596"/>
                </a:lnTo>
                <a:lnTo>
                  <a:pt x="724132" y="1254964"/>
                </a:lnTo>
                <a:lnTo>
                  <a:pt x="677987" y="1260074"/>
                </a:lnTo>
                <a:lnTo>
                  <a:pt x="630902" y="1261804"/>
                </a:lnTo>
                <a:close/>
              </a:path>
            </a:pathLst>
          </a:custGeom>
          <a:solidFill>
            <a:srgbClr val="D4F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7851" y="2255557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275" y="1352550"/>
                </a:moveTo>
                <a:lnTo>
                  <a:pt x="627978" y="1350852"/>
                </a:lnTo>
                <a:lnTo>
                  <a:pt x="580598" y="1345834"/>
                </a:lnTo>
                <a:lnTo>
                  <a:pt x="534248" y="1337611"/>
                </a:lnTo>
                <a:lnTo>
                  <a:pt x="489044" y="1326297"/>
                </a:lnTo>
                <a:lnTo>
                  <a:pt x="445100" y="1312007"/>
                </a:lnTo>
                <a:lnTo>
                  <a:pt x="402531" y="1294855"/>
                </a:lnTo>
                <a:lnTo>
                  <a:pt x="361449" y="1274955"/>
                </a:lnTo>
                <a:lnTo>
                  <a:pt x="321972" y="1252422"/>
                </a:lnTo>
                <a:lnTo>
                  <a:pt x="284211" y="1227370"/>
                </a:lnTo>
                <a:lnTo>
                  <a:pt x="248283" y="1199915"/>
                </a:lnTo>
                <a:lnTo>
                  <a:pt x="214301" y="1170169"/>
                </a:lnTo>
                <a:lnTo>
                  <a:pt x="182380" y="1138248"/>
                </a:lnTo>
                <a:lnTo>
                  <a:pt x="152635" y="1104266"/>
                </a:lnTo>
                <a:lnTo>
                  <a:pt x="125179" y="1068338"/>
                </a:lnTo>
                <a:lnTo>
                  <a:pt x="100127" y="1030578"/>
                </a:lnTo>
                <a:lnTo>
                  <a:pt x="77594" y="991100"/>
                </a:lnTo>
                <a:lnTo>
                  <a:pt x="57695" y="950019"/>
                </a:lnTo>
                <a:lnTo>
                  <a:pt x="40542" y="907449"/>
                </a:lnTo>
                <a:lnTo>
                  <a:pt x="26252" y="863505"/>
                </a:lnTo>
                <a:lnTo>
                  <a:pt x="14938" y="818301"/>
                </a:lnTo>
                <a:lnTo>
                  <a:pt x="6715" y="771952"/>
                </a:lnTo>
                <a:lnTo>
                  <a:pt x="1698" y="724571"/>
                </a:lnTo>
                <a:lnTo>
                  <a:pt x="0" y="676275"/>
                </a:lnTo>
                <a:lnTo>
                  <a:pt x="1698" y="627978"/>
                </a:lnTo>
                <a:lnTo>
                  <a:pt x="6715" y="580597"/>
                </a:lnTo>
                <a:lnTo>
                  <a:pt x="14938" y="534248"/>
                </a:lnTo>
                <a:lnTo>
                  <a:pt x="26252" y="489044"/>
                </a:lnTo>
                <a:lnTo>
                  <a:pt x="40542" y="445100"/>
                </a:lnTo>
                <a:lnTo>
                  <a:pt x="57695" y="402530"/>
                </a:lnTo>
                <a:lnTo>
                  <a:pt x="77594" y="361449"/>
                </a:lnTo>
                <a:lnTo>
                  <a:pt x="100127" y="321972"/>
                </a:lnTo>
                <a:lnTo>
                  <a:pt x="125179" y="284211"/>
                </a:lnTo>
                <a:lnTo>
                  <a:pt x="152635" y="248283"/>
                </a:lnTo>
                <a:lnTo>
                  <a:pt x="182380" y="214301"/>
                </a:lnTo>
                <a:lnTo>
                  <a:pt x="214301" y="182380"/>
                </a:lnTo>
                <a:lnTo>
                  <a:pt x="248283" y="152635"/>
                </a:lnTo>
                <a:lnTo>
                  <a:pt x="284211" y="125179"/>
                </a:lnTo>
                <a:lnTo>
                  <a:pt x="321972" y="100127"/>
                </a:lnTo>
                <a:lnTo>
                  <a:pt x="361449" y="77594"/>
                </a:lnTo>
                <a:lnTo>
                  <a:pt x="402531" y="57695"/>
                </a:lnTo>
                <a:lnTo>
                  <a:pt x="445100" y="40542"/>
                </a:lnTo>
                <a:lnTo>
                  <a:pt x="489044" y="26252"/>
                </a:lnTo>
                <a:lnTo>
                  <a:pt x="534248" y="14938"/>
                </a:lnTo>
                <a:lnTo>
                  <a:pt x="580598" y="6715"/>
                </a:lnTo>
                <a:lnTo>
                  <a:pt x="627978" y="1698"/>
                </a:lnTo>
                <a:lnTo>
                  <a:pt x="676275" y="0"/>
                </a:lnTo>
                <a:lnTo>
                  <a:pt x="724571" y="1698"/>
                </a:lnTo>
                <a:lnTo>
                  <a:pt x="771952" y="6715"/>
                </a:lnTo>
                <a:lnTo>
                  <a:pt x="818301" y="14938"/>
                </a:lnTo>
                <a:lnTo>
                  <a:pt x="863505" y="26252"/>
                </a:lnTo>
                <a:lnTo>
                  <a:pt x="907449" y="40542"/>
                </a:lnTo>
                <a:lnTo>
                  <a:pt x="950019" y="57695"/>
                </a:lnTo>
                <a:lnTo>
                  <a:pt x="991100" y="77594"/>
                </a:lnTo>
                <a:lnTo>
                  <a:pt x="1030578" y="100127"/>
                </a:lnTo>
                <a:lnTo>
                  <a:pt x="1068338" y="125179"/>
                </a:lnTo>
                <a:lnTo>
                  <a:pt x="1104266" y="152635"/>
                </a:lnTo>
                <a:lnTo>
                  <a:pt x="1138248" y="182380"/>
                </a:lnTo>
                <a:lnTo>
                  <a:pt x="1170169" y="214301"/>
                </a:lnTo>
                <a:lnTo>
                  <a:pt x="1199915" y="248283"/>
                </a:lnTo>
                <a:lnTo>
                  <a:pt x="1227370" y="284211"/>
                </a:lnTo>
                <a:lnTo>
                  <a:pt x="1252422" y="321972"/>
                </a:lnTo>
                <a:lnTo>
                  <a:pt x="1274955" y="361449"/>
                </a:lnTo>
                <a:lnTo>
                  <a:pt x="1294855" y="402530"/>
                </a:lnTo>
                <a:lnTo>
                  <a:pt x="1312007" y="445100"/>
                </a:lnTo>
                <a:lnTo>
                  <a:pt x="1326297" y="489044"/>
                </a:lnTo>
                <a:lnTo>
                  <a:pt x="1337611" y="534248"/>
                </a:lnTo>
                <a:lnTo>
                  <a:pt x="1345834" y="580597"/>
                </a:lnTo>
                <a:lnTo>
                  <a:pt x="1350852" y="627978"/>
                </a:lnTo>
                <a:lnTo>
                  <a:pt x="1352550" y="676275"/>
                </a:lnTo>
                <a:lnTo>
                  <a:pt x="1350852" y="724571"/>
                </a:lnTo>
                <a:lnTo>
                  <a:pt x="1345834" y="771952"/>
                </a:lnTo>
                <a:lnTo>
                  <a:pt x="1337611" y="818301"/>
                </a:lnTo>
                <a:lnTo>
                  <a:pt x="1326297" y="863505"/>
                </a:lnTo>
                <a:lnTo>
                  <a:pt x="1312007" y="907449"/>
                </a:lnTo>
                <a:lnTo>
                  <a:pt x="1294855" y="950019"/>
                </a:lnTo>
                <a:lnTo>
                  <a:pt x="1274955" y="991100"/>
                </a:lnTo>
                <a:lnTo>
                  <a:pt x="1252422" y="1030578"/>
                </a:lnTo>
                <a:lnTo>
                  <a:pt x="1227370" y="1068338"/>
                </a:lnTo>
                <a:lnTo>
                  <a:pt x="1199915" y="1104266"/>
                </a:lnTo>
                <a:lnTo>
                  <a:pt x="1170169" y="1138248"/>
                </a:lnTo>
                <a:lnTo>
                  <a:pt x="1138248" y="1170169"/>
                </a:lnTo>
                <a:lnTo>
                  <a:pt x="1104266" y="1199915"/>
                </a:lnTo>
                <a:lnTo>
                  <a:pt x="1068338" y="1227370"/>
                </a:lnTo>
                <a:lnTo>
                  <a:pt x="1030578" y="1252422"/>
                </a:lnTo>
                <a:lnTo>
                  <a:pt x="991100" y="1274955"/>
                </a:lnTo>
                <a:lnTo>
                  <a:pt x="950019" y="1294855"/>
                </a:lnTo>
                <a:lnTo>
                  <a:pt x="907449" y="1312007"/>
                </a:lnTo>
                <a:lnTo>
                  <a:pt x="863505" y="1326297"/>
                </a:lnTo>
                <a:lnTo>
                  <a:pt x="818301" y="1337611"/>
                </a:lnTo>
                <a:lnTo>
                  <a:pt x="771952" y="1345834"/>
                </a:lnTo>
                <a:lnTo>
                  <a:pt x="724571" y="1350852"/>
                </a:lnTo>
                <a:lnTo>
                  <a:pt x="676275" y="1352550"/>
                </a:lnTo>
                <a:close/>
              </a:path>
            </a:pathLst>
          </a:custGeom>
          <a:solidFill>
            <a:srgbClr val="8B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4598" y="2049219"/>
            <a:ext cx="7129735" cy="82377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509" dirty="0">
                <a:solidFill>
                  <a:srgbClr val="8BD3AC"/>
                </a:solidFill>
              </a:rPr>
              <a:t>Целевая</a:t>
            </a:r>
            <a:r>
              <a:rPr spc="-990" dirty="0">
                <a:solidFill>
                  <a:srgbClr val="8BD3AC"/>
                </a:solidFill>
              </a:rPr>
              <a:t> </a:t>
            </a:r>
            <a:r>
              <a:rPr spc="-370" dirty="0">
                <a:solidFill>
                  <a:srgbClr val="8BD3AC"/>
                </a:solidFill>
              </a:rPr>
              <a:t>аудитория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0683" y="2287062"/>
            <a:ext cx="843978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664">
              <a:lnSpc>
                <a:spcPct val="116100"/>
              </a:lnSpc>
              <a:spcBef>
                <a:spcPts val="100"/>
              </a:spcBef>
            </a:pPr>
            <a:r>
              <a:rPr sz="2800" spc="-55" dirty="0">
                <a:solidFill>
                  <a:srgbClr val="737373"/>
                </a:solidFill>
                <a:latin typeface="Lucida Sans Unicode"/>
                <a:cs typeface="Lucida Sans Unicode"/>
              </a:rPr>
              <a:t>Учащиеся</a:t>
            </a:r>
            <a:r>
              <a:rPr sz="2800" spc="-17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390" dirty="0">
                <a:solidFill>
                  <a:srgbClr val="737373"/>
                </a:solidFill>
                <a:latin typeface="Lucida Sans Unicode"/>
                <a:cs typeface="Lucida Sans Unicode"/>
              </a:rPr>
              <a:t>1-</a:t>
            </a:r>
            <a:r>
              <a:rPr sz="2800" spc="-240" dirty="0">
                <a:solidFill>
                  <a:srgbClr val="737373"/>
                </a:solidFill>
                <a:latin typeface="Lucida Sans Unicode"/>
                <a:cs typeface="Lucida Sans Unicode"/>
              </a:rPr>
              <a:t>11</a:t>
            </a:r>
            <a:r>
              <a:rPr sz="28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737373"/>
                </a:solidFill>
                <a:latin typeface="Lucida Sans Unicode"/>
                <a:cs typeface="Lucida Sans Unicode"/>
              </a:rPr>
              <a:t>классов</a:t>
            </a:r>
            <a:r>
              <a:rPr sz="2800" spc="-13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737373"/>
                </a:solidFill>
                <a:latin typeface="Lucida Sans Unicode"/>
                <a:cs typeface="Lucida Sans Unicode"/>
              </a:rPr>
              <a:t>общеобразовательных </a:t>
            </a:r>
            <a:r>
              <a:rPr sz="28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школ</a:t>
            </a:r>
            <a:r>
              <a:rPr sz="2800" spc="-10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>
                <a:solidFill>
                  <a:srgbClr val="737373"/>
                </a:solidFill>
                <a:latin typeface="Lucida Sans Unicode"/>
                <a:cs typeface="Lucida Sans Unicode"/>
              </a:rPr>
              <a:t>Московской</a:t>
            </a:r>
            <a:r>
              <a:rPr sz="28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области</a:t>
            </a:r>
            <a:r>
              <a:rPr sz="28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21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8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г.</a:t>
            </a:r>
            <a:r>
              <a:rPr sz="2800" spc="-10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60" dirty="0">
                <a:solidFill>
                  <a:srgbClr val="737373"/>
                </a:solidFill>
                <a:latin typeface="Lucida Sans Unicode"/>
                <a:cs typeface="Lucida Sans Unicode"/>
              </a:rPr>
              <a:t>Санкт-</a:t>
            </a:r>
            <a:r>
              <a:rPr sz="2800" spc="-60" dirty="0">
                <a:solidFill>
                  <a:srgbClr val="737373"/>
                </a:solidFill>
                <a:latin typeface="Lucida Sans Unicode"/>
                <a:cs typeface="Lucida Sans Unicode"/>
              </a:rPr>
              <a:t>Петербурга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  <a:spcBef>
                <a:spcPts val="3895"/>
              </a:spcBef>
            </a:pPr>
            <a:r>
              <a:rPr sz="28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Учителя</a:t>
            </a:r>
            <a:r>
              <a:rPr sz="28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95" dirty="0">
                <a:solidFill>
                  <a:srgbClr val="737373"/>
                </a:solidFill>
                <a:latin typeface="Lucida Sans Unicode"/>
                <a:cs typeface="Lucida Sans Unicode"/>
              </a:rPr>
              <a:t>общеобразовательных</a:t>
            </a:r>
            <a:r>
              <a:rPr sz="28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школ</a:t>
            </a:r>
            <a:r>
              <a:rPr sz="28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737373"/>
                </a:solidFill>
                <a:latin typeface="Lucida Sans Unicode"/>
                <a:cs typeface="Lucida Sans Unicode"/>
              </a:rPr>
              <a:t>Московской </a:t>
            </a:r>
            <a:r>
              <a:rPr sz="2800" spc="-90" dirty="0">
                <a:solidFill>
                  <a:srgbClr val="737373"/>
                </a:solidFill>
                <a:latin typeface="Lucida Sans Unicode"/>
                <a:cs typeface="Lucida Sans Unicode"/>
              </a:rPr>
              <a:t>области</a:t>
            </a:r>
            <a:r>
              <a:rPr sz="28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210" dirty="0">
                <a:solidFill>
                  <a:srgbClr val="737373"/>
                </a:solidFill>
                <a:latin typeface="Lucida Sans Unicode"/>
                <a:cs typeface="Lucida Sans Unicode"/>
              </a:rPr>
              <a:t>и</a:t>
            </a:r>
            <a:r>
              <a:rPr sz="28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80" dirty="0">
                <a:solidFill>
                  <a:srgbClr val="737373"/>
                </a:solidFill>
                <a:latin typeface="Lucida Sans Unicode"/>
                <a:cs typeface="Lucida Sans Unicode"/>
              </a:rPr>
              <a:t>г.</a:t>
            </a:r>
            <a:r>
              <a:rPr sz="2800" spc="-8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60" dirty="0">
                <a:solidFill>
                  <a:srgbClr val="737373"/>
                </a:solidFill>
                <a:latin typeface="Lucida Sans Unicode"/>
                <a:cs typeface="Lucida Sans Unicode"/>
              </a:rPr>
              <a:t>Санкт-</a:t>
            </a:r>
            <a:r>
              <a:rPr sz="28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Петербурга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214" y="6024450"/>
            <a:ext cx="9697085" cy="20485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300" spc="-505" dirty="0">
                <a:solidFill>
                  <a:srgbClr val="8BD3AC"/>
                </a:solidFill>
                <a:latin typeface="Verdana"/>
                <a:cs typeface="Verdana"/>
              </a:rPr>
              <a:t>География</a:t>
            </a:r>
            <a:r>
              <a:rPr sz="8300" spc="-980" dirty="0">
                <a:solidFill>
                  <a:srgbClr val="8BD3AC"/>
                </a:solidFill>
                <a:latin typeface="Verdana"/>
                <a:cs typeface="Verdana"/>
              </a:rPr>
              <a:t> </a:t>
            </a:r>
            <a:r>
              <a:rPr sz="8300" spc="-335" dirty="0">
                <a:solidFill>
                  <a:srgbClr val="8BD3AC"/>
                </a:solidFill>
                <a:latin typeface="Verdana"/>
                <a:cs typeface="Verdana"/>
              </a:rPr>
              <a:t>проекта</a:t>
            </a:r>
            <a:endParaRPr sz="8300">
              <a:latin typeface="Verdana"/>
              <a:cs typeface="Verdana"/>
            </a:endParaRPr>
          </a:p>
          <a:p>
            <a:pPr marL="461645" algn="ctr">
              <a:lnSpc>
                <a:spcPct val="100000"/>
              </a:lnSpc>
              <a:spcBef>
                <a:spcPts val="2595"/>
              </a:spcBef>
            </a:pPr>
            <a:r>
              <a:rPr sz="28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Город</a:t>
            </a:r>
            <a:r>
              <a:rPr sz="28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60" dirty="0">
                <a:solidFill>
                  <a:srgbClr val="737373"/>
                </a:solidFill>
                <a:latin typeface="Lucida Sans Unicode"/>
                <a:cs typeface="Lucida Sans Unicode"/>
              </a:rPr>
              <a:t>Санкт-</a:t>
            </a:r>
            <a:r>
              <a:rPr sz="2800" spc="-110" dirty="0">
                <a:solidFill>
                  <a:srgbClr val="737373"/>
                </a:solidFill>
                <a:latin typeface="Lucida Sans Unicode"/>
                <a:cs typeface="Lucida Sans Unicode"/>
              </a:rPr>
              <a:t>Петербург,</a:t>
            </a:r>
            <a:r>
              <a:rPr sz="2800" spc="-75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737373"/>
                </a:solidFill>
                <a:latin typeface="Lucida Sans Unicode"/>
                <a:cs typeface="Lucida Sans Unicode"/>
              </a:rPr>
              <a:t>Московская</a:t>
            </a:r>
            <a:r>
              <a:rPr sz="2800" spc="-80" dirty="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737373"/>
                </a:solidFill>
                <a:latin typeface="Lucida Sans Unicode"/>
                <a:cs typeface="Lucida Sans Unicode"/>
              </a:rPr>
              <a:t>область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97404" y="0"/>
            <a:ext cx="4391025" cy="3061970"/>
            <a:chOff x="13897404" y="0"/>
            <a:chExt cx="4391025" cy="3061970"/>
          </a:xfrm>
        </p:grpSpPr>
        <p:sp>
          <p:nvSpPr>
            <p:cNvPr id="11" name="object 11"/>
            <p:cNvSpPr/>
            <p:nvPr/>
          </p:nvSpPr>
          <p:spPr>
            <a:xfrm>
              <a:off x="13897404" y="0"/>
              <a:ext cx="4391025" cy="3061970"/>
            </a:xfrm>
            <a:custGeom>
              <a:avLst/>
              <a:gdLst/>
              <a:ahLst/>
              <a:cxnLst/>
              <a:rect l="l" t="t" r="r" b="b"/>
              <a:pathLst>
                <a:path w="4391025" h="3061970">
                  <a:moveTo>
                    <a:pt x="3208634" y="3011072"/>
                  </a:moveTo>
                  <a:lnTo>
                    <a:pt x="2075140" y="3011072"/>
                  </a:lnTo>
                  <a:lnTo>
                    <a:pt x="1763273" y="2922172"/>
                  </a:lnTo>
                  <a:lnTo>
                    <a:pt x="1720047" y="2896772"/>
                  </a:lnTo>
                  <a:lnTo>
                    <a:pt x="1634663" y="2871372"/>
                  </a:lnTo>
                  <a:lnTo>
                    <a:pt x="1592520" y="2845972"/>
                  </a:lnTo>
                  <a:lnTo>
                    <a:pt x="1550754" y="2833272"/>
                  </a:lnTo>
                  <a:lnTo>
                    <a:pt x="1509371" y="2807872"/>
                  </a:lnTo>
                  <a:lnTo>
                    <a:pt x="1468380" y="2795172"/>
                  </a:lnTo>
                  <a:lnTo>
                    <a:pt x="1427787" y="2769772"/>
                  </a:lnTo>
                  <a:lnTo>
                    <a:pt x="1387601" y="2757072"/>
                  </a:lnTo>
                  <a:lnTo>
                    <a:pt x="1308476" y="2706272"/>
                  </a:lnTo>
                  <a:lnTo>
                    <a:pt x="1231064" y="2655472"/>
                  </a:lnTo>
                  <a:lnTo>
                    <a:pt x="1155427" y="2604672"/>
                  </a:lnTo>
                  <a:lnTo>
                    <a:pt x="1081622" y="2553872"/>
                  </a:lnTo>
                  <a:lnTo>
                    <a:pt x="1009711" y="2503072"/>
                  </a:lnTo>
                  <a:lnTo>
                    <a:pt x="974484" y="2477672"/>
                  </a:lnTo>
                  <a:lnTo>
                    <a:pt x="939752" y="2452272"/>
                  </a:lnTo>
                  <a:lnTo>
                    <a:pt x="905524" y="2414172"/>
                  </a:lnTo>
                  <a:lnTo>
                    <a:pt x="871806" y="2388772"/>
                  </a:lnTo>
                  <a:lnTo>
                    <a:pt x="838606" y="2363372"/>
                  </a:lnTo>
                  <a:lnTo>
                    <a:pt x="805932" y="2325272"/>
                  </a:lnTo>
                  <a:lnTo>
                    <a:pt x="773790" y="2299872"/>
                  </a:lnTo>
                  <a:lnTo>
                    <a:pt x="742189" y="2261772"/>
                  </a:lnTo>
                  <a:lnTo>
                    <a:pt x="711136" y="2223672"/>
                  </a:lnTo>
                  <a:lnTo>
                    <a:pt x="680638" y="2198272"/>
                  </a:lnTo>
                  <a:lnTo>
                    <a:pt x="650703" y="2160172"/>
                  </a:lnTo>
                  <a:lnTo>
                    <a:pt x="621338" y="2134772"/>
                  </a:lnTo>
                  <a:lnTo>
                    <a:pt x="592551" y="2096672"/>
                  </a:lnTo>
                  <a:lnTo>
                    <a:pt x="564349" y="2058572"/>
                  </a:lnTo>
                  <a:lnTo>
                    <a:pt x="536740" y="2020472"/>
                  </a:lnTo>
                  <a:lnTo>
                    <a:pt x="509730" y="1982372"/>
                  </a:lnTo>
                  <a:lnTo>
                    <a:pt x="483329" y="1944272"/>
                  </a:lnTo>
                  <a:lnTo>
                    <a:pt x="457542" y="1918872"/>
                  </a:lnTo>
                  <a:lnTo>
                    <a:pt x="432378" y="1880772"/>
                  </a:lnTo>
                  <a:lnTo>
                    <a:pt x="407843" y="1842672"/>
                  </a:lnTo>
                  <a:lnTo>
                    <a:pt x="383947" y="1804572"/>
                  </a:lnTo>
                  <a:lnTo>
                    <a:pt x="360695" y="1753772"/>
                  </a:lnTo>
                  <a:lnTo>
                    <a:pt x="338095" y="1715672"/>
                  </a:lnTo>
                  <a:lnTo>
                    <a:pt x="316155" y="1677572"/>
                  </a:lnTo>
                  <a:lnTo>
                    <a:pt x="294882" y="1639472"/>
                  </a:lnTo>
                  <a:lnTo>
                    <a:pt x="274284" y="1601372"/>
                  </a:lnTo>
                  <a:lnTo>
                    <a:pt x="254368" y="1563272"/>
                  </a:lnTo>
                  <a:lnTo>
                    <a:pt x="235142" y="1512472"/>
                  </a:lnTo>
                  <a:lnTo>
                    <a:pt x="216613" y="1474372"/>
                  </a:lnTo>
                  <a:lnTo>
                    <a:pt x="198788" y="1436272"/>
                  </a:lnTo>
                  <a:lnTo>
                    <a:pt x="181676" y="1385472"/>
                  </a:lnTo>
                  <a:lnTo>
                    <a:pt x="165283" y="1347371"/>
                  </a:lnTo>
                  <a:lnTo>
                    <a:pt x="149616" y="1309271"/>
                  </a:lnTo>
                  <a:lnTo>
                    <a:pt x="134685" y="1258471"/>
                  </a:lnTo>
                  <a:lnTo>
                    <a:pt x="120495" y="1220371"/>
                  </a:lnTo>
                  <a:lnTo>
                    <a:pt x="107054" y="1169571"/>
                  </a:lnTo>
                  <a:lnTo>
                    <a:pt x="94370" y="1131471"/>
                  </a:lnTo>
                  <a:lnTo>
                    <a:pt x="82451" y="1080671"/>
                  </a:lnTo>
                  <a:lnTo>
                    <a:pt x="71303" y="1042571"/>
                  </a:lnTo>
                  <a:lnTo>
                    <a:pt x="60934" y="991771"/>
                  </a:lnTo>
                  <a:lnTo>
                    <a:pt x="51352" y="940971"/>
                  </a:lnTo>
                  <a:lnTo>
                    <a:pt x="42564" y="902871"/>
                  </a:lnTo>
                  <a:lnTo>
                    <a:pt x="34577" y="852071"/>
                  </a:lnTo>
                  <a:lnTo>
                    <a:pt x="27400" y="813971"/>
                  </a:lnTo>
                  <a:lnTo>
                    <a:pt x="21039" y="763171"/>
                  </a:lnTo>
                  <a:lnTo>
                    <a:pt x="15502" y="712371"/>
                  </a:lnTo>
                  <a:lnTo>
                    <a:pt x="10796" y="661571"/>
                  </a:lnTo>
                  <a:lnTo>
                    <a:pt x="6929" y="623471"/>
                  </a:lnTo>
                  <a:lnTo>
                    <a:pt x="3909" y="572671"/>
                  </a:lnTo>
                  <a:lnTo>
                    <a:pt x="1742" y="521871"/>
                  </a:lnTo>
                  <a:lnTo>
                    <a:pt x="436" y="471071"/>
                  </a:lnTo>
                  <a:lnTo>
                    <a:pt x="0" y="420271"/>
                  </a:lnTo>
                  <a:lnTo>
                    <a:pt x="436" y="382171"/>
                  </a:lnTo>
                  <a:lnTo>
                    <a:pt x="1742" y="331371"/>
                  </a:lnTo>
                  <a:lnTo>
                    <a:pt x="3909" y="280571"/>
                  </a:lnTo>
                  <a:lnTo>
                    <a:pt x="6929" y="229771"/>
                  </a:lnTo>
                  <a:lnTo>
                    <a:pt x="10796" y="191671"/>
                  </a:lnTo>
                  <a:lnTo>
                    <a:pt x="15502" y="140871"/>
                  </a:lnTo>
                  <a:lnTo>
                    <a:pt x="21039" y="90071"/>
                  </a:lnTo>
                  <a:lnTo>
                    <a:pt x="27400" y="39271"/>
                  </a:lnTo>
                  <a:lnTo>
                    <a:pt x="34577" y="1171"/>
                  </a:lnTo>
                  <a:lnTo>
                    <a:pt x="34762" y="0"/>
                  </a:lnTo>
                  <a:lnTo>
                    <a:pt x="4390597" y="0"/>
                  </a:lnTo>
                  <a:lnTo>
                    <a:pt x="4390597" y="2404871"/>
                  </a:lnTo>
                  <a:lnTo>
                    <a:pt x="4378250" y="2414172"/>
                  </a:lnTo>
                  <a:lnTo>
                    <a:pt x="4344022" y="2452272"/>
                  </a:lnTo>
                  <a:lnTo>
                    <a:pt x="4309290" y="2477672"/>
                  </a:lnTo>
                  <a:lnTo>
                    <a:pt x="4274063" y="2503072"/>
                  </a:lnTo>
                  <a:lnTo>
                    <a:pt x="4202152" y="2553872"/>
                  </a:lnTo>
                  <a:lnTo>
                    <a:pt x="4128347" y="2604672"/>
                  </a:lnTo>
                  <a:lnTo>
                    <a:pt x="4052710" y="2655472"/>
                  </a:lnTo>
                  <a:lnTo>
                    <a:pt x="3975299" y="2706272"/>
                  </a:lnTo>
                  <a:lnTo>
                    <a:pt x="3896173" y="2757072"/>
                  </a:lnTo>
                  <a:lnTo>
                    <a:pt x="3855987" y="2769772"/>
                  </a:lnTo>
                  <a:lnTo>
                    <a:pt x="3815394" y="2795172"/>
                  </a:lnTo>
                  <a:lnTo>
                    <a:pt x="3774403" y="2807872"/>
                  </a:lnTo>
                  <a:lnTo>
                    <a:pt x="3733020" y="2833272"/>
                  </a:lnTo>
                  <a:lnTo>
                    <a:pt x="3691254" y="2845972"/>
                  </a:lnTo>
                  <a:lnTo>
                    <a:pt x="3649111" y="2871372"/>
                  </a:lnTo>
                  <a:lnTo>
                    <a:pt x="3563727" y="2896772"/>
                  </a:lnTo>
                  <a:lnTo>
                    <a:pt x="3520501" y="2922172"/>
                  </a:lnTo>
                  <a:lnTo>
                    <a:pt x="3208634" y="3011072"/>
                  </a:lnTo>
                  <a:close/>
                </a:path>
                <a:path w="4391025" h="3061970">
                  <a:moveTo>
                    <a:pt x="3070415" y="3036472"/>
                  </a:moveTo>
                  <a:lnTo>
                    <a:pt x="2213359" y="3036472"/>
                  </a:lnTo>
                  <a:lnTo>
                    <a:pt x="2120929" y="3011072"/>
                  </a:lnTo>
                  <a:lnTo>
                    <a:pt x="3162845" y="3011072"/>
                  </a:lnTo>
                  <a:lnTo>
                    <a:pt x="3070415" y="3036472"/>
                  </a:lnTo>
                  <a:close/>
                </a:path>
                <a:path w="4391025" h="3061970">
                  <a:moveTo>
                    <a:pt x="2976897" y="3049172"/>
                  </a:moveTo>
                  <a:lnTo>
                    <a:pt x="2306876" y="3049172"/>
                  </a:lnTo>
                  <a:lnTo>
                    <a:pt x="2259985" y="3036472"/>
                  </a:lnTo>
                  <a:lnTo>
                    <a:pt x="3023788" y="3036472"/>
                  </a:lnTo>
                  <a:lnTo>
                    <a:pt x="2976897" y="3049172"/>
                  </a:lnTo>
                  <a:close/>
                </a:path>
                <a:path w="4391025" h="3061970">
                  <a:moveTo>
                    <a:pt x="2882352" y="3061872"/>
                  </a:moveTo>
                  <a:lnTo>
                    <a:pt x="2401421" y="3061872"/>
                  </a:lnTo>
                  <a:lnTo>
                    <a:pt x="2354024" y="3049172"/>
                  </a:lnTo>
                  <a:lnTo>
                    <a:pt x="2929750" y="3049172"/>
                  </a:lnTo>
                  <a:lnTo>
                    <a:pt x="2882352" y="3061872"/>
                  </a:lnTo>
                  <a:close/>
                </a:path>
              </a:pathLst>
            </a:custGeom>
            <a:solidFill>
              <a:srgbClr val="FBC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71129" y="420839"/>
              <a:ext cx="2590800" cy="1417955"/>
            </a:xfrm>
            <a:custGeom>
              <a:avLst/>
              <a:gdLst/>
              <a:ahLst/>
              <a:cxnLst/>
              <a:rect l="l" t="t" r="r" b="b"/>
              <a:pathLst>
                <a:path w="2590800" h="1417955">
                  <a:moveTo>
                    <a:pt x="672147" y="1408760"/>
                  </a:moveTo>
                  <a:lnTo>
                    <a:pt x="475576" y="1175296"/>
                  </a:lnTo>
                  <a:lnTo>
                    <a:pt x="655853" y="979271"/>
                  </a:lnTo>
                  <a:lnTo>
                    <a:pt x="545960" y="979271"/>
                  </a:lnTo>
                  <a:lnTo>
                    <a:pt x="380276" y="1169276"/>
                  </a:lnTo>
                  <a:lnTo>
                    <a:pt x="380276" y="979411"/>
                  </a:lnTo>
                  <a:lnTo>
                    <a:pt x="294474" y="979411"/>
                  </a:lnTo>
                  <a:lnTo>
                    <a:pt x="294474" y="1168400"/>
                  </a:lnTo>
                  <a:lnTo>
                    <a:pt x="129667" y="979411"/>
                  </a:lnTo>
                  <a:lnTo>
                    <a:pt x="15468" y="979411"/>
                  </a:lnTo>
                  <a:lnTo>
                    <a:pt x="199999" y="1175118"/>
                  </a:lnTo>
                  <a:lnTo>
                    <a:pt x="0" y="1408760"/>
                  </a:lnTo>
                  <a:lnTo>
                    <a:pt x="108178" y="1408760"/>
                  </a:lnTo>
                  <a:lnTo>
                    <a:pt x="294424" y="1184757"/>
                  </a:lnTo>
                  <a:lnTo>
                    <a:pt x="294424" y="1408760"/>
                  </a:lnTo>
                  <a:lnTo>
                    <a:pt x="380276" y="1408760"/>
                  </a:lnTo>
                  <a:lnTo>
                    <a:pt x="380276" y="1183043"/>
                  </a:lnTo>
                  <a:lnTo>
                    <a:pt x="566572" y="1408760"/>
                  </a:lnTo>
                  <a:lnTo>
                    <a:pt x="672147" y="1408760"/>
                  </a:lnTo>
                  <a:close/>
                </a:path>
                <a:path w="2590800" h="1417955">
                  <a:moveTo>
                    <a:pt x="674751" y="195656"/>
                  </a:moveTo>
                  <a:lnTo>
                    <a:pt x="588899" y="195656"/>
                  </a:lnTo>
                  <a:lnTo>
                    <a:pt x="588899" y="761009"/>
                  </a:lnTo>
                  <a:lnTo>
                    <a:pt x="406908" y="761009"/>
                  </a:lnTo>
                  <a:lnTo>
                    <a:pt x="406908" y="195656"/>
                  </a:lnTo>
                  <a:lnTo>
                    <a:pt x="320916" y="195656"/>
                  </a:lnTo>
                  <a:lnTo>
                    <a:pt x="320916" y="761009"/>
                  </a:lnTo>
                  <a:lnTo>
                    <a:pt x="138925" y="761009"/>
                  </a:lnTo>
                  <a:lnTo>
                    <a:pt x="138925" y="195656"/>
                  </a:lnTo>
                  <a:lnTo>
                    <a:pt x="53213" y="195656"/>
                  </a:lnTo>
                  <a:lnTo>
                    <a:pt x="53213" y="761009"/>
                  </a:lnTo>
                  <a:lnTo>
                    <a:pt x="53213" y="839774"/>
                  </a:lnTo>
                  <a:lnTo>
                    <a:pt x="674751" y="839774"/>
                  </a:lnTo>
                  <a:lnTo>
                    <a:pt x="674751" y="761009"/>
                  </a:lnTo>
                  <a:lnTo>
                    <a:pt x="674751" y="195656"/>
                  </a:lnTo>
                  <a:close/>
                </a:path>
                <a:path w="2590800" h="1417955">
                  <a:moveTo>
                    <a:pt x="1134021" y="979411"/>
                  </a:moveTo>
                  <a:lnTo>
                    <a:pt x="1024966" y="979411"/>
                  </a:lnTo>
                  <a:lnTo>
                    <a:pt x="828395" y="1322336"/>
                  </a:lnTo>
                  <a:lnTo>
                    <a:pt x="828395" y="979411"/>
                  </a:lnTo>
                  <a:lnTo>
                    <a:pt x="746010" y="979411"/>
                  </a:lnTo>
                  <a:lnTo>
                    <a:pt x="746010" y="1408760"/>
                  </a:lnTo>
                  <a:lnTo>
                    <a:pt x="855014" y="1408760"/>
                  </a:lnTo>
                  <a:lnTo>
                    <a:pt x="1051598" y="1065847"/>
                  </a:lnTo>
                  <a:lnTo>
                    <a:pt x="1051598" y="1408760"/>
                  </a:lnTo>
                  <a:lnTo>
                    <a:pt x="1134021" y="1408760"/>
                  </a:lnTo>
                  <a:lnTo>
                    <a:pt x="1134021" y="979411"/>
                  </a:lnTo>
                  <a:close/>
                </a:path>
                <a:path w="2590800" h="1417955">
                  <a:moveTo>
                    <a:pt x="1201813" y="840117"/>
                  </a:moveTo>
                  <a:lnTo>
                    <a:pt x="984631" y="606463"/>
                  </a:lnTo>
                  <a:lnTo>
                    <a:pt x="1186395" y="410578"/>
                  </a:lnTo>
                  <a:lnTo>
                    <a:pt x="1072197" y="410578"/>
                  </a:lnTo>
                  <a:lnTo>
                    <a:pt x="887615" y="601319"/>
                  </a:lnTo>
                  <a:lnTo>
                    <a:pt x="887615" y="410578"/>
                  </a:lnTo>
                  <a:lnTo>
                    <a:pt x="801814" y="410578"/>
                  </a:lnTo>
                  <a:lnTo>
                    <a:pt x="801814" y="840117"/>
                  </a:lnTo>
                  <a:lnTo>
                    <a:pt x="887666" y="840117"/>
                  </a:lnTo>
                  <a:lnTo>
                    <a:pt x="887666" y="614210"/>
                  </a:lnTo>
                  <a:lnTo>
                    <a:pt x="1092860" y="840117"/>
                  </a:lnTo>
                  <a:lnTo>
                    <a:pt x="1201813" y="840117"/>
                  </a:lnTo>
                  <a:close/>
                </a:path>
                <a:path w="2590800" h="1417955">
                  <a:moveTo>
                    <a:pt x="1600377" y="1287818"/>
                  </a:moveTo>
                  <a:lnTo>
                    <a:pt x="1595602" y="1254658"/>
                  </a:lnTo>
                  <a:lnTo>
                    <a:pt x="1581505" y="1227366"/>
                  </a:lnTo>
                  <a:lnTo>
                    <a:pt x="1558378" y="1206042"/>
                  </a:lnTo>
                  <a:lnTo>
                    <a:pt x="1526565" y="1190726"/>
                  </a:lnTo>
                  <a:lnTo>
                    <a:pt x="1554226" y="1173886"/>
                  </a:lnTo>
                  <a:lnTo>
                    <a:pt x="1574076" y="1151229"/>
                  </a:lnTo>
                  <a:lnTo>
                    <a:pt x="1586052" y="1124077"/>
                  </a:lnTo>
                  <a:lnTo>
                    <a:pt x="1590052" y="1093698"/>
                  </a:lnTo>
                  <a:lnTo>
                    <a:pt x="1583334" y="1055179"/>
                  </a:lnTo>
                  <a:lnTo>
                    <a:pt x="1563103" y="1021499"/>
                  </a:lnTo>
                  <a:lnTo>
                    <a:pt x="1529245" y="994791"/>
                  </a:lnTo>
                  <a:lnTo>
                    <a:pt x="1481620" y="977188"/>
                  </a:lnTo>
                  <a:lnTo>
                    <a:pt x="1420114" y="970838"/>
                  </a:lnTo>
                  <a:lnTo>
                    <a:pt x="1364475" y="976452"/>
                  </a:lnTo>
                  <a:lnTo>
                    <a:pt x="1318679" y="992225"/>
                  </a:lnTo>
                  <a:lnTo>
                    <a:pt x="1282865" y="1016584"/>
                  </a:lnTo>
                  <a:lnTo>
                    <a:pt x="1257134" y="1047965"/>
                  </a:lnTo>
                  <a:lnTo>
                    <a:pt x="1241602" y="1084795"/>
                  </a:lnTo>
                  <a:lnTo>
                    <a:pt x="1236408" y="1125486"/>
                  </a:lnTo>
                  <a:lnTo>
                    <a:pt x="1322209" y="1125486"/>
                  </a:lnTo>
                  <a:lnTo>
                    <a:pt x="1328686" y="1088847"/>
                  </a:lnTo>
                  <a:lnTo>
                    <a:pt x="1347647" y="1061897"/>
                  </a:lnTo>
                  <a:lnTo>
                    <a:pt x="1378343" y="1045260"/>
                  </a:lnTo>
                  <a:lnTo>
                    <a:pt x="1420063" y="1039571"/>
                  </a:lnTo>
                  <a:lnTo>
                    <a:pt x="1458734" y="1044016"/>
                  </a:lnTo>
                  <a:lnTo>
                    <a:pt x="1486052" y="1056525"/>
                  </a:lnTo>
                  <a:lnTo>
                    <a:pt x="1502270" y="1075791"/>
                  </a:lnTo>
                  <a:lnTo>
                    <a:pt x="1507629" y="1100556"/>
                  </a:lnTo>
                  <a:lnTo>
                    <a:pt x="1502994" y="1125499"/>
                  </a:lnTo>
                  <a:lnTo>
                    <a:pt x="1489278" y="1143508"/>
                  </a:lnTo>
                  <a:lnTo>
                    <a:pt x="1466697" y="1154430"/>
                  </a:lnTo>
                  <a:lnTo>
                    <a:pt x="1435531" y="1158100"/>
                  </a:lnTo>
                  <a:lnTo>
                    <a:pt x="1367497" y="1158062"/>
                  </a:lnTo>
                  <a:lnTo>
                    <a:pt x="1367497" y="1222476"/>
                  </a:lnTo>
                  <a:lnTo>
                    <a:pt x="1435341" y="1222476"/>
                  </a:lnTo>
                  <a:lnTo>
                    <a:pt x="1468310" y="1226591"/>
                  </a:lnTo>
                  <a:lnTo>
                    <a:pt x="1493164" y="1238694"/>
                  </a:lnTo>
                  <a:lnTo>
                    <a:pt x="1508836" y="1258366"/>
                  </a:lnTo>
                  <a:lnTo>
                    <a:pt x="1514297" y="1285214"/>
                  </a:lnTo>
                  <a:lnTo>
                    <a:pt x="1509090" y="1310868"/>
                  </a:lnTo>
                  <a:lnTo>
                    <a:pt x="1492618" y="1331277"/>
                  </a:lnTo>
                  <a:lnTo>
                    <a:pt x="1463586" y="1344764"/>
                  </a:lnTo>
                  <a:lnTo>
                    <a:pt x="1420710" y="1349629"/>
                  </a:lnTo>
                  <a:lnTo>
                    <a:pt x="1374521" y="1343367"/>
                  </a:lnTo>
                  <a:lnTo>
                    <a:pt x="1341526" y="1325194"/>
                  </a:lnTo>
                  <a:lnTo>
                    <a:pt x="1321727" y="1296060"/>
                  </a:lnTo>
                  <a:lnTo>
                    <a:pt x="1315135" y="1256957"/>
                  </a:lnTo>
                  <a:lnTo>
                    <a:pt x="1229550" y="1256957"/>
                  </a:lnTo>
                  <a:lnTo>
                    <a:pt x="1235329" y="1304340"/>
                  </a:lnTo>
                  <a:lnTo>
                    <a:pt x="1252258" y="1344028"/>
                  </a:lnTo>
                  <a:lnTo>
                    <a:pt x="1279766" y="1375600"/>
                  </a:lnTo>
                  <a:lnTo>
                    <a:pt x="1317294" y="1398638"/>
                  </a:lnTo>
                  <a:lnTo>
                    <a:pt x="1364272" y="1412773"/>
                  </a:lnTo>
                  <a:lnTo>
                    <a:pt x="1420114" y="1417574"/>
                  </a:lnTo>
                  <a:lnTo>
                    <a:pt x="1484020" y="1411833"/>
                  </a:lnTo>
                  <a:lnTo>
                    <a:pt x="1534375" y="1395158"/>
                  </a:lnTo>
                  <a:lnTo>
                    <a:pt x="1570799" y="1368386"/>
                  </a:lnTo>
                  <a:lnTo>
                    <a:pt x="1592922" y="1332318"/>
                  </a:lnTo>
                  <a:lnTo>
                    <a:pt x="1600377" y="1287818"/>
                  </a:lnTo>
                  <a:close/>
                </a:path>
                <a:path w="2590800" h="1417955">
                  <a:moveTo>
                    <a:pt x="1623441" y="223367"/>
                  </a:moveTo>
                  <a:lnTo>
                    <a:pt x="1619224" y="176034"/>
                  </a:lnTo>
                  <a:lnTo>
                    <a:pt x="1607032" y="133019"/>
                  </a:lnTo>
                  <a:lnTo>
                    <a:pt x="1587576" y="94945"/>
                  </a:lnTo>
                  <a:lnTo>
                    <a:pt x="1574838" y="79019"/>
                  </a:lnTo>
                  <a:lnTo>
                    <a:pt x="1561566" y="62407"/>
                  </a:lnTo>
                  <a:lnTo>
                    <a:pt x="1537589" y="42557"/>
                  </a:lnTo>
                  <a:lnTo>
                    <a:pt x="1537589" y="223367"/>
                  </a:lnTo>
                  <a:lnTo>
                    <a:pt x="1537398" y="223367"/>
                  </a:lnTo>
                  <a:lnTo>
                    <a:pt x="1530934" y="271691"/>
                  </a:lnTo>
                  <a:lnTo>
                    <a:pt x="1512760" y="311632"/>
                  </a:lnTo>
                  <a:lnTo>
                    <a:pt x="1484693" y="341858"/>
                  </a:lnTo>
                  <a:lnTo>
                    <a:pt x="1448587" y="360997"/>
                  </a:lnTo>
                  <a:lnTo>
                    <a:pt x="1406258" y="367677"/>
                  </a:lnTo>
                  <a:lnTo>
                    <a:pt x="1363916" y="360997"/>
                  </a:lnTo>
                  <a:lnTo>
                    <a:pt x="1327759" y="341858"/>
                  </a:lnTo>
                  <a:lnTo>
                    <a:pt x="1299641" y="311632"/>
                  </a:lnTo>
                  <a:lnTo>
                    <a:pt x="1281417" y="271691"/>
                  </a:lnTo>
                  <a:lnTo>
                    <a:pt x="1274940" y="223367"/>
                  </a:lnTo>
                  <a:lnTo>
                    <a:pt x="1281417" y="175031"/>
                  </a:lnTo>
                  <a:lnTo>
                    <a:pt x="1299654" y="135064"/>
                  </a:lnTo>
                  <a:lnTo>
                    <a:pt x="1327772" y="104825"/>
                  </a:lnTo>
                  <a:lnTo>
                    <a:pt x="1363916" y="85699"/>
                  </a:lnTo>
                  <a:lnTo>
                    <a:pt x="1406258" y="79019"/>
                  </a:lnTo>
                  <a:lnTo>
                    <a:pt x="1448600" y="85699"/>
                  </a:lnTo>
                  <a:lnTo>
                    <a:pt x="1484757" y="104825"/>
                  </a:lnTo>
                  <a:lnTo>
                    <a:pt x="1512874" y="135064"/>
                  </a:lnTo>
                  <a:lnTo>
                    <a:pt x="1531099" y="175031"/>
                  </a:lnTo>
                  <a:lnTo>
                    <a:pt x="1537589" y="223367"/>
                  </a:lnTo>
                  <a:lnTo>
                    <a:pt x="1537589" y="42557"/>
                  </a:lnTo>
                  <a:lnTo>
                    <a:pt x="1529715" y="36029"/>
                  </a:lnTo>
                  <a:lnTo>
                    <a:pt x="1492745" y="16421"/>
                  </a:lnTo>
                  <a:lnTo>
                    <a:pt x="1451356" y="4216"/>
                  </a:lnTo>
                  <a:lnTo>
                    <a:pt x="1406258" y="0"/>
                  </a:lnTo>
                  <a:lnTo>
                    <a:pt x="1361160" y="4216"/>
                  </a:lnTo>
                  <a:lnTo>
                    <a:pt x="1319771" y="16421"/>
                  </a:lnTo>
                  <a:lnTo>
                    <a:pt x="1282801" y="36029"/>
                  </a:lnTo>
                  <a:lnTo>
                    <a:pt x="1250962" y="62407"/>
                  </a:lnTo>
                  <a:lnTo>
                    <a:pt x="1224953" y="94945"/>
                  </a:lnTo>
                  <a:lnTo>
                    <a:pt x="1205496" y="133019"/>
                  </a:lnTo>
                  <a:lnTo>
                    <a:pt x="1193304" y="176034"/>
                  </a:lnTo>
                  <a:lnTo>
                    <a:pt x="1189075" y="223367"/>
                  </a:lnTo>
                  <a:lnTo>
                    <a:pt x="1193304" y="270700"/>
                  </a:lnTo>
                  <a:lnTo>
                    <a:pt x="1205496" y="313715"/>
                  </a:lnTo>
                  <a:lnTo>
                    <a:pt x="1224953" y="351790"/>
                  </a:lnTo>
                  <a:lnTo>
                    <a:pt x="1250962" y="384327"/>
                  </a:lnTo>
                  <a:lnTo>
                    <a:pt x="1282801" y="410705"/>
                  </a:lnTo>
                  <a:lnTo>
                    <a:pt x="1319771" y="430314"/>
                  </a:lnTo>
                  <a:lnTo>
                    <a:pt x="1361160" y="442518"/>
                  </a:lnTo>
                  <a:lnTo>
                    <a:pt x="1406258" y="446735"/>
                  </a:lnTo>
                  <a:lnTo>
                    <a:pt x="1451356" y="442518"/>
                  </a:lnTo>
                  <a:lnTo>
                    <a:pt x="1492745" y="430314"/>
                  </a:lnTo>
                  <a:lnTo>
                    <a:pt x="1529715" y="410705"/>
                  </a:lnTo>
                  <a:lnTo>
                    <a:pt x="1561566" y="384327"/>
                  </a:lnTo>
                  <a:lnTo>
                    <a:pt x="1587576" y="351790"/>
                  </a:lnTo>
                  <a:lnTo>
                    <a:pt x="1607032" y="313715"/>
                  </a:lnTo>
                  <a:lnTo>
                    <a:pt x="1619224" y="270700"/>
                  </a:lnTo>
                  <a:lnTo>
                    <a:pt x="1623441" y="223367"/>
                  </a:lnTo>
                  <a:close/>
                </a:path>
                <a:path w="2590800" h="1417955">
                  <a:moveTo>
                    <a:pt x="2003806" y="410908"/>
                  </a:moveTo>
                  <a:lnTo>
                    <a:pt x="1686191" y="410908"/>
                  </a:lnTo>
                  <a:lnTo>
                    <a:pt x="1685328" y="497967"/>
                  </a:lnTo>
                  <a:lnTo>
                    <a:pt x="1683639" y="567410"/>
                  </a:lnTo>
                  <a:lnTo>
                    <a:pt x="1681137" y="621538"/>
                  </a:lnTo>
                  <a:lnTo>
                    <a:pt x="1677860" y="662635"/>
                  </a:lnTo>
                  <a:lnTo>
                    <a:pt x="1669008" y="714997"/>
                  </a:lnTo>
                  <a:lnTo>
                    <a:pt x="1649171" y="750328"/>
                  </a:lnTo>
                  <a:lnTo>
                    <a:pt x="1618399" y="761339"/>
                  </a:lnTo>
                  <a:lnTo>
                    <a:pt x="1611490" y="761339"/>
                  </a:lnTo>
                  <a:lnTo>
                    <a:pt x="1611490" y="840117"/>
                  </a:lnTo>
                  <a:lnTo>
                    <a:pt x="1626958" y="840117"/>
                  </a:lnTo>
                  <a:lnTo>
                    <a:pt x="1672856" y="834009"/>
                  </a:lnTo>
                  <a:lnTo>
                    <a:pt x="1708200" y="812520"/>
                  </a:lnTo>
                  <a:lnTo>
                    <a:pt x="1734045" y="770890"/>
                  </a:lnTo>
                  <a:lnTo>
                    <a:pt x="1751431" y="704380"/>
                  </a:lnTo>
                  <a:lnTo>
                    <a:pt x="1756105" y="665391"/>
                  </a:lnTo>
                  <a:lnTo>
                    <a:pt x="1759800" y="617308"/>
                  </a:lnTo>
                  <a:lnTo>
                    <a:pt x="1762544" y="559079"/>
                  </a:lnTo>
                  <a:lnTo>
                    <a:pt x="1764309" y="489635"/>
                  </a:lnTo>
                  <a:lnTo>
                    <a:pt x="1917776" y="489635"/>
                  </a:lnTo>
                  <a:lnTo>
                    <a:pt x="1917776" y="840117"/>
                  </a:lnTo>
                  <a:lnTo>
                    <a:pt x="2003806" y="840435"/>
                  </a:lnTo>
                  <a:lnTo>
                    <a:pt x="2003806" y="410908"/>
                  </a:lnTo>
                  <a:close/>
                </a:path>
                <a:path w="2590800" h="1417955">
                  <a:moveTo>
                    <a:pt x="2075726" y="979525"/>
                  </a:moveTo>
                  <a:lnTo>
                    <a:pt x="1989874" y="979525"/>
                  </a:lnTo>
                  <a:lnTo>
                    <a:pt x="1989874" y="1153579"/>
                  </a:lnTo>
                  <a:lnTo>
                    <a:pt x="1783854" y="1153579"/>
                  </a:lnTo>
                  <a:lnTo>
                    <a:pt x="1783854" y="979525"/>
                  </a:lnTo>
                  <a:lnTo>
                    <a:pt x="1698002" y="979525"/>
                  </a:lnTo>
                  <a:lnTo>
                    <a:pt x="1698002" y="1153579"/>
                  </a:lnTo>
                  <a:lnTo>
                    <a:pt x="1698002" y="1231074"/>
                  </a:lnTo>
                  <a:lnTo>
                    <a:pt x="1698002" y="1408938"/>
                  </a:lnTo>
                  <a:lnTo>
                    <a:pt x="1783854" y="1408938"/>
                  </a:lnTo>
                  <a:lnTo>
                    <a:pt x="1783854" y="1231074"/>
                  </a:lnTo>
                  <a:lnTo>
                    <a:pt x="1989874" y="1231074"/>
                  </a:lnTo>
                  <a:lnTo>
                    <a:pt x="1989874" y="1408938"/>
                  </a:lnTo>
                  <a:lnTo>
                    <a:pt x="2075726" y="1408938"/>
                  </a:lnTo>
                  <a:lnTo>
                    <a:pt x="2075726" y="1231074"/>
                  </a:lnTo>
                  <a:lnTo>
                    <a:pt x="2075726" y="1153579"/>
                  </a:lnTo>
                  <a:lnTo>
                    <a:pt x="2075726" y="979525"/>
                  </a:lnTo>
                  <a:close/>
                </a:path>
                <a:path w="2590800" h="1417955">
                  <a:moveTo>
                    <a:pt x="2483510" y="539457"/>
                  </a:moveTo>
                  <a:lnTo>
                    <a:pt x="2476716" y="494665"/>
                  </a:lnTo>
                  <a:lnTo>
                    <a:pt x="2457793" y="459524"/>
                  </a:lnTo>
                  <a:lnTo>
                    <a:pt x="2428964" y="433349"/>
                  </a:lnTo>
                  <a:lnTo>
                    <a:pt x="2399373" y="418909"/>
                  </a:lnTo>
                  <a:lnTo>
                    <a:pt x="2399373" y="632231"/>
                  </a:lnTo>
                  <a:lnTo>
                    <a:pt x="2399373" y="663054"/>
                  </a:lnTo>
                  <a:lnTo>
                    <a:pt x="2388679" y="712393"/>
                  </a:lnTo>
                  <a:lnTo>
                    <a:pt x="2360193" y="747864"/>
                  </a:lnTo>
                  <a:lnTo>
                    <a:pt x="2319324" y="769327"/>
                  </a:lnTo>
                  <a:lnTo>
                    <a:pt x="2271471" y="776541"/>
                  </a:lnTo>
                  <a:lnTo>
                    <a:pt x="2241207" y="773137"/>
                  </a:lnTo>
                  <a:lnTo>
                    <a:pt x="2217293" y="762901"/>
                  </a:lnTo>
                  <a:lnTo>
                    <a:pt x="2201583" y="745744"/>
                  </a:lnTo>
                  <a:lnTo>
                    <a:pt x="2195944" y="721575"/>
                  </a:lnTo>
                  <a:lnTo>
                    <a:pt x="2205939" y="692353"/>
                  </a:lnTo>
                  <a:lnTo>
                    <a:pt x="2232469" y="674166"/>
                  </a:lnTo>
                  <a:lnTo>
                    <a:pt x="2270290" y="663054"/>
                  </a:lnTo>
                  <a:lnTo>
                    <a:pt x="2314194" y="655015"/>
                  </a:lnTo>
                  <a:lnTo>
                    <a:pt x="2358961" y="646074"/>
                  </a:lnTo>
                  <a:lnTo>
                    <a:pt x="2399373" y="632231"/>
                  </a:lnTo>
                  <a:lnTo>
                    <a:pt x="2399373" y="418909"/>
                  </a:lnTo>
                  <a:lnTo>
                    <a:pt x="2392400" y="415493"/>
                  </a:lnTo>
                  <a:lnTo>
                    <a:pt x="2350338" y="405269"/>
                  </a:lnTo>
                  <a:lnTo>
                    <a:pt x="2304948" y="402005"/>
                  </a:lnTo>
                  <a:lnTo>
                    <a:pt x="2258555" y="405638"/>
                  </a:lnTo>
                  <a:lnTo>
                    <a:pt x="2215362" y="417029"/>
                  </a:lnTo>
                  <a:lnTo>
                    <a:pt x="2177694" y="436905"/>
                  </a:lnTo>
                  <a:lnTo>
                    <a:pt x="2147887" y="466026"/>
                  </a:lnTo>
                  <a:lnTo>
                    <a:pt x="2128291" y="505117"/>
                  </a:lnTo>
                  <a:lnTo>
                    <a:pt x="2121243" y="554939"/>
                  </a:lnTo>
                  <a:lnTo>
                    <a:pt x="2210625" y="554939"/>
                  </a:lnTo>
                  <a:lnTo>
                    <a:pt x="2217521" y="518223"/>
                  </a:lnTo>
                  <a:lnTo>
                    <a:pt x="2236901" y="491896"/>
                  </a:lnTo>
                  <a:lnTo>
                    <a:pt x="2266746" y="476034"/>
                  </a:lnTo>
                  <a:lnTo>
                    <a:pt x="2305037" y="470738"/>
                  </a:lnTo>
                  <a:lnTo>
                    <a:pt x="2341562" y="475018"/>
                  </a:lnTo>
                  <a:lnTo>
                    <a:pt x="2370950" y="487591"/>
                  </a:lnTo>
                  <a:lnTo>
                    <a:pt x="2390533" y="508050"/>
                  </a:lnTo>
                  <a:lnTo>
                    <a:pt x="2397658" y="536028"/>
                  </a:lnTo>
                  <a:lnTo>
                    <a:pt x="2391968" y="556831"/>
                  </a:lnTo>
                  <a:lnTo>
                    <a:pt x="2376220" y="571309"/>
                  </a:lnTo>
                  <a:lnTo>
                    <a:pt x="2352459" y="581101"/>
                  </a:lnTo>
                  <a:lnTo>
                    <a:pt x="2322652" y="587832"/>
                  </a:lnTo>
                  <a:lnTo>
                    <a:pt x="2253018" y="598614"/>
                  </a:lnTo>
                  <a:lnTo>
                    <a:pt x="2217191" y="605929"/>
                  </a:lnTo>
                  <a:lnTo>
                    <a:pt x="2153577" y="632510"/>
                  </a:lnTo>
                  <a:lnTo>
                    <a:pt x="2114067" y="685901"/>
                  </a:lnTo>
                  <a:lnTo>
                    <a:pt x="2108377" y="726719"/>
                  </a:lnTo>
                  <a:lnTo>
                    <a:pt x="2116213" y="772058"/>
                  </a:lnTo>
                  <a:lnTo>
                    <a:pt x="2137727" y="806386"/>
                  </a:lnTo>
                  <a:lnTo>
                    <a:pt x="2169922" y="830249"/>
                  </a:lnTo>
                  <a:lnTo>
                    <a:pt x="2209419" y="844042"/>
                  </a:lnTo>
                  <a:lnTo>
                    <a:pt x="2208568" y="844042"/>
                  </a:lnTo>
                  <a:lnTo>
                    <a:pt x="2254288" y="848690"/>
                  </a:lnTo>
                  <a:lnTo>
                    <a:pt x="2299017" y="844042"/>
                  </a:lnTo>
                  <a:lnTo>
                    <a:pt x="2339352" y="829576"/>
                  </a:lnTo>
                  <a:lnTo>
                    <a:pt x="2373426" y="804481"/>
                  </a:lnTo>
                  <a:lnTo>
                    <a:pt x="2393277" y="776541"/>
                  </a:lnTo>
                  <a:lnTo>
                    <a:pt x="2399373" y="767969"/>
                  </a:lnTo>
                  <a:lnTo>
                    <a:pt x="2399373" y="840117"/>
                  </a:lnTo>
                  <a:lnTo>
                    <a:pt x="2483510" y="840117"/>
                  </a:lnTo>
                  <a:lnTo>
                    <a:pt x="2483510" y="767969"/>
                  </a:lnTo>
                  <a:lnTo>
                    <a:pt x="2483510" y="632231"/>
                  </a:lnTo>
                  <a:lnTo>
                    <a:pt x="2483510" y="539457"/>
                  </a:lnTo>
                  <a:close/>
                </a:path>
                <a:path w="2590800" h="1417955">
                  <a:moveTo>
                    <a:pt x="2590800" y="979411"/>
                  </a:moveTo>
                  <a:lnTo>
                    <a:pt x="2481796" y="979411"/>
                  </a:lnTo>
                  <a:lnTo>
                    <a:pt x="2285174" y="1322336"/>
                  </a:lnTo>
                  <a:lnTo>
                    <a:pt x="2285174" y="979411"/>
                  </a:lnTo>
                  <a:lnTo>
                    <a:pt x="2202789" y="979411"/>
                  </a:lnTo>
                  <a:lnTo>
                    <a:pt x="2202789" y="1408760"/>
                  </a:lnTo>
                  <a:lnTo>
                    <a:pt x="2311806" y="1408760"/>
                  </a:lnTo>
                  <a:lnTo>
                    <a:pt x="2508377" y="1065847"/>
                  </a:lnTo>
                  <a:lnTo>
                    <a:pt x="2508377" y="1408760"/>
                  </a:lnTo>
                  <a:lnTo>
                    <a:pt x="2590800" y="1408760"/>
                  </a:lnTo>
                  <a:lnTo>
                    <a:pt x="2590800" y="97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834765" cy="4845050"/>
            </a:xfrm>
            <a:custGeom>
              <a:avLst/>
              <a:gdLst/>
              <a:ahLst/>
              <a:cxnLst/>
              <a:rect l="l" t="t" r="r" b="b"/>
              <a:pathLst>
                <a:path w="3834765" h="4845050">
                  <a:moveTo>
                    <a:pt x="588397" y="4844910"/>
                  </a:moveTo>
                  <a:lnTo>
                    <a:pt x="13548" y="4844910"/>
                  </a:lnTo>
                  <a:lnTo>
                    <a:pt x="0" y="4841273"/>
                  </a:lnTo>
                  <a:lnTo>
                    <a:pt x="0" y="0"/>
                  </a:lnTo>
                  <a:lnTo>
                    <a:pt x="3581324" y="0"/>
                  </a:lnTo>
                  <a:lnTo>
                    <a:pt x="3595270" y="31610"/>
                  </a:lnTo>
                  <a:lnTo>
                    <a:pt x="3611545" y="82410"/>
                  </a:lnTo>
                  <a:lnTo>
                    <a:pt x="3627283" y="120510"/>
                  </a:lnTo>
                  <a:lnTo>
                    <a:pt x="3642480" y="171310"/>
                  </a:lnTo>
                  <a:lnTo>
                    <a:pt x="3657130" y="209410"/>
                  </a:lnTo>
                  <a:lnTo>
                    <a:pt x="3671231" y="247510"/>
                  </a:lnTo>
                  <a:lnTo>
                    <a:pt x="3684778" y="298310"/>
                  </a:lnTo>
                  <a:lnTo>
                    <a:pt x="3697768" y="336410"/>
                  </a:lnTo>
                  <a:lnTo>
                    <a:pt x="3710195" y="387210"/>
                  </a:lnTo>
                  <a:lnTo>
                    <a:pt x="3722056" y="425310"/>
                  </a:lnTo>
                  <a:lnTo>
                    <a:pt x="3733346" y="476110"/>
                  </a:lnTo>
                  <a:lnTo>
                    <a:pt x="3744063" y="526910"/>
                  </a:lnTo>
                  <a:lnTo>
                    <a:pt x="3754200" y="565010"/>
                  </a:lnTo>
                  <a:lnTo>
                    <a:pt x="3763756" y="615810"/>
                  </a:lnTo>
                  <a:lnTo>
                    <a:pt x="3772724" y="653910"/>
                  </a:lnTo>
                  <a:lnTo>
                    <a:pt x="3781102" y="704710"/>
                  </a:lnTo>
                  <a:lnTo>
                    <a:pt x="3788884" y="755510"/>
                  </a:lnTo>
                  <a:lnTo>
                    <a:pt x="3796068" y="793610"/>
                  </a:lnTo>
                  <a:lnTo>
                    <a:pt x="3802649" y="844410"/>
                  </a:lnTo>
                  <a:lnTo>
                    <a:pt x="3808622" y="895210"/>
                  </a:lnTo>
                  <a:lnTo>
                    <a:pt x="3813984" y="933310"/>
                  </a:lnTo>
                  <a:lnTo>
                    <a:pt x="3818731" y="984110"/>
                  </a:lnTo>
                  <a:lnTo>
                    <a:pt x="3822858" y="1034910"/>
                  </a:lnTo>
                  <a:lnTo>
                    <a:pt x="3826361" y="1073010"/>
                  </a:lnTo>
                  <a:lnTo>
                    <a:pt x="3829237" y="1123810"/>
                  </a:lnTo>
                  <a:lnTo>
                    <a:pt x="3831481" y="1174610"/>
                  </a:lnTo>
                  <a:lnTo>
                    <a:pt x="3833088" y="1225410"/>
                  </a:lnTo>
                  <a:lnTo>
                    <a:pt x="3834056" y="1263510"/>
                  </a:lnTo>
                  <a:lnTo>
                    <a:pt x="3834379" y="1314310"/>
                  </a:lnTo>
                  <a:lnTo>
                    <a:pt x="3834056" y="1365110"/>
                  </a:lnTo>
                  <a:lnTo>
                    <a:pt x="3833088" y="1415910"/>
                  </a:lnTo>
                  <a:lnTo>
                    <a:pt x="3831481" y="1466710"/>
                  </a:lnTo>
                  <a:lnTo>
                    <a:pt x="3829237" y="1504810"/>
                  </a:lnTo>
                  <a:lnTo>
                    <a:pt x="3826361" y="1555610"/>
                  </a:lnTo>
                  <a:lnTo>
                    <a:pt x="3822858" y="1606410"/>
                  </a:lnTo>
                  <a:lnTo>
                    <a:pt x="3818731" y="1657210"/>
                  </a:lnTo>
                  <a:lnTo>
                    <a:pt x="3813984" y="1695310"/>
                  </a:lnTo>
                  <a:lnTo>
                    <a:pt x="3808622" y="1746110"/>
                  </a:lnTo>
                  <a:lnTo>
                    <a:pt x="3802649" y="1796910"/>
                  </a:lnTo>
                  <a:lnTo>
                    <a:pt x="3796068" y="1835010"/>
                  </a:lnTo>
                  <a:lnTo>
                    <a:pt x="3788884" y="1885810"/>
                  </a:lnTo>
                  <a:lnTo>
                    <a:pt x="3781102" y="1936610"/>
                  </a:lnTo>
                  <a:lnTo>
                    <a:pt x="3772724" y="1974710"/>
                  </a:lnTo>
                  <a:lnTo>
                    <a:pt x="3763756" y="2025510"/>
                  </a:lnTo>
                  <a:lnTo>
                    <a:pt x="3754200" y="2063610"/>
                  </a:lnTo>
                  <a:lnTo>
                    <a:pt x="3744063" y="2114410"/>
                  </a:lnTo>
                  <a:lnTo>
                    <a:pt x="3733346" y="2165210"/>
                  </a:lnTo>
                  <a:lnTo>
                    <a:pt x="3722056" y="2203310"/>
                  </a:lnTo>
                  <a:lnTo>
                    <a:pt x="3710195" y="2254110"/>
                  </a:lnTo>
                  <a:lnTo>
                    <a:pt x="3697768" y="2292210"/>
                  </a:lnTo>
                  <a:lnTo>
                    <a:pt x="3684778" y="2343010"/>
                  </a:lnTo>
                  <a:lnTo>
                    <a:pt x="3671231" y="2381110"/>
                  </a:lnTo>
                  <a:lnTo>
                    <a:pt x="3657130" y="2431910"/>
                  </a:lnTo>
                  <a:lnTo>
                    <a:pt x="3642480" y="2470010"/>
                  </a:lnTo>
                  <a:lnTo>
                    <a:pt x="3627283" y="2508110"/>
                  </a:lnTo>
                  <a:lnTo>
                    <a:pt x="3611545" y="2558910"/>
                  </a:lnTo>
                  <a:lnTo>
                    <a:pt x="3595270" y="2597010"/>
                  </a:lnTo>
                  <a:lnTo>
                    <a:pt x="3578461" y="2635110"/>
                  </a:lnTo>
                  <a:lnTo>
                    <a:pt x="3561123" y="2685910"/>
                  </a:lnTo>
                  <a:lnTo>
                    <a:pt x="3543261" y="2724010"/>
                  </a:lnTo>
                  <a:lnTo>
                    <a:pt x="3524877" y="2762110"/>
                  </a:lnTo>
                  <a:lnTo>
                    <a:pt x="3505976" y="2812910"/>
                  </a:lnTo>
                  <a:lnTo>
                    <a:pt x="3486562" y="2851010"/>
                  </a:lnTo>
                  <a:lnTo>
                    <a:pt x="3466640" y="2889110"/>
                  </a:lnTo>
                  <a:lnTo>
                    <a:pt x="3446213" y="2927210"/>
                  </a:lnTo>
                  <a:lnTo>
                    <a:pt x="3425285" y="2965310"/>
                  </a:lnTo>
                  <a:lnTo>
                    <a:pt x="3403862" y="3003410"/>
                  </a:lnTo>
                  <a:lnTo>
                    <a:pt x="3381946" y="3054210"/>
                  </a:lnTo>
                  <a:lnTo>
                    <a:pt x="3359542" y="3092310"/>
                  </a:lnTo>
                  <a:lnTo>
                    <a:pt x="3336653" y="3130410"/>
                  </a:lnTo>
                  <a:lnTo>
                    <a:pt x="3313285" y="3168510"/>
                  </a:lnTo>
                  <a:lnTo>
                    <a:pt x="3289441" y="3206610"/>
                  </a:lnTo>
                  <a:lnTo>
                    <a:pt x="3265126" y="3244710"/>
                  </a:lnTo>
                  <a:lnTo>
                    <a:pt x="3240343" y="3282810"/>
                  </a:lnTo>
                  <a:lnTo>
                    <a:pt x="3215096" y="3320910"/>
                  </a:lnTo>
                  <a:lnTo>
                    <a:pt x="3189390" y="3359010"/>
                  </a:lnTo>
                  <a:lnTo>
                    <a:pt x="3163228" y="3384410"/>
                  </a:lnTo>
                  <a:lnTo>
                    <a:pt x="3136615" y="3422510"/>
                  </a:lnTo>
                  <a:lnTo>
                    <a:pt x="3109556" y="3460610"/>
                  </a:lnTo>
                  <a:lnTo>
                    <a:pt x="3082053" y="3498710"/>
                  </a:lnTo>
                  <a:lnTo>
                    <a:pt x="3054111" y="3536810"/>
                  </a:lnTo>
                  <a:lnTo>
                    <a:pt x="3025735" y="3562210"/>
                  </a:lnTo>
                  <a:lnTo>
                    <a:pt x="2996928" y="3600310"/>
                  </a:lnTo>
                  <a:lnTo>
                    <a:pt x="2967694" y="3638410"/>
                  </a:lnTo>
                  <a:lnTo>
                    <a:pt x="2938038" y="3663810"/>
                  </a:lnTo>
                  <a:lnTo>
                    <a:pt x="2907964" y="3701910"/>
                  </a:lnTo>
                  <a:lnTo>
                    <a:pt x="2877475" y="3740010"/>
                  </a:lnTo>
                  <a:lnTo>
                    <a:pt x="2846577" y="3765410"/>
                  </a:lnTo>
                  <a:lnTo>
                    <a:pt x="2815272" y="3803510"/>
                  </a:lnTo>
                  <a:lnTo>
                    <a:pt x="2783565" y="3828910"/>
                  </a:lnTo>
                  <a:lnTo>
                    <a:pt x="2751461" y="3867010"/>
                  </a:lnTo>
                  <a:lnTo>
                    <a:pt x="2718963" y="3892410"/>
                  </a:lnTo>
                  <a:lnTo>
                    <a:pt x="2686075" y="3930510"/>
                  </a:lnTo>
                  <a:lnTo>
                    <a:pt x="2619147" y="3981310"/>
                  </a:lnTo>
                  <a:lnTo>
                    <a:pt x="2585115" y="4019410"/>
                  </a:lnTo>
                  <a:lnTo>
                    <a:pt x="2515936" y="4070210"/>
                  </a:lnTo>
                  <a:lnTo>
                    <a:pt x="2445297" y="4121010"/>
                  </a:lnTo>
                  <a:lnTo>
                    <a:pt x="2409440" y="4159110"/>
                  </a:lnTo>
                  <a:lnTo>
                    <a:pt x="2299771" y="4235310"/>
                  </a:lnTo>
                  <a:lnTo>
                    <a:pt x="2187039" y="4311510"/>
                  </a:lnTo>
                  <a:lnTo>
                    <a:pt x="2148800" y="4324210"/>
                  </a:lnTo>
                  <a:lnTo>
                    <a:pt x="2110237" y="4349610"/>
                  </a:lnTo>
                  <a:lnTo>
                    <a:pt x="1992647" y="4425810"/>
                  </a:lnTo>
                  <a:lnTo>
                    <a:pt x="1952829" y="4438510"/>
                  </a:lnTo>
                  <a:lnTo>
                    <a:pt x="1872289" y="4489310"/>
                  </a:lnTo>
                  <a:lnTo>
                    <a:pt x="1831574" y="4502010"/>
                  </a:lnTo>
                  <a:lnTo>
                    <a:pt x="1790568" y="4527410"/>
                  </a:lnTo>
                  <a:lnTo>
                    <a:pt x="1749275" y="4540110"/>
                  </a:lnTo>
                  <a:lnTo>
                    <a:pt x="1707699" y="4565510"/>
                  </a:lnTo>
                  <a:lnTo>
                    <a:pt x="1623715" y="4590910"/>
                  </a:lnTo>
                  <a:lnTo>
                    <a:pt x="1581316" y="4616310"/>
                  </a:lnTo>
                  <a:lnTo>
                    <a:pt x="1452535" y="4654410"/>
                  </a:lnTo>
                  <a:lnTo>
                    <a:pt x="1409094" y="4679810"/>
                  </a:lnTo>
                  <a:lnTo>
                    <a:pt x="1143345" y="4756010"/>
                  </a:lnTo>
                  <a:lnTo>
                    <a:pt x="1098241" y="4756010"/>
                  </a:lnTo>
                  <a:lnTo>
                    <a:pt x="961617" y="4794110"/>
                  </a:lnTo>
                  <a:lnTo>
                    <a:pt x="915653" y="4794110"/>
                  </a:lnTo>
                  <a:lnTo>
                    <a:pt x="869484" y="4806810"/>
                  </a:lnTo>
                  <a:lnTo>
                    <a:pt x="823114" y="4806810"/>
                  </a:lnTo>
                  <a:lnTo>
                    <a:pt x="776547" y="4819510"/>
                  </a:lnTo>
                  <a:lnTo>
                    <a:pt x="729788" y="4819510"/>
                  </a:lnTo>
                  <a:lnTo>
                    <a:pt x="682841" y="4832210"/>
                  </a:lnTo>
                  <a:lnTo>
                    <a:pt x="635709" y="4832210"/>
                  </a:lnTo>
                  <a:lnTo>
                    <a:pt x="588397" y="4844910"/>
                  </a:lnTo>
                  <a:close/>
                </a:path>
              </a:pathLst>
            </a:custGeom>
            <a:solidFill>
              <a:srgbClr val="8BD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251671"/>
              <a:ext cx="856979" cy="21621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97404" y="0"/>
              <a:ext cx="4391025" cy="3061970"/>
            </a:xfrm>
            <a:custGeom>
              <a:avLst/>
              <a:gdLst/>
              <a:ahLst/>
              <a:cxnLst/>
              <a:rect l="l" t="t" r="r" b="b"/>
              <a:pathLst>
                <a:path w="4391025" h="3061970">
                  <a:moveTo>
                    <a:pt x="3208634" y="3011072"/>
                  </a:moveTo>
                  <a:lnTo>
                    <a:pt x="2075140" y="3011072"/>
                  </a:lnTo>
                  <a:lnTo>
                    <a:pt x="1763273" y="2922172"/>
                  </a:lnTo>
                  <a:lnTo>
                    <a:pt x="1720047" y="2896772"/>
                  </a:lnTo>
                  <a:lnTo>
                    <a:pt x="1634663" y="2871372"/>
                  </a:lnTo>
                  <a:lnTo>
                    <a:pt x="1592520" y="2845972"/>
                  </a:lnTo>
                  <a:lnTo>
                    <a:pt x="1550754" y="2833272"/>
                  </a:lnTo>
                  <a:lnTo>
                    <a:pt x="1509371" y="2807872"/>
                  </a:lnTo>
                  <a:lnTo>
                    <a:pt x="1468380" y="2795172"/>
                  </a:lnTo>
                  <a:lnTo>
                    <a:pt x="1427787" y="2769772"/>
                  </a:lnTo>
                  <a:lnTo>
                    <a:pt x="1387601" y="2757072"/>
                  </a:lnTo>
                  <a:lnTo>
                    <a:pt x="1308476" y="2706272"/>
                  </a:lnTo>
                  <a:lnTo>
                    <a:pt x="1231064" y="2655472"/>
                  </a:lnTo>
                  <a:lnTo>
                    <a:pt x="1155427" y="2604672"/>
                  </a:lnTo>
                  <a:lnTo>
                    <a:pt x="1081622" y="2553872"/>
                  </a:lnTo>
                  <a:lnTo>
                    <a:pt x="1009711" y="2503072"/>
                  </a:lnTo>
                  <a:lnTo>
                    <a:pt x="974484" y="2477672"/>
                  </a:lnTo>
                  <a:lnTo>
                    <a:pt x="939752" y="2452272"/>
                  </a:lnTo>
                  <a:lnTo>
                    <a:pt x="905524" y="2414172"/>
                  </a:lnTo>
                  <a:lnTo>
                    <a:pt x="871806" y="2388772"/>
                  </a:lnTo>
                  <a:lnTo>
                    <a:pt x="838606" y="2363372"/>
                  </a:lnTo>
                  <a:lnTo>
                    <a:pt x="805932" y="2325272"/>
                  </a:lnTo>
                  <a:lnTo>
                    <a:pt x="773790" y="2299872"/>
                  </a:lnTo>
                  <a:lnTo>
                    <a:pt x="742189" y="2261772"/>
                  </a:lnTo>
                  <a:lnTo>
                    <a:pt x="711136" y="2223672"/>
                  </a:lnTo>
                  <a:lnTo>
                    <a:pt x="680638" y="2198272"/>
                  </a:lnTo>
                  <a:lnTo>
                    <a:pt x="650703" y="2160172"/>
                  </a:lnTo>
                  <a:lnTo>
                    <a:pt x="621338" y="2134772"/>
                  </a:lnTo>
                  <a:lnTo>
                    <a:pt x="592551" y="2096672"/>
                  </a:lnTo>
                  <a:lnTo>
                    <a:pt x="564349" y="2058572"/>
                  </a:lnTo>
                  <a:lnTo>
                    <a:pt x="536740" y="2020472"/>
                  </a:lnTo>
                  <a:lnTo>
                    <a:pt x="509730" y="1982372"/>
                  </a:lnTo>
                  <a:lnTo>
                    <a:pt x="483329" y="1944272"/>
                  </a:lnTo>
                  <a:lnTo>
                    <a:pt x="457542" y="1918872"/>
                  </a:lnTo>
                  <a:lnTo>
                    <a:pt x="432378" y="1880772"/>
                  </a:lnTo>
                  <a:lnTo>
                    <a:pt x="407843" y="1842672"/>
                  </a:lnTo>
                  <a:lnTo>
                    <a:pt x="383947" y="1804572"/>
                  </a:lnTo>
                  <a:lnTo>
                    <a:pt x="360695" y="1753772"/>
                  </a:lnTo>
                  <a:lnTo>
                    <a:pt x="338095" y="1715672"/>
                  </a:lnTo>
                  <a:lnTo>
                    <a:pt x="316155" y="1677572"/>
                  </a:lnTo>
                  <a:lnTo>
                    <a:pt x="294882" y="1639472"/>
                  </a:lnTo>
                  <a:lnTo>
                    <a:pt x="274284" y="1601372"/>
                  </a:lnTo>
                  <a:lnTo>
                    <a:pt x="254368" y="1563272"/>
                  </a:lnTo>
                  <a:lnTo>
                    <a:pt x="235142" y="1512472"/>
                  </a:lnTo>
                  <a:lnTo>
                    <a:pt x="216613" y="1474372"/>
                  </a:lnTo>
                  <a:lnTo>
                    <a:pt x="198788" y="1436272"/>
                  </a:lnTo>
                  <a:lnTo>
                    <a:pt x="181676" y="1385472"/>
                  </a:lnTo>
                  <a:lnTo>
                    <a:pt x="165283" y="1347371"/>
                  </a:lnTo>
                  <a:lnTo>
                    <a:pt x="149616" y="1309271"/>
                  </a:lnTo>
                  <a:lnTo>
                    <a:pt x="134685" y="1258471"/>
                  </a:lnTo>
                  <a:lnTo>
                    <a:pt x="120495" y="1220371"/>
                  </a:lnTo>
                  <a:lnTo>
                    <a:pt x="107054" y="1169571"/>
                  </a:lnTo>
                  <a:lnTo>
                    <a:pt x="94370" y="1131471"/>
                  </a:lnTo>
                  <a:lnTo>
                    <a:pt x="82451" y="1080671"/>
                  </a:lnTo>
                  <a:lnTo>
                    <a:pt x="71303" y="1042571"/>
                  </a:lnTo>
                  <a:lnTo>
                    <a:pt x="60934" y="991771"/>
                  </a:lnTo>
                  <a:lnTo>
                    <a:pt x="51352" y="940971"/>
                  </a:lnTo>
                  <a:lnTo>
                    <a:pt x="42564" y="902871"/>
                  </a:lnTo>
                  <a:lnTo>
                    <a:pt x="34577" y="852071"/>
                  </a:lnTo>
                  <a:lnTo>
                    <a:pt x="27400" y="813971"/>
                  </a:lnTo>
                  <a:lnTo>
                    <a:pt x="21039" y="763171"/>
                  </a:lnTo>
                  <a:lnTo>
                    <a:pt x="15502" y="712371"/>
                  </a:lnTo>
                  <a:lnTo>
                    <a:pt x="10796" y="661571"/>
                  </a:lnTo>
                  <a:lnTo>
                    <a:pt x="6929" y="623471"/>
                  </a:lnTo>
                  <a:lnTo>
                    <a:pt x="3909" y="572671"/>
                  </a:lnTo>
                  <a:lnTo>
                    <a:pt x="1742" y="521871"/>
                  </a:lnTo>
                  <a:lnTo>
                    <a:pt x="436" y="471071"/>
                  </a:lnTo>
                  <a:lnTo>
                    <a:pt x="0" y="420271"/>
                  </a:lnTo>
                  <a:lnTo>
                    <a:pt x="436" y="382171"/>
                  </a:lnTo>
                  <a:lnTo>
                    <a:pt x="1742" y="331371"/>
                  </a:lnTo>
                  <a:lnTo>
                    <a:pt x="3909" y="280571"/>
                  </a:lnTo>
                  <a:lnTo>
                    <a:pt x="6929" y="229771"/>
                  </a:lnTo>
                  <a:lnTo>
                    <a:pt x="10796" y="191671"/>
                  </a:lnTo>
                  <a:lnTo>
                    <a:pt x="15502" y="140871"/>
                  </a:lnTo>
                  <a:lnTo>
                    <a:pt x="21039" y="90071"/>
                  </a:lnTo>
                  <a:lnTo>
                    <a:pt x="27400" y="39271"/>
                  </a:lnTo>
                  <a:lnTo>
                    <a:pt x="34577" y="1171"/>
                  </a:lnTo>
                  <a:lnTo>
                    <a:pt x="34762" y="0"/>
                  </a:lnTo>
                  <a:lnTo>
                    <a:pt x="4390597" y="0"/>
                  </a:lnTo>
                  <a:lnTo>
                    <a:pt x="4390597" y="2404871"/>
                  </a:lnTo>
                  <a:lnTo>
                    <a:pt x="4378250" y="2414172"/>
                  </a:lnTo>
                  <a:lnTo>
                    <a:pt x="4344022" y="2452272"/>
                  </a:lnTo>
                  <a:lnTo>
                    <a:pt x="4309290" y="2477672"/>
                  </a:lnTo>
                  <a:lnTo>
                    <a:pt x="4274063" y="2503072"/>
                  </a:lnTo>
                  <a:lnTo>
                    <a:pt x="4202152" y="2553872"/>
                  </a:lnTo>
                  <a:lnTo>
                    <a:pt x="4128347" y="2604672"/>
                  </a:lnTo>
                  <a:lnTo>
                    <a:pt x="4052710" y="2655472"/>
                  </a:lnTo>
                  <a:lnTo>
                    <a:pt x="3975299" y="2706272"/>
                  </a:lnTo>
                  <a:lnTo>
                    <a:pt x="3896173" y="2757072"/>
                  </a:lnTo>
                  <a:lnTo>
                    <a:pt x="3855987" y="2769772"/>
                  </a:lnTo>
                  <a:lnTo>
                    <a:pt x="3815394" y="2795172"/>
                  </a:lnTo>
                  <a:lnTo>
                    <a:pt x="3774403" y="2807872"/>
                  </a:lnTo>
                  <a:lnTo>
                    <a:pt x="3733020" y="2833272"/>
                  </a:lnTo>
                  <a:lnTo>
                    <a:pt x="3691254" y="2845972"/>
                  </a:lnTo>
                  <a:lnTo>
                    <a:pt x="3649111" y="2871372"/>
                  </a:lnTo>
                  <a:lnTo>
                    <a:pt x="3563727" y="2896772"/>
                  </a:lnTo>
                  <a:lnTo>
                    <a:pt x="3520501" y="2922172"/>
                  </a:lnTo>
                  <a:lnTo>
                    <a:pt x="3208634" y="3011072"/>
                  </a:lnTo>
                  <a:close/>
                </a:path>
                <a:path w="4391025" h="3061970">
                  <a:moveTo>
                    <a:pt x="3070415" y="3036472"/>
                  </a:moveTo>
                  <a:lnTo>
                    <a:pt x="2213359" y="3036472"/>
                  </a:lnTo>
                  <a:lnTo>
                    <a:pt x="2120929" y="3011072"/>
                  </a:lnTo>
                  <a:lnTo>
                    <a:pt x="3162845" y="3011072"/>
                  </a:lnTo>
                  <a:lnTo>
                    <a:pt x="3070415" y="3036472"/>
                  </a:lnTo>
                  <a:close/>
                </a:path>
                <a:path w="4391025" h="3061970">
                  <a:moveTo>
                    <a:pt x="2976897" y="3049172"/>
                  </a:moveTo>
                  <a:lnTo>
                    <a:pt x="2306876" y="3049172"/>
                  </a:lnTo>
                  <a:lnTo>
                    <a:pt x="2259985" y="3036472"/>
                  </a:lnTo>
                  <a:lnTo>
                    <a:pt x="3023788" y="3036472"/>
                  </a:lnTo>
                  <a:lnTo>
                    <a:pt x="2976897" y="3049172"/>
                  </a:lnTo>
                  <a:close/>
                </a:path>
                <a:path w="4391025" h="3061970">
                  <a:moveTo>
                    <a:pt x="2882352" y="3061872"/>
                  </a:moveTo>
                  <a:lnTo>
                    <a:pt x="2401421" y="3061872"/>
                  </a:lnTo>
                  <a:lnTo>
                    <a:pt x="2354024" y="3049172"/>
                  </a:lnTo>
                  <a:lnTo>
                    <a:pt x="2929750" y="3049172"/>
                  </a:lnTo>
                  <a:lnTo>
                    <a:pt x="2882352" y="3061872"/>
                  </a:lnTo>
                  <a:close/>
                </a:path>
              </a:pathLst>
            </a:custGeom>
            <a:solidFill>
              <a:srgbClr val="D4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71128" y="420839"/>
              <a:ext cx="2590800" cy="1417955"/>
            </a:xfrm>
            <a:custGeom>
              <a:avLst/>
              <a:gdLst/>
              <a:ahLst/>
              <a:cxnLst/>
              <a:rect l="l" t="t" r="r" b="b"/>
              <a:pathLst>
                <a:path w="2590800" h="1417955">
                  <a:moveTo>
                    <a:pt x="672147" y="1408760"/>
                  </a:moveTo>
                  <a:lnTo>
                    <a:pt x="475576" y="1175296"/>
                  </a:lnTo>
                  <a:lnTo>
                    <a:pt x="655853" y="979271"/>
                  </a:lnTo>
                  <a:lnTo>
                    <a:pt x="545960" y="979271"/>
                  </a:lnTo>
                  <a:lnTo>
                    <a:pt x="380276" y="1169276"/>
                  </a:lnTo>
                  <a:lnTo>
                    <a:pt x="380276" y="979411"/>
                  </a:lnTo>
                  <a:lnTo>
                    <a:pt x="294474" y="979411"/>
                  </a:lnTo>
                  <a:lnTo>
                    <a:pt x="294474" y="1168400"/>
                  </a:lnTo>
                  <a:lnTo>
                    <a:pt x="129667" y="979411"/>
                  </a:lnTo>
                  <a:lnTo>
                    <a:pt x="15468" y="979411"/>
                  </a:lnTo>
                  <a:lnTo>
                    <a:pt x="199999" y="1175118"/>
                  </a:lnTo>
                  <a:lnTo>
                    <a:pt x="0" y="1408760"/>
                  </a:lnTo>
                  <a:lnTo>
                    <a:pt x="108178" y="1408760"/>
                  </a:lnTo>
                  <a:lnTo>
                    <a:pt x="294424" y="1184757"/>
                  </a:lnTo>
                  <a:lnTo>
                    <a:pt x="294424" y="1408760"/>
                  </a:lnTo>
                  <a:lnTo>
                    <a:pt x="380276" y="1408760"/>
                  </a:lnTo>
                  <a:lnTo>
                    <a:pt x="380276" y="1183043"/>
                  </a:lnTo>
                  <a:lnTo>
                    <a:pt x="566572" y="1408760"/>
                  </a:lnTo>
                  <a:lnTo>
                    <a:pt x="672147" y="1408760"/>
                  </a:lnTo>
                  <a:close/>
                </a:path>
                <a:path w="2590800" h="1417955">
                  <a:moveTo>
                    <a:pt x="674751" y="195656"/>
                  </a:moveTo>
                  <a:lnTo>
                    <a:pt x="588899" y="195656"/>
                  </a:lnTo>
                  <a:lnTo>
                    <a:pt x="588899" y="761009"/>
                  </a:lnTo>
                  <a:lnTo>
                    <a:pt x="406908" y="761009"/>
                  </a:lnTo>
                  <a:lnTo>
                    <a:pt x="406908" y="195656"/>
                  </a:lnTo>
                  <a:lnTo>
                    <a:pt x="320916" y="195656"/>
                  </a:lnTo>
                  <a:lnTo>
                    <a:pt x="320916" y="761009"/>
                  </a:lnTo>
                  <a:lnTo>
                    <a:pt x="138925" y="761009"/>
                  </a:lnTo>
                  <a:lnTo>
                    <a:pt x="138925" y="195656"/>
                  </a:lnTo>
                  <a:lnTo>
                    <a:pt x="53213" y="195656"/>
                  </a:lnTo>
                  <a:lnTo>
                    <a:pt x="53213" y="761009"/>
                  </a:lnTo>
                  <a:lnTo>
                    <a:pt x="53213" y="839774"/>
                  </a:lnTo>
                  <a:lnTo>
                    <a:pt x="674751" y="839774"/>
                  </a:lnTo>
                  <a:lnTo>
                    <a:pt x="674751" y="761009"/>
                  </a:lnTo>
                  <a:lnTo>
                    <a:pt x="674751" y="195656"/>
                  </a:lnTo>
                  <a:close/>
                </a:path>
                <a:path w="2590800" h="1417955">
                  <a:moveTo>
                    <a:pt x="1134021" y="979411"/>
                  </a:moveTo>
                  <a:lnTo>
                    <a:pt x="1024966" y="979411"/>
                  </a:lnTo>
                  <a:lnTo>
                    <a:pt x="828395" y="1322336"/>
                  </a:lnTo>
                  <a:lnTo>
                    <a:pt x="828395" y="979411"/>
                  </a:lnTo>
                  <a:lnTo>
                    <a:pt x="746010" y="979411"/>
                  </a:lnTo>
                  <a:lnTo>
                    <a:pt x="746010" y="1408760"/>
                  </a:lnTo>
                  <a:lnTo>
                    <a:pt x="855014" y="1408760"/>
                  </a:lnTo>
                  <a:lnTo>
                    <a:pt x="1051598" y="1065847"/>
                  </a:lnTo>
                  <a:lnTo>
                    <a:pt x="1051598" y="1408760"/>
                  </a:lnTo>
                  <a:lnTo>
                    <a:pt x="1134021" y="1408760"/>
                  </a:lnTo>
                  <a:lnTo>
                    <a:pt x="1134021" y="979411"/>
                  </a:lnTo>
                  <a:close/>
                </a:path>
                <a:path w="2590800" h="1417955">
                  <a:moveTo>
                    <a:pt x="1201813" y="840117"/>
                  </a:moveTo>
                  <a:lnTo>
                    <a:pt x="984631" y="606463"/>
                  </a:lnTo>
                  <a:lnTo>
                    <a:pt x="1186395" y="410578"/>
                  </a:lnTo>
                  <a:lnTo>
                    <a:pt x="1072197" y="410578"/>
                  </a:lnTo>
                  <a:lnTo>
                    <a:pt x="887615" y="601319"/>
                  </a:lnTo>
                  <a:lnTo>
                    <a:pt x="887615" y="410578"/>
                  </a:lnTo>
                  <a:lnTo>
                    <a:pt x="801814" y="410578"/>
                  </a:lnTo>
                  <a:lnTo>
                    <a:pt x="801814" y="840117"/>
                  </a:lnTo>
                  <a:lnTo>
                    <a:pt x="887666" y="840117"/>
                  </a:lnTo>
                  <a:lnTo>
                    <a:pt x="887666" y="614210"/>
                  </a:lnTo>
                  <a:lnTo>
                    <a:pt x="1092860" y="840117"/>
                  </a:lnTo>
                  <a:lnTo>
                    <a:pt x="1201813" y="840117"/>
                  </a:lnTo>
                  <a:close/>
                </a:path>
                <a:path w="2590800" h="1417955">
                  <a:moveTo>
                    <a:pt x="1600377" y="1287818"/>
                  </a:moveTo>
                  <a:lnTo>
                    <a:pt x="1595602" y="1254658"/>
                  </a:lnTo>
                  <a:lnTo>
                    <a:pt x="1581505" y="1227366"/>
                  </a:lnTo>
                  <a:lnTo>
                    <a:pt x="1558378" y="1206042"/>
                  </a:lnTo>
                  <a:lnTo>
                    <a:pt x="1526565" y="1190726"/>
                  </a:lnTo>
                  <a:lnTo>
                    <a:pt x="1554226" y="1173886"/>
                  </a:lnTo>
                  <a:lnTo>
                    <a:pt x="1574076" y="1151229"/>
                  </a:lnTo>
                  <a:lnTo>
                    <a:pt x="1586052" y="1124077"/>
                  </a:lnTo>
                  <a:lnTo>
                    <a:pt x="1590052" y="1093698"/>
                  </a:lnTo>
                  <a:lnTo>
                    <a:pt x="1583334" y="1055179"/>
                  </a:lnTo>
                  <a:lnTo>
                    <a:pt x="1563103" y="1021499"/>
                  </a:lnTo>
                  <a:lnTo>
                    <a:pt x="1529245" y="994791"/>
                  </a:lnTo>
                  <a:lnTo>
                    <a:pt x="1481620" y="977188"/>
                  </a:lnTo>
                  <a:lnTo>
                    <a:pt x="1420114" y="970838"/>
                  </a:lnTo>
                  <a:lnTo>
                    <a:pt x="1364475" y="976452"/>
                  </a:lnTo>
                  <a:lnTo>
                    <a:pt x="1318679" y="992225"/>
                  </a:lnTo>
                  <a:lnTo>
                    <a:pt x="1282865" y="1016584"/>
                  </a:lnTo>
                  <a:lnTo>
                    <a:pt x="1257134" y="1047965"/>
                  </a:lnTo>
                  <a:lnTo>
                    <a:pt x="1241602" y="1084795"/>
                  </a:lnTo>
                  <a:lnTo>
                    <a:pt x="1236408" y="1125486"/>
                  </a:lnTo>
                  <a:lnTo>
                    <a:pt x="1322209" y="1125486"/>
                  </a:lnTo>
                  <a:lnTo>
                    <a:pt x="1328686" y="1088847"/>
                  </a:lnTo>
                  <a:lnTo>
                    <a:pt x="1347647" y="1061897"/>
                  </a:lnTo>
                  <a:lnTo>
                    <a:pt x="1378343" y="1045260"/>
                  </a:lnTo>
                  <a:lnTo>
                    <a:pt x="1420063" y="1039571"/>
                  </a:lnTo>
                  <a:lnTo>
                    <a:pt x="1458734" y="1044016"/>
                  </a:lnTo>
                  <a:lnTo>
                    <a:pt x="1486052" y="1056525"/>
                  </a:lnTo>
                  <a:lnTo>
                    <a:pt x="1502270" y="1075791"/>
                  </a:lnTo>
                  <a:lnTo>
                    <a:pt x="1507629" y="1100556"/>
                  </a:lnTo>
                  <a:lnTo>
                    <a:pt x="1502994" y="1125499"/>
                  </a:lnTo>
                  <a:lnTo>
                    <a:pt x="1489278" y="1143508"/>
                  </a:lnTo>
                  <a:lnTo>
                    <a:pt x="1466697" y="1154430"/>
                  </a:lnTo>
                  <a:lnTo>
                    <a:pt x="1435531" y="1158100"/>
                  </a:lnTo>
                  <a:lnTo>
                    <a:pt x="1367497" y="1158062"/>
                  </a:lnTo>
                  <a:lnTo>
                    <a:pt x="1367497" y="1222476"/>
                  </a:lnTo>
                  <a:lnTo>
                    <a:pt x="1435341" y="1222476"/>
                  </a:lnTo>
                  <a:lnTo>
                    <a:pt x="1468310" y="1226591"/>
                  </a:lnTo>
                  <a:lnTo>
                    <a:pt x="1493164" y="1238694"/>
                  </a:lnTo>
                  <a:lnTo>
                    <a:pt x="1508836" y="1258366"/>
                  </a:lnTo>
                  <a:lnTo>
                    <a:pt x="1514297" y="1285214"/>
                  </a:lnTo>
                  <a:lnTo>
                    <a:pt x="1509090" y="1310868"/>
                  </a:lnTo>
                  <a:lnTo>
                    <a:pt x="1492618" y="1331277"/>
                  </a:lnTo>
                  <a:lnTo>
                    <a:pt x="1463586" y="1344764"/>
                  </a:lnTo>
                  <a:lnTo>
                    <a:pt x="1420710" y="1349629"/>
                  </a:lnTo>
                  <a:lnTo>
                    <a:pt x="1374521" y="1343367"/>
                  </a:lnTo>
                  <a:lnTo>
                    <a:pt x="1341526" y="1325194"/>
                  </a:lnTo>
                  <a:lnTo>
                    <a:pt x="1321727" y="1296060"/>
                  </a:lnTo>
                  <a:lnTo>
                    <a:pt x="1315135" y="1256957"/>
                  </a:lnTo>
                  <a:lnTo>
                    <a:pt x="1229550" y="1256957"/>
                  </a:lnTo>
                  <a:lnTo>
                    <a:pt x="1235329" y="1304340"/>
                  </a:lnTo>
                  <a:lnTo>
                    <a:pt x="1252258" y="1344028"/>
                  </a:lnTo>
                  <a:lnTo>
                    <a:pt x="1279766" y="1375600"/>
                  </a:lnTo>
                  <a:lnTo>
                    <a:pt x="1317294" y="1398638"/>
                  </a:lnTo>
                  <a:lnTo>
                    <a:pt x="1364272" y="1412773"/>
                  </a:lnTo>
                  <a:lnTo>
                    <a:pt x="1420114" y="1417574"/>
                  </a:lnTo>
                  <a:lnTo>
                    <a:pt x="1484020" y="1411833"/>
                  </a:lnTo>
                  <a:lnTo>
                    <a:pt x="1534375" y="1395158"/>
                  </a:lnTo>
                  <a:lnTo>
                    <a:pt x="1570799" y="1368386"/>
                  </a:lnTo>
                  <a:lnTo>
                    <a:pt x="1592922" y="1332318"/>
                  </a:lnTo>
                  <a:lnTo>
                    <a:pt x="1600377" y="1287818"/>
                  </a:lnTo>
                  <a:close/>
                </a:path>
                <a:path w="2590800" h="1417955">
                  <a:moveTo>
                    <a:pt x="1623441" y="223367"/>
                  </a:moveTo>
                  <a:lnTo>
                    <a:pt x="1619224" y="176034"/>
                  </a:lnTo>
                  <a:lnTo>
                    <a:pt x="1607032" y="133019"/>
                  </a:lnTo>
                  <a:lnTo>
                    <a:pt x="1587576" y="94945"/>
                  </a:lnTo>
                  <a:lnTo>
                    <a:pt x="1574838" y="79019"/>
                  </a:lnTo>
                  <a:lnTo>
                    <a:pt x="1561566" y="62407"/>
                  </a:lnTo>
                  <a:lnTo>
                    <a:pt x="1537589" y="42557"/>
                  </a:lnTo>
                  <a:lnTo>
                    <a:pt x="1537589" y="223367"/>
                  </a:lnTo>
                  <a:lnTo>
                    <a:pt x="1537398" y="223367"/>
                  </a:lnTo>
                  <a:lnTo>
                    <a:pt x="1530934" y="271691"/>
                  </a:lnTo>
                  <a:lnTo>
                    <a:pt x="1512760" y="311632"/>
                  </a:lnTo>
                  <a:lnTo>
                    <a:pt x="1484693" y="341858"/>
                  </a:lnTo>
                  <a:lnTo>
                    <a:pt x="1448587" y="360997"/>
                  </a:lnTo>
                  <a:lnTo>
                    <a:pt x="1406258" y="367677"/>
                  </a:lnTo>
                  <a:lnTo>
                    <a:pt x="1363916" y="360997"/>
                  </a:lnTo>
                  <a:lnTo>
                    <a:pt x="1327759" y="341858"/>
                  </a:lnTo>
                  <a:lnTo>
                    <a:pt x="1299641" y="311632"/>
                  </a:lnTo>
                  <a:lnTo>
                    <a:pt x="1281417" y="271691"/>
                  </a:lnTo>
                  <a:lnTo>
                    <a:pt x="1274940" y="223367"/>
                  </a:lnTo>
                  <a:lnTo>
                    <a:pt x="1281417" y="175031"/>
                  </a:lnTo>
                  <a:lnTo>
                    <a:pt x="1299654" y="135064"/>
                  </a:lnTo>
                  <a:lnTo>
                    <a:pt x="1327772" y="104825"/>
                  </a:lnTo>
                  <a:lnTo>
                    <a:pt x="1363916" y="85699"/>
                  </a:lnTo>
                  <a:lnTo>
                    <a:pt x="1406258" y="79019"/>
                  </a:lnTo>
                  <a:lnTo>
                    <a:pt x="1448600" y="85699"/>
                  </a:lnTo>
                  <a:lnTo>
                    <a:pt x="1484757" y="104825"/>
                  </a:lnTo>
                  <a:lnTo>
                    <a:pt x="1512874" y="135064"/>
                  </a:lnTo>
                  <a:lnTo>
                    <a:pt x="1531099" y="175031"/>
                  </a:lnTo>
                  <a:lnTo>
                    <a:pt x="1537589" y="223367"/>
                  </a:lnTo>
                  <a:lnTo>
                    <a:pt x="1537589" y="42557"/>
                  </a:lnTo>
                  <a:lnTo>
                    <a:pt x="1529715" y="36029"/>
                  </a:lnTo>
                  <a:lnTo>
                    <a:pt x="1492745" y="16421"/>
                  </a:lnTo>
                  <a:lnTo>
                    <a:pt x="1451356" y="4216"/>
                  </a:lnTo>
                  <a:lnTo>
                    <a:pt x="1406258" y="0"/>
                  </a:lnTo>
                  <a:lnTo>
                    <a:pt x="1361160" y="4216"/>
                  </a:lnTo>
                  <a:lnTo>
                    <a:pt x="1319771" y="16421"/>
                  </a:lnTo>
                  <a:lnTo>
                    <a:pt x="1282801" y="36029"/>
                  </a:lnTo>
                  <a:lnTo>
                    <a:pt x="1250962" y="62407"/>
                  </a:lnTo>
                  <a:lnTo>
                    <a:pt x="1224953" y="94945"/>
                  </a:lnTo>
                  <a:lnTo>
                    <a:pt x="1205496" y="133019"/>
                  </a:lnTo>
                  <a:lnTo>
                    <a:pt x="1193304" y="176034"/>
                  </a:lnTo>
                  <a:lnTo>
                    <a:pt x="1189075" y="223367"/>
                  </a:lnTo>
                  <a:lnTo>
                    <a:pt x="1193304" y="270700"/>
                  </a:lnTo>
                  <a:lnTo>
                    <a:pt x="1205496" y="313715"/>
                  </a:lnTo>
                  <a:lnTo>
                    <a:pt x="1224953" y="351790"/>
                  </a:lnTo>
                  <a:lnTo>
                    <a:pt x="1250962" y="384327"/>
                  </a:lnTo>
                  <a:lnTo>
                    <a:pt x="1282801" y="410705"/>
                  </a:lnTo>
                  <a:lnTo>
                    <a:pt x="1319771" y="430314"/>
                  </a:lnTo>
                  <a:lnTo>
                    <a:pt x="1361160" y="442518"/>
                  </a:lnTo>
                  <a:lnTo>
                    <a:pt x="1406258" y="446735"/>
                  </a:lnTo>
                  <a:lnTo>
                    <a:pt x="1451356" y="442518"/>
                  </a:lnTo>
                  <a:lnTo>
                    <a:pt x="1492745" y="430314"/>
                  </a:lnTo>
                  <a:lnTo>
                    <a:pt x="1529715" y="410705"/>
                  </a:lnTo>
                  <a:lnTo>
                    <a:pt x="1561566" y="384327"/>
                  </a:lnTo>
                  <a:lnTo>
                    <a:pt x="1587576" y="351790"/>
                  </a:lnTo>
                  <a:lnTo>
                    <a:pt x="1607032" y="313715"/>
                  </a:lnTo>
                  <a:lnTo>
                    <a:pt x="1619224" y="270700"/>
                  </a:lnTo>
                  <a:lnTo>
                    <a:pt x="1623441" y="223367"/>
                  </a:lnTo>
                  <a:close/>
                </a:path>
                <a:path w="2590800" h="1417955">
                  <a:moveTo>
                    <a:pt x="2003806" y="410908"/>
                  </a:moveTo>
                  <a:lnTo>
                    <a:pt x="1686191" y="410908"/>
                  </a:lnTo>
                  <a:lnTo>
                    <a:pt x="1685328" y="497967"/>
                  </a:lnTo>
                  <a:lnTo>
                    <a:pt x="1683639" y="567410"/>
                  </a:lnTo>
                  <a:lnTo>
                    <a:pt x="1681137" y="621538"/>
                  </a:lnTo>
                  <a:lnTo>
                    <a:pt x="1677860" y="662635"/>
                  </a:lnTo>
                  <a:lnTo>
                    <a:pt x="1669008" y="714997"/>
                  </a:lnTo>
                  <a:lnTo>
                    <a:pt x="1649171" y="750328"/>
                  </a:lnTo>
                  <a:lnTo>
                    <a:pt x="1618399" y="761339"/>
                  </a:lnTo>
                  <a:lnTo>
                    <a:pt x="1611490" y="761339"/>
                  </a:lnTo>
                  <a:lnTo>
                    <a:pt x="1611490" y="840117"/>
                  </a:lnTo>
                  <a:lnTo>
                    <a:pt x="1626958" y="840117"/>
                  </a:lnTo>
                  <a:lnTo>
                    <a:pt x="1672856" y="834009"/>
                  </a:lnTo>
                  <a:lnTo>
                    <a:pt x="1708200" y="812520"/>
                  </a:lnTo>
                  <a:lnTo>
                    <a:pt x="1734045" y="770890"/>
                  </a:lnTo>
                  <a:lnTo>
                    <a:pt x="1751431" y="704380"/>
                  </a:lnTo>
                  <a:lnTo>
                    <a:pt x="1756105" y="665391"/>
                  </a:lnTo>
                  <a:lnTo>
                    <a:pt x="1759800" y="617308"/>
                  </a:lnTo>
                  <a:lnTo>
                    <a:pt x="1762544" y="559079"/>
                  </a:lnTo>
                  <a:lnTo>
                    <a:pt x="1764309" y="489635"/>
                  </a:lnTo>
                  <a:lnTo>
                    <a:pt x="1917776" y="489635"/>
                  </a:lnTo>
                  <a:lnTo>
                    <a:pt x="1917776" y="840117"/>
                  </a:lnTo>
                  <a:lnTo>
                    <a:pt x="2003806" y="840435"/>
                  </a:lnTo>
                  <a:lnTo>
                    <a:pt x="2003806" y="410908"/>
                  </a:lnTo>
                  <a:close/>
                </a:path>
                <a:path w="2590800" h="1417955">
                  <a:moveTo>
                    <a:pt x="2075726" y="979525"/>
                  </a:moveTo>
                  <a:lnTo>
                    <a:pt x="1989874" y="979525"/>
                  </a:lnTo>
                  <a:lnTo>
                    <a:pt x="1989874" y="1153579"/>
                  </a:lnTo>
                  <a:lnTo>
                    <a:pt x="1783854" y="1153579"/>
                  </a:lnTo>
                  <a:lnTo>
                    <a:pt x="1783854" y="979525"/>
                  </a:lnTo>
                  <a:lnTo>
                    <a:pt x="1698002" y="979525"/>
                  </a:lnTo>
                  <a:lnTo>
                    <a:pt x="1698002" y="1153579"/>
                  </a:lnTo>
                  <a:lnTo>
                    <a:pt x="1698002" y="1231074"/>
                  </a:lnTo>
                  <a:lnTo>
                    <a:pt x="1698002" y="1408938"/>
                  </a:lnTo>
                  <a:lnTo>
                    <a:pt x="1783854" y="1408938"/>
                  </a:lnTo>
                  <a:lnTo>
                    <a:pt x="1783854" y="1231074"/>
                  </a:lnTo>
                  <a:lnTo>
                    <a:pt x="1989874" y="1231074"/>
                  </a:lnTo>
                  <a:lnTo>
                    <a:pt x="1989874" y="1408938"/>
                  </a:lnTo>
                  <a:lnTo>
                    <a:pt x="2075726" y="1408938"/>
                  </a:lnTo>
                  <a:lnTo>
                    <a:pt x="2075726" y="1231074"/>
                  </a:lnTo>
                  <a:lnTo>
                    <a:pt x="2075726" y="1153579"/>
                  </a:lnTo>
                  <a:lnTo>
                    <a:pt x="2075726" y="979525"/>
                  </a:lnTo>
                  <a:close/>
                </a:path>
                <a:path w="2590800" h="1417955">
                  <a:moveTo>
                    <a:pt x="2483510" y="539457"/>
                  </a:moveTo>
                  <a:lnTo>
                    <a:pt x="2476716" y="494665"/>
                  </a:lnTo>
                  <a:lnTo>
                    <a:pt x="2457793" y="459524"/>
                  </a:lnTo>
                  <a:lnTo>
                    <a:pt x="2428964" y="433349"/>
                  </a:lnTo>
                  <a:lnTo>
                    <a:pt x="2399373" y="418909"/>
                  </a:lnTo>
                  <a:lnTo>
                    <a:pt x="2399373" y="632231"/>
                  </a:lnTo>
                  <a:lnTo>
                    <a:pt x="2399373" y="663054"/>
                  </a:lnTo>
                  <a:lnTo>
                    <a:pt x="2388679" y="712393"/>
                  </a:lnTo>
                  <a:lnTo>
                    <a:pt x="2360193" y="747864"/>
                  </a:lnTo>
                  <a:lnTo>
                    <a:pt x="2319324" y="769327"/>
                  </a:lnTo>
                  <a:lnTo>
                    <a:pt x="2271471" y="776541"/>
                  </a:lnTo>
                  <a:lnTo>
                    <a:pt x="2241207" y="773137"/>
                  </a:lnTo>
                  <a:lnTo>
                    <a:pt x="2217293" y="762901"/>
                  </a:lnTo>
                  <a:lnTo>
                    <a:pt x="2201583" y="745744"/>
                  </a:lnTo>
                  <a:lnTo>
                    <a:pt x="2195944" y="721575"/>
                  </a:lnTo>
                  <a:lnTo>
                    <a:pt x="2205939" y="692353"/>
                  </a:lnTo>
                  <a:lnTo>
                    <a:pt x="2232469" y="674166"/>
                  </a:lnTo>
                  <a:lnTo>
                    <a:pt x="2270290" y="663054"/>
                  </a:lnTo>
                  <a:lnTo>
                    <a:pt x="2314194" y="655015"/>
                  </a:lnTo>
                  <a:lnTo>
                    <a:pt x="2358961" y="646074"/>
                  </a:lnTo>
                  <a:lnTo>
                    <a:pt x="2399373" y="632231"/>
                  </a:lnTo>
                  <a:lnTo>
                    <a:pt x="2399373" y="418909"/>
                  </a:lnTo>
                  <a:lnTo>
                    <a:pt x="2392400" y="415493"/>
                  </a:lnTo>
                  <a:lnTo>
                    <a:pt x="2350338" y="405269"/>
                  </a:lnTo>
                  <a:lnTo>
                    <a:pt x="2304948" y="402005"/>
                  </a:lnTo>
                  <a:lnTo>
                    <a:pt x="2258555" y="405638"/>
                  </a:lnTo>
                  <a:lnTo>
                    <a:pt x="2215362" y="417029"/>
                  </a:lnTo>
                  <a:lnTo>
                    <a:pt x="2177694" y="436905"/>
                  </a:lnTo>
                  <a:lnTo>
                    <a:pt x="2147887" y="466026"/>
                  </a:lnTo>
                  <a:lnTo>
                    <a:pt x="2128291" y="505117"/>
                  </a:lnTo>
                  <a:lnTo>
                    <a:pt x="2121243" y="554939"/>
                  </a:lnTo>
                  <a:lnTo>
                    <a:pt x="2210625" y="554939"/>
                  </a:lnTo>
                  <a:lnTo>
                    <a:pt x="2217521" y="518223"/>
                  </a:lnTo>
                  <a:lnTo>
                    <a:pt x="2236901" y="491896"/>
                  </a:lnTo>
                  <a:lnTo>
                    <a:pt x="2266746" y="476034"/>
                  </a:lnTo>
                  <a:lnTo>
                    <a:pt x="2305037" y="470738"/>
                  </a:lnTo>
                  <a:lnTo>
                    <a:pt x="2341562" y="475018"/>
                  </a:lnTo>
                  <a:lnTo>
                    <a:pt x="2370950" y="487591"/>
                  </a:lnTo>
                  <a:lnTo>
                    <a:pt x="2390533" y="508050"/>
                  </a:lnTo>
                  <a:lnTo>
                    <a:pt x="2397658" y="536028"/>
                  </a:lnTo>
                  <a:lnTo>
                    <a:pt x="2391968" y="556831"/>
                  </a:lnTo>
                  <a:lnTo>
                    <a:pt x="2376220" y="571309"/>
                  </a:lnTo>
                  <a:lnTo>
                    <a:pt x="2352459" y="581101"/>
                  </a:lnTo>
                  <a:lnTo>
                    <a:pt x="2322652" y="587832"/>
                  </a:lnTo>
                  <a:lnTo>
                    <a:pt x="2253018" y="598614"/>
                  </a:lnTo>
                  <a:lnTo>
                    <a:pt x="2217191" y="605929"/>
                  </a:lnTo>
                  <a:lnTo>
                    <a:pt x="2153577" y="632510"/>
                  </a:lnTo>
                  <a:lnTo>
                    <a:pt x="2114067" y="685901"/>
                  </a:lnTo>
                  <a:lnTo>
                    <a:pt x="2108377" y="726719"/>
                  </a:lnTo>
                  <a:lnTo>
                    <a:pt x="2116213" y="772058"/>
                  </a:lnTo>
                  <a:lnTo>
                    <a:pt x="2137727" y="806386"/>
                  </a:lnTo>
                  <a:lnTo>
                    <a:pt x="2169922" y="830249"/>
                  </a:lnTo>
                  <a:lnTo>
                    <a:pt x="2209419" y="844042"/>
                  </a:lnTo>
                  <a:lnTo>
                    <a:pt x="2208568" y="844042"/>
                  </a:lnTo>
                  <a:lnTo>
                    <a:pt x="2254288" y="848690"/>
                  </a:lnTo>
                  <a:lnTo>
                    <a:pt x="2299017" y="844042"/>
                  </a:lnTo>
                  <a:lnTo>
                    <a:pt x="2339352" y="829576"/>
                  </a:lnTo>
                  <a:lnTo>
                    <a:pt x="2373426" y="804481"/>
                  </a:lnTo>
                  <a:lnTo>
                    <a:pt x="2393277" y="776541"/>
                  </a:lnTo>
                  <a:lnTo>
                    <a:pt x="2399373" y="767969"/>
                  </a:lnTo>
                  <a:lnTo>
                    <a:pt x="2399373" y="840117"/>
                  </a:lnTo>
                  <a:lnTo>
                    <a:pt x="2483510" y="840117"/>
                  </a:lnTo>
                  <a:lnTo>
                    <a:pt x="2483510" y="767969"/>
                  </a:lnTo>
                  <a:lnTo>
                    <a:pt x="2483510" y="632231"/>
                  </a:lnTo>
                  <a:lnTo>
                    <a:pt x="2483510" y="539457"/>
                  </a:lnTo>
                  <a:close/>
                </a:path>
                <a:path w="2590800" h="1417955">
                  <a:moveTo>
                    <a:pt x="2590800" y="979411"/>
                  </a:moveTo>
                  <a:lnTo>
                    <a:pt x="2481796" y="979411"/>
                  </a:lnTo>
                  <a:lnTo>
                    <a:pt x="2285174" y="1322336"/>
                  </a:lnTo>
                  <a:lnTo>
                    <a:pt x="2285174" y="979411"/>
                  </a:lnTo>
                  <a:lnTo>
                    <a:pt x="2202789" y="979411"/>
                  </a:lnTo>
                  <a:lnTo>
                    <a:pt x="2202789" y="1408760"/>
                  </a:lnTo>
                  <a:lnTo>
                    <a:pt x="2311806" y="1408760"/>
                  </a:lnTo>
                  <a:lnTo>
                    <a:pt x="2508377" y="1065847"/>
                  </a:lnTo>
                  <a:lnTo>
                    <a:pt x="2508377" y="1408760"/>
                  </a:lnTo>
                  <a:lnTo>
                    <a:pt x="2590800" y="1408760"/>
                  </a:lnTo>
                  <a:lnTo>
                    <a:pt x="2590800" y="97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4214" y="706519"/>
            <a:ext cx="5147310" cy="1293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530" dirty="0"/>
              <a:t>Ключевые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4214" y="1516144"/>
            <a:ext cx="9867265" cy="1293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300" spc="-360" dirty="0">
                <a:solidFill>
                  <a:srgbClr val="FFFFFF"/>
                </a:solidFill>
                <a:latin typeface="Verdana"/>
                <a:cs typeface="Verdana"/>
              </a:rPr>
              <a:t>контрольные</a:t>
            </a:r>
            <a:r>
              <a:rPr sz="8300" spc="-9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300" spc="-350" dirty="0">
                <a:solidFill>
                  <a:srgbClr val="FFFFFF"/>
                </a:solidFill>
                <a:latin typeface="Verdana"/>
                <a:cs typeface="Verdana"/>
              </a:rPr>
              <a:t>точки</a:t>
            </a:r>
            <a:endParaRPr sz="8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6522" y="2892404"/>
            <a:ext cx="14496415" cy="689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00">
              <a:lnSpc>
                <a:spcPct val="114599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Lucida Sans Unicode"/>
                <a:cs typeface="Lucida Sans Unicode"/>
              </a:rPr>
              <a:t>Не</a:t>
            </a:r>
            <a:r>
              <a:rPr sz="30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4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менее</a:t>
            </a:r>
            <a:r>
              <a:rPr sz="30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4" smtClean="0">
                <a:solidFill>
                  <a:srgbClr val="FFFFFF"/>
                </a:solidFill>
                <a:latin typeface="Lucida Sans Unicode"/>
                <a:cs typeface="Lucida Sans Unicode"/>
              </a:rPr>
              <a:t>15</a:t>
            </a:r>
            <a:r>
              <a:rPr lang="en-US" sz="3000" spc="-254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US" sz="3000" spc="-254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000</a:t>
            </a:r>
            <a:r>
              <a:rPr sz="3000" spc="-12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учащихся</a:t>
            </a:r>
            <a:r>
              <a:rPr sz="30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20" dirty="0">
                <a:solidFill>
                  <a:srgbClr val="FFFFFF"/>
                </a:solidFill>
                <a:latin typeface="Lucida Sans Unicode"/>
                <a:cs typeface="Lucida Sans Unicode"/>
              </a:rPr>
              <a:t>1-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11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классов</a:t>
            </a:r>
            <a:r>
              <a:rPr sz="30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общеобразовательных</a:t>
            </a:r>
            <a:r>
              <a:rPr sz="30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учреждений </a:t>
            </a:r>
            <a:r>
              <a:rPr sz="3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Московской</a:t>
            </a:r>
            <a:r>
              <a:rPr sz="3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области</a:t>
            </a:r>
            <a:r>
              <a:rPr sz="3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г.</a:t>
            </a:r>
            <a:r>
              <a:rPr sz="3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Санкт-</a:t>
            </a:r>
            <a:r>
              <a:rPr sz="3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Петербурга 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повысили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уровень</a:t>
            </a:r>
            <a:r>
              <a:rPr sz="3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знаний</a:t>
            </a:r>
            <a:endParaRPr sz="3000" dirty="0">
              <a:latin typeface="Lucida Sans Unicode"/>
              <a:cs typeface="Lucida Sans Unicode"/>
            </a:endParaRPr>
          </a:p>
          <a:p>
            <a:pPr marL="12700" marR="95250">
              <a:lnSpc>
                <a:spcPct val="114599"/>
              </a:lnSpc>
            </a:pPr>
            <a:r>
              <a:rPr sz="30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волонтерской</a:t>
            </a:r>
            <a:r>
              <a:rPr sz="3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добровольческой</a:t>
            </a:r>
            <a:r>
              <a:rPr sz="3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деятельности,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социальном</a:t>
            </a:r>
            <a:r>
              <a:rPr sz="3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проектировании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этике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взаимодействия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людьми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ОВЗ</a:t>
            </a:r>
            <a:endParaRPr sz="30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4599"/>
              </a:lnSpc>
              <a:spcBef>
                <a:spcPts val="4120"/>
              </a:spcBef>
            </a:pPr>
            <a:r>
              <a:rPr sz="3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Не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2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менее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3000" spc="-25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150</a:t>
            </a:r>
            <a:r>
              <a:rPr sz="3000" spc="-12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педагогов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общеобразовательных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учреждений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Московской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области</a:t>
            </a:r>
            <a:r>
              <a:rPr sz="3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г.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Санкт-</a:t>
            </a:r>
            <a:r>
              <a:rPr sz="3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Петербурга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приняли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участие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2х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семинарах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повысили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свои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знания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области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социальной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активности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инклюзивного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образования</a:t>
            </a:r>
            <a:endParaRPr sz="3000" dirty="0">
              <a:latin typeface="Lucida Sans Unicode"/>
              <a:cs typeface="Lucida Sans Unicode"/>
            </a:endParaRPr>
          </a:p>
          <a:p>
            <a:pPr marL="12700" marR="1598930">
              <a:lnSpc>
                <a:spcPct val="114599"/>
              </a:lnSpc>
              <a:spcBef>
                <a:spcPts val="4125"/>
              </a:spcBef>
            </a:pP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Организовано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проведено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круглых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стола, </a:t>
            </a: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посвящённых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социальной 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значимости</a:t>
            </a:r>
            <a:r>
              <a:rPr sz="3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мероприятий</a:t>
            </a:r>
            <a:r>
              <a:rPr sz="3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направленных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3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расширение</a:t>
            </a:r>
            <a:r>
              <a:rPr sz="3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представления</a:t>
            </a:r>
            <a:endParaRPr sz="3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30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волонтерской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социальной</a:t>
            </a:r>
            <a:r>
              <a:rPr sz="3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деятельности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учащихся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различных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возрастов</a:t>
            </a:r>
            <a:endParaRPr sz="3000" dirty="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3624" y="3061894"/>
            <a:ext cx="38735" cy="6162675"/>
            <a:chOff x="1523624" y="3061894"/>
            <a:chExt cx="38735" cy="6162675"/>
          </a:xfrm>
        </p:grpSpPr>
        <p:sp>
          <p:nvSpPr>
            <p:cNvPr id="12" name="object 12"/>
            <p:cNvSpPr/>
            <p:nvPr/>
          </p:nvSpPr>
          <p:spPr>
            <a:xfrm>
              <a:off x="1542691" y="3061894"/>
              <a:ext cx="0" cy="1898014"/>
            </a:xfrm>
            <a:custGeom>
              <a:avLst/>
              <a:gdLst/>
              <a:ahLst/>
              <a:cxnLst/>
              <a:rect l="l" t="t" r="r" b="b"/>
              <a:pathLst>
                <a:path h="1898014">
                  <a:moveTo>
                    <a:pt x="0" y="0"/>
                  </a:moveTo>
                  <a:lnTo>
                    <a:pt x="0" y="1897901"/>
                  </a:lnTo>
                </a:path>
              </a:pathLst>
            </a:custGeom>
            <a:ln w="38099">
              <a:solidFill>
                <a:srgbClr val="F7D5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714" y="5667319"/>
              <a:ext cx="0" cy="1450340"/>
            </a:xfrm>
            <a:custGeom>
              <a:avLst/>
              <a:gdLst/>
              <a:ahLst/>
              <a:cxnLst/>
              <a:rect l="l" t="t" r="r" b="b"/>
              <a:pathLst>
                <a:path h="1450340">
                  <a:moveTo>
                    <a:pt x="0" y="0"/>
                  </a:moveTo>
                  <a:lnTo>
                    <a:pt x="0" y="1449884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2674" y="7885943"/>
              <a:ext cx="0" cy="1338580"/>
            </a:xfrm>
            <a:custGeom>
              <a:avLst/>
              <a:gdLst/>
              <a:ahLst/>
              <a:cxnLst/>
              <a:rect l="l" t="t" r="r" b="b"/>
              <a:pathLst>
                <a:path h="1338579">
                  <a:moveTo>
                    <a:pt x="0" y="0"/>
                  </a:moveTo>
                  <a:lnTo>
                    <a:pt x="0" y="1338491"/>
                  </a:lnTo>
                </a:path>
              </a:pathLst>
            </a:custGeom>
            <a:ln w="38099">
              <a:solidFill>
                <a:srgbClr val="D4F0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928" y="46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D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834765" cy="4845050"/>
          </a:xfrm>
          <a:custGeom>
            <a:avLst/>
            <a:gdLst/>
            <a:ahLst/>
            <a:cxnLst/>
            <a:rect l="l" t="t" r="r" b="b"/>
            <a:pathLst>
              <a:path w="3834765" h="4845050">
                <a:moveTo>
                  <a:pt x="588397" y="4844910"/>
                </a:moveTo>
                <a:lnTo>
                  <a:pt x="13548" y="4844910"/>
                </a:lnTo>
                <a:lnTo>
                  <a:pt x="0" y="4841273"/>
                </a:lnTo>
                <a:lnTo>
                  <a:pt x="0" y="0"/>
                </a:lnTo>
                <a:lnTo>
                  <a:pt x="3581324" y="0"/>
                </a:lnTo>
                <a:lnTo>
                  <a:pt x="3595270" y="31610"/>
                </a:lnTo>
                <a:lnTo>
                  <a:pt x="3611545" y="82410"/>
                </a:lnTo>
                <a:lnTo>
                  <a:pt x="3627283" y="120510"/>
                </a:lnTo>
                <a:lnTo>
                  <a:pt x="3642480" y="171310"/>
                </a:lnTo>
                <a:lnTo>
                  <a:pt x="3657130" y="209410"/>
                </a:lnTo>
                <a:lnTo>
                  <a:pt x="3671231" y="247510"/>
                </a:lnTo>
                <a:lnTo>
                  <a:pt x="3684778" y="298310"/>
                </a:lnTo>
                <a:lnTo>
                  <a:pt x="3697768" y="336410"/>
                </a:lnTo>
                <a:lnTo>
                  <a:pt x="3710195" y="387210"/>
                </a:lnTo>
                <a:lnTo>
                  <a:pt x="3722056" y="425310"/>
                </a:lnTo>
                <a:lnTo>
                  <a:pt x="3733346" y="476110"/>
                </a:lnTo>
                <a:lnTo>
                  <a:pt x="3744063" y="526910"/>
                </a:lnTo>
                <a:lnTo>
                  <a:pt x="3754200" y="565010"/>
                </a:lnTo>
                <a:lnTo>
                  <a:pt x="3763756" y="615810"/>
                </a:lnTo>
                <a:lnTo>
                  <a:pt x="3772724" y="653910"/>
                </a:lnTo>
                <a:lnTo>
                  <a:pt x="3781102" y="704710"/>
                </a:lnTo>
                <a:lnTo>
                  <a:pt x="3788884" y="755510"/>
                </a:lnTo>
                <a:lnTo>
                  <a:pt x="3796068" y="793610"/>
                </a:lnTo>
                <a:lnTo>
                  <a:pt x="3802649" y="844410"/>
                </a:lnTo>
                <a:lnTo>
                  <a:pt x="3808622" y="895210"/>
                </a:lnTo>
                <a:lnTo>
                  <a:pt x="3813984" y="933310"/>
                </a:lnTo>
                <a:lnTo>
                  <a:pt x="3818731" y="984110"/>
                </a:lnTo>
                <a:lnTo>
                  <a:pt x="3822858" y="1034910"/>
                </a:lnTo>
                <a:lnTo>
                  <a:pt x="3826361" y="1073010"/>
                </a:lnTo>
                <a:lnTo>
                  <a:pt x="3829237" y="1123810"/>
                </a:lnTo>
                <a:lnTo>
                  <a:pt x="3831481" y="1174610"/>
                </a:lnTo>
                <a:lnTo>
                  <a:pt x="3833088" y="1225410"/>
                </a:lnTo>
                <a:lnTo>
                  <a:pt x="3834056" y="1263510"/>
                </a:lnTo>
                <a:lnTo>
                  <a:pt x="3834379" y="1314310"/>
                </a:lnTo>
                <a:lnTo>
                  <a:pt x="3834056" y="1365110"/>
                </a:lnTo>
                <a:lnTo>
                  <a:pt x="3833088" y="1415910"/>
                </a:lnTo>
                <a:lnTo>
                  <a:pt x="3831481" y="1466710"/>
                </a:lnTo>
                <a:lnTo>
                  <a:pt x="3829237" y="1504810"/>
                </a:lnTo>
                <a:lnTo>
                  <a:pt x="3826361" y="1555610"/>
                </a:lnTo>
                <a:lnTo>
                  <a:pt x="3822858" y="1606410"/>
                </a:lnTo>
                <a:lnTo>
                  <a:pt x="3818731" y="1657210"/>
                </a:lnTo>
                <a:lnTo>
                  <a:pt x="3813984" y="1695310"/>
                </a:lnTo>
                <a:lnTo>
                  <a:pt x="3808622" y="1746110"/>
                </a:lnTo>
                <a:lnTo>
                  <a:pt x="3802649" y="1796910"/>
                </a:lnTo>
                <a:lnTo>
                  <a:pt x="3796068" y="1835010"/>
                </a:lnTo>
                <a:lnTo>
                  <a:pt x="3788884" y="1885810"/>
                </a:lnTo>
                <a:lnTo>
                  <a:pt x="3781102" y="1936610"/>
                </a:lnTo>
                <a:lnTo>
                  <a:pt x="3772724" y="1974710"/>
                </a:lnTo>
                <a:lnTo>
                  <a:pt x="3763756" y="2025510"/>
                </a:lnTo>
                <a:lnTo>
                  <a:pt x="3754200" y="2063610"/>
                </a:lnTo>
                <a:lnTo>
                  <a:pt x="3744063" y="2114410"/>
                </a:lnTo>
                <a:lnTo>
                  <a:pt x="3733346" y="2165210"/>
                </a:lnTo>
                <a:lnTo>
                  <a:pt x="3722056" y="2203310"/>
                </a:lnTo>
                <a:lnTo>
                  <a:pt x="3710195" y="2254110"/>
                </a:lnTo>
                <a:lnTo>
                  <a:pt x="3697768" y="2292210"/>
                </a:lnTo>
                <a:lnTo>
                  <a:pt x="3684778" y="2343010"/>
                </a:lnTo>
                <a:lnTo>
                  <a:pt x="3671231" y="2381110"/>
                </a:lnTo>
                <a:lnTo>
                  <a:pt x="3657130" y="2431910"/>
                </a:lnTo>
                <a:lnTo>
                  <a:pt x="3642480" y="2470010"/>
                </a:lnTo>
                <a:lnTo>
                  <a:pt x="3627283" y="2508110"/>
                </a:lnTo>
                <a:lnTo>
                  <a:pt x="3611545" y="2558910"/>
                </a:lnTo>
                <a:lnTo>
                  <a:pt x="3595270" y="2597010"/>
                </a:lnTo>
                <a:lnTo>
                  <a:pt x="3578461" y="2635110"/>
                </a:lnTo>
                <a:lnTo>
                  <a:pt x="3561123" y="2685910"/>
                </a:lnTo>
                <a:lnTo>
                  <a:pt x="3543261" y="2724010"/>
                </a:lnTo>
                <a:lnTo>
                  <a:pt x="3524877" y="2762110"/>
                </a:lnTo>
                <a:lnTo>
                  <a:pt x="3505976" y="2812910"/>
                </a:lnTo>
                <a:lnTo>
                  <a:pt x="3486562" y="2851010"/>
                </a:lnTo>
                <a:lnTo>
                  <a:pt x="3466640" y="2889110"/>
                </a:lnTo>
                <a:lnTo>
                  <a:pt x="3446213" y="2927210"/>
                </a:lnTo>
                <a:lnTo>
                  <a:pt x="3425285" y="2965310"/>
                </a:lnTo>
                <a:lnTo>
                  <a:pt x="3403862" y="3003410"/>
                </a:lnTo>
                <a:lnTo>
                  <a:pt x="3381946" y="3054210"/>
                </a:lnTo>
                <a:lnTo>
                  <a:pt x="3359542" y="3092310"/>
                </a:lnTo>
                <a:lnTo>
                  <a:pt x="3336653" y="3130410"/>
                </a:lnTo>
                <a:lnTo>
                  <a:pt x="3313285" y="3168510"/>
                </a:lnTo>
                <a:lnTo>
                  <a:pt x="3289441" y="3206610"/>
                </a:lnTo>
                <a:lnTo>
                  <a:pt x="3265126" y="3244710"/>
                </a:lnTo>
                <a:lnTo>
                  <a:pt x="3240343" y="3282810"/>
                </a:lnTo>
                <a:lnTo>
                  <a:pt x="3215096" y="3320910"/>
                </a:lnTo>
                <a:lnTo>
                  <a:pt x="3189390" y="3359010"/>
                </a:lnTo>
                <a:lnTo>
                  <a:pt x="3163228" y="3384410"/>
                </a:lnTo>
                <a:lnTo>
                  <a:pt x="3136615" y="3422510"/>
                </a:lnTo>
                <a:lnTo>
                  <a:pt x="3109556" y="3460610"/>
                </a:lnTo>
                <a:lnTo>
                  <a:pt x="3082053" y="3498710"/>
                </a:lnTo>
                <a:lnTo>
                  <a:pt x="3054111" y="3536810"/>
                </a:lnTo>
                <a:lnTo>
                  <a:pt x="3025735" y="3562210"/>
                </a:lnTo>
                <a:lnTo>
                  <a:pt x="2996928" y="3600310"/>
                </a:lnTo>
                <a:lnTo>
                  <a:pt x="2967694" y="3638410"/>
                </a:lnTo>
                <a:lnTo>
                  <a:pt x="2938038" y="3663810"/>
                </a:lnTo>
                <a:lnTo>
                  <a:pt x="2907964" y="3701910"/>
                </a:lnTo>
                <a:lnTo>
                  <a:pt x="2877475" y="3740010"/>
                </a:lnTo>
                <a:lnTo>
                  <a:pt x="2846577" y="3765410"/>
                </a:lnTo>
                <a:lnTo>
                  <a:pt x="2815272" y="3803510"/>
                </a:lnTo>
                <a:lnTo>
                  <a:pt x="2783565" y="3828910"/>
                </a:lnTo>
                <a:lnTo>
                  <a:pt x="2751461" y="3867010"/>
                </a:lnTo>
                <a:lnTo>
                  <a:pt x="2718963" y="3892410"/>
                </a:lnTo>
                <a:lnTo>
                  <a:pt x="2686075" y="3930510"/>
                </a:lnTo>
                <a:lnTo>
                  <a:pt x="2619147" y="3981310"/>
                </a:lnTo>
                <a:lnTo>
                  <a:pt x="2585115" y="4019410"/>
                </a:lnTo>
                <a:lnTo>
                  <a:pt x="2515936" y="4070210"/>
                </a:lnTo>
                <a:lnTo>
                  <a:pt x="2445297" y="4121010"/>
                </a:lnTo>
                <a:lnTo>
                  <a:pt x="2409440" y="4159110"/>
                </a:lnTo>
                <a:lnTo>
                  <a:pt x="2299771" y="4235310"/>
                </a:lnTo>
                <a:lnTo>
                  <a:pt x="2187039" y="4311510"/>
                </a:lnTo>
                <a:lnTo>
                  <a:pt x="2148800" y="4324210"/>
                </a:lnTo>
                <a:lnTo>
                  <a:pt x="2110237" y="4349610"/>
                </a:lnTo>
                <a:lnTo>
                  <a:pt x="1992647" y="4425810"/>
                </a:lnTo>
                <a:lnTo>
                  <a:pt x="1952829" y="4438510"/>
                </a:lnTo>
                <a:lnTo>
                  <a:pt x="1872289" y="4489310"/>
                </a:lnTo>
                <a:lnTo>
                  <a:pt x="1831574" y="4502010"/>
                </a:lnTo>
                <a:lnTo>
                  <a:pt x="1790568" y="4527410"/>
                </a:lnTo>
                <a:lnTo>
                  <a:pt x="1749275" y="4540110"/>
                </a:lnTo>
                <a:lnTo>
                  <a:pt x="1707699" y="4565510"/>
                </a:lnTo>
                <a:lnTo>
                  <a:pt x="1623715" y="4590910"/>
                </a:lnTo>
                <a:lnTo>
                  <a:pt x="1581316" y="4616310"/>
                </a:lnTo>
                <a:lnTo>
                  <a:pt x="1452535" y="4654410"/>
                </a:lnTo>
                <a:lnTo>
                  <a:pt x="1409094" y="4679810"/>
                </a:lnTo>
                <a:lnTo>
                  <a:pt x="1143345" y="4756010"/>
                </a:lnTo>
                <a:lnTo>
                  <a:pt x="1098241" y="4756010"/>
                </a:lnTo>
                <a:lnTo>
                  <a:pt x="961617" y="4794110"/>
                </a:lnTo>
                <a:lnTo>
                  <a:pt x="915653" y="4794110"/>
                </a:lnTo>
                <a:lnTo>
                  <a:pt x="869484" y="4806810"/>
                </a:lnTo>
                <a:lnTo>
                  <a:pt x="823114" y="4806810"/>
                </a:lnTo>
                <a:lnTo>
                  <a:pt x="776547" y="4819510"/>
                </a:lnTo>
                <a:lnTo>
                  <a:pt x="729788" y="4819510"/>
                </a:lnTo>
                <a:lnTo>
                  <a:pt x="682841" y="4832210"/>
                </a:lnTo>
                <a:lnTo>
                  <a:pt x="635709" y="4832210"/>
                </a:lnTo>
                <a:lnTo>
                  <a:pt x="588397" y="4844910"/>
                </a:lnTo>
                <a:close/>
              </a:path>
            </a:pathLst>
          </a:custGeom>
          <a:solidFill>
            <a:srgbClr val="8B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51672"/>
            <a:ext cx="856979" cy="21621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04284" y="2654010"/>
            <a:ext cx="905510" cy="905510"/>
          </a:xfrm>
          <a:custGeom>
            <a:avLst/>
            <a:gdLst/>
            <a:ahLst/>
            <a:cxnLst/>
            <a:rect l="l" t="t" r="r" b="b"/>
            <a:pathLst>
              <a:path w="905510" h="905510">
                <a:moveTo>
                  <a:pt x="452725" y="905450"/>
                </a:moveTo>
                <a:lnTo>
                  <a:pt x="403395" y="902794"/>
                </a:lnTo>
                <a:lnTo>
                  <a:pt x="355605" y="895008"/>
                </a:lnTo>
                <a:lnTo>
                  <a:pt x="309629" y="882370"/>
                </a:lnTo>
                <a:lnTo>
                  <a:pt x="265744" y="865155"/>
                </a:lnTo>
                <a:lnTo>
                  <a:pt x="224226" y="843640"/>
                </a:lnTo>
                <a:lnTo>
                  <a:pt x="185351" y="818100"/>
                </a:lnTo>
                <a:lnTo>
                  <a:pt x="149396" y="788813"/>
                </a:lnTo>
                <a:lnTo>
                  <a:pt x="116637" y="756053"/>
                </a:lnTo>
                <a:lnTo>
                  <a:pt x="87349" y="720098"/>
                </a:lnTo>
                <a:lnTo>
                  <a:pt x="61810" y="681224"/>
                </a:lnTo>
                <a:lnTo>
                  <a:pt x="40295" y="639706"/>
                </a:lnTo>
                <a:lnTo>
                  <a:pt x="23080" y="595821"/>
                </a:lnTo>
                <a:lnTo>
                  <a:pt x="10442" y="549845"/>
                </a:lnTo>
                <a:lnTo>
                  <a:pt x="2656" y="502054"/>
                </a:lnTo>
                <a:lnTo>
                  <a:pt x="0" y="452725"/>
                </a:lnTo>
                <a:lnTo>
                  <a:pt x="2656" y="403395"/>
                </a:lnTo>
                <a:lnTo>
                  <a:pt x="10442" y="355604"/>
                </a:lnTo>
                <a:lnTo>
                  <a:pt x="23080" y="309628"/>
                </a:lnTo>
                <a:lnTo>
                  <a:pt x="40295" y="265743"/>
                </a:lnTo>
                <a:lnTo>
                  <a:pt x="61810" y="224226"/>
                </a:lnTo>
                <a:lnTo>
                  <a:pt x="87349" y="185351"/>
                </a:lnTo>
                <a:lnTo>
                  <a:pt x="116637" y="149396"/>
                </a:lnTo>
                <a:lnTo>
                  <a:pt x="149396" y="116637"/>
                </a:lnTo>
                <a:lnTo>
                  <a:pt x="185351" y="87349"/>
                </a:lnTo>
                <a:lnTo>
                  <a:pt x="224226" y="61810"/>
                </a:lnTo>
                <a:lnTo>
                  <a:pt x="265744" y="40295"/>
                </a:lnTo>
                <a:lnTo>
                  <a:pt x="309629" y="23080"/>
                </a:lnTo>
                <a:lnTo>
                  <a:pt x="355605" y="10442"/>
                </a:lnTo>
                <a:lnTo>
                  <a:pt x="403395" y="2656"/>
                </a:lnTo>
                <a:lnTo>
                  <a:pt x="452725" y="0"/>
                </a:lnTo>
                <a:lnTo>
                  <a:pt x="502054" y="2656"/>
                </a:lnTo>
                <a:lnTo>
                  <a:pt x="549845" y="10442"/>
                </a:lnTo>
                <a:lnTo>
                  <a:pt x="595821" y="23080"/>
                </a:lnTo>
                <a:lnTo>
                  <a:pt x="639706" y="40295"/>
                </a:lnTo>
                <a:lnTo>
                  <a:pt x="681224" y="61810"/>
                </a:lnTo>
                <a:lnTo>
                  <a:pt x="720098" y="87349"/>
                </a:lnTo>
                <a:lnTo>
                  <a:pt x="756053" y="116637"/>
                </a:lnTo>
                <a:lnTo>
                  <a:pt x="788813" y="149396"/>
                </a:lnTo>
                <a:lnTo>
                  <a:pt x="818100" y="185351"/>
                </a:lnTo>
                <a:lnTo>
                  <a:pt x="843640" y="224226"/>
                </a:lnTo>
                <a:lnTo>
                  <a:pt x="865155" y="265743"/>
                </a:lnTo>
                <a:lnTo>
                  <a:pt x="882370" y="309628"/>
                </a:lnTo>
                <a:lnTo>
                  <a:pt x="895008" y="355604"/>
                </a:lnTo>
                <a:lnTo>
                  <a:pt x="902793" y="403395"/>
                </a:lnTo>
                <a:lnTo>
                  <a:pt x="905450" y="452725"/>
                </a:lnTo>
                <a:lnTo>
                  <a:pt x="902793" y="502054"/>
                </a:lnTo>
                <a:lnTo>
                  <a:pt x="895008" y="549845"/>
                </a:lnTo>
                <a:lnTo>
                  <a:pt x="882370" y="595821"/>
                </a:lnTo>
                <a:lnTo>
                  <a:pt x="865155" y="639706"/>
                </a:lnTo>
                <a:lnTo>
                  <a:pt x="843640" y="681224"/>
                </a:lnTo>
                <a:lnTo>
                  <a:pt x="818100" y="720098"/>
                </a:lnTo>
                <a:lnTo>
                  <a:pt x="788813" y="756053"/>
                </a:lnTo>
                <a:lnTo>
                  <a:pt x="756053" y="788813"/>
                </a:lnTo>
                <a:lnTo>
                  <a:pt x="720098" y="818100"/>
                </a:lnTo>
                <a:lnTo>
                  <a:pt x="681224" y="843640"/>
                </a:lnTo>
                <a:lnTo>
                  <a:pt x="639706" y="865155"/>
                </a:lnTo>
                <a:lnTo>
                  <a:pt x="595821" y="882370"/>
                </a:lnTo>
                <a:lnTo>
                  <a:pt x="549845" y="895008"/>
                </a:lnTo>
                <a:lnTo>
                  <a:pt x="502054" y="902794"/>
                </a:lnTo>
                <a:lnTo>
                  <a:pt x="452725" y="905450"/>
                </a:lnTo>
                <a:close/>
              </a:path>
            </a:pathLst>
          </a:custGeom>
          <a:solidFill>
            <a:srgbClr val="F7D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0784" y="5921372"/>
            <a:ext cx="1061085" cy="1061085"/>
          </a:xfrm>
          <a:custGeom>
            <a:avLst/>
            <a:gdLst/>
            <a:ahLst/>
            <a:cxnLst/>
            <a:rect l="l" t="t" r="r" b="b"/>
            <a:pathLst>
              <a:path w="1061085" h="1061084">
                <a:moveTo>
                  <a:pt x="530512" y="1061025"/>
                </a:moveTo>
                <a:lnTo>
                  <a:pt x="482225" y="1058857"/>
                </a:lnTo>
                <a:lnTo>
                  <a:pt x="435152" y="1052478"/>
                </a:lnTo>
                <a:lnTo>
                  <a:pt x="389481" y="1042074"/>
                </a:lnTo>
                <a:lnTo>
                  <a:pt x="345399" y="1027835"/>
                </a:lnTo>
                <a:lnTo>
                  <a:pt x="303094" y="1009945"/>
                </a:lnTo>
                <a:lnTo>
                  <a:pt x="262752" y="988594"/>
                </a:lnTo>
                <a:lnTo>
                  <a:pt x="224562" y="963968"/>
                </a:lnTo>
                <a:lnTo>
                  <a:pt x="188710" y="936255"/>
                </a:lnTo>
                <a:lnTo>
                  <a:pt x="155383" y="905641"/>
                </a:lnTo>
                <a:lnTo>
                  <a:pt x="124769" y="872315"/>
                </a:lnTo>
                <a:lnTo>
                  <a:pt x="97056" y="836463"/>
                </a:lnTo>
                <a:lnTo>
                  <a:pt x="72430" y="798272"/>
                </a:lnTo>
                <a:lnTo>
                  <a:pt x="51079" y="757931"/>
                </a:lnTo>
                <a:lnTo>
                  <a:pt x="33190" y="715625"/>
                </a:lnTo>
                <a:lnTo>
                  <a:pt x="18950" y="671543"/>
                </a:lnTo>
                <a:lnTo>
                  <a:pt x="8547" y="625873"/>
                </a:lnTo>
                <a:lnTo>
                  <a:pt x="2168" y="578800"/>
                </a:lnTo>
                <a:lnTo>
                  <a:pt x="0" y="530512"/>
                </a:lnTo>
                <a:lnTo>
                  <a:pt x="2168" y="482225"/>
                </a:lnTo>
                <a:lnTo>
                  <a:pt x="8547" y="435152"/>
                </a:lnTo>
                <a:lnTo>
                  <a:pt x="18950" y="389481"/>
                </a:lnTo>
                <a:lnTo>
                  <a:pt x="33190" y="345399"/>
                </a:lnTo>
                <a:lnTo>
                  <a:pt x="51079" y="303094"/>
                </a:lnTo>
                <a:lnTo>
                  <a:pt x="72430" y="262752"/>
                </a:lnTo>
                <a:lnTo>
                  <a:pt x="97056" y="224562"/>
                </a:lnTo>
                <a:lnTo>
                  <a:pt x="124769" y="188710"/>
                </a:lnTo>
                <a:lnTo>
                  <a:pt x="155383" y="155383"/>
                </a:lnTo>
                <a:lnTo>
                  <a:pt x="188710" y="124769"/>
                </a:lnTo>
                <a:lnTo>
                  <a:pt x="224562" y="97056"/>
                </a:lnTo>
                <a:lnTo>
                  <a:pt x="262752" y="72430"/>
                </a:lnTo>
                <a:lnTo>
                  <a:pt x="303094" y="51079"/>
                </a:lnTo>
                <a:lnTo>
                  <a:pt x="345399" y="33190"/>
                </a:lnTo>
                <a:lnTo>
                  <a:pt x="389481" y="18950"/>
                </a:lnTo>
                <a:lnTo>
                  <a:pt x="435152" y="8547"/>
                </a:lnTo>
                <a:lnTo>
                  <a:pt x="482225" y="2168"/>
                </a:lnTo>
                <a:lnTo>
                  <a:pt x="530512" y="0"/>
                </a:lnTo>
                <a:lnTo>
                  <a:pt x="578800" y="2168"/>
                </a:lnTo>
                <a:lnTo>
                  <a:pt x="625873" y="8547"/>
                </a:lnTo>
                <a:lnTo>
                  <a:pt x="671544" y="18950"/>
                </a:lnTo>
                <a:lnTo>
                  <a:pt x="715625" y="33190"/>
                </a:lnTo>
                <a:lnTo>
                  <a:pt x="757931" y="51079"/>
                </a:lnTo>
                <a:lnTo>
                  <a:pt x="798272" y="72430"/>
                </a:lnTo>
                <a:lnTo>
                  <a:pt x="836463" y="97056"/>
                </a:lnTo>
                <a:lnTo>
                  <a:pt x="872315" y="124769"/>
                </a:lnTo>
                <a:lnTo>
                  <a:pt x="905641" y="155383"/>
                </a:lnTo>
                <a:lnTo>
                  <a:pt x="936255" y="188710"/>
                </a:lnTo>
                <a:lnTo>
                  <a:pt x="963969" y="224562"/>
                </a:lnTo>
                <a:lnTo>
                  <a:pt x="988594" y="262752"/>
                </a:lnTo>
                <a:lnTo>
                  <a:pt x="1009946" y="303094"/>
                </a:lnTo>
                <a:lnTo>
                  <a:pt x="1027835" y="345399"/>
                </a:lnTo>
                <a:lnTo>
                  <a:pt x="1042075" y="389481"/>
                </a:lnTo>
                <a:lnTo>
                  <a:pt x="1052478" y="435152"/>
                </a:lnTo>
                <a:lnTo>
                  <a:pt x="1058857" y="482225"/>
                </a:lnTo>
                <a:lnTo>
                  <a:pt x="1061025" y="530512"/>
                </a:lnTo>
                <a:lnTo>
                  <a:pt x="1058857" y="578800"/>
                </a:lnTo>
                <a:lnTo>
                  <a:pt x="1052478" y="625873"/>
                </a:lnTo>
                <a:lnTo>
                  <a:pt x="1042075" y="671543"/>
                </a:lnTo>
                <a:lnTo>
                  <a:pt x="1027835" y="715625"/>
                </a:lnTo>
                <a:lnTo>
                  <a:pt x="1009946" y="757931"/>
                </a:lnTo>
                <a:lnTo>
                  <a:pt x="988594" y="798272"/>
                </a:lnTo>
                <a:lnTo>
                  <a:pt x="963969" y="836463"/>
                </a:lnTo>
                <a:lnTo>
                  <a:pt x="936255" y="872315"/>
                </a:lnTo>
                <a:lnTo>
                  <a:pt x="905641" y="905641"/>
                </a:lnTo>
                <a:lnTo>
                  <a:pt x="872315" y="936255"/>
                </a:lnTo>
                <a:lnTo>
                  <a:pt x="836463" y="963968"/>
                </a:lnTo>
                <a:lnTo>
                  <a:pt x="798272" y="988594"/>
                </a:lnTo>
                <a:lnTo>
                  <a:pt x="757931" y="1009945"/>
                </a:lnTo>
                <a:lnTo>
                  <a:pt x="715625" y="1027835"/>
                </a:lnTo>
                <a:lnTo>
                  <a:pt x="671544" y="1042074"/>
                </a:lnTo>
                <a:lnTo>
                  <a:pt x="625873" y="1052478"/>
                </a:lnTo>
                <a:lnTo>
                  <a:pt x="578800" y="1058857"/>
                </a:lnTo>
                <a:lnTo>
                  <a:pt x="530512" y="1061025"/>
                </a:lnTo>
                <a:close/>
              </a:path>
            </a:pathLst>
          </a:custGeom>
          <a:solidFill>
            <a:srgbClr val="D4F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371" y="7113887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456" y="280151"/>
                </a:moveTo>
                <a:lnTo>
                  <a:pt x="6094" y="236858"/>
                </a:lnTo>
                <a:lnTo>
                  <a:pt x="18026" y="194861"/>
                </a:lnTo>
                <a:lnTo>
                  <a:pt x="35992" y="155070"/>
                </a:lnTo>
                <a:lnTo>
                  <a:pt x="59604" y="118345"/>
                </a:lnTo>
                <a:lnTo>
                  <a:pt x="88350" y="85483"/>
                </a:lnTo>
                <a:lnTo>
                  <a:pt x="121610" y="57191"/>
                </a:lnTo>
                <a:lnTo>
                  <a:pt x="158661" y="34085"/>
                </a:lnTo>
                <a:lnTo>
                  <a:pt x="198702" y="16665"/>
                </a:lnTo>
                <a:lnTo>
                  <a:pt x="240868" y="5307"/>
                </a:lnTo>
                <a:lnTo>
                  <a:pt x="284243" y="258"/>
                </a:lnTo>
                <a:lnTo>
                  <a:pt x="298809" y="0"/>
                </a:lnTo>
                <a:lnTo>
                  <a:pt x="306090" y="138"/>
                </a:lnTo>
                <a:lnTo>
                  <a:pt x="349524" y="4713"/>
                </a:lnTo>
                <a:lnTo>
                  <a:pt x="391807" y="15607"/>
                </a:lnTo>
                <a:lnTo>
                  <a:pt x="432043" y="32589"/>
                </a:lnTo>
                <a:lnTo>
                  <a:pt x="469342" y="55285"/>
                </a:lnTo>
                <a:lnTo>
                  <a:pt x="502914" y="83213"/>
                </a:lnTo>
                <a:lnTo>
                  <a:pt x="532018" y="115757"/>
                </a:lnTo>
                <a:lnTo>
                  <a:pt x="556036" y="152224"/>
                </a:lnTo>
                <a:lnTo>
                  <a:pt x="574438" y="191812"/>
                </a:lnTo>
                <a:lnTo>
                  <a:pt x="586832" y="233679"/>
                </a:lnTo>
                <a:lnTo>
                  <a:pt x="592947" y="276903"/>
                </a:lnTo>
                <a:lnTo>
                  <a:pt x="593604" y="298740"/>
                </a:lnTo>
                <a:lnTo>
                  <a:pt x="593465" y="306019"/>
                </a:lnTo>
                <a:lnTo>
                  <a:pt x="588891" y="349441"/>
                </a:lnTo>
                <a:lnTo>
                  <a:pt x="577995" y="391713"/>
                </a:lnTo>
                <a:lnTo>
                  <a:pt x="561009" y="431936"/>
                </a:lnTo>
                <a:lnTo>
                  <a:pt x="538308" y="469226"/>
                </a:lnTo>
                <a:lnTo>
                  <a:pt x="510374" y="502789"/>
                </a:lnTo>
                <a:lnTo>
                  <a:pt x="477823" y="531884"/>
                </a:lnTo>
                <a:lnTo>
                  <a:pt x="441346" y="555894"/>
                </a:lnTo>
                <a:lnTo>
                  <a:pt x="401748" y="574290"/>
                </a:lnTo>
                <a:lnTo>
                  <a:pt x="359871" y="586680"/>
                </a:lnTo>
                <a:lnTo>
                  <a:pt x="316636" y="592792"/>
                </a:lnTo>
                <a:lnTo>
                  <a:pt x="294794" y="593449"/>
                </a:lnTo>
                <a:lnTo>
                  <a:pt x="287513" y="593310"/>
                </a:lnTo>
                <a:lnTo>
                  <a:pt x="244080" y="588735"/>
                </a:lnTo>
                <a:lnTo>
                  <a:pt x="201796" y="577840"/>
                </a:lnTo>
                <a:lnTo>
                  <a:pt x="161561" y="560858"/>
                </a:lnTo>
                <a:lnTo>
                  <a:pt x="124261" y="538161"/>
                </a:lnTo>
                <a:lnTo>
                  <a:pt x="90689" y="510234"/>
                </a:lnTo>
                <a:lnTo>
                  <a:pt x="61585" y="477691"/>
                </a:lnTo>
                <a:lnTo>
                  <a:pt x="37568" y="441222"/>
                </a:lnTo>
                <a:lnTo>
                  <a:pt x="19166" y="401633"/>
                </a:lnTo>
                <a:lnTo>
                  <a:pt x="6771" y="359767"/>
                </a:lnTo>
                <a:lnTo>
                  <a:pt x="656" y="316544"/>
                </a:lnTo>
                <a:lnTo>
                  <a:pt x="0" y="294708"/>
                </a:lnTo>
                <a:lnTo>
                  <a:pt x="138" y="287429"/>
                </a:lnTo>
                <a:lnTo>
                  <a:pt x="456" y="280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477" y="557275"/>
            <a:ext cx="1060450" cy="1060450"/>
          </a:xfrm>
          <a:custGeom>
            <a:avLst/>
            <a:gdLst/>
            <a:ahLst/>
            <a:cxnLst/>
            <a:rect l="l" t="t" r="r" b="b"/>
            <a:pathLst>
              <a:path w="1060450" h="1060450">
                <a:moveTo>
                  <a:pt x="814" y="500438"/>
                </a:moveTo>
                <a:lnTo>
                  <a:pt x="4425" y="461590"/>
                </a:lnTo>
                <a:lnTo>
                  <a:pt x="10886" y="423105"/>
                </a:lnTo>
                <a:lnTo>
                  <a:pt x="20162" y="385199"/>
                </a:lnTo>
                <a:lnTo>
                  <a:pt x="32200" y="348086"/>
                </a:lnTo>
                <a:lnTo>
                  <a:pt x="46936" y="311959"/>
                </a:lnTo>
                <a:lnTo>
                  <a:pt x="64293" y="277006"/>
                </a:lnTo>
                <a:lnTo>
                  <a:pt x="84176" y="243425"/>
                </a:lnTo>
                <a:lnTo>
                  <a:pt x="106472" y="211404"/>
                </a:lnTo>
                <a:lnTo>
                  <a:pt x="131063" y="181109"/>
                </a:lnTo>
                <a:lnTo>
                  <a:pt x="157822" y="152699"/>
                </a:lnTo>
                <a:lnTo>
                  <a:pt x="186599" y="126335"/>
                </a:lnTo>
                <a:lnTo>
                  <a:pt x="217233" y="102163"/>
                </a:lnTo>
                <a:lnTo>
                  <a:pt x="249562" y="80310"/>
                </a:lnTo>
                <a:lnTo>
                  <a:pt x="283418" y="60889"/>
                </a:lnTo>
                <a:lnTo>
                  <a:pt x="318612" y="44011"/>
                </a:lnTo>
                <a:lnTo>
                  <a:pt x="354945" y="29771"/>
                </a:lnTo>
                <a:lnTo>
                  <a:pt x="392228" y="18241"/>
                </a:lnTo>
                <a:lnTo>
                  <a:pt x="430265" y="9482"/>
                </a:lnTo>
                <a:lnTo>
                  <a:pt x="468844" y="3545"/>
                </a:lnTo>
                <a:lnTo>
                  <a:pt x="507748" y="462"/>
                </a:lnTo>
                <a:lnTo>
                  <a:pt x="533767" y="0"/>
                </a:lnTo>
                <a:lnTo>
                  <a:pt x="546774" y="248"/>
                </a:lnTo>
                <a:lnTo>
                  <a:pt x="585717" y="2905"/>
                </a:lnTo>
                <a:lnTo>
                  <a:pt x="624359" y="8419"/>
                </a:lnTo>
                <a:lnTo>
                  <a:pt x="662484" y="16759"/>
                </a:lnTo>
                <a:lnTo>
                  <a:pt x="699891" y="27880"/>
                </a:lnTo>
                <a:lnTo>
                  <a:pt x="736386" y="41725"/>
                </a:lnTo>
                <a:lnTo>
                  <a:pt x="771764" y="58216"/>
                </a:lnTo>
                <a:lnTo>
                  <a:pt x="805825" y="77261"/>
                </a:lnTo>
                <a:lnTo>
                  <a:pt x="838393" y="98759"/>
                </a:lnTo>
                <a:lnTo>
                  <a:pt x="869297" y="122598"/>
                </a:lnTo>
                <a:lnTo>
                  <a:pt x="898363" y="148646"/>
                </a:lnTo>
                <a:lnTo>
                  <a:pt x="925428" y="176756"/>
                </a:lnTo>
                <a:lnTo>
                  <a:pt x="950352" y="206779"/>
                </a:lnTo>
                <a:lnTo>
                  <a:pt x="973004" y="238560"/>
                </a:lnTo>
                <a:lnTo>
                  <a:pt x="993255" y="271922"/>
                </a:lnTo>
                <a:lnTo>
                  <a:pt x="1010993" y="306675"/>
                </a:lnTo>
                <a:lnTo>
                  <a:pt x="1026126" y="342639"/>
                </a:lnTo>
                <a:lnTo>
                  <a:pt x="1038575" y="379625"/>
                </a:lnTo>
                <a:lnTo>
                  <a:pt x="1048267" y="417427"/>
                </a:lnTo>
                <a:lnTo>
                  <a:pt x="1055150" y="455831"/>
                </a:lnTo>
                <a:lnTo>
                  <a:pt x="1059190" y="494637"/>
                </a:lnTo>
                <a:lnTo>
                  <a:pt x="1060363" y="533643"/>
                </a:lnTo>
                <a:lnTo>
                  <a:pt x="1060115" y="546646"/>
                </a:lnTo>
                <a:lnTo>
                  <a:pt x="1057459" y="585579"/>
                </a:lnTo>
                <a:lnTo>
                  <a:pt x="1051944" y="624211"/>
                </a:lnTo>
                <a:lnTo>
                  <a:pt x="1043602" y="662325"/>
                </a:lnTo>
                <a:lnTo>
                  <a:pt x="1032480" y="699723"/>
                </a:lnTo>
                <a:lnTo>
                  <a:pt x="1018633" y="736208"/>
                </a:lnTo>
                <a:lnTo>
                  <a:pt x="1002138" y="771576"/>
                </a:lnTo>
                <a:lnTo>
                  <a:pt x="983089" y="805627"/>
                </a:lnTo>
                <a:lnTo>
                  <a:pt x="961587" y="838186"/>
                </a:lnTo>
                <a:lnTo>
                  <a:pt x="937742" y="869082"/>
                </a:lnTo>
                <a:lnTo>
                  <a:pt x="911688" y="898139"/>
                </a:lnTo>
                <a:lnTo>
                  <a:pt x="883572" y="925196"/>
                </a:lnTo>
                <a:lnTo>
                  <a:pt x="853542" y="950113"/>
                </a:lnTo>
                <a:lnTo>
                  <a:pt x="821753" y="972758"/>
                </a:lnTo>
                <a:lnTo>
                  <a:pt x="788383" y="993003"/>
                </a:lnTo>
                <a:lnTo>
                  <a:pt x="753621" y="1010735"/>
                </a:lnTo>
                <a:lnTo>
                  <a:pt x="717649" y="1025863"/>
                </a:lnTo>
                <a:lnTo>
                  <a:pt x="680653" y="1038308"/>
                </a:lnTo>
                <a:lnTo>
                  <a:pt x="642842" y="1047996"/>
                </a:lnTo>
                <a:lnTo>
                  <a:pt x="604428" y="1054877"/>
                </a:lnTo>
                <a:lnTo>
                  <a:pt x="565611" y="1058914"/>
                </a:lnTo>
                <a:lnTo>
                  <a:pt x="526595" y="1060086"/>
                </a:lnTo>
                <a:lnTo>
                  <a:pt x="513589" y="1059838"/>
                </a:lnTo>
                <a:lnTo>
                  <a:pt x="474645" y="1057180"/>
                </a:lnTo>
                <a:lnTo>
                  <a:pt x="436003" y="1051666"/>
                </a:lnTo>
                <a:lnTo>
                  <a:pt x="397879" y="1043326"/>
                </a:lnTo>
                <a:lnTo>
                  <a:pt x="360472" y="1032205"/>
                </a:lnTo>
                <a:lnTo>
                  <a:pt x="323976" y="1018361"/>
                </a:lnTo>
                <a:lnTo>
                  <a:pt x="288599" y="1001869"/>
                </a:lnTo>
                <a:lnTo>
                  <a:pt x="254538" y="982824"/>
                </a:lnTo>
                <a:lnTo>
                  <a:pt x="221970" y="961326"/>
                </a:lnTo>
                <a:lnTo>
                  <a:pt x="191065" y="937487"/>
                </a:lnTo>
                <a:lnTo>
                  <a:pt x="161999" y="911439"/>
                </a:lnTo>
                <a:lnTo>
                  <a:pt x="134934" y="883329"/>
                </a:lnTo>
                <a:lnTo>
                  <a:pt x="110011" y="853306"/>
                </a:lnTo>
                <a:lnTo>
                  <a:pt x="87359" y="821525"/>
                </a:lnTo>
                <a:lnTo>
                  <a:pt x="67108" y="788163"/>
                </a:lnTo>
                <a:lnTo>
                  <a:pt x="49370" y="753410"/>
                </a:lnTo>
                <a:lnTo>
                  <a:pt x="34237" y="717447"/>
                </a:lnTo>
                <a:lnTo>
                  <a:pt x="21788" y="680460"/>
                </a:lnTo>
                <a:lnTo>
                  <a:pt x="12096" y="642658"/>
                </a:lnTo>
                <a:lnTo>
                  <a:pt x="5212" y="604254"/>
                </a:lnTo>
                <a:lnTo>
                  <a:pt x="1173" y="565448"/>
                </a:lnTo>
                <a:lnTo>
                  <a:pt x="0" y="526442"/>
                </a:lnTo>
                <a:lnTo>
                  <a:pt x="247" y="513439"/>
                </a:lnTo>
                <a:lnTo>
                  <a:pt x="814" y="500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8301" y="4130888"/>
            <a:ext cx="257175" cy="256540"/>
          </a:xfrm>
          <a:custGeom>
            <a:avLst/>
            <a:gdLst/>
            <a:ahLst/>
            <a:cxnLst/>
            <a:rect l="l" t="t" r="r" b="b"/>
            <a:pathLst>
              <a:path w="257175" h="256539">
                <a:moveTo>
                  <a:pt x="0" y="129494"/>
                </a:moveTo>
                <a:lnTo>
                  <a:pt x="6416" y="88174"/>
                </a:lnTo>
                <a:lnTo>
                  <a:pt x="31032" y="44600"/>
                </a:lnTo>
                <a:lnTo>
                  <a:pt x="70455" y="13762"/>
                </a:lnTo>
                <a:lnTo>
                  <a:pt x="118680" y="353"/>
                </a:lnTo>
                <a:lnTo>
                  <a:pt x="127038" y="0"/>
                </a:lnTo>
                <a:lnTo>
                  <a:pt x="143823" y="938"/>
                </a:lnTo>
                <a:lnTo>
                  <a:pt x="191374" y="16576"/>
                </a:lnTo>
                <a:lnTo>
                  <a:pt x="229320" y="49214"/>
                </a:lnTo>
                <a:lnTo>
                  <a:pt x="251884" y="93886"/>
                </a:lnTo>
                <a:lnTo>
                  <a:pt x="256569" y="127009"/>
                </a:lnTo>
                <a:lnTo>
                  <a:pt x="255631" y="143790"/>
                </a:lnTo>
                <a:lnTo>
                  <a:pt x="239991" y="191327"/>
                </a:lnTo>
                <a:lnTo>
                  <a:pt x="207345" y="229262"/>
                </a:lnTo>
                <a:lnTo>
                  <a:pt x="162662" y="251819"/>
                </a:lnTo>
                <a:lnTo>
                  <a:pt x="129531" y="256503"/>
                </a:lnTo>
                <a:lnTo>
                  <a:pt x="121138" y="256034"/>
                </a:lnTo>
                <a:lnTo>
                  <a:pt x="80343" y="247215"/>
                </a:lnTo>
                <a:lnTo>
                  <a:pt x="44615" y="225475"/>
                </a:lnTo>
                <a:lnTo>
                  <a:pt x="13767" y="186063"/>
                </a:lnTo>
                <a:lnTo>
                  <a:pt x="353" y="137849"/>
                </a:lnTo>
                <a:lnTo>
                  <a:pt x="0" y="129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65834"/>
            <a:ext cx="811530" cy="955675"/>
          </a:xfrm>
          <a:custGeom>
            <a:avLst/>
            <a:gdLst/>
            <a:ahLst/>
            <a:cxnLst/>
            <a:rect l="l" t="t" r="r" b="b"/>
            <a:pathLst>
              <a:path w="811530" h="955675">
                <a:moveTo>
                  <a:pt x="0" y="0"/>
                </a:moveTo>
                <a:lnTo>
                  <a:pt x="811450" y="955204"/>
                </a:lnTo>
                <a:lnTo>
                  <a:pt x="0" y="930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87318"/>
            <a:ext cx="1165860" cy="1096645"/>
          </a:xfrm>
          <a:custGeom>
            <a:avLst/>
            <a:gdLst/>
            <a:ahLst/>
            <a:cxnLst/>
            <a:rect l="l" t="t" r="r" b="b"/>
            <a:pathLst>
              <a:path w="1165860" h="1096645">
                <a:moveTo>
                  <a:pt x="0" y="989704"/>
                </a:moveTo>
                <a:lnTo>
                  <a:pt x="1165658" y="0"/>
                </a:lnTo>
                <a:lnTo>
                  <a:pt x="0" y="1096548"/>
                </a:lnTo>
                <a:lnTo>
                  <a:pt x="0" y="989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169474"/>
            <a:ext cx="1076960" cy="90170"/>
          </a:xfrm>
          <a:custGeom>
            <a:avLst/>
            <a:gdLst/>
            <a:ahLst/>
            <a:cxnLst/>
            <a:rect l="l" t="t" r="r" b="b"/>
            <a:pathLst>
              <a:path w="1076960" h="90170">
                <a:moveTo>
                  <a:pt x="0" y="0"/>
                </a:moveTo>
                <a:lnTo>
                  <a:pt x="1076586" y="89666"/>
                </a:lnTo>
                <a:lnTo>
                  <a:pt x="0" y="588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9209" y="532506"/>
            <a:ext cx="1107440" cy="1107440"/>
          </a:xfrm>
          <a:custGeom>
            <a:avLst/>
            <a:gdLst/>
            <a:ahLst/>
            <a:cxnLst/>
            <a:rect l="l" t="t" r="r" b="b"/>
            <a:pathLst>
              <a:path w="1107439" h="1107439">
                <a:moveTo>
                  <a:pt x="851" y="522621"/>
                </a:moveTo>
                <a:lnTo>
                  <a:pt x="4622" y="482051"/>
                </a:lnTo>
                <a:lnTo>
                  <a:pt x="11369" y="441860"/>
                </a:lnTo>
                <a:lnTo>
                  <a:pt x="21056" y="402274"/>
                </a:lnTo>
                <a:lnTo>
                  <a:pt x="33628" y="363516"/>
                </a:lnTo>
                <a:lnTo>
                  <a:pt x="49016" y="325787"/>
                </a:lnTo>
                <a:lnTo>
                  <a:pt x="67143" y="289285"/>
                </a:lnTo>
                <a:lnTo>
                  <a:pt x="87908" y="254216"/>
                </a:lnTo>
                <a:lnTo>
                  <a:pt x="111192" y="220775"/>
                </a:lnTo>
                <a:lnTo>
                  <a:pt x="136872" y="189137"/>
                </a:lnTo>
                <a:lnTo>
                  <a:pt x="164818" y="159468"/>
                </a:lnTo>
                <a:lnTo>
                  <a:pt x="194871" y="131935"/>
                </a:lnTo>
                <a:lnTo>
                  <a:pt x="226862" y="106692"/>
                </a:lnTo>
                <a:lnTo>
                  <a:pt x="260624" y="83869"/>
                </a:lnTo>
                <a:lnTo>
                  <a:pt x="295981" y="63588"/>
                </a:lnTo>
                <a:lnTo>
                  <a:pt x="332735" y="45962"/>
                </a:lnTo>
                <a:lnTo>
                  <a:pt x="370679" y="31091"/>
                </a:lnTo>
                <a:lnTo>
                  <a:pt x="409614" y="19049"/>
                </a:lnTo>
                <a:lnTo>
                  <a:pt x="449338" y="9902"/>
                </a:lnTo>
                <a:lnTo>
                  <a:pt x="489627" y="3702"/>
                </a:lnTo>
                <a:lnTo>
                  <a:pt x="530255" y="482"/>
                </a:lnTo>
                <a:lnTo>
                  <a:pt x="557428" y="0"/>
                </a:lnTo>
                <a:lnTo>
                  <a:pt x="571011" y="259"/>
                </a:lnTo>
                <a:lnTo>
                  <a:pt x="611680" y="3034"/>
                </a:lnTo>
                <a:lnTo>
                  <a:pt x="652035" y="8793"/>
                </a:lnTo>
                <a:lnTo>
                  <a:pt x="691849" y="17502"/>
                </a:lnTo>
                <a:lnTo>
                  <a:pt x="730915" y="29116"/>
                </a:lnTo>
                <a:lnTo>
                  <a:pt x="769028" y="43574"/>
                </a:lnTo>
                <a:lnTo>
                  <a:pt x="805974" y="60797"/>
                </a:lnTo>
                <a:lnTo>
                  <a:pt x="841545" y="80686"/>
                </a:lnTo>
                <a:lnTo>
                  <a:pt x="875556" y="103136"/>
                </a:lnTo>
                <a:lnTo>
                  <a:pt x="907831" y="128032"/>
                </a:lnTo>
                <a:lnTo>
                  <a:pt x="938185" y="155235"/>
                </a:lnTo>
                <a:lnTo>
                  <a:pt x="966450" y="184591"/>
                </a:lnTo>
                <a:lnTo>
                  <a:pt x="992478" y="215945"/>
                </a:lnTo>
                <a:lnTo>
                  <a:pt x="1016134" y="249135"/>
                </a:lnTo>
                <a:lnTo>
                  <a:pt x="1037283" y="283975"/>
                </a:lnTo>
                <a:lnTo>
                  <a:pt x="1055807" y="320269"/>
                </a:lnTo>
                <a:lnTo>
                  <a:pt x="1071611" y="357827"/>
                </a:lnTo>
                <a:lnTo>
                  <a:pt x="1084612" y="396453"/>
                </a:lnTo>
                <a:lnTo>
                  <a:pt x="1094734" y="435930"/>
                </a:lnTo>
                <a:lnTo>
                  <a:pt x="1101922" y="476037"/>
                </a:lnTo>
                <a:lnTo>
                  <a:pt x="1106141" y="516563"/>
                </a:lnTo>
                <a:lnTo>
                  <a:pt x="1107366" y="557298"/>
                </a:lnTo>
                <a:lnTo>
                  <a:pt x="1107107" y="570878"/>
                </a:lnTo>
                <a:lnTo>
                  <a:pt x="1104332" y="611536"/>
                </a:lnTo>
                <a:lnTo>
                  <a:pt x="1098573" y="651881"/>
                </a:lnTo>
                <a:lnTo>
                  <a:pt x="1089862" y="691684"/>
                </a:lnTo>
                <a:lnTo>
                  <a:pt x="1078247" y="730739"/>
                </a:lnTo>
                <a:lnTo>
                  <a:pt x="1063786" y="768842"/>
                </a:lnTo>
                <a:lnTo>
                  <a:pt x="1046560" y="805777"/>
                </a:lnTo>
                <a:lnTo>
                  <a:pt x="1026667" y="841339"/>
                </a:lnTo>
                <a:lnTo>
                  <a:pt x="1004211" y="875341"/>
                </a:lnTo>
                <a:lnTo>
                  <a:pt x="979310" y="907606"/>
                </a:lnTo>
                <a:lnTo>
                  <a:pt x="952101" y="937951"/>
                </a:lnTo>
                <a:lnTo>
                  <a:pt x="922738" y="966208"/>
                </a:lnTo>
                <a:lnTo>
                  <a:pt x="891377" y="992229"/>
                </a:lnTo>
                <a:lnTo>
                  <a:pt x="858179" y="1015877"/>
                </a:lnTo>
                <a:lnTo>
                  <a:pt x="823330" y="1037020"/>
                </a:lnTo>
                <a:lnTo>
                  <a:pt x="787027" y="1055538"/>
                </a:lnTo>
                <a:lnTo>
                  <a:pt x="749460" y="1071337"/>
                </a:lnTo>
                <a:lnTo>
                  <a:pt x="710825" y="1084333"/>
                </a:lnTo>
                <a:lnTo>
                  <a:pt x="671337" y="1094451"/>
                </a:lnTo>
                <a:lnTo>
                  <a:pt x="631220" y="1101636"/>
                </a:lnTo>
                <a:lnTo>
                  <a:pt x="590683" y="1105853"/>
                </a:lnTo>
                <a:lnTo>
                  <a:pt x="549937" y="1107076"/>
                </a:lnTo>
                <a:lnTo>
                  <a:pt x="536355" y="1106817"/>
                </a:lnTo>
                <a:lnTo>
                  <a:pt x="495685" y="1104042"/>
                </a:lnTo>
                <a:lnTo>
                  <a:pt x="455330" y="1098283"/>
                </a:lnTo>
                <a:lnTo>
                  <a:pt x="415516" y="1089573"/>
                </a:lnTo>
                <a:lnTo>
                  <a:pt x="376450" y="1077960"/>
                </a:lnTo>
                <a:lnTo>
                  <a:pt x="338337" y="1063502"/>
                </a:lnTo>
                <a:lnTo>
                  <a:pt x="301392" y="1046279"/>
                </a:lnTo>
                <a:lnTo>
                  <a:pt x="265821" y="1026390"/>
                </a:lnTo>
                <a:lnTo>
                  <a:pt x="231809" y="1003939"/>
                </a:lnTo>
                <a:lnTo>
                  <a:pt x="199535" y="979043"/>
                </a:lnTo>
                <a:lnTo>
                  <a:pt x="169180" y="951841"/>
                </a:lnTo>
                <a:lnTo>
                  <a:pt x="140916" y="922485"/>
                </a:lnTo>
                <a:lnTo>
                  <a:pt x="114887" y="891131"/>
                </a:lnTo>
                <a:lnTo>
                  <a:pt x="91231" y="857941"/>
                </a:lnTo>
                <a:lnTo>
                  <a:pt x="70082" y="823100"/>
                </a:lnTo>
                <a:lnTo>
                  <a:pt x="51558" y="786807"/>
                </a:lnTo>
                <a:lnTo>
                  <a:pt x="35754" y="749249"/>
                </a:lnTo>
                <a:lnTo>
                  <a:pt x="22754" y="710623"/>
                </a:lnTo>
                <a:lnTo>
                  <a:pt x="12632" y="671146"/>
                </a:lnTo>
                <a:lnTo>
                  <a:pt x="5443" y="631039"/>
                </a:lnTo>
                <a:lnTo>
                  <a:pt x="1225" y="590513"/>
                </a:lnTo>
                <a:lnTo>
                  <a:pt x="0" y="549778"/>
                </a:lnTo>
                <a:lnTo>
                  <a:pt x="258" y="536198"/>
                </a:lnTo>
                <a:lnTo>
                  <a:pt x="851" y="522621"/>
                </a:lnTo>
                <a:close/>
              </a:path>
            </a:pathLst>
          </a:custGeom>
          <a:solidFill>
            <a:srgbClr val="FBC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877" y="6873587"/>
            <a:ext cx="1506220" cy="1505585"/>
          </a:xfrm>
          <a:custGeom>
            <a:avLst/>
            <a:gdLst/>
            <a:ahLst/>
            <a:cxnLst/>
            <a:rect l="l" t="t" r="r" b="b"/>
            <a:pathLst>
              <a:path w="1506220" h="1505584">
                <a:moveTo>
                  <a:pt x="1157" y="710588"/>
                </a:moveTo>
                <a:lnTo>
                  <a:pt x="6284" y="655426"/>
                </a:lnTo>
                <a:lnTo>
                  <a:pt x="15458" y="600780"/>
                </a:lnTo>
                <a:lnTo>
                  <a:pt x="28630" y="546957"/>
                </a:lnTo>
                <a:lnTo>
                  <a:pt x="45723" y="494259"/>
                </a:lnTo>
                <a:lnTo>
                  <a:pt x="66646" y="442961"/>
                </a:lnTo>
                <a:lnTo>
                  <a:pt x="91292" y="393330"/>
                </a:lnTo>
                <a:lnTo>
                  <a:pt x="119525" y="345648"/>
                </a:lnTo>
                <a:lnTo>
                  <a:pt x="151183" y="300179"/>
                </a:lnTo>
                <a:lnTo>
                  <a:pt x="186101" y="257163"/>
                </a:lnTo>
                <a:lnTo>
                  <a:pt x="224097" y="216823"/>
                </a:lnTo>
                <a:lnTo>
                  <a:pt x="264959" y="179387"/>
                </a:lnTo>
                <a:lnTo>
                  <a:pt x="308456" y="145066"/>
                </a:lnTo>
                <a:lnTo>
                  <a:pt x="354361" y="114034"/>
                </a:lnTo>
                <a:lnTo>
                  <a:pt x="402435" y="86458"/>
                </a:lnTo>
                <a:lnTo>
                  <a:pt x="452407" y="62493"/>
                </a:lnTo>
                <a:lnTo>
                  <a:pt x="503998" y="42272"/>
                </a:lnTo>
                <a:lnTo>
                  <a:pt x="556937" y="25900"/>
                </a:lnTo>
                <a:lnTo>
                  <a:pt x="610948" y="13463"/>
                </a:lnTo>
                <a:lnTo>
                  <a:pt x="665728" y="5033"/>
                </a:lnTo>
                <a:lnTo>
                  <a:pt x="720969" y="655"/>
                </a:lnTo>
                <a:lnTo>
                  <a:pt x="757914" y="0"/>
                </a:lnTo>
                <a:lnTo>
                  <a:pt x="776382" y="352"/>
                </a:lnTo>
                <a:lnTo>
                  <a:pt x="831679" y="4125"/>
                </a:lnTo>
                <a:lnTo>
                  <a:pt x="886548" y="11955"/>
                </a:lnTo>
                <a:lnTo>
                  <a:pt x="940682" y="23797"/>
                </a:lnTo>
                <a:lnTo>
                  <a:pt x="993798" y="39587"/>
                </a:lnTo>
                <a:lnTo>
                  <a:pt x="1045619" y="59245"/>
                </a:lnTo>
                <a:lnTo>
                  <a:pt x="1095853" y="82662"/>
                </a:lnTo>
                <a:lnTo>
                  <a:pt x="1144217" y="109705"/>
                </a:lnTo>
                <a:lnTo>
                  <a:pt x="1190462" y="140229"/>
                </a:lnTo>
                <a:lnTo>
                  <a:pt x="1234343" y="174080"/>
                </a:lnTo>
                <a:lnTo>
                  <a:pt x="1275615" y="211067"/>
                </a:lnTo>
                <a:lnTo>
                  <a:pt x="1314046" y="250980"/>
                </a:lnTo>
                <a:lnTo>
                  <a:pt x="1349436" y="293612"/>
                </a:lnTo>
                <a:lnTo>
                  <a:pt x="1381600" y="338739"/>
                </a:lnTo>
                <a:lnTo>
                  <a:pt x="1410355" y="386110"/>
                </a:lnTo>
                <a:lnTo>
                  <a:pt x="1435542" y="435458"/>
                </a:lnTo>
                <a:lnTo>
                  <a:pt x="1457030" y="486523"/>
                </a:lnTo>
                <a:lnTo>
                  <a:pt x="1474706" y="539041"/>
                </a:lnTo>
                <a:lnTo>
                  <a:pt x="1488469" y="592717"/>
                </a:lnTo>
                <a:lnTo>
                  <a:pt x="1498243" y="647248"/>
                </a:lnTo>
                <a:lnTo>
                  <a:pt x="1503978" y="702351"/>
                </a:lnTo>
                <a:lnTo>
                  <a:pt x="1505644" y="757737"/>
                </a:lnTo>
                <a:lnTo>
                  <a:pt x="1505292" y="776200"/>
                </a:lnTo>
                <a:lnTo>
                  <a:pt x="1501520" y="831483"/>
                </a:lnTo>
                <a:lnTo>
                  <a:pt x="1493689" y="886338"/>
                </a:lnTo>
                <a:lnTo>
                  <a:pt x="1481845" y="940457"/>
                </a:lnTo>
                <a:lnTo>
                  <a:pt x="1466052" y="993559"/>
                </a:lnTo>
                <a:lnTo>
                  <a:pt x="1446390" y="1045365"/>
                </a:lnTo>
                <a:lnTo>
                  <a:pt x="1422969" y="1095585"/>
                </a:lnTo>
                <a:lnTo>
                  <a:pt x="1395921" y="1143937"/>
                </a:lnTo>
                <a:lnTo>
                  <a:pt x="1365389" y="1190168"/>
                </a:lnTo>
                <a:lnTo>
                  <a:pt x="1331531" y="1234038"/>
                </a:lnTo>
                <a:lnTo>
                  <a:pt x="1294536" y="1275297"/>
                </a:lnTo>
                <a:lnTo>
                  <a:pt x="1254613" y="1313717"/>
                </a:lnTo>
                <a:lnTo>
                  <a:pt x="1211972" y="1349097"/>
                </a:lnTo>
                <a:lnTo>
                  <a:pt x="1166834" y="1381250"/>
                </a:lnTo>
                <a:lnTo>
                  <a:pt x="1119451" y="1409996"/>
                </a:lnTo>
                <a:lnTo>
                  <a:pt x="1070091" y="1435175"/>
                </a:lnTo>
                <a:lnTo>
                  <a:pt x="1019013" y="1456656"/>
                </a:lnTo>
                <a:lnTo>
                  <a:pt x="966482" y="1474326"/>
                </a:lnTo>
                <a:lnTo>
                  <a:pt x="912792" y="1488083"/>
                </a:lnTo>
                <a:lnTo>
                  <a:pt x="858247" y="1497852"/>
                </a:lnTo>
                <a:lnTo>
                  <a:pt x="803130" y="1503586"/>
                </a:lnTo>
                <a:lnTo>
                  <a:pt x="747730" y="1505250"/>
                </a:lnTo>
                <a:lnTo>
                  <a:pt x="729262" y="1504898"/>
                </a:lnTo>
                <a:lnTo>
                  <a:pt x="673965" y="1501125"/>
                </a:lnTo>
                <a:lnTo>
                  <a:pt x="619095" y="1493294"/>
                </a:lnTo>
                <a:lnTo>
                  <a:pt x="564962" y="1481451"/>
                </a:lnTo>
                <a:lnTo>
                  <a:pt x="511845" y="1465661"/>
                </a:lnTo>
                <a:lnTo>
                  <a:pt x="460025" y="1446003"/>
                </a:lnTo>
                <a:lnTo>
                  <a:pt x="409791" y="1422586"/>
                </a:lnTo>
                <a:lnTo>
                  <a:pt x="361427" y="1395544"/>
                </a:lnTo>
                <a:lnTo>
                  <a:pt x="315182" y="1365018"/>
                </a:lnTo>
                <a:lnTo>
                  <a:pt x="271300" y="1331168"/>
                </a:lnTo>
                <a:lnTo>
                  <a:pt x="230029" y="1294181"/>
                </a:lnTo>
                <a:lnTo>
                  <a:pt x="191598" y="1254267"/>
                </a:lnTo>
                <a:lnTo>
                  <a:pt x="156208" y="1211637"/>
                </a:lnTo>
                <a:lnTo>
                  <a:pt x="124044" y="1166509"/>
                </a:lnTo>
                <a:lnTo>
                  <a:pt x="95289" y="1119138"/>
                </a:lnTo>
                <a:lnTo>
                  <a:pt x="70102" y="1069791"/>
                </a:lnTo>
                <a:lnTo>
                  <a:pt x="48614" y="1018725"/>
                </a:lnTo>
                <a:lnTo>
                  <a:pt x="30938" y="966207"/>
                </a:lnTo>
                <a:lnTo>
                  <a:pt x="17175" y="912531"/>
                </a:lnTo>
                <a:lnTo>
                  <a:pt x="7401" y="857999"/>
                </a:lnTo>
                <a:lnTo>
                  <a:pt x="1665" y="802898"/>
                </a:lnTo>
                <a:lnTo>
                  <a:pt x="0" y="747512"/>
                </a:lnTo>
                <a:lnTo>
                  <a:pt x="351" y="729049"/>
                </a:lnTo>
                <a:lnTo>
                  <a:pt x="1157" y="710588"/>
                </a:lnTo>
                <a:close/>
              </a:path>
            </a:pathLst>
          </a:custGeom>
          <a:solidFill>
            <a:srgbClr val="F5D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4284" y="4733635"/>
            <a:ext cx="1061085" cy="1061085"/>
          </a:xfrm>
          <a:custGeom>
            <a:avLst/>
            <a:gdLst/>
            <a:ahLst/>
            <a:cxnLst/>
            <a:rect l="l" t="t" r="r" b="b"/>
            <a:pathLst>
              <a:path w="1061085" h="1061085">
                <a:moveTo>
                  <a:pt x="530512" y="1061025"/>
                </a:moveTo>
                <a:lnTo>
                  <a:pt x="482225" y="1058857"/>
                </a:lnTo>
                <a:lnTo>
                  <a:pt x="435152" y="1052478"/>
                </a:lnTo>
                <a:lnTo>
                  <a:pt x="389481" y="1042075"/>
                </a:lnTo>
                <a:lnTo>
                  <a:pt x="345399" y="1027835"/>
                </a:lnTo>
                <a:lnTo>
                  <a:pt x="303094" y="1009946"/>
                </a:lnTo>
                <a:lnTo>
                  <a:pt x="262752" y="988595"/>
                </a:lnTo>
                <a:lnTo>
                  <a:pt x="224562" y="963969"/>
                </a:lnTo>
                <a:lnTo>
                  <a:pt x="188710" y="936255"/>
                </a:lnTo>
                <a:lnTo>
                  <a:pt x="155383" y="905642"/>
                </a:lnTo>
                <a:lnTo>
                  <a:pt x="124769" y="872315"/>
                </a:lnTo>
                <a:lnTo>
                  <a:pt x="97056" y="836463"/>
                </a:lnTo>
                <a:lnTo>
                  <a:pt x="72430" y="798272"/>
                </a:lnTo>
                <a:lnTo>
                  <a:pt x="51079" y="757931"/>
                </a:lnTo>
                <a:lnTo>
                  <a:pt x="33190" y="715625"/>
                </a:lnTo>
                <a:lnTo>
                  <a:pt x="18950" y="671544"/>
                </a:lnTo>
                <a:lnTo>
                  <a:pt x="8547" y="625873"/>
                </a:lnTo>
                <a:lnTo>
                  <a:pt x="2168" y="578800"/>
                </a:lnTo>
                <a:lnTo>
                  <a:pt x="0" y="530512"/>
                </a:lnTo>
                <a:lnTo>
                  <a:pt x="2168" y="482225"/>
                </a:lnTo>
                <a:lnTo>
                  <a:pt x="8547" y="435152"/>
                </a:lnTo>
                <a:lnTo>
                  <a:pt x="18950" y="389481"/>
                </a:lnTo>
                <a:lnTo>
                  <a:pt x="33190" y="345399"/>
                </a:lnTo>
                <a:lnTo>
                  <a:pt x="51079" y="303094"/>
                </a:lnTo>
                <a:lnTo>
                  <a:pt x="72430" y="262752"/>
                </a:lnTo>
                <a:lnTo>
                  <a:pt x="97056" y="224562"/>
                </a:lnTo>
                <a:lnTo>
                  <a:pt x="124769" y="188710"/>
                </a:lnTo>
                <a:lnTo>
                  <a:pt x="155383" y="155383"/>
                </a:lnTo>
                <a:lnTo>
                  <a:pt x="188710" y="124769"/>
                </a:lnTo>
                <a:lnTo>
                  <a:pt x="224562" y="97056"/>
                </a:lnTo>
                <a:lnTo>
                  <a:pt x="262752" y="72430"/>
                </a:lnTo>
                <a:lnTo>
                  <a:pt x="303094" y="51079"/>
                </a:lnTo>
                <a:lnTo>
                  <a:pt x="345399" y="33190"/>
                </a:lnTo>
                <a:lnTo>
                  <a:pt x="389481" y="18950"/>
                </a:lnTo>
                <a:lnTo>
                  <a:pt x="435152" y="8547"/>
                </a:lnTo>
                <a:lnTo>
                  <a:pt x="482225" y="2168"/>
                </a:lnTo>
                <a:lnTo>
                  <a:pt x="530512" y="0"/>
                </a:lnTo>
                <a:lnTo>
                  <a:pt x="578800" y="2168"/>
                </a:lnTo>
                <a:lnTo>
                  <a:pt x="625873" y="8547"/>
                </a:lnTo>
                <a:lnTo>
                  <a:pt x="671544" y="18950"/>
                </a:lnTo>
                <a:lnTo>
                  <a:pt x="715625" y="33190"/>
                </a:lnTo>
                <a:lnTo>
                  <a:pt x="757931" y="51079"/>
                </a:lnTo>
                <a:lnTo>
                  <a:pt x="798272" y="72430"/>
                </a:lnTo>
                <a:lnTo>
                  <a:pt x="836463" y="97056"/>
                </a:lnTo>
                <a:lnTo>
                  <a:pt x="872315" y="124769"/>
                </a:lnTo>
                <a:lnTo>
                  <a:pt x="905641" y="155383"/>
                </a:lnTo>
                <a:lnTo>
                  <a:pt x="936255" y="188710"/>
                </a:lnTo>
                <a:lnTo>
                  <a:pt x="963968" y="224562"/>
                </a:lnTo>
                <a:lnTo>
                  <a:pt x="988594" y="262752"/>
                </a:lnTo>
                <a:lnTo>
                  <a:pt x="1009946" y="303094"/>
                </a:lnTo>
                <a:lnTo>
                  <a:pt x="1027835" y="345399"/>
                </a:lnTo>
                <a:lnTo>
                  <a:pt x="1042075" y="389481"/>
                </a:lnTo>
                <a:lnTo>
                  <a:pt x="1052478" y="435152"/>
                </a:lnTo>
                <a:lnTo>
                  <a:pt x="1058857" y="482225"/>
                </a:lnTo>
                <a:lnTo>
                  <a:pt x="1061025" y="530512"/>
                </a:lnTo>
                <a:lnTo>
                  <a:pt x="1058857" y="578800"/>
                </a:lnTo>
                <a:lnTo>
                  <a:pt x="1052478" y="625873"/>
                </a:lnTo>
                <a:lnTo>
                  <a:pt x="1042075" y="671544"/>
                </a:lnTo>
                <a:lnTo>
                  <a:pt x="1027835" y="715625"/>
                </a:lnTo>
                <a:lnTo>
                  <a:pt x="1009946" y="757931"/>
                </a:lnTo>
                <a:lnTo>
                  <a:pt x="988594" y="798272"/>
                </a:lnTo>
                <a:lnTo>
                  <a:pt x="963968" y="836463"/>
                </a:lnTo>
                <a:lnTo>
                  <a:pt x="936255" y="872315"/>
                </a:lnTo>
                <a:lnTo>
                  <a:pt x="905641" y="905642"/>
                </a:lnTo>
                <a:lnTo>
                  <a:pt x="872315" y="936255"/>
                </a:lnTo>
                <a:lnTo>
                  <a:pt x="836463" y="963969"/>
                </a:lnTo>
                <a:lnTo>
                  <a:pt x="798272" y="988595"/>
                </a:lnTo>
                <a:lnTo>
                  <a:pt x="757931" y="1009946"/>
                </a:lnTo>
                <a:lnTo>
                  <a:pt x="715625" y="1027835"/>
                </a:lnTo>
                <a:lnTo>
                  <a:pt x="671544" y="1042075"/>
                </a:lnTo>
                <a:lnTo>
                  <a:pt x="625873" y="1052478"/>
                </a:lnTo>
                <a:lnTo>
                  <a:pt x="578800" y="1058857"/>
                </a:lnTo>
                <a:lnTo>
                  <a:pt x="530512" y="1061025"/>
                </a:lnTo>
                <a:close/>
              </a:path>
            </a:pathLst>
          </a:custGeom>
          <a:solidFill>
            <a:srgbClr val="FBC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9859" y="3946197"/>
            <a:ext cx="692785" cy="692785"/>
          </a:xfrm>
          <a:custGeom>
            <a:avLst/>
            <a:gdLst/>
            <a:ahLst/>
            <a:cxnLst/>
            <a:rect l="l" t="t" r="r" b="b"/>
            <a:pathLst>
              <a:path w="692785" h="692785">
                <a:moveTo>
                  <a:pt x="346362" y="692725"/>
                </a:moveTo>
                <a:lnTo>
                  <a:pt x="299363" y="689563"/>
                </a:lnTo>
                <a:lnTo>
                  <a:pt x="254285" y="680352"/>
                </a:lnTo>
                <a:lnTo>
                  <a:pt x="211542" y="665506"/>
                </a:lnTo>
                <a:lnTo>
                  <a:pt x="171546" y="645436"/>
                </a:lnTo>
                <a:lnTo>
                  <a:pt x="134710" y="620556"/>
                </a:lnTo>
                <a:lnTo>
                  <a:pt x="101447" y="591278"/>
                </a:lnTo>
                <a:lnTo>
                  <a:pt x="72168" y="558014"/>
                </a:lnTo>
                <a:lnTo>
                  <a:pt x="47288" y="521178"/>
                </a:lnTo>
                <a:lnTo>
                  <a:pt x="27218" y="481182"/>
                </a:lnTo>
                <a:lnTo>
                  <a:pt x="12372" y="438439"/>
                </a:lnTo>
                <a:lnTo>
                  <a:pt x="3161" y="393362"/>
                </a:lnTo>
                <a:lnTo>
                  <a:pt x="0" y="346362"/>
                </a:lnTo>
                <a:lnTo>
                  <a:pt x="3161" y="299363"/>
                </a:lnTo>
                <a:lnTo>
                  <a:pt x="12372" y="254285"/>
                </a:lnTo>
                <a:lnTo>
                  <a:pt x="27218" y="211542"/>
                </a:lnTo>
                <a:lnTo>
                  <a:pt x="47288" y="171546"/>
                </a:lnTo>
                <a:lnTo>
                  <a:pt x="72168" y="134710"/>
                </a:lnTo>
                <a:lnTo>
                  <a:pt x="101447" y="101447"/>
                </a:lnTo>
                <a:lnTo>
                  <a:pt x="134710" y="72169"/>
                </a:lnTo>
                <a:lnTo>
                  <a:pt x="171546" y="47288"/>
                </a:lnTo>
                <a:lnTo>
                  <a:pt x="211542" y="27218"/>
                </a:lnTo>
                <a:lnTo>
                  <a:pt x="254285" y="12372"/>
                </a:lnTo>
                <a:lnTo>
                  <a:pt x="299363" y="3161"/>
                </a:lnTo>
                <a:lnTo>
                  <a:pt x="346362" y="0"/>
                </a:lnTo>
                <a:lnTo>
                  <a:pt x="393362" y="3161"/>
                </a:lnTo>
                <a:lnTo>
                  <a:pt x="438439" y="12372"/>
                </a:lnTo>
                <a:lnTo>
                  <a:pt x="481182" y="27218"/>
                </a:lnTo>
                <a:lnTo>
                  <a:pt x="521178" y="47288"/>
                </a:lnTo>
                <a:lnTo>
                  <a:pt x="558014" y="72169"/>
                </a:lnTo>
                <a:lnTo>
                  <a:pt x="591278" y="101447"/>
                </a:lnTo>
                <a:lnTo>
                  <a:pt x="620556" y="134710"/>
                </a:lnTo>
                <a:lnTo>
                  <a:pt x="645436" y="171546"/>
                </a:lnTo>
                <a:lnTo>
                  <a:pt x="665506" y="211542"/>
                </a:lnTo>
                <a:lnTo>
                  <a:pt x="680352" y="254285"/>
                </a:lnTo>
                <a:lnTo>
                  <a:pt x="689563" y="299363"/>
                </a:lnTo>
                <a:lnTo>
                  <a:pt x="692725" y="346362"/>
                </a:lnTo>
                <a:lnTo>
                  <a:pt x="689563" y="393362"/>
                </a:lnTo>
                <a:lnTo>
                  <a:pt x="680352" y="438439"/>
                </a:lnTo>
                <a:lnTo>
                  <a:pt x="665506" y="481182"/>
                </a:lnTo>
                <a:lnTo>
                  <a:pt x="645436" y="521178"/>
                </a:lnTo>
                <a:lnTo>
                  <a:pt x="620556" y="558014"/>
                </a:lnTo>
                <a:lnTo>
                  <a:pt x="591278" y="591278"/>
                </a:lnTo>
                <a:lnTo>
                  <a:pt x="558014" y="620556"/>
                </a:lnTo>
                <a:lnTo>
                  <a:pt x="521178" y="645436"/>
                </a:lnTo>
                <a:lnTo>
                  <a:pt x="481182" y="665506"/>
                </a:lnTo>
                <a:lnTo>
                  <a:pt x="438439" y="680352"/>
                </a:lnTo>
                <a:lnTo>
                  <a:pt x="393362" y="689563"/>
                </a:lnTo>
                <a:lnTo>
                  <a:pt x="346362" y="692725"/>
                </a:lnTo>
                <a:close/>
              </a:path>
            </a:pathLst>
          </a:custGeom>
          <a:solidFill>
            <a:srgbClr val="D4F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3809" y="7185311"/>
            <a:ext cx="838835" cy="838835"/>
          </a:xfrm>
          <a:custGeom>
            <a:avLst/>
            <a:gdLst/>
            <a:ahLst/>
            <a:cxnLst/>
            <a:rect l="l" t="t" r="r" b="b"/>
            <a:pathLst>
              <a:path w="838835" h="838834">
                <a:moveTo>
                  <a:pt x="419387" y="838775"/>
                </a:moveTo>
                <a:lnTo>
                  <a:pt x="370478" y="835953"/>
                </a:lnTo>
                <a:lnTo>
                  <a:pt x="323226" y="827698"/>
                </a:lnTo>
                <a:lnTo>
                  <a:pt x="277945" y="814325"/>
                </a:lnTo>
                <a:lnTo>
                  <a:pt x="234951" y="796148"/>
                </a:lnTo>
                <a:lnTo>
                  <a:pt x="194558" y="773481"/>
                </a:lnTo>
                <a:lnTo>
                  <a:pt x="157082" y="746640"/>
                </a:lnTo>
                <a:lnTo>
                  <a:pt x="122835" y="715939"/>
                </a:lnTo>
                <a:lnTo>
                  <a:pt x="92134" y="681693"/>
                </a:lnTo>
                <a:lnTo>
                  <a:pt x="65293" y="644216"/>
                </a:lnTo>
                <a:lnTo>
                  <a:pt x="42627" y="603823"/>
                </a:lnTo>
                <a:lnTo>
                  <a:pt x="24449" y="560830"/>
                </a:lnTo>
                <a:lnTo>
                  <a:pt x="11076" y="515549"/>
                </a:lnTo>
                <a:lnTo>
                  <a:pt x="2821" y="468297"/>
                </a:lnTo>
                <a:lnTo>
                  <a:pt x="0" y="419388"/>
                </a:lnTo>
                <a:lnTo>
                  <a:pt x="2821" y="370478"/>
                </a:lnTo>
                <a:lnTo>
                  <a:pt x="11076" y="323226"/>
                </a:lnTo>
                <a:lnTo>
                  <a:pt x="24449" y="277945"/>
                </a:lnTo>
                <a:lnTo>
                  <a:pt x="42627" y="234951"/>
                </a:lnTo>
                <a:lnTo>
                  <a:pt x="65293" y="194558"/>
                </a:lnTo>
                <a:lnTo>
                  <a:pt x="92134" y="157082"/>
                </a:lnTo>
                <a:lnTo>
                  <a:pt x="122835" y="122835"/>
                </a:lnTo>
                <a:lnTo>
                  <a:pt x="157082" y="92134"/>
                </a:lnTo>
                <a:lnTo>
                  <a:pt x="194558" y="65293"/>
                </a:lnTo>
                <a:lnTo>
                  <a:pt x="234951" y="42627"/>
                </a:lnTo>
                <a:lnTo>
                  <a:pt x="277945" y="24449"/>
                </a:lnTo>
                <a:lnTo>
                  <a:pt x="323226" y="11076"/>
                </a:lnTo>
                <a:lnTo>
                  <a:pt x="370478" y="2821"/>
                </a:lnTo>
                <a:lnTo>
                  <a:pt x="419387" y="0"/>
                </a:lnTo>
                <a:lnTo>
                  <a:pt x="468297" y="2821"/>
                </a:lnTo>
                <a:lnTo>
                  <a:pt x="515549" y="11076"/>
                </a:lnTo>
                <a:lnTo>
                  <a:pt x="560829" y="24449"/>
                </a:lnTo>
                <a:lnTo>
                  <a:pt x="603823" y="42627"/>
                </a:lnTo>
                <a:lnTo>
                  <a:pt x="644216" y="65293"/>
                </a:lnTo>
                <a:lnTo>
                  <a:pt x="681693" y="92134"/>
                </a:lnTo>
                <a:lnTo>
                  <a:pt x="715939" y="122835"/>
                </a:lnTo>
                <a:lnTo>
                  <a:pt x="746640" y="157082"/>
                </a:lnTo>
                <a:lnTo>
                  <a:pt x="773481" y="194558"/>
                </a:lnTo>
                <a:lnTo>
                  <a:pt x="796148" y="234951"/>
                </a:lnTo>
                <a:lnTo>
                  <a:pt x="814325" y="277945"/>
                </a:lnTo>
                <a:lnTo>
                  <a:pt x="827699" y="323226"/>
                </a:lnTo>
                <a:lnTo>
                  <a:pt x="835953" y="370478"/>
                </a:lnTo>
                <a:lnTo>
                  <a:pt x="838775" y="419388"/>
                </a:lnTo>
                <a:lnTo>
                  <a:pt x="835953" y="468297"/>
                </a:lnTo>
                <a:lnTo>
                  <a:pt x="827699" y="515549"/>
                </a:lnTo>
                <a:lnTo>
                  <a:pt x="814325" y="560830"/>
                </a:lnTo>
                <a:lnTo>
                  <a:pt x="796148" y="603823"/>
                </a:lnTo>
                <a:lnTo>
                  <a:pt x="773481" y="644216"/>
                </a:lnTo>
                <a:lnTo>
                  <a:pt x="746640" y="681693"/>
                </a:lnTo>
                <a:lnTo>
                  <a:pt x="715939" y="715939"/>
                </a:lnTo>
                <a:lnTo>
                  <a:pt x="681693" y="746640"/>
                </a:lnTo>
                <a:lnTo>
                  <a:pt x="644216" y="773481"/>
                </a:lnTo>
                <a:lnTo>
                  <a:pt x="603823" y="796148"/>
                </a:lnTo>
                <a:lnTo>
                  <a:pt x="560829" y="814325"/>
                </a:lnTo>
                <a:lnTo>
                  <a:pt x="515549" y="827698"/>
                </a:lnTo>
                <a:lnTo>
                  <a:pt x="468297" y="835953"/>
                </a:lnTo>
                <a:lnTo>
                  <a:pt x="419387" y="83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3897404" y="0"/>
            <a:ext cx="4391025" cy="3061970"/>
            <a:chOff x="13897404" y="0"/>
            <a:chExt cx="4391025" cy="3061970"/>
          </a:xfrm>
        </p:grpSpPr>
        <p:sp>
          <p:nvSpPr>
            <p:cNvPr id="19" name="object 19"/>
            <p:cNvSpPr/>
            <p:nvPr/>
          </p:nvSpPr>
          <p:spPr>
            <a:xfrm>
              <a:off x="13897404" y="0"/>
              <a:ext cx="4391025" cy="3061970"/>
            </a:xfrm>
            <a:custGeom>
              <a:avLst/>
              <a:gdLst/>
              <a:ahLst/>
              <a:cxnLst/>
              <a:rect l="l" t="t" r="r" b="b"/>
              <a:pathLst>
                <a:path w="4391025" h="3061970">
                  <a:moveTo>
                    <a:pt x="3208634" y="3011072"/>
                  </a:moveTo>
                  <a:lnTo>
                    <a:pt x="2075140" y="3011072"/>
                  </a:lnTo>
                  <a:lnTo>
                    <a:pt x="1763273" y="2922172"/>
                  </a:lnTo>
                  <a:lnTo>
                    <a:pt x="1720047" y="2896772"/>
                  </a:lnTo>
                  <a:lnTo>
                    <a:pt x="1634663" y="2871372"/>
                  </a:lnTo>
                  <a:lnTo>
                    <a:pt x="1592520" y="2845972"/>
                  </a:lnTo>
                  <a:lnTo>
                    <a:pt x="1550754" y="2833272"/>
                  </a:lnTo>
                  <a:lnTo>
                    <a:pt x="1509371" y="2807872"/>
                  </a:lnTo>
                  <a:lnTo>
                    <a:pt x="1468380" y="2795172"/>
                  </a:lnTo>
                  <a:lnTo>
                    <a:pt x="1427787" y="2769772"/>
                  </a:lnTo>
                  <a:lnTo>
                    <a:pt x="1387601" y="2757072"/>
                  </a:lnTo>
                  <a:lnTo>
                    <a:pt x="1308476" y="2706272"/>
                  </a:lnTo>
                  <a:lnTo>
                    <a:pt x="1231064" y="2655472"/>
                  </a:lnTo>
                  <a:lnTo>
                    <a:pt x="1155427" y="2604672"/>
                  </a:lnTo>
                  <a:lnTo>
                    <a:pt x="1081622" y="2553872"/>
                  </a:lnTo>
                  <a:lnTo>
                    <a:pt x="1009711" y="2503072"/>
                  </a:lnTo>
                  <a:lnTo>
                    <a:pt x="974484" y="2477672"/>
                  </a:lnTo>
                  <a:lnTo>
                    <a:pt x="939752" y="2452272"/>
                  </a:lnTo>
                  <a:lnTo>
                    <a:pt x="905524" y="2414172"/>
                  </a:lnTo>
                  <a:lnTo>
                    <a:pt x="871806" y="2388772"/>
                  </a:lnTo>
                  <a:lnTo>
                    <a:pt x="838606" y="2363372"/>
                  </a:lnTo>
                  <a:lnTo>
                    <a:pt x="805932" y="2325272"/>
                  </a:lnTo>
                  <a:lnTo>
                    <a:pt x="773790" y="2299872"/>
                  </a:lnTo>
                  <a:lnTo>
                    <a:pt x="742189" y="2261772"/>
                  </a:lnTo>
                  <a:lnTo>
                    <a:pt x="711136" y="2223672"/>
                  </a:lnTo>
                  <a:lnTo>
                    <a:pt x="680638" y="2198272"/>
                  </a:lnTo>
                  <a:lnTo>
                    <a:pt x="650703" y="2160172"/>
                  </a:lnTo>
                  <a:lnTo>
                    <a:pt x="621338" y="2134772"/>
                  </a:lnTo>
                  <a:lnTo>
                    <a:pt x="592551" y="2096672"/>
                  </a:lnTo>
                  <a:lnTo>
                    <a:pt x="564349" y="2058572"/>
                  </a:lnTo>
                  <a:lnTo>
                    <a:pt x="536740" y="2020472"/>
                  </a:lnTo>
                  <a:lnTo>
                    <a:pt x="509730" y="1982372"/>
                  </a:lnTo>
                  <a:lnTo>
                    <a:pt x="483329" y="1944272"/>
                  </a:lnTo>
                  <a:lnTo>
                    <a:pt x="457542" y="1918872"/>
                  </a:lnTo>
                  <a:lnTo>
                    <a:pt x="432378" y="1880772"/>
                  </a:lnTo>
                  <a:lnTo>
                    <a:pt x="407843" y="1842672"/>
                  </a:lnTo>
                  <a:lnTo>
                    <a:pt x="383947" y="1804572"/>
                  </a:lnTo>
                  <a:lnTo>
                    <a:pt x="360695" y="1753772"/>
                  </a:lnTo>
                  <a:lnTo>
                    <a:pt x="338095" y="1715672"/>
                  </a:lnTo>
                  <a:lnTo>
                    <a:pt x="316155" y="1677572"/>
                  </a:lnTo>
                  <a:lnTo>
                    <a:pt x="294882" y="1639472"/>
                  </a:lnTo>
                  <a:lnTo>
                    <a:pt x="274284" y="1601372"/>
                  </a:lnTo>
                  <a:lnTo>
                    <a:pt x="254368" y="1563272"/>
                  </a:lnTo>
                  <a:lnTo>
                    <a:pt x="235142" y="1512472"/>
                  </a:lnTo>
                  <a:lnTo>
                    <a:pt x="216613" y="1474372"/>
                  </a:lnTo>
                  <a:lnTo>
                    <a:pt x="198788" y="1436272"/>
                  </a:lnTo>
                  <a:lnTo>
                    <a:pt x="181676" y="1385472"/>
                  </a:lnTo>
                  <a:lnTo>
                    <a:pt x="165283" y="1347371"/>
                  </a:lnTo>
                  <a:lnTo>
                    <a:pt x="149616" y="1309271"/>
                  </a:lnTo>
                  <a:lnTo>
                    <a:pt x="134685" y="1258471"/>
                  </a:lnTo>
                  <a:lnTo>
                    <a:pt x="120495" y="1220371"/>
                  </a:lnTo>
                  <a:lnTo>
                    <a:pt x="107054" y="1169571"/>
                  </a:lnTo>
                  <a:lnTo>
                    <a:pt x="94370" y="1131471"/>
                  </a:lnTo>
                  <a:lnTo>
                    <a:pt x="82451" y="1080671"/>
                  </a:lnTo>
                  <a:lnTo>
                    <a:pt x="71303" y="1042571"/>
                  </a:lnTo>
                  <a:lnTo>
                    <a:pt x="60934" y="991771"/>
                  </a:lnTo>
                  <a:lnTo>
                    <a:pt x="51352" y="940971"/>
                  </a:lnTo>
                  <a:lnTo>
                    <a:pt x="42564" y="902871"/>
                  </a:lnTo>
                  <a:lnTo>
                    <a:pt x="34577" y="852071"/>
                  </a:lnTo>
                  <a:lnTo>
                    <a:pt x="27400" y="813971"/>
                  </a:lnTo>
                  <a:lnTo>
                    <a:pt x="21039" y="763171"/>
                  </a:lnTo>
                  <a:lnTo>
                    <a:pt x="15502" y="712371"/>
                  </a:lnTo>
                  <a:lnTo>
                    <a:pt x="10796" y="661571"/>
                  </a:lnTo>
                  <a:lnTo>
                    <a:pt x="6929" y="623471"/>
                  </a:lnTo>
                  <a:lnTo>
                    <a:pt x="3909" y="572671"/>
                  </a:lnTo>
                  <a:lnTo>
                    <a:pt x="1742" y="521871"/>
                  </a:lnTo>
                  <a:lnTo>
                    <a:pt x="436" y="471071"/>
                  </a:lnTo>
                  <a:lnTo>
                    <a:pt x="0" y="420271"/>
                  </a:lnTo>
                  <a:lnTo>
                    <a:pt x="436" y="382171"/>
                  </a:lnTo>
                  <a:lnTo>
                    <a:pt x="1742" y="331371"/>
                  </a:lnTo>
                  <a:lnTo>
                    <a:pt x="3909" y="280571"/>
                  </a:lnTo>
                  <a:lnTo>
                    <a:pt x="6929" y="229771"/>
                  </a:lnTo>
                  <a:lnTo>
                    <a:pt x="10796" y="191671"/>
                  </a:lnTo>
                  <a:lnTo>
                    <a:pt x="15502" y="140871"/>
                  </a:lnTo>
                  <a:lnTo>
                    <a:pt x="21039" y="90071"/>
                  </a:lnTo>
                  <a:lnTo>
                    <a:pt x="27400" y="39271"/>
                  </a:lnTo>
                  <a:lnTo>
                    <a:pt x="34577" y="1171"/>
                  </a:lnTo>
                  <a:lnTo>
                    <a:pt x="34762" y="0"/>
                  </a:lnTo>
                  <a:lnTo>
                    <a:pt x="4390597" y="0"/>
                  </a:lnTo>
                  <a:lnTo>
                    <a:pt x="4390597" y="2404871"/>
                  </a:lnTo>
                  <a:lnTo>
                    <a:pt x="4378250" y="2414172"/>
                  </a:lnTo>
                  <a:lnTo>
                    <a:pt x="4344022" y="2452272"/>
                  </a:lnTo>
                  <a:lnTo>
                    <a:pt x="4309290" y="2477672"/>
                  </a:lnTo>
                  <a:lnTo>
                    <a:pt x="4274063" y="2503072"/>
                  </a:lnTo>
                  <a:lnTo>
                    <a:pt x="4202152" y="2553872"/>
                  </a:lnTo>
                  <a:lnTo>
                    <a:pt x="4128347" y="2604672"/>
                  </a:lnTo>
                  <a:lnTo>
                    <a:pt x="4052710" y="2655472"/>
                  </a:lnTo>
                  <a:lnTo>
                    <a:pt x="3975299" y="2706272"/>
                  </a:lnTo>
                  <a:lnTo>
                    <a:pt x="3896173" y="2757072"/>
                  </a:lnTo>
                  <a:lnTo>
                    <a:pt x="3855987" y="2769772"/>
                  </a:lnTo>
                  <a:lnTo>
                    <a:pt x="3815394" y="2795172"/>
                  </a:lnTo>
                  <a:lnTo>
                    <a:pt x="3774403" y="2807872"/>
                  </a:lnTo>
                  <a:lnTo>
                    <a:pt x="3733020" y="2833272"/>
                  </a:lnTo>
                  <a:lnTo>
                    <a:pt x="3691254" y="2845972"/>
                  </a:lnTo>
                  <a:lnTo>
                    <a:pt x="3649111" y="2871372"/>
                  </a:lnTo>
                  <a:lnTo>
                    <a:pt x="3563727" y="2896772"/>
                  </a:lnTo>
                  <a:lnTo>
                    <a:pt x="3520501" y="2922172"/>
                  </a:lnTo>
                  <a:lnTo>
                    <a:pt x="3208634" y="3011072"/>
                  </a:lnTo>
                  <a:close/>
                </a:path>
                <a:path w="4391025" h="3061970">
                  <a:moveTo>
                    <a:pt x="3070415" y="3036472"/>
                  </a:moveTo>
                  <a:lnTo>
                    <a:pt x="2213359" y="3036472"/>
                  </a:lnTo>
                  <a:lnTo>
                    <a:pt x="2120929" y="3011072"/>
                  </a:lnTo>
                  <a:lnTo>
                    <a:pt x="3162845" y="3011072"/>
                  </a:lnTo>
                  <a:lnTo>
                    <a:pt x="3070415" y="3036472"/>
                  </a:lnTo>
                  <a:close/>
                </a:path>
                <a:path w="4391025" h="3061970">
                  <a:moveTo>
                    <a:pt x="2976897" y="3049172"/>
                  </a:moveTo>
                  <a:lnTo>
                    <a:pt x="2306876" y="3049172"/>
                  </a:lnTo>
                  <a:lnTo>
                    <a:pt x="2259985" y="3036472"/>
                  </a:lnTo>
                  <a:lnTo>
                    <a:pt x="3023788" y="3036472"/>
                  </a:lnTo>
                  <a:lnTo>
                    <a:pt x="2976897" y="3049172"/>
                  </a:lnTo>
                  <a:close/>
                </a:path>
                <a:path w="4391025" h="3061970">
                  <a:moveTo>
                    <a:pt x="2882352" y="3061872"/>
                  </a:moveTo>
                  <a:lnTo>
                    <a:pt x="2401421" y="3061872"/>
                  </a:lnTo>
                  <a:lnTo>
                    <a:pt x="2354024" y="3049172"/>
                  </a:lnTo>
                  <a:lnTo>
                    <a:pt x="2929750" y="3049172"/>
                  </a:lnTo>
                  <a:lnTo>
                    <a:pt x="2882352" y="3061872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71129" y="420839"/>
              <a:ext cx="2590800" cy="1417955"/>
            </a:xfrm>
            <a:custGeom>
              <a:avLst/>
              <a:gdLst/>
              <a:ahLst/>
              <a:cxnLst/>
              <a:rect l="l" t="t" r="r" b="b"/>
              <a:pathLst>
                <a:path w="2590800" h="1417955">
                  <a:moveTo>
                    <a:pt x="672147" y="1408760"/>
                  </a:moveTo>
                  <a:lnTo>
                    <a:pt x="475576" y="1175296"/>
                  </a:lnTo>
                  <a:lnTo>
                    <a:pt x="655853" y="979271"/>
                  </a:lnTo>
                  <a:lnTo>
                    <a:pt x="545960" y="979271"/>
                  </a:lnTo>
                  <a:lnTo>
                    <a:pt x="380276" y="1169276"/>
                  </a:lnTo>
                  <a:lnTo>
                    <a:pt x="380276" y="979411"/>
                  </a:lnTo>
                  <a:lnTo>
                    <a:pt x="294474" y="979411"/>
                  </a:lnTo>
                  <a:lnTo>
                    <a:pt x="294474" y="1168400"/>
                  </a:lnTo>
                  <a:lnTo>
                    <a:pt x="129667" y="979411"/>
                  </a:lnTo>
                  <a:lnTo>
                    <a:pt x="15468" y="979411"/>
                  </a:lnTo>
                  <a:lnTo>
                    <a:pt x="199999" y="1175118"/>
                  </a:lnTo>
                  <a:lnTo>
                    <a:pt x="0" y="1408760"/>
                  </a:lnTo>
                  <a:lnTo>
                    <a:pt x="108178" y="1408760"/>
                  </a:lnTo>
                  <a:lnTo>
                    <a:pt x="294424" y="1184757"/>
                  </a:lnTo>
                  <a:lnTo>
                    <a:pt x="294424" y="1408760"/>
                  </a:lnTo>
                  <a:lnTo>
                    <a:pt x="380276" y="1408760"/>
                  </a:lnTo>
                  <a:lnTo>
                    <a:pt x="380276" y="1183043"/>
                  </a:lnTo>
                  <a:lnTo>
                    <a:pt x="566572" y="1408760"/>
                  </a:lnTo>
                  <a:lnTo>
                    <a:pt x="672147" y="1408760"/>
                  </a:lnTo>
                  <a:close/>
                </a:path>
                <a:path w="2590800" h="1417955">
                  <a:moveTo>
                    <a:pt x="674751" y="195656"/>
                  </a:moveTo>
                  <a:lnTo>
                    <a:pt x="588899" y="195656"/>
                  </a:lnTo>
                  <a:lnTo>
                    <a:pt x="588899" y="761009"/>
                  </a:lnTo>
                  <a:lnTo>
                    <a:pt x="406908" y="761009"/>
                  </a:lnTo>
                  <a:lnTo>
                    <a:pt x="406908" y="195656"/>
                  </a:lnTo>
                  <a:lnTo>
                    <a:pt x="320916" y="195656"/>
                  </a:lnTo>
                  <a:lnTo>
                    <a:pt x="320916" y="761009"/>
                  </a:lnTo>
                  <a:lnTo>
                    <a:pt x="138925" y="761009"/>
                  </a:lnTo>
                  <a:lnTo>
                    <a:pt x="138925" y="195656"/>
                  </a:lnTo>
                  <a:lnTo>
                    <a:pt x="53213" y="195656"/>
                  </a:lnTo>
                  <a:lnTo>
                    <a:pt x="53213" y="761009"/>
                  </a:lnTo>
                  <a:lnTo>
                    <a:pt x="53213" y="839774"/>
                  </a:lnTo>
                  <a:lnTo>
                    <a:pt x="674751" y="839774"/>
                  </a:lnTo>
                  <a:lnTo>
                    <a:pt x="674751" y="761009"/>
                  </a:lnTo>
                  <a:lnTo>
                    <a:pt x="674751" y="195656"/>
                  </a:lnTo>
                  <a:close/>
                </a:path>
                <a:path w="2590800" h="1417955">
                  <a:moveTo>
                    <a:pt x="1134021" y="979411"/>
                  </a:moveTo>
                  <a:lnTo>
                    <a:pt x="1024966" y="979411"/>
                  </a:lnTo>
                  <a:lnTo>
                    <a:pt x="828395" y="1322336"/>
                  </a:lnTo>
                  <a:lnTo>
                    <a:pt x="828395" y="979411"/>
                  </a:lnTo>
                  <a:lnTo>
                    <a:pt x="746010" y="979411"/>
                  </a:lnTo>
                  <a:lnTo>
                    <a:pt x="746010" y="1408760"/>
                  </a:lnTo>
                  <a:lnTo>
                    <a:pt x="855014" y="1408760"/>
                  </a:lnTo>
                  <a:lnTo>
                    <a:pt x="1051598" y="1065847"/>
                  </a:lnTo>
                  <a:lnTo>
                    <a:pt x="1051598" y="1408760"/>
                  </a:lnTo>
                  <a:lnTo>
                    <a:pt x="1134021" y="1408760"/>
                  </a:lnTo>
                  <a:lnTo>
                    <a:pt x="1134021" y="979411"/>
                  </a:lnTo>
                  <a:close/>
                </a:path>
                <a:path w="2590800" h="1417955">
                  <a:moveTo>
                    <a:pt x="1201813" y="840117"/>
                  </a:moveTo>
                  <a:lnTo>
                    <a:pt x="984631" y="606463"/>
                  </a:lnTo>
                  <a:lnTo>
                    <a:pt x="1186395" y="410578"/>
                  </a:lnTo>
                  <a:lnTo>
                    <a:pt x="1072197" y="410578"/>
                  </a:lnTo>
                  <a:lnTo>
                    <a:pt x="887615" y="601319"/>
                  </a:lnTo>
                  <a:lnTo>
                    <a:pt x="887615" y="410578"/>
                  </a:lnTo>
                  <a:lnTo>
                    <a:pt x="801814" y="410578"/>
                  </a:lnTo>
                  <a:lnTo>
                    <a:pt x="801814" y="840117"/>
                  </a:lnTo>
                  <a:lnTo>
                    <a:pt x="887666" y="840117"/>
                  </a:lnTo>
                  <a:lnTo>
                    <a:pt x="887666" y="614210"/>
                  </a:lnTo>
                  <a:lnTo>
                    <a:pt x="1092860" y="840117"/>
                  </a:lnTo>
                  <a:lnTo>
                    <a:pt x="1201813" y="840117"/>
                  </a:lnTo>
                  <a:close/>
                </a:path>
                <a:path w="2590800" h="1417955">
                  <a:moveTo>
                    <a:pt x="1600377" y="1287818"/>
                  </a:moveTo>
                  <a:lnTo>
                    <a:pt x="1595602" y="1254658"/>
                  </a:lnTo>
                  <a:lnTo>
                    <a:pt x="1581505" y="1227366"/>
                  </a:lnTo>
                  <a:lnTo>
                    <a:pt x="1558378" y="1206042"/>
                  </a:lnTo>
                  <a:lnTo>
                    <a:pt x="1526565" y="1190726"/>
                  </a:lnTo>
                  <a:lnTo>
                    <a:pt x="1554226" y="1173886"/>
                  </a:lnTo>
                  <a:lnTo>
                    <a:pt x="1574076" y="1151229"/>
                  </a:lnTo>
                  <a:lnTo>
                    <a:pt x="1586052" y="1124077"/>
                  </a:lnTo>
                  <a:lnTo>
                    <a:pt x="1590052" y="1093698"/>
                  </a:lnTo>
                  <a:lnTo>
                    <a:pt x="1583334" y="1055179"/>
                  </a:lnTo>
                  <a:lnTo>
                    <a:pt x="1563103" y="1021499"/>
                  </a:lnTo>
                  <a:lnTo>
                    <a:pt x="1529245" y="994791"/>
                  </a:lnTo>
                  <a:lnTo>
                    <a:pt x="1481620" y="977188"/>
                  </a:lnTo>
                  <a:lnTo>
                    <a:pt x="1420114" y="970838"/>
                  </a:lnTo>
                  <a:lnTo>
                    <a:pt x="1364475" y="976452"/>
                  </a:lnTo>
                  <a:lnTo>
                    <a:pt x="1318679" y="992225"/>
                  </a:lnTo>
                  <a:lnTo>
                    <a:pt x="1282865" y="1016584"/>
                  </a:lnTo>
                  <a:lnTo>
                    <a:pt x="1257134" y="1047965"/>
                  </a:lnTo>
                  <a:lnTo>
                    <a:pt x="1241602" y="1084795"/>
                  </a:lnTo>
                  <a:lnTo>
                    <a:pt x="1236408" y="1125486"/>
                  </a:lnTo>
                  <a:lnTo>
                    <a:pt x="1322209" y="1125486"/>
                  </a:lnTo>
                  <a:lnTo>
                    <a:pt x="1328686" y="1088847"/>
                  </a:lnTo>
                  <a:lnTo>
                    <a:pt x="1347647" y="1061897"/>
                  </a:lnTo>
                  <a:lnTo>
                    <a:pt x="1378343" y="1045260"/>
                  </a:lnTo>
                  <a:lnTo>
                    <a:pt x="1420063" y="1039571"/>
                  </a:lnTo>
                  <a:lnTo>
                    <a:pt x="1458734" y="1044016"/>
                  </a:lnTo>
                  <a:lnTo>
                    <a:pt x="1486052" y="1056525"/>
                  </a:lnTo>
                  <a:lnTo>
                    <a:pt x="1502270" y="1075791"/>
                  </a:lnTo>
                  <a:lnTo>
                    <a:pt x="1507629" y="1100556"/>
                  </a:lnTo>
                  <a:lnTo>
                    <a:pt x="1502994" y="1125499"/>
                  </a:lnTo>
                  <a:lnTo>
                    <a:pt x="1489278" y="1143508"/>
                  </a:lnTo>
                  <a:lnTo>
                    <a:pt x="1466697" y="1154430"/>
                  </a:lnTo>
                  <a:lnTo>
                    <a:pt x="1435531" y="1158100"/>
                  </a:lnTo>
                  <a:lnTo>
                    <a:pt x="1367497" y="1158062"/>
                  </a:lnTo>
                  <a:lnTo>
                    <a:pt x="1367497" y="1222476"/>
                  </a:lnTo>
                  <a:lnTo>
                    <a:pt x="1435341" y="1222476"/>
                  </a:lnTo>
                  <a:lnTo>
                    <a:pt x="1468310" y="1226591"/>
                  </a:lnTo>
                  <a:lnTo>
                    <a:pt x="1493164" y="1238694"/>
                  </a:lnTo>
                  <a:lnTo>
                    <a:pt x="1508836" y="1258366"/>
                  </a:lnTo>
                  <a:lnTo>
                    <a:pt x="1514297" y="1285214"/>
                  </a:lnTo>
                  <a:lnTo>
                    <a:pt x="1509090" y="1310868"/>
                  </a:lnTo>
                  <a:lnTo>
                    <a:pt x="1492618" y="1331277"/>
                  </a:lnTo>
                  <a:lnTo>
                    <a:pt x="1463586" y="1344764"/>
                  </a:lnTo>
                  <a:lnTo>
                    <a:pt x="1420710" y="1349629"/>
                  </a:lnTo>
                  <a:lnTo>
                    <a:pt x="1374521" y="1343367"/>
                  </a:lnTo>
                  <a:lnTo>
                    <a:pt x="1341526" y="1325194"/>
                  </a:lnTo>
                  <a:lnTo>
                    <a:pt x="1321727" y="1296060"/>
                  </a:lnTo>
                  <a:lnTo>
                    <a:pt x="1315135" y="1256957"/>
                  </a:lnTo>
                  <a:lnTo>
                    <a:pt x="1229550" y="1256957"/>
                  </a:lnTo>
                  <a:lnTo>
                    <a:pt x="1235329" y="1304340"/>
                  </a:lnTo>
                  <a:lnTo>
                    <a:pt x="1252258" y="1344028"/>
                  </a:lnTo>
                  <a:lnTo>
                    <a:pt x="1279766" y="1375600"/>
                  </a:lnTo>
                  <a:lnTo>
                    <a:pt x="1317294" y="1398638"/>
                  </a:lnTo>
                  <a:lnTo>
                    <a:pt x="1364272" y="1412773"/>
                  </a:lnTo>
                  <a:lnTo>
                    <a:pt x="1420114" y="1417574"/>
                  </a:lnTo>
                  <a:lnTo>
                    <a:pt x="1484020" y="1411833"/>
                  </a:lnTo>
                  <a:lnTo>
                    <a:pt x="1534375" y="1395158"/>
                  </a:lnTo>
                  <a:lnTo>
                    <a:pt x="1570799" y="1368386"/>
                  </a:lnTo>
                  <a:lnTo>
                    <a:pt x="1592922" y="1332318"/>
                  </a:lnTo>
                  <a:lnTo>
                    <a:pt x="1600377" y="1287818"/>
                  </a:lnTo>
                  <a:close/>
                </a:path>
                <a:path w="2590800" h="1417955">
                  <a:moveTo>
                    <a:pt x="1623441" y="223367"/>
                  </a:moveTo>
                  <a:lnTo>
                    <a:pt x="1619224" y="176034"/>
                  </a:lnTo>
                  <a:lnTo>
                    <a:pt x="1607032" y="133019"/>
                  </a:lnTo>
                  <a:lnTo>
                    <a:pt x="1587576" y="94945"/>
                  </a:lnTo>
                  <a:lnTo>
                    <a:pt x="1574838" y="79019"/>
                  </a:lnTo>
                  <a:lnTo>
                    <a:pt x="1561566" y="62407"/>
                  </a:lnTo>
                  <a:lnTo>
                    <a:pt x="1537589" y="42557"/>
                  </a:lnTo>
                  <a:lnTo>
                    <a:pt x="1537589" y="223367"/>
                  </a:lnTo>
                  <a:lnTo>
                    <a:pt x="1537398" y="223367"/>
                  </a:lnTo>
                  <a:lnTo>
                    <a:pt x="1530934" y="271691"/>
                  </a:lnTo>
                  <a:lnTo>
                    <a:pt x="1512760" y="311632"/>
                  </a:lnTo>
                  <a:lnTo>
                    <a:pt x="1484693" y="341858"/>
                  </a:lnTo>
                  <a:lnTo>
                    <a:pt x="1448587" y="360997"/>
                  </a:lnTo>
                  <a:lnTo>
                    <a:pt x="1406258" y="367677"/>
                  </a:lnTo>
                  <a:lnTo>
                    <a:pt x="1363916" y="360997"/>
                  </a:lnTo>
                  <a:lnTo>
                    <a:pt x="1327759" y="341858"/>
                  </a:lnTo>
                  <a:lnTo>
                    <a:pt x="1299641" y="311632"/>
                  </a:lnTo>
                  <a:lnTo>
                    <a:pt x="1281417" y="271691"/>
                  </a:lnTo>
                  <a:lnTo>
                    <a:pt x="1274940" y="223367"/>
                  </a:lnTo>
                  <a:lnTo>
                    <a:pt x="1281417" y="175031"/>
                  </a:lnTo>
                  <a:lnTo>
                    <a:pt x="1299654" y="135064"/>
                  </a:lnTo>
                  <a:lnTo>
                    <a:pt x="1327772" y="104825"/>
                  </a:lnTo>
                  <a:lnTo>
                    <a:pt x="1363916" y="85699"/>
                  </a:lnTo>
                  <a:lnTo>
                    <a:pt x="1406258" y="79019"/>
                  </a:lnTo>
                  <a:lnTo>
                    <a:pt x="1448600" y="85699"/>
                  </a:lnTo>
                  <a:lnTo>
                    <a:pt x="1484757" y="104825"/>
                  </a:lnTo>
                  <a:lnTo>
                    <a:pt x="1512874" y="135064"/>
                  </a:lnTo>
                  <a:lnTo>
                    <a:pt x="1531099" y="175031"/>
                  </a:lnTo>
                  <a:lnTo>
                    <a:pt x="1537589" y="223367"/>
                  </a:lnTo>
                  <a:lnTo>
                    <a:pt x="1537589" y="42557"/>
                  </a:lnTo>
                  <a:lnTo>
                    <a:pt x="1529715" y="36029"/>
                  </a:lnTo>
                  <a:lnTo>
                    <a:pt x="1492745" y="16421"/>
                  </a:lnTo>
                  <a:lnTo>
                    <a:pt x="1451356" y="4216"/>
                  </a:lnTo>
                  <a:lnTo>
                    <a:pt x="1406258" y="0"/>
                  </a:lnTo>
                  <a:lnTo>
                    <a:pt x="1361160" y="4216"/>
                  </a:lnTo>
                  <a:lnTo>
                    <a:pt x="1319771" y="16421"/>
                  </a:lnTo>
                  <a:lnTo>
                    <a:pt x="1282801" y="36029"/>
                  </a:lnTo>
                  <a:lnTo>
                    <a:pt x="1250962" y="62407"/>
                  </a:lnTo>
                  <a:lnTo>
                    <a:pt x="1224953" y="94945"/>
                  </a:lnTo>
                  <a:lnTo>
                    <a:pt x="1205496" y="133019"/>
                  </a:lnTo>
                  <a:lnTo>
                    <a:pt x="1193304" y="176034"/>
                  </a:lnTo>
                  <a:lnTo>
                    <a:pt x="1189075" y="223367"/>
                  </a:lnTo>
                  <a:lnTo>
                    <a:pt x="1193304" y="270700"/>
                  </a:lnTo>
                  <a:lnTo>
                    <a:pt x="1205496" y="313715"/>
                  </a:lnTo>
                  <a:lnTo>
                    <a:pt x="1224953" y="351790"/>
                  </a:lnTo>
                  <a:lnTo>
                    <a:pt x="1250962" y="384327"/>
                  </a:lnTo>
                  <a:lnTo>
                    <a:pt x="1282801" y="410705"/>
                  </a:lnTo>
                  <a:lnTo>
                    <a:pt x="1319771" y="430314"/>
                  </a:lnTo>
                  <a:lnTo>
                    <a:pt x="1361160" y="442518"/>
                  </a:lnTo>
                  <a:lnTo>
                    <a:pt x="1406258" y="446735"/>
                  </a:lnTo>
                  <a:lnTo>
                    <a:pt x="1451356" y="442518"/>
                  </a:lnTo>
                  <a:lnTo>
                    <a:pt x="1492745" y="430314"/>
                  </a:lnTo>
                  <a:lnTo>
                    <a:pt x="1529715" y="410705"/>
                  </a:lnTo>
                  <a:lnTo>
                    <a:pt x="1561566" y="384327"/>
                  </a:lnTo>
                  <a:lnTo>
                    <a:pt x="1587576" y="351790"/>
                  </a:lnTo>
                  <a:lnTo>
                    <a:pt x="1607032" y="313715"/>
                  </a:lnTo>
                  <a:lnTo>
                    <a:pt x="1619224" y="270700"/>
                  </a:lnTo>
                  <a:lnTo>
                    <a:pt x="1623441" y="223367"/>
                  </a:lnTo>
                  <a:close/>
                </a:path>
                <a:path w="2590800" h="1417955">
                  <a:moveTo>
                    <a:pt x="2003806" y="410908"/>
                  </a:moveTo>
                  <a:lnTo>
                    <a:pt x="1686191" y="410908"/>
                  </a:lnTo>
                  <a:lnTo>
                    <a:pt x="1685328" y="497967"/>
                  </a:lnTo>
                  <a:lnTo>
                    <a:pt x="1683639" y="567410"/>
                  </a:lnTo>
                  <a:lnTo>
                    <a:pt x="1681137" y="621538"/>
                  </a:lnTo>
                  <a:lnTo>
                    <a:pt x="1677860" y="662635"/>
                  </a:lnTo>
                  <a:lnTo>
                    <a:pt x="1669008" y="714997"/>
                  </a:lnTo>
                  <a:lnTo>
                    <a:pt x="1649171" y="750328"/>
                  </a:lnTo>
                  <a:lnTo>
                    <a:pt x="1618399" y="761339"/>
                  </a:lnTo>
                  <a:lnTo>
                    <a:pt x="1611490" y="761339"/>
                  </a:lnTo>
                  <a:lnTo>
                    <a:pt x="1611490" y="840117"/>
                  </a:lnTo>
                  <a:lnTo>
                    <a:pt x="1626958" y="840117"/>
                  </a:lnTo>
                  <a:lnTo>
                    <a:pt x="1672856" y="834009"/>
                  </a:lnTo>
                  <a:lnTo>
                    <a:pt x="1708200" y="812520"/>
                  </a:lnTo>
                  <a:lnTo>
                    <a:pt x="1734045" y="770890"/>
                  </a:lnTo>
                  <a:lnTo>
                    <a:pt x="1751431" y="704380"/>
                  </a:lnTo>
                  <a:lnTo>
                    <a:pt x="1756105" y="665391"/>
                  </a:lnTo>
                  <a:lnTo>
                    <a:pt x="1759800" y="617308"/>
                  </a:lnTo>
                  <a:lnTo>
                    <a:pt x="1762544" y="559079"/>
                  </a:lnTo>
                  <a:lnTo>
                    <a:pt x="1764309" y="489635"/>
                  </a:lnTo>
                  <a:lnTo>
                    <a:pt x="1917776" y="489635"/>
                  </a:lnTo>
                  <a:lnTo>
                    <a:pt x="1917776" y="840117"/>
                  </a:lnTo>
                  <a:lnTo>
                    <a:pt x="2003806" y="840435"/>
                  </a:lnTo>
                  <a:lnTo>
                    <a:pt x="2003806" y="410908"/>
                  </a:lnTo>
                  <a:close/>
                </a:path>
                <a:path w="2590800" h="1417955">
                  <a:moveTo>
                    <a:pt x="2075726" y="979525"/>
                  </a:moveTo>
                  <a:lnTo>
                    <a:pt x="1989874" y="979525"/>
                  </a:lnTo>
                  <a:lnTo>
                    <a:pt x="1989874" y="1153579"/>
                  </a:lnTo>
                  <a:lnTo>
                    <a:pt x="1783854" y="1153579"/>
                  </a:lnTo>
                  <a:lnTo>
                    <a:pt x="1783854" y="979525"/>
                  </a:lnTo>
                  <a:lnTo>
                    <a:pt x="1698002" y="979525"/>
                  </a:lnTo>
                  <a:lnTo>
                    <a:pt x="1698002" y="1153579"/>
                  </a:lnTo>
                  <a:lnTo>
                    <a:pt x="1698002" y="1231074"/>
                  </a:lnTo>
                  <a:lnTo>
                    <a:pt x="1698002" y="1408938"/>
                  </a:lnTo>
                  <a:lnTo>
                    <a:pt x="1783854" y="1408938"/>
                  </a:lnTo>
                  <a:lnTo>
                    <a:pt x="1783854" y="1231074"/>
                  </a:lnTo>
                  <a:lnTo>
                    <a:pt x="1989874" y="1231074"/>
                  </a:lnTo>
                  <a:lnTo>
                    <a:pt x="1989874" y="1408938"/>
                  </a:lnTo>
                  <a:lnTo>
                    <a:pt x="2075726" y="1408938"/>
                  </a:lnTo>
                  <a:lnTo>
                    <a:pt x="2075726" y="1231074"/>
                  </a:lnTo>
                  <a:lnTo>
                    <a:pt x="2075726" y="1153579"/>
                  </a:lnTo>
                  <a:lnTo>
                    <a:pt x="2075726" y="979525"/>
                  </a:lnTo>
                  <a:close/>
                </a:path>
                <a:path w="2590800" h="1417955">
                  <a:moveTo>
                    <a:pt x="2483510" y="539457"/>
                  </a:moveTo>
                  <a:lnTo>
                    <a:pt x="2476716" y="494665"/>
                  </a:lnTo>
                  <a:lnTo>
                    <a:pt x="2457793" y="459524"/>
                  </a:lnTo>
                  <a:lnTo>
                    <a:pt x="2428964" y="433349"/>
                  </a:lnTo>
                  <a:lnTo>
                    <a:pt x="2399373" y="418909"/>
                  </a:lnTo>
                  <a:lnTo>
                    <a:pt x="2399373" y="632231"/>
                  </a:lnTo>
                  <a:lnTo>
                    <a:pt x="2399373" y="663054"/>
                  </a:lnTo>
                  <a:lnTo>
                    <a:pt x="2388679" y="712393"/>
                  </a:lnTo>
                  <a:lnTo>
                    <a:pt x="2360193" y="747864"/>
                  </a:lnTo>
                  <a:lnTo>
                    <a:pt x="2319324" y="769327"/>
                  </a:lnTo>
                  <a:lnTo>
                    <a:pt x="2271471" y="776541"/>
                  </a:lnTo>
                  <a:lnTo>
                    <a:pt x="2241207" y="773137"/>
                  </a:lnTo>
                  <a:lnTo>
                    <a:pt x="2217293" y="762901"/>
                  </a:lnTo>
                  <a:lnTo>
                    <a:pt x="2201583" y="745744"/>
                  </a:lnTo>
                  <a:lnTo>
                    <a:pt x="2195944" y="721575"/>
                  </a:lnTo>
                  <a:lnTo>
                    <a:pt x="2205939" y="692353"/>
                  </a:lnTo>
                  <a:lnTo>
                    <a:pt x="2232469" y="674166"/>
                  </a:lnTo>
                  <a:lnTo>
                    <a:pt x="2270290" y="663054"/>
                  </a:lnTo>
                  <a:lnTo>
                    <a:pt x="2314194" y="655015"/>
                  </a:lnTo>
                  <a:lnTo>
                    <a:pt x="2358961" y="646074"/>
                  </a:lnTo>
                  <a:lnTo>
                    <a:pt x="2399373" y="632231"/>
                  </a:lnTo>
                  <a:lnTo>
                    <a:pt x="2399373" y="418909"/>
                  </a:lnTo>
                  <a:lnTo>
                    <a:pt x="2392400" y="415493"/>
                  </a:lnTo>
                  <a:lnTo>
                    <a:pt x="2350338" y="405269"/>
                  </a:lnTo>
                  <a:lnTo>
                    <a:pt x="2304948" y="402005"/>
                  </a:lnTo>
                  <a:lnTo>
                    <a:pt x="2258555" y="405638"/>
                  </a:lnTo>
                  <a:lnTo>
                    <a:pt x="2215362" y="417029"/>
                  </a:lnTo>
                  <a:lnTo>
                    <a:pt x="2177694" y="436905"/>
                  </a:lnTo>
                  <a:lnTo>
                    <a:pt x="2147887" y="466026"/>
                  </a:lnTo>
                  <a:lnTo>
                    <a:pt x="2128291" y="505117"/>
                  </a:lnTo>
                  <a:lnTo>
                    <a:pt x="2121243" y="554939"/>
                  </a:lnTo>
                  <a:lnTo>
                    <a:pt x="2210625" y="554939"/>
                  </a:lnTo>
                  <a:lnTo>
                    <a:pt x="2217521" y="518223"/>
                  </a:lnTo>
                  <a:lnTo>
                    <a:pt x="2236901" y="491896"/>
                  </a:lnTo>
                  <a:lnTo>
                    <a:pt x="2266746" y="476034"/>
                  </a:lnTo>
                  <a:lnTo>
                    <a:pt x="2305037" y="470738"/>
                  </a:lnTo>
                  <a:lnTo>
                    <a:pt x="2341562" y="475018"/>
                  </a:lnTo>
                  <a:lnTo>
                    <a:pt x="2370950" y="487591"/>
                  </a:lnTo>
                  <a:lnTo>
                    <a:pt x="2390533" y="508050"/>
                  </a:lnTo>
                  <a:lnTo>
                    <a:pt x="2397658" y="536028"/>
                  </a:lnTo>
                  <a:lnTo>
                    <a:pt x="2391968" y="556831"/>
                  </a:lnTo>
                  <a:lnTo>
                    <a:pt x="2376220" y="571309"/>
                  </a:lnTo>
                  <a:lnTo>
                    <a:pt x="2352459" y="581101"/>
                  </a:lnTo>
                  <a:lnTo>
                    <a:pt x="2322652" y="587832"/>
                  </a:lnTo>
                  <a:lnTo>
                    <a:pt x="2253018" y="598614"/>
                  </a:lnTo>
                  <a:lnTo>
                    <a:pt x="2217191" y="605929"/>
                  </a:lnTo>
                  <a:lnTo>
                    <a:pt x="2153577" y="632510"/>
                  </a:lnTo>
                  <a:lnTo>
                    <a:pt x="2114067" y="685901"/>
                  </a:lnTo>
                  <a:lnTo>
                    <a:pt x="2108377" y="726719"/>
                  </a:lnTo>
                  <a:lnTo>
                    <a:pt x="2116213" y="772058"/>
                  </a:lnTo>
                  <a:lnTo>
                    <a:pt x="2137727" y="806386"/>
                  </a:lnTo>
                  <a:lnTo>
                    <a:pt x="2169922" y="830249"/>
                  </a:lnTo>
                  <a:lnTo>
                    <a:pt x="2209419" y="844042"/>
                  </a:lnTo>
                  <a:lnTo>
                    <a:pt x="2208568" y="844042"/>
                  </a:lnTo>
                  <a:lnTo>
                    <a:pt x="2254288" y="848690"/>
                  </a:lnTo>
                  <a:lnTo>
                    <a:pt x="2299017" y="844042"/>
                  </a:lnTo>
                  <a:lnTo>
                    <a:pt x="2339352" y="829576"/>
                  </a:lnTo>
                  <a:lnTo>
                    <a:pt x="2373426" y="804481"/>
                  </a:lnTo>
                  <a:lnTo>
                    <a:pt x="2393277" y="776541"/>
                  </a:lnTo>
                  <a:lnTo>
                    <a:pt x="2399373" y="767969"/>
                  </a:lnTo>
                  <a:lnTo>
                    <a:pt x="2399373" y="840117"/>
                  </a:lnTo>
                  <a:lnTo>
                    <a:pt x="2483510" y="840117"/>
                  </a:lnTo>
                  <a:lnTo>
                    <a:pt x="2483510" y="767969"/>
                  </a:lnTo>
                  <a:lnTo>
                    <a:pt x="2483510" y="632231"/>
                  </a:lnTo>
                  <a:lnTo>
                    <a:pt x="2483510" y="539457"/>
                  </a:lnTo>
                  <a:close/>
                </a:path>
                <a:path w="2590800" h="1417955">
                  <a:moveTo>
                    <a:pt x="2590800" y="979411"/>
                  </a:moveTo>
                  <a:lnTo>
                    <a:pt x="2481796" y="979411"/>
                  </a:lnTo>
                  <a:lnTo>
                    <a:pt x="2285174" y="1322336"/>
                  </a:lnTo>
                  <a:lnTo>
                    <a:pt x="2285174" y="979411"/>
                  </a:lnTo>
                  <a:lnTo>
                    <a:pt x="2202789" y="979411"/>
                  </a:lnTo>
                  <a:lnTo>
                    <a:pt x="2202789" y="1408760"/>
                  </a:lnTo>
                  <a:lnTo>
                    <a:pt x="2311806" y="1408760"/>
                  </a:lnTo>
                  <a:lnTo>
                    <a:pt x="2508377" y="1065847"/>
                  </a:lnTo>
                  <a:lnTo>
                    <a:pt x="2508377" y="1408760"/>
                  </a:lnTo>
                  <a:lnTo>
                    <a:pt x="2590800" y="1408760"/>
                  </a:lnTo>
                  <a:lnTo>
                    <a:pt x="2590800" y="979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99464" y="4064462"/>
            <a:ext cx="14119333" cy="6133883"/>
            <a:chOff x="4168665" y="4163437"/>
            <a:chExt cx="14119333" cy="6133883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819" y="4163437"/>
              <a:ext cx="9678179" cy="612356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62498" y="6057886"/>
              <a:ext cx="5831840" cy="3359785"/>
            </a:xfrm>
            <a:custGeom>
              <a:avLst/>
              <a:gdLst/>
              <a:ahLst/>
              <a:cxnLst/>
              <a:rect l="l" t="t" r="r" b="b"/>
              <a:pathLst>
                <a:path w="5831840" h="3359784">
                  <a:moveTo>
                    <a:pt x="363982" y="2950070"/>
                  </a:moveTo>
                  <a:lnTo>
                    <a:pt x="358038" y="2905925"/>
                  </a:lnTo>
                  <a:lnTo>
                    <a:pt x="341553" y="2864561"/>
                  </a:lnTo>
                  <a:lnTo>
                    <a:pt x="315480" y="2828429"/>
                  </a:lnTo>
                  <a:lnTo>
                    <a:pt x="281406" y="2799727"/>
                  </a:lnTo>
                  <a:lnTo>
                    <a:pt x="241401" y="2780169"/>
                  </a:lnTo>
                  <a:lnTo>
                    <a:pt x="197827" y="2770936"/>
                  </a:lnTo>
                  <a:lnTo>
                    <a:pt x="179959" y="2770263"/>
                  </a:lnTo>
                  <a:lnTo>
                    <a:pt x="171043" y="2770594"/>
                  </a:lnTo>
                  <a:lnTo>
                    <a:pt x="127241" y="2778734"/>
                  </a:lnTo>
                  <a:lnTo>
                    <a:pt x="86690" y="2797276"/>
                  </a:lnTo>
                  <a:lnTo>
                    <a:pt x="51866" y="2825115"/>
                  </a:lnTo>
                  <a:lnTo>
                    <a:pt x="24853" y="2860560"/>
                  </a:lnTo>
                  <a:lnTo>
                    <a:pt x="7251" y="2901492"/>
                  </a:lnTo>
                  <a:lnTo>
                    <a:pt x="114" y="2945498"/>
                  </a:lnTo>
                  <a:lnTo>
                    <a:pt x="0" y="2954439"/>
                  </a:lnTo>
                  <a:lnTo>
                    <a:pt x="317" y="2963354"/>
                  </a:lnTo>
                  <a:lnTo>
                    <a:pt x="8420" y="3007144"/>
                  </a:lnTo>
                  <a:lnTo>
                    <a:pt x="26924" y="3047669"/>
                  </a:lnTo>
                  <a:lnTo>
                    <a:pt x="54737" y="3082480"/>
                  </a:lnTo>
                  <a:lnTo>
                    <a:pt x="90157" y="3109468"/>
                  </a:lnTo>
                  <a:lnTo>
                    <a:pt x="131089" y="3127032"/>
                  </a:lnTo>
                  <a:lnTo>
                    <a:pt x="175082" y="3134118"/>
                  </a:lnTo>
                  <a:lnTo>
                    <a:pt x="184023" y="3134233"/>
                  </a:lnTo>
                  <a:lnTo>
                    <a:pt x="192938" y="3133915"/>
                  </a:lnTo>
                  <a:lnTo>
                    <a:pt x="236753" y="3125774"/>
                  </a:lnTo>
                  <a:lnTo>
                    <a:pt x="277291" y="3107220"/>
                  </a:lnTo>
                  <a:lnTo>
                    <a:pt x="312115" y="3079381"/>
                  </a:lnTo>
                  <a:lnTo>
                    <a:pt x="339140" y="3043948"/>
                  </a:lnTo>
                  <a:lnTo>
                    <a:pt x="356730" y="3003004"/>
                  </a:lnTo>
                  <a:lnTo>
                    <a:pt x="363867" y="2959011"/>
                  </a:lnTo>
                  <a:lnTo>
                    <a:pt x="363982" y="2950070"/>
                  </a:lnTo>
                  <a:close/>
                </a:path>
                <a:path w="5831840" h="3359784">
                  <a:moveTo>
                    <a:pt x="3339376" y="321183"/>
                  </a:moveTo>
                  <a:lnTo>
                    <a:pt x="3336493" y="281432"/>
                  </a:lnTo>
                  <a:lnTo>
                    <a:pt x="3328759" y="242316"/>
                  </a:lnTo>
                  <a:lnTo>
                    <a:pt x="3316287" y="204457"/>
                  </a:lnTo>
                  <a:lnTo>
                    <a:pt x="3299282" y="168402"/>
                  </a:lnTo>
                  <a:lnTo>
                    <a:pt x="3277997" y="134721"/>
                  </a:lnTo>
                  <a:lnTo>
                    <a:pt x="3252736" y="103886"/>
                  </a:lnTo>
                  <a:lnTo>
                    <a:pt x="3223882" y="76377"/>
                  </a:lnTo>
                  <a:lnTo>
                    <a:pt x="3191891" y="52628"/>
                  </a:lnTo>
                  <a:lnTo>
                    <a:pt x="3157220" y="32956"/>
                  </a:lnTo>
                  <a:lnTo>
                    <a:pt x="3120390" y="17691"/>
                  </a:lnTo>
                  <a:lnTo>
                    <a:pt x="3081972" y="7048"/>
                  </a:lnTo>
                  <a:lnTo>
                    <a:pt x="3042539" y="1181"/>
                  </a:lnTo>
                  <a:lnTo>
                    <a:pt x="3018637" y="0"/>
                  </a:lnTo>
                  <a:lnTo>
                    <a:pt x="3010662" y="0"/>
                  </a:lnTo>
                  <a:lnTo>
                    <a:pt x="2970898" y="2921"/>
                  </a:lnTo>
                  <a:lnTo>
                    <a:pt x="2931769" y="10680"/>
                  </a:lnTo>
                  <a:lnTo>
                    <a:pt x="2893898" y="23177"/>
                  </a:lnTo>
                  <a:lnTo>
                    <a:pt x="2857830" y="40208"/>
                  </a:lnTo>
                  <a:lnTo>
                    <a:pt x="2824124" y="61531"/>
                  </a:lnTo>
                  <a:lnTo>
                    <a:pt x="2793276" y="86817"/>
                  </a:lnTo>
                  <a:lnTo>
                    <a:pt x="2765742" y="115684"/>
                  </a:lnTo>
                  <a:lnTo>
                    <a:pt x="2741955" y="147701"/>
                  </a:lnTo>
                  <a:lnTo>
                    <a:pt x="2722257" y="182384"/>
                  </a:lnTo>
                  <a:lnTo>
                    <a:pt x="2706967" y="219214"/>
                  </a:lnTo>
                  <a:lnTo>
                    <a:pt x="2696286" y="257644"/>
                  </a:lnTo>
                  <a:lnTo>
                    <a:pt x="2690380" y="297078"/>
                  </a:lnTo>
                  <a:lnTo>
                    <a:pt x="2689174" y="328955"/>
                  </a:lnTo>
                  <a:lnTo>
                    <a:pt x="2689364" y="336931"/>
                  </a:lnTo>
                  <a:lnTo>
                    <a:pt x="2693225" y="376618"/>
                  </a:lnTo>
                  <a:lnTo>
                    <a:pt x="2701912" y="415518"/>
                  </a:lnTo>
                  <a:lnTo>
                    <a:pt x="2715298" y="453059"/>
                  </a:lnTo>
                  <a:lnTo>
                    <a:pt x="2733192" y="488683"/>
                  </a:lnTo>
                  <a:lnTo>
                    <a:pt x="2755303" y="521843"/>
                  </a:lnTo>
                  <a:lnTo>
                    <a:pt x="2781312" y="552043"/>
                  </a:lnTo>
                  <a:lnTo>
                    <a:pt x="2810827" y="578827"/>
                  </a:lnTo>
                  <a:lnTo>
                    <a:pt x="2843403" y="601789"/>
                  </a:lnTo>
                  <a:lnTo>
                    <a:pt x="2878544" y="620598"/>
                  </a:lnTo>
                  <a:lnTo>
                    <a:pt x="2915729" y="634961"/>
                  </a:lnTo>
                  <a:lnTo>
                    <a:pt x="2954401" y="644664"/>
                  </a:lnTo>
                  <a:lnTo>
                    <a:pt x="2993961" y="649554"/>
                  </a:lnTo>
                  <a:lnTo>
                    <a:pt x="3009912" y="650151"/>
                  </a:lnTo>
                  <a:lnTo>
                    <a:pt x="3017888" y="650151"/>
                  </a:lnTo>
                  <a:lnTo>
                    <a:pt x="3057652" y="647230"/>
                  </a:lnTo>
                  <a:lnTo>
                    <a:pt x="3096768" y="639470"/>
                  </a:lnTo>
                  <a:lnTo>
                    <a:pt x="3134652" y="626973"/>
                  </a:lnTo>
                  <a:lnTo>
                    <a:pt x="3170720" y="609930"/>
                  </a:lnTo>
                  <a:lnTo>
                    <a:pt x="3204426" y="588619"/>
                  </a:lnTo>
                  <a:lnTo>
                    <a:pt x="3235274" y="563333"/>
                  </a:lnTo>
                  <a:lnTo>
                    <a:pt x="3262807" y="534466"/>
                  </a:lnTo>
                  <a:lnTo>
                    <a:pt x="3286595" y="502450"/>
                  </a:lnTo>
                  <a:lnTo>
                    <a:pt x="3306292" y="467766"/>
                  </a:lnTo>
                  <a:lnTo>
                    <a:pt x="3321583" y="430923"/>
                  </a:lnTo>
                  <a:lnTo>
                    <a:pt x="3332264" y="392506"/>
                  </a:lnTo>
                  <a:lnTo>
                    <a:pt x="3338169" y="353072"/>
                  </a:lnTo>
                  <a:lnTo>
                    <a:pt x="3339376" y="321183"/>
                  </a:lnTo>
                  <a:close/>
                </a:path>
                <a:path w="5831840" h="3359784">
                  <a:moveTo>
                    <a:pt x="5831370" y="3175292"/>
                  </a:moveTo>
                  <a:lnTo>
                    <a:pt x="5825426" y="3131147"/>
                  </a:lnTo>
                  <a:lnTo>
                    <a:pt x="5808929" y="3089783"/>
                  </a:lnTo>
                  <a:lnTo>
                    <a:pt x="5782856" y="3053651"/>
                  </a:lnTo>
                  <a:lnTo>
                    <a:pt x="5748794" y="3024949"/>
                  </a:lnTo>
                  <a:lnTo>
                    <a:pt x="5708777" y="3005391"/>
                  </a:lnTo>
                  <a:lnTo>
                    <a:pt x="5665203" y="2996158"/>
                  </a:lnTo>
                  <a:lnTo>
                    <a:pt x="5647334" y="2995485"/>
                  </a:lnTo>
                  <a:lnTo>
                    <a:pt x="5638419" y="2995815"/>
                  </a:lnTo>
                  <a:lnTo>
                    <a:pt x="5594616" y="3003956"/>
                  </a:lnTo>
                  <a:lnTo>
                    <a:pt x="5554065" y="3022498"/>
                  </a:lnTo>
                  <a:lnTo>
                    <a:pt x="5519242" y="3050336"/>
                  </a:lnTo>
                  <a:lnTo>
                    <a:pt x="5492229" y="3085782"/>
                  </a:lnTo>
                  <a:lnTo>
                    <a:pt x="5474627" y="3126714"/>
                  </a:lnTo>
                  <a:lnTo>
                    <a:pt x="5467489" y="3170720"/>
                  </a:lnTo>
                  <a:lnTo>
                    <a:pt x="5467375" y="3179661"/>
                  </a:lnTo>
                  <a:lnTo>
                    <a:pt x="5467693" y="3188576"/>
                  </a:lnTo>
                  <a:lnTo>
                    <a:pt x="5475795" y="3232378"/>
                  </a:lnTo>
                  <a:lnTo>
                    <a:pt x="5494312" y="3272891"/>
                  </a:lnTo>
                  <a:lnTo>
                    <a:pt x="5522112" y="3307702"/>
                  </a:lnTo>
                  <a:lnTo>
                    <a:pt x="5557545" y="3334689"/>
                  </a:lnTo>
                  <a:lnTo>
                    <a:pt x="5598465" y="3352254"/>
                  </a:lnTo>
                  <a:lnTo>
                    <a:pt x="5642457" y="3359340"/>
                  </a:lnTo>
                  <a:lnTo>
                    <a:pt x="5651398" y="3359454"/>
                  </a:lnTo>
                  <a:lnTo>
                    <a:pt x="5660326" y="3359137"/>
                  </a:lnTo>
                  <a:lnTo>
                    <a:pt x="5704129" y="3350996"/>
                  </a:lnTo>
                  <a:lnTo>
                    <a:pt x="5744667" y="3332442"/>
                  </a:lnTo>
                  <a:lnTo>
                    <a:pt x="5779503" y="3304603"/>
                  </a:lnTo>
                  <a:lnTo>
                    <a:pt x="5806516" y="3269170"/>
                  </a:lnTo>
                  <a:lnTo>
                    <a:pt x="5824118" y="3228225"/>
                  </a:lnTo>
                  <a:lnTo>
                    <a:pt x="5831243" y="3184233"/>
                  </a:lnTo>
                  <a:lnTo>
                    <a:pt x="5831370" y="3175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0274" y="7693262"/>
              <a:ext cx="157279" cy="1572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68665" y="6392705"/>
              <a:ext cx="5482590" cy="3904615"/>
            </a:xfrm>
            <a:custGeom>
              <a:avLst/>
              <a:gdLst/>
              <a:ahLst/>
              <a:cxnLst/>
              <a:rect l="l" t="t" r="r" b="b"/>
              <a:pathLst>
                <a:path w="5482590" h="3904615">
                  <a:moveTo>
                    <a:pt x="2665666" y="2662847"/>
                  </a:moveTo>
                  <a:lnTo>
                    <a:pt x="0" y="2631757"/>
                  </a:lnTo>
                  <a:lnTo>
                    <a:pt x="2609138" y="2795244"/>
                  </a:lnTo>
                  <a:lnTo>
                    <a:pt x="2665628" y="2664637"/>
                  </a:lnTo>
                  <a:lnTo>
                    <a:pt x="2665666" y="2662847"/>
                  </a:lnTo>
                  <a:close/>
                </a:path>
                <a:path w="5482590" h="3904615">
                  <a:moveTo>
                    <a:pt x="2677680" y="2869133"/>
                  </a:moveTo>
                  <a:lnTo>
                    <a:pt x="2609138" y="2795244"/>
                  </a:lnTo>
                  <a:lnTo>
                    <a:pt x="1477200" y="3904056"/>
                  </a:lnTo>
                  <a:lnTo>
                    <a:pt x="1499235" y="3904056"/>
                  </a:lnTo>
                  <a:lnTo>
                    <a:pt x="2677680" y="2869133"/>
                  </a:lnTo>
                  <a:close/>
                </a:path>
                <a:path w="5482590" h="3904615">
                  <a:moveTo>
                    <a:pt x="2813850" y="2824010"/>
                  </a:moveTo>
                  <a:lnTo>
                    <a:pt x="2677680" y="2869133"/>
                  </a:lnTo>
                  <a:lnTo>
                    <a:pt x="2664714" y="3904056"/>
                  </a:lnTo>
                  <a:lnTo>
                    <a:pt x="2745244" y="3904056"/>
                  </a:lnTo>
                  <a:lnTo>
                    <a:pt x="2813850" y="2824010"/>
                  </a:lnTo>
                  <a:close/>
                </a:path>
                <a:path w="5482590" h="3904615">
                  <a:moveTo>
                    <a:pt x="2837218" y="0"/>
                  </a:moveTo>
                  <a:lnTo>
                    <a:pt x="2668257" y="2660446"/>
                  </a:lnTo>
                  <a:lnTo>
                    <a:pt x="2669933" y="2660510"/>
                  </a:lnTo>
                  <a:lnTo>
                    <a:pt x="2804515" y="2613876"/>
                  </a:lnTo>
                  <a:lnTo>
                    <a:pt x="2837218" y="0"/>
                  </a:lnTo>
                  <a:close/>
                </a:path>
                <a:path w="5482590" h="3904615">
                  <a:moveTo>
                    <a:pt x="4199356" y="1388948"/>
                  </a:moveTo>
                  <a:lnTo>
                    <a:pt x="2804515" y="2613876"/>
                  </a:lnTo>
                  <a:lnTo>
                    <a:pt x="2873184" y="2687917"/>
                  </a:lnTo>
                  <a:lnTo>
                    <a:pt x="4199356" y="1388948"/>
                  </a:lnTo>
                  <a:close/>
                </a:path>
                <a:path w="5482590" h="3904615">
                  <a:moveTo>
                    <a:pt x="5482145" y="2851416"/>
                  </a:moveTo>
                  <a:lnTo>
                    <a:pt x="2873184" y="2687917"/>
                  </a:lnTo>
                  <a:lnTo>
                    <a:pt x="2817914" y="2820314"/>
                  </a:lnTo>
                  <a:lnTo>
                    <a:pt x="5482145" y="2851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7013" y="6052980"/>
              <a:ext cx="679450" cy="679450"/>
            </a:xfrm>
            <a:custGeom>
              <a:avLst/>
              <a:gdLst/>
              <a:ahLst/>
              <a:cxnLst/>
              <a:rect l="l" t="t" r="r" b="b"/>
              <a:pathLst>
                <a:path w="679450" h="679450">
                  <a:moveTo>
                    <a:pt x="90485" y="570479"/>
                  </a:moveTo>
                  <a:lnTo>
                    <a:pt x="64104" y="538282"/>
                  </a:lnTo>
                  <a:lnTo>
                    <a:pt x="41868" y="503099"/>
                  </a:lnTo>
                  <a:lnTo>
                    <a:pt x="24109" y="465455"/>
                  </a:lnTo>
                  <a:lnTo>
                    <a:pt x="11092" y="425912"/>
                  </a:lnTo>
                  <a:lnTo>
                    <a:pt x="3015" y="385069"/>
                  </a:lnTo>
                  <a:lnTo>
                    <a:pt x="0" y="343545"/>
                  </a:lnTo>
                  <a:lnTo>
                    <a:pt x="9" y="335215"/>
                  </a:lnTo>
                  <a:lnTo>
                    <a:pt x="3121" y="293688"/>
                  </a:lnTo>
                  <a:lnTo>
                    <a:pt x="11292" y="252850"/>
                  </a:lnTo>
                  <a:lnTo>
                    <a:pt x="24399" y="213320"/>
                  </a:lnTo>
                  <a:lnTo>
                    <a:pt x="42245" y="175687"/>
                  </a:lnTo>
                  <a:lnTo>
                    <a:pt x="64564" y="140514"/>
                  </a:lnTo>
                  <a:lnTo>
                    <a:pt x="91020" y="108334"/>
                  </a:lnTo>
                  <a:lnTo>
                    <a:pt x="121209" y="79634"/>
                  </a:lnTo>
                  <a:lnTo>
                    <a:pt x="154682" y="54843"/>
                  </a:lnTo>
                  <a:lnTo>
                    <a:pt x="190939" y="34329"/>
                  </a:lnTo>
                  <a:lnTo>
                    <a:pt x="229430" y="18406"/>
                  </a:lnTo>
                  <a:lnTo>
                    <a:pt x="269573" y="7314"/>
                  </a:lnTo>
                  <a:lnTo>
                    <a:pt x="310768" y="1218"/>
                  </a:lnTo>
                  <a:lnTo>
                    <a:pt x="335736" y="0"/>
                  </a:lnTo>
                  <a:lnTo>
                    <a:pt x="344067" y="2"/>
                  </a:lnTo>
                  <a:lnTo>
                    <a:pt x="385594" y="3079"/>
                  </a:lnTo>
                  <a:lnTo>
                    <a:pt x="426427" y="11215"/>
                  </a:lnTo>
                  <a:lnTo>
                    <a:pt x="465949" y="24288"/>
                  </a:lnTo>
                  <a:lnTo>
                    <a:pt x="503569" y="42102"/>
                  </a:lnTo>
                  <a:lnTo>
                    <a:pt x="538726" y="64390"/>
                  </a:lnTo>
                  <a:lnTo>
                    <a:pt x="570886" y="90817"/>
                  </a:lnTo>
                  <a:lnTo>
                    <a:pt x="599562" y="120981"/>
                  </a:lnTo>
                  <a:lnTo>
                    <a:pt x="624327" y="154431"/>
                  </a:lnTo>
                  <a:lnTo>
                    <a:pt x="644812" y="190668"/>
                  </a:lnTo>
                  <a:lnTo>
                    <a:pt x="660703" y="229144"/>
                  </a:lnTo>
                  <a:lnTo>
                    <a:pt x="671762" y="269275"/>
                  </a:lnTo>
                  <a:lnTo>
                    <a:pt x="677825" y="310462"/>
                  </a:lnTo>
                  <a:lnTo>
                    <a:pt x="679023" y="335428"/>
                  </a:lnTo>
                  <a:lnTo>
                    <a:pt x="679013" y="343758"/>
                  </a:lnTo>
                  <a:lnTo>
                    <a:pt x="675901" y="385285"/>
                  </a:lnTo>
                  <a:lnTo>
                    <a:pt x="667730" y="426123"/>
                  </a:lnTo>
                  <a:lnTo>
                    <a:pt x="654623" y="465653"/>
                  </a:lnTo>
                  <a:lnTo>
                    <a:pt x="636777" y="503285"/>
                  </a:lnTo>
                  <a:lnTo>
                    <a:pt x="614458" y="538458"/>
                  </a:lnTo>
                  <a:lnTo>
                    <a:pt x="588002" y="570639"/>
                  </a:lnTo>
                  <a:lnTo>
                    <a:pt x="557813" y="599338"/>
                  </a:lnTo>
                  <a:lnTo>
                    <a:pt x="524340" y="624130"/>
                  </a:lnTo>
                  <a:lnTo>
                    <a:pt x="488083" y="644643"/>
                  </a:lnTo>
                  <a:lnTo>
                    <a:pt x="449591" y="660566"/>
                  </a:lnTo>
                  <a:lnTo>
                    <a:pt x="409449" y="671658"/>
                  </a:lnTo>
                  <a:lnTo>
                    <a:pt x="368254" y="677754"/>
                  </a:lnTo>
                  <a:lnTo>
                    <a:pt x="343286" y="678973"/>
                  </a:lnTo>
                  <a:lnTo>
                    <a:pt x="334955" y="678970"/>
                  </a:lnTo>
                  <a:lnTo>
                    <a:pt x="293428" y="675894"/>
                  </a:lnTo>
                  <a:lnTo>
                    <a:pt x="252595" y="667757"/>
                  </a:lnTo>
                  <a:lnTo>
                    <a:pt x="213073" y="654684"/>
                  </a:lnTo>
                  <a:lnTo>
                    <a:pt x="175453" y="636871"/>
                  </a:lnTo>
                  <a:lnTo>
                    <a:pt x="140296" y="614582"/>
                  </a:lnTo>
                  <a:lnTo>
                    <a:pt x="108136" y="588155"/>
                  </a:lnTo>
                  <a:lnTo>
                    <a:pt x="90485" y="570479"/>
                  </a:lnTo>
                  <a:close/>
                </a:path>
              </a:pathLst>
            </a:custGeom>
            <a:solidFill>
              <a:srgbClr val="FBC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44424" y="8762814"/>
              <a:ext cx="923290" cy="923290"/>
            </a:xfrm>
            <a:custGeom>
              <a:avLst/>
              <a:gdLst/>
              <a:ahLst/>
              <a:cxnLst/>
              <a:rect l="l" t="t" r="r" b="b"/>
              <a:pathLst>
                <a:path w="923290" h="923290">
                  <a:moveTo>
                    <a:pt x="123029" y="775659"/>
                  </a:moveTo>
                  <a:lnTo>
                    <a:pt x="93901" y="740987"/>
                  </a:lnTo>
                  <a:lnTo>
                    <a:pt x="68314" y="703624"/>
                  </a:lnTo>
                  <a:lnTo>
                    <a:pt x="46515" y="663930"/>
                  </a:lnTo>
                  <a:lnTo>
                    <a:pt x="28713" y="622287"/>
                  </a:lnTo>
                  <a:lnTo>
                    <a:pt x="15081" y="579097"/>
                  </a:lnTo>
                  <a:lnTo>
                    <a:pt x="5749" y="534775"/>
                  </a:lnTo>
                  <a:lnTo>
                    <a:pt x="808" y="489748"/>
                  </a:lnTo>
                  <a:lnTo>
                    <a:pt x="0" y="467106"/>
                  </a:lnTo>
                  <a:lnTo>
                    <a:pt x="13" y="455780"/>
                  </a:lnTo>
                  <a:lnTo>
                    <a:pt x="2843" y="410565"/>
                  </a:lnTo>
                  <a:lnTo>
                    <a:pt x="10091" y="365841"/>
                  </a:lnTo>
                  <a:lnTo>
                    <a:pt x="21687" y="322039"/>
                  </a:lnTo>
                  <a:lnTo>
                    <a:pt x="37521" y="279581"/>
                  </a:lnTo>
                  <a:lnTo>
                    <a:pt x="57439" y="238876"/>
                  </a:lnTo>
                  <a:lnTo>
                    <a:pt x="81249" y="200316"/>
                  </a:lnTo>
                  <a:lnTo>
                    <a:pt x="108722" y="164272"/>
                  </a:lnTo>
                  <a:lnTo>
                    <a:pt x="139595" y="131092"/>
                  </a:lnTo>
                  <a:lnTo>
                    <a:pt x="173568" y="101094"/>
                  </a:lnTo>
                  <a:lnTo>
                    <a:pt x="210315" y="74568"/>
                  </a:lnTo>
                  <a:lnTo>
                    <a:pt x="249483" y="51769"/>
                  </a:lnTo>
                  <a:lnTo>
                    <a:pt x="290693" y="32917"/>
                  </a:lnTo>
                  <a:lnTo>
                    <a:pt x="333550" y="18193"/>
                  </a:lnTo>
                  <a:lnTo>
                    <a:pt x="377640" y="7739"/>
                  </a:lnTo>
                  <a:lnTo>
                    <a:pt x="422539" y="1657"/>
                  </a:lnTo>
                  <a:lnTo>
                    <a:pt x="456488" y="0"/>
                  </a:lnTo>
                  <a:lnTo>
                    <a:pt x="467814" y="3"/>
                  </a:lnTo>
                  <a:lnTo>
                    <a:pt x="513030" y="2795"/>
                  </a:lnTo>
                  <a:lnTo>
                    <a:pt x="557751" y="10005"/>
                  </a:lnTo>
                  <a:lnTo>
                    <a:pt x="601546" y="21565"/>
                  </a:lnTo>
                  <a:lnTo>
                    <a:pt x="643993" y="37362"/>
                  </a:lnTo>
                  <a:lnTo>
                    <a:pt x="684684" y="57244"/>
                  </a:lnTo>
                  <a:lnTo>
                    <a:pt x="723226" y="81020"/>
                  </a:lnTo>
                  <a:lnTo>
                    <a:pt x="759250" y="108462"/>
                  </a:lnTo>
                  <a:lnTo>
                    <a:pt x="792406" y="139305"/>
                  </a:lnTo>
                  <a:lnTo>
                    <a:pt x="822378" y="173251"/>
                  </a:lnTo>
                  <a:lnTo>
                    <a:pt x="848875" y="209974"/>
                  </a:lnTo>
                  <a:lnTo>
                    <a:pt x="871642" y="249120"/>
                  </a:lnTo>
                  <a:lnTo>
                    <a:pt x="890461" y="290312"/>
                  </a:lnTo>
                  <a:lnTo>
                    <a:pt x="905150" y="333154"/>
                  </a:lnTo>
                  <a:lnTo>
                    <a:pt x="915567" y="377233"/>
                  </a:lnTo>
                  <a:lnTo>
                    <a:pt x="921613" y="422124"/>
                  </a:lnTo>
                  <a:lnTo>
                    <a:pt x="923242" y="456069"/>
                  </a:lnTo>
                  <a:lnTo>
                    <a:pt x="923228" y="467395"/>
                  </a:lnTo>
                  <a:lnTo>
                    <a:pt x="920399" y="512610"/>
                  </a:lnTo>
                  <a:lnTo>
                    <a:pt x="913150" y="557334"/>
                  </a:lnTo>
                  <a:lnTo>
                    <a:pt x="901553" y="601135"/>
                  </a:lnTo>
                  <a:lnTo>
                    <a:pt x="885720" y="643593"/>
                  </a:lnTo>
                  <a:lnTo>
                    <a:pt x="865802" y="684298"/>
                  </a:lnTo>
                  <a:lnTo>
                    <a:pt x="841992" y="722858"/>
                  </a:lnTo>
                  <a:lnTo>
                    <a:pt x="814518" y="758902"/>
                  </a:lnTo>
                  <a:lnTo>
                    <a:pt x="783646" y="792083"/>
                  </a:lnTo>
                  <a:lnTo>
                    <a:pt x="749673" y="822081"/>
                  </a:lnTo>
                  <a:lnTo>
                    <a:pt x="712925" y="848606"/>
                  </a:lnTo>
                  <a:lnTo>
                    <a:pt x="673758" y="871405"/>
                  </a:lnTo>
                  <a:lnTo>
                    <a:pt x="632547" y="890257"/>
                  </a:lnTo>
                  <a:lnTo>
                    <a:pt x="589690" y="904981"/>
                  </a:lnTo>
                  <a:lnTo>
                    <a:pt x="545600" y="915434"/>
                  </a:lnTo>
                  <a:lnTo>
                    <a:pt x="500701" y="921518"/>
                  </a:lnTo>
                  <a:lnTo>
                    <a:pt x="466753" y="923174"/>
                  </a:lnTo>
                  <a:lnTo>
                    <a:pt x="455426" y="923171"/>
                  </a:lnTo>
                  <a:lnTo>
                    <a:pt x="410210" y="920379"/>
                  </a:lnTo>
                  <a:lnTo>
                    <a:pt x="365490" y="913168"/>
                  </a:lnTo>
                  <a:lnTo>
                    <a:pt x="321695" y="901609"/>
                  </a:lnTo>
                  <a:lnTo>
                    <a:pt x="279248" y="885812"/>
                  </a:lnTo>
                  <a:lnTo>
                    <a:pt x="238557" y="865930"/>
                  </a:lnTo>
                  <a:lnTo>
                    <a:pt x="200014" y="842153"/>
                  </a:lnTo>
                  <a:lnTo>
                    <a:pt x="163991" y="814712"/>
                  </a:lnTo>
                  <a:lnTo>
                    <a:pt x="130834" y="783870"/>
                  </a:lnTo>
                  <a:lnTo>
                    <a:pt x="123029" y="775659"/>
                  </a:lnTo>
                  <a:close/>
                </a:path>
              </a:pathLst>
            </a:custGeom>
            <a:solidFill>
              <a:srgbClr val="F5D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79055" y="8514526"/>
              <a:ext cx="877569" cy="877569"/>
            </a:xfrm>
            <a:custGeom>
              <a:avLst/>
              <a:gdLst/>
              <a:ahLst/>
              <a:cxnLst/>
              <a:rect l="l" t="t" r="r" b="b"/>
              <a:pathLst>
                <a:path w="877570" h="877570">
                  <a:moveTo>
                    <a:pt x="116937" y="737253"/>
                  </a:moveTo>
                  <a:lnTo>
                    <a:pt x="89251" y="704297"/>
                  </a:lnTo>
                  <a:lnTo>
                    <a:pt x="64932" y="668784"/>
                  </a:lnTo>
                  <a:lnTo>
                    <a:pt x="44212" y="631055"/>
                  </a:lnTo>
                  <a:lnTo>
                    <a:pt x="27292" y="591474"/>
                  </a:lnTo>
                  <a:lnTo>
                    <a:pt x="14334" y="550423"/>
                  </a:lnTo>
                  <a:lnTo>
                    <a:pt x="5465" y="508295"/>
                  </a:lnTo>
                  <a:lnTo>
                    <a:pt x="768" y="465498"/>
                  </a:lnTo>
                  <a:lnTo>
                    <a:pt x="0" y="443977"/>
                  </a:lnTo>
                  <a:lnTo>
                    <a:pt x="12" y="433212"/>
                  </a:lnTo>
                  <a:lnTo>
                    <a:pt x="2702" y="390235"/>
                  </a:lnTo>
                  <a:lnTo>
                    <a:pt x="9591" y="347726"/>
                  </a:lnTo>
                  <a:lnTo>
                    <a:pt x="20614" y="306093"/>
                  </a:lnTo>
                  <a:lnTo>
                    <a:pt x="35664" y="265737"/>
                  </a:lnTo>
                  <a:lnTo>
                    <a:pt x="54595" y="227048"/>
                  </a:lnTo>
                  <a:lnTo>
                    <a:pt x="77226" y="190397"/>
                  </a:lnTo>
                  <a:lnTo>
                    <a:pt x="103339" y="156138"/>
                  </a:lnTo>
                  <a:lnTo>
                    <a:pt x="132593" y="124504"/>
                  </a:lnTo>
                  <a:lnTo>
                    <a:pt x="164974" y="96088"/>
                  </a:lnTo>
                  <a:lnTo>
                    <a:pt x="199902" y="70875"/>
                  </a:lnTo>
                  <a:lnTo>
                    <a:pt x="237130" y="49205"/>
                  </a:lnTo>
                  <a:lnTo>
                    <a:pt x="276300" y="31287"/>
                  </a:lnTo>
                  <a:lnTo>
                    <a:pt x="317035" y="17292"/>
                  </a:lnTo>
                  <a:lnTo>
                    <a:pt x="358942" y="7356"/>
                  </a:lnTo>
                  <a:lnTo>
                    <a:pt x="401618" y="1574"/>
                  </a:lnTo>
                  <a:lnTo>
                    <a:pt x="433885" y="0"/>
                  </a:lnTo>
                  <a:lnTo>
                    <a:pt x="444651" y="3"/>
                  </a:lnTo>
                  <a:lnTo>
                    <a:pt x="487628" y="2657"/>
                  </a:lnTo>
                  <a:lnTo>
                    <a:pt x="530134" y="9510"/>
                  </a:lnTo>
                  <a:lnTo>
                    <a:pt x="571761" y="20497"/>
                  </a:lnTo>
                  <a:lnTo>
                    <a:pt x="612106" y="35512"/>
                  </a:lnTo>
                  <a:lnTo>
                    <a:pt x="650782" y="54410"/>
                  </a:lnTo>
                  <a:lnTo>
                    <a:pt x="687416" y="77009"/>
                  </a:lnTo>
                  <a:lnTo>
                    <a:pt x="721656" y="103092"/>
                  </a:lnTo>
                  <a:lnTo>
                    <a:pt x="753171" y="132407"/>
                  </a:lnTo>
                  <a:lnTo>
                    <a:pt x="781659" y="164672"/>
                  </a:lnTo>
                  <a:lnTo>
                    <a:pt x="806843" y="199577"/>
                  </a:lnTo>
                  <a:lnTo>
                    <a:pt x="828484" y="236785"/>
                  </a:lnTo>
                  <a:lnTo>
                    <a:pt x="846371" y="275937"/>
                  </a:lnTo>
                  <a:lnTo>
                    <a:pt x="860332" y="316658"/>
                  </a:lnTo>
                  <a:lnTo>
                    <a:pt x="870234" y="358554"/>
                  </a:lnTo>
                  <a:lnTo>
                    <a:pt x="875980" y="401222"/>
                  </a:lnTo>
                  <a:lnTo>
                    <a:pt x="877528" y="433486"/>
                  </a:lnTo>
                  <a:lnTo>
                    <a:pt x="877516" y="444252"/>
                  </a:lnTo>
                  <a:lnTo>
                    <a:pt x="874826" y="487228"/>
                  </a:lnTo>
                  <a:lnTo>
                    <a:pt x="867937" y="529737"/>
                  </a:lnTo>
                  <a:lnTo>
                    <a:pt x="856914" y="571370"/>
                  </a:lnTo>
                  <a:lnTo>
                    <a:pt x="841865" y="611726"/>
                  </a:lnTo>
                  <a:lnTo>
                    <a:pt x="822933" y="650416"/>
                  </a:lnTo>
                  <a:lnTo>
                    <a:pt x="800301" y="687066"/>
                  </a:lnTo>
                  <a:lnTo>
                    <a:pt x="774188" y="721326"/>
                  </a:lnTo>
                  <a:lnTo>
                    <a:pt x="744845" y="752863"/>
                  </a:lnTo>
                  <a:lnTo>
                    <a:pt x="712554" y="781376"/>
                  </a:lnTo>
                  <a:lnTo>
                    <a:pt x="677626" y="806588"/>
                  </a:lnTo>
                  <a:lnTo>
                    <a:pt x="640398" y="828258"/>
                  </a:lnTo>
                  <a:lnTo>
                    <a:pt x="601228" y="846177"/>
                  </a:lnTo>
                  <a:lnTo>
                    <a:pt x="560493" y="860171"/>
                  </a:lnTo>
                  <a:lnTo>
                    <a:pt x="518586" y="870107"/>
                  </a:lnTo>
                  <a:lnTo>
                    <a:pt x="475910" y="875889"/>
                  </a:lnTo>
                  <a:lnTo>
                    <a:pt x="443642" y="877464"/>
                  </a:lnTo>
                  <a:lnTo>
                    <a:pt x="432876" y="877461"/>
                  </a:lnTo>
                  <a:lnTo>
                    <a:pt x="389899" y="874807"/>
                  </a:lnTo>
                  <a:lnTo>
                    <a:pt x="347393" y="867953"/>
                  </a:lnTo>
                  <a:lnTo>
                    <a:pt x="305767" y="856967"/>
                  </a:lnTo>
                  <a:lnTo>
                    <a:pt x="265422" y="841952"/>
                  </a:lnTo>
                  <a:lnTo>
                    <a:pt x="226745" y="823054"/>
                  </a:lnTo>
                  <a:lnTo>
                    <a:pt x="190111" y="800454"/>
                  </a:lnTo>
                  <a:lnTo>
                    <a:pt x="155872" y="774372"/>
                  </a:lnTo>
                  <a:lnTo>
                    <a:pt x="124356" y="745057"/>
                  </a:lnTo>
                  <a:lnTo>
                    <a:pt x="116937" y="737253"/>
                  </a:lnTo>
                  <a:close/>
                </a:path>
              </a:pathLst>
            </a:custGeom>
            <a:solidFill>
              <a:srgbClr val="D4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340" dirty="0"/>
              <a:t>Мероприятия</a:t>
            </a:r>
            <a:r>
              <a:rPr spc="-960" dirty="0"/>
              <a:t> </a:t>
            </a:r>
            <a:r>
              <a:rPr spc="-335" dirty="0"/>
              <a:t>проекта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Разработка</a:t>
            </a:r>
            <a:r>
              <a:rPr spc="-85" dirty="0"/>
              <a:t> </a:t>
            </a:r>
            <a:r>
              <a:rPr spc="-140" dirty="0"/>
              <a:t>методических</a:t>
            </a:r>
            <a:r>
              <a:rPr spc="-85" dirty="0"/>
              <a:t> </a:t>
            </a:r>
            <a:r>
              <a:rPr spc="-110" dirty="0"/>
              <a:t>материалов</a:t>
            </a:r>
            <a:r>
              <a:rPr spc="-85" dirty="0"/>
              <a:t> </a:t>
            </a:r>
            <a:r>
              <a:rPr spc="-114" dirty="0"/>
              <a:t>для</a:t>
            </a:r>
            <a:r>
              <a:rPr spc="-85" dirty="0"/>
              <a:t> </a:t>
            </a:r>
            <a:r>
              <a:rPr spc="-145" dirty="0"/>
              <a:t>реализации</a:t>
            </a:r>
            <a:r>
              <a:rPr spc="-85" dirty="0"/>
              <a:t> </a:t>
            </a:r>
            <a:r>
              <a:rPr spc="-10" dirty="0"/>
              <a:t>проекта</a:t>
            </a:r>
          </a:p>
          <a:p>
            <a:pPr marL="12700" marR="414020">
              <a:lnSpc>
                <a:spcPts val="8250"/>
              </a:lnSpc>
              <a:spcBef>
                <a:spcPts val="1050"/>
              </a:spcBef>
            </a:pPr>
            <a:r>
              <a:rPr spc="-75" dirty="0"/>
              <a:t>Просветительские</a:t>
            </a:r>
            <a:r>
              <a:rPr spc="-100" dirty="0"/>
              <a:t> </a:t>
            </a:r>
            <a:r>
              <a:rPr spc="-225" dirty="0"/>
              <a:t>и</a:t>
            </a:r>
            <a:r>
              <a:rPr spc="-100" dirty="0"/>
              <a:t> практические </a:t>
            </a:r>
            <a:r>
              <a:rPr spc="-120" dirty="0"/>
              <a:t>мероприятия</a:t>
            </a:r>
            <a:r>
              <a:rPr spc="-100" dirty="0"/>
              <a:t> </a:t>
            </a:r>
            <a:r>
              <a:rPr dirty="0"/>
              <a:t>в</a:t>
            </a:r>
            <a:r>
              <a:rPr spc="-100" dirty="0"/>
              <a:t> </a:t>
            </a:r>
            <a:r>
              <a:rPr spc="-10" dirty="0"/>
              <a:t>школа </a:t>
            </a:r>
            <a:r>
              <a:rPr spc="-110" dirty="0"/>
              <a:t>Семинары</a:t>
            </a:r>
            <a:r>
              <a:rPr spc="-90" dirty="0"/>
              <a:t> </a:t>
            </a:r>
            <a:r>
              <a:rPr spc="-114" dirty="0"/>
              <a:t>для</a:t>
            </a:r>
            <a:r>
              <a:rPr spc="-85" dirty="0"/>
              <a:t> </a:t>
            </a:r>
            <a:r>
              <a:rPr spc="-165" dirty="0"/>
              <a:t>педагогов</a:t>
            </a:r>
            <a:r>
              <a:rPr spc="-85" dirty="0"/>
              <a:t> </a:t>
            </a:r>
            <a:r>
              <a:rPr spc="-100" dirty="0"/>
              <a:t>общеобразовательных</a:t>
            </a:r>
            <a:r>
              <a:rPr spc="-85" dirty="0"/>
              <a:t> </a:t>
            </a:r>
            <a:r>
              <a:rPr spc="-65" dirty="0"/>
              <a:t>учреждений </a:t>
            </a:r>
            <a:r>
              <a:rPr spc="-70" dirty="0"/>
              <a:t>Круглые</a:t>
            </a:r>
            <a:r>
              <a:rPr spc="-114" dirty="0"/>
              <a:t> </a:t>
            </a:r>
            <a:r>
              <a:rPr spc="-10" dirty="0"/>
              <a:t>столы</a:t>
            </a:r>
          </a:p>
          <a:p>
            <a:pPr marL="12700">
              <a:lnSpc>
                <a:spcPct val="100000"/>
              </a:lnSpc>
              <a:spcBef>
                <a:spcPts val="3600"/>
              </a:spcBef>
            </a:pPr>
            <a:r>
              <a:rPr spc="-100" dirty="0"/>
              <a:t>Освещение</a:t>
            </a:r>
            <a:r>
              <a:rPr spc="-65" dirty="0"/>
              <a:t> </a:t>
            </a:r>
            <a:r>
              <a:rPr spc="-145" dirty="0"/>
              <a:t>социальной</a:t>
            </a:r>
            <a:r>
              <a:rPr spc="-50" dirty="0"/>
              <a:t> </a:t>
            </a:r>
            <a:r>
              <a:rPr spc="-10" dirty="0"/>
              <a:t>значимости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92738"/>
            <a:ext cx="6181724" cy="42942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17326" y="0"/>
            <a:ext cx="5070673" cy="47935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79733"/>
            <a:ext cx="3837336" cy="38072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132" y="620012"/>
            <a:ext cx="2162174" cy="21621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2556" y="7419578"/>
            <a:ext cx="2635443" cy="2867421"/>
          </a:xfrm>
          <a:prstGeom prst="rect">
            <a:avLst/>
          </a:prstGeom>
        </p:spPr>
      </p:pic>
      <p:pic>
        <p:nvPicPr>
          <p:cNvPr id="7" name="object 7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15881" y="6926927"/>
            <a:ext cx="1219199" cy="1219199"/>
          </a:xfrm>
          <a:prstGeom prst="rect">
            <a:avLst/>
          </a:prstGeom>
        </p:spPr>
      </p:pic>
      <p:pic>
        <p:nvPicPr>
          <p:cNvPr id="8" name="object 8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51857" y="6927371"/>
            <a:ext cx="1219199" cy="1219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10872" y="6287278"/>
            <a:ext cx="295274" cy="380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731" y="5488278"/>
            <a:ext cx="4465320" cy="768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u="heavy" spc="-20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Lucida Sans Unicode"/>
                <a:cs typeface="Lucida Sans Unicode"/>
                <a:hlinkClick r:id="rId12"/>
              </a:rPr>
              <a:t>ХОСПИС.</a:t>
            </a:r>
            <a:r>
              <a:rPr sz="4850" spc="-20" dirty="0">
                <a:solidFill>
                  <a:srgbClr val="004AAC"/>
                </a:solidFill>
                <a:latin typeface="Lucida Sans Unicode"/>
                <a:cs typeface="Lucida Sans Unicode"/>
                <a:hlinkClick r:id="rId12"/>
              </a:rPr>
              <a:t>Д</a:t>
            </a:r>
            <a:r>
              <a:rPr sz="4850" u="heavy" spc="-20" dirty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Lucida Sans Unicode"/>
                <a:cs typeface="Lucida Sans Unicode"/>
                <a:hlinkClick r:id="rId12"/>
              </a:rPr>
              <a:t>ЕТИ</a:t>
            </a:r>
            <a:endParaRPr sz="4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63583" y="7013457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4">
                <a:moveTo>
                  <a:pt x="0" y="1048068"/>
                </a:moveTo>
                <a:lnTo>
                  <a:pt x="0" y="0"/>
                </a:lnTo>
              </a:path>
            </a:pathLst>
          </a:custGeom>
          <a:ln w="19049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05673" y="8572500"/>
            <a:ext cx="6135878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100"/>
              </a:spcBef>
            </a:pPr>
            <a:r>
              <a:rPr sz="2500" spc="-80" dirty="0">
                <a:solidFill>
                  <a:srgbClr val="004AAC"/>
                </a:solidFill>
                <a:latin typeface="Lucida Sans Unicode"/>
                <a:cs typeface="Lucida Sans Unicode"/>
              </a:rPr>
              <a:t>тел.</a:t>
            </a:r>
            <a:r>
              <a:rPr sz="2500" spc="-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2500" spc="-350" dirty="0">
                <a:solidFill>
                  <a:srgbClr val="004AAC"/>
                </a:solidFill>
                <a:latin typeface="Lucida Sans Unicode"/>
                <a:cs typeface="Lucida Sans Unicode"/>
              </a:rPr>
              <a:t>+7</a:t>
            </a:r>
            <a:r>
              <a:rPr sz="2500" spc="-8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2500" spc="-200" dirty="0">
                <a:solidFill>
                  <a:srgbClr val="004AAC"/>
                </a:solidFill>
                <a:latin typeface="Lucida Sans Unicode"/>
                <a:cs typeface="Lucida Sans Unicode"/>
              </a:rPr>
              <a:t>931</a:t>
            </a:r>
            <a:r>
              <a:rPr sz="2500" spc="-90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2500" spc="-200" dirty="0">
                <a:solidFill>
                  <a:srgbClr val="004AAC"/>
                </a:solidFill>
                <a:latin typeface="Lucida Sans Unicode"/>
                <a:cs typeface="Lucida Sans Unicode"/>
              </a:rPr>
              <a:t>222</a:t>
            </a:r>
            <a:r>
              <a:rPr sz="2500" spc="-85" dirty="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sz="2500" spc="-20" dirty="0">
                <a:solidFill>
                  <a:srgbClr val="004AAC"/>
                </a:solidFill>
                <a:latin typeface="Lucida Sans Unicode"/>
                <a:cs typeface="Lucida Sans Unicode"/>
              </a:rPr>
              <a:t>1715</a:t>
            </a:r>
            <a:endParaRPr sz="2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500" spc="-275" dirty="0">
                <a:solidFill>
                  <a:srgbClr val="004AAC"/>
                </a:solidFill>
                <a:latin typeface="Lucida Sans Unicode"/>
                <a:cs typeface="Lucida Sans Unicode"/>
              </a:rPr>
              <a:t>e-</a:t>
            </a:r>
            <a:r>
              <a:rPr sz="2500" spc="-150" dirty="0">
                <a:solidFill>
                  <a:srgbClr val="004AAC"/>
                </a:solidFill>
                <a:latin typeface="Lucida Sans Unicode"/>
                <a:cs typeface="Lucida Sans Unicode"/>
              </a:rPr>
              <a:t>mail</a:t>
            </a:r>
            <a:r>
              <a:rPr sz="2500" spc="-150">
                <a:solidFill>
                  <a:srgbClr val="004AAC"/>
                </a:solidFill>
                <a:latin typeface="Lucida Sans Unicode"/>
                <a:cs typeface="Lucida Sans Unicode"/>
              </a:rPr>
              <a:t>:</a:t>
            </a:r>
            <a:r>
              <a:rPr sz="2500" spc="70">
                <a:solidFill>
                  <a:srgbClr val="004AAC"/>
                </a:solidFill>
                <a:latin typeface="Lucida Sans Unicode"/>
                <a:cs typeface="Lucida Sans Unicode"/>
              </a:rPr>
              <a:t> </a:t>
            </a:r>
            <a:r>
              <a:rPr lang="en-US" sz="2500" u="sng" spc="70" smtClean="0">
                <a:solidFill>
                  <a:srgbClr val="004AAC"/>
                </a:solidFill>
                <a:latin typeface="Lucida Sans Unicode"/>
                <a:cs typeface="Lucida Sans Unicode"/>
              </a:rPr>
              <a:t>managerschool</a:t>
            </a:r>
            <a:r>
              <a:rPr sz="2500" u="sng" spc="-155" dirty="0" smtClean="0">
                <a:solidFill>
                  <a:srgbClr val="004AAC"/>
                </a:solidFill>
                <a:latin typeface="Lucida Sans Unicode"/>
                <a:cs typeface="Lucida Sans Unicode"/>
                <a:hlinkClick r:id="rId13"/>
              </a:rPr>
              <a:t>@kids-</a:t>
            </a:r>
            <a:r>
              <a:rPr sz="2500" u="sng" spc="-85" dirty="0" smtClean="0">
                <a:solidFill>
                  <a:srgbClr val="004AAC"/>
                </a:solidFill>
                <a:latin typeface="Lucida Sans Unicode"/>
                <a:cs typeface="Lucida Sans Unicode"/>
                <a:hlinkClick r:id="rId13"/>
              </a:rPr>
              <a:t>hospice.ru</a:t>
            </a:r>
            <a:endParaRPr sz="2500" u="sng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7977" y="0"/>
            <a:ext cx="4744720" cy="1470025"/>
          </a:xfrm>
          <a:custGeom>
            <a:avLst/>
            <a:gdLst/>
            <a:ahLst/>
            <a:cxnLst/>
            <a:rect l="l" t="t" r="r" b="b"/>
            <a:pathLst>
              <a:path w="4744720" h="1470025">
                <a:moveTo>
                  <a:pt x="2939020" y="1418634"/>
                </a:moveTo>
                <a:lnTo>
                  <a:pt x="1805526" y="1418634"/>
                </a:lnTo>
                <a:lnTo>
                  <a:pt x="1493659" y="1329734"/>
                </a:lnTo>
                <a:lnTo>
                  <a:pt x="1450433" y="1304334"/>
                </a:lnTo>
                <a:lnTo>
                  <a:pt x="1365049" y="1278934"/>
                </a:lnTo>
                <a:lnTo>
                  <a:pt x="1322906" y="1253534"/>
                </a:lnTo>
                <a:lnTo>
                  <a:pt x="1281140" y="1240834"/>
                </a:lnTo>
                <a:lnTo>
                  <a:pt x="1239758" y="1215434"/>
                </a:lnTo>
                <a:lnTo>
                  <a:pt x="1198766" y="1202734"/>
                </a:lnTo>
                <a:lnTo>
                  <a:pt x="1158173" y="1177334"/>
                </a:lnTo>
                <a:lnTo>
                  <a:pt x="1117987" y="1164634"/>
                </a:lnTo>
                <a:lnTo>
                  <a:pt x="1038862" y="1113834"/>
                </a:lnTo>
                <a:lnTo>
                  <a:pt x="961450" y="1063034"/>
                </a:lnTo>
                <a:lnTo>
                  <a:pt x="885813" y="1012234"/>
                </a:lnTo>
                <a:lnTo>
                  <a:pt x="812008" y="961434"/>
                </a:lnTo>
                <a:lnTo>
                  <a:pt x="740097" y="910634"/>
                </a:lnTo>
                <a:lnTo>
                  <a:pt x="704870" y="885234"/>
                </a:lnTo>
                <a:lnTo>
                  <a:pt x="670138" y="859834"/>
                </a:lnTo>
                <a:lnTo>
                  <a:pt x="635910" y="821734"/>
                </a:lnTo>
                <a:lnTo>
                  <a:pt x="602192" y="796334"/>
                </a:lnTo>
                <a:lnTo>
                  <a:pt x="568992" y="770934"/>
                </a:lnTo>
                <a:lnTo>
                  <a:pt x="536318" y="732834"/>
                </a:lnTo>
                <a:lnTo>
                  <a:pt x="504176" y="707434"/>
                </a:lnTo>
                <a:lnTo>
                  <a:pt x="472575" y="669334"/>
                </a:lnTo>
                <a:lnTo>
                  <a:pt x="441522" y="631234"/>
                </a:lnTo>
                <a:lnTo>
                  <a:pt x="411024" y="605834"/>
                </a:lnTo>
                <a:lnTo>
                  <a:pt x="381089" y="567734"/>
                </a:lnTo>
                <a:lnTo>
                  <a:pt x="351724" y="542334"/>
                </a:lnTo>
                <a:lnTo>
                  <a:pt x="322937" y="504234"/>
                </a:lnTo>
                <a:lnTo>
                  <a:pt x="294735" y="466134"/>
                </a:lnTo>
                <a:lnTo>
                  <a:pt x="267126" y="428034"/>
                </a:lnTo>
                <a:lnTo>
                  <a:pt x="240116" y="389934"/>
                </a:lnTo>
                <a:lnTo>
                  <a:pt x="213715" y="351834"/>
                </a:lnTo>
                <a:lnTo>
                  <a:pt x="187928" y="326434"/>
                </a:lnTo>
                <a:lnTo>
                  <a:pt x="162764" y="288334"/>
                </a:lnTo>
                <a:lnTo>
                  <a:pt x="138229" y="250234"/>
                </a:lnTo>
                <a:lnTo>
                  <a:pt x="114332" y="212134"/>
                </a:lnTo>
                <a:lnTo>
                  <a:pt x="91080" y="161334"/>
                </a:lnTo>
                <a:lnTo>
                  <a:pt x="68481" y="123234"/>
                </a:lnTo>
                <a:lnTo>
                  <a:pt x="46541" y="85134"/>
                </a:lnTo>
                <a:lnTo>
                  <a:pt x="25268" y="47034"/>
                </a:lnTo>
                <a:lnTo>
                  <a:pt x="4670" y="8934"/>
                </a:lnTo>
                <a:lnTo>
                  <a:pt x="0" y="0"/>
                </a:lnTo>
                <a:lnTo>
                  <a:pt x="4744546" y="0"/>
                </a:lnTo>
                <a:lnTo>
                  <a:pt x="4719278" y="47034"/>
                </a:lnTo>
                <a:lnTo>
                  <a:pt x="4698005" y="85134"/>
                </a:lnTo>
                <a:lnTo>
                  <a:pt x="4676065" y="123234"/>
                </a:lnTo>
                <a:lnTo>
                  <a:pt x="4653465" y="161334"/>
                </a:lnTo>
                <a:lnTo>
                  <a:pt x="4630213" y="212134"/>
                </a:lnTo>
                <a:lnTo>
                  <a:pt x="4606317" y="250234"/>
                </a:lnTo>
                <a:lnTo>
                  <a:pt x="4581782" y="288334"/>
                </a:lnTo>
                <a:lnTo>
                  <a:pt x="4556618" y="326434"/>
                </a:lnTo>
                <a:lnTo>
                  <a:pt x="4530831" y="351834"/>
                </a:lnTo>
                <a:lnTo>
                  <a:pt x="4504430" y="389934"/>
                </a:lnTo>
                <a:lnTo>
                  <a:pt x="4477420" y="428034"/>
                </a:lnTo>
                <a:lnTo>
                  <a:pt x="4449811" y="466134"/>
                </a:lnTo>
                <a:lnTo>
                  <a:pt x="4421609" y="504234"/>
                </a:lnTo>
                <a:lnTo>
                  <a:pt x="4392822" y="542334"/>
                </a:lnTo>
                <a:lnTo>
                  <a:pt x="4363457" y="567734"/>
                </a:lnTo>
                <a:lnTo>
                  <a:pt x="4333522" y="605834"/>
                </a:lnTo>
                <a:lnTo>
                  <a:pt x="4303024" y="631234"/>
                </a:lnTo>
                <a:lnTo>
                  <a:pt x="4271971" y="669334"/>
                </a:lnTo>
                <a:lnTo>
                  <a:pt x="4240370" y="707434"/>
                </a:lnTo>
                <a:lnTo>
                  <a:pt x="4208228" y="732834"/>
                </a:lnTo>
                <a:lnTo>
                  <a:pt x="4175554" y="770934"/>
                </a:lnTo>
                <a:lnTo>
                  <a:pt x="4142354" y="796334"/>
                </a:lnTo>
                <a:lnTo>
                  <a:pt x="4108636" y="821734"/>
                </a:lnTo>
                <a:lnTo>
                  <a:pt x="4074408" y="859834"/>
                </a:lnTo>
                <a:lnTo>
                  <a:pt x="4039676" y="885234"/>
                </a:lnTo>
                <a:lnTo>
                  <a:pt x="4004449" y="910634"/>
                </a:lnTo>
                <a:lnTo>
                  <a:pt x="3932538" y="961434"/>
                </a:lnTo>
                <a:lnTo>
                  <a:pt x="3858733" y="1012234"/>
                </a:lnTo>
                <a:lnTo>
                  <a:pt x="3783096" y="1063034"/>
                </a:lnTo>
                <a:lnTo>
                  <a:pt x="3705684" y="1113834"/>
                </a:lnTo>
                <a:lnTo>
                  <a:pt x="3626559" y="1164634"/>
                </a:lnTo>
                <a:lnTo>
                  <a:pt x="3586372" y="1177334"/>
                </a:lnTo>
                <a:lnTo>
                  <a:pt x="3545780" y="1202734"/>
                </a:lnTo>
                <a:lnTo>
                  <a:pt x="3504788" y="1215434"/>
                </a:lnTo>
                <a:lnTo>
                  <a:pt x="3463406" y="1240834"/>
                </a:lnTo>
                <a:lnTo>
                  <a:pt x="3421640" y="1253534"/>
                </a:lnTo>
                <a:lnTo>
                  <a:pt x="3379497" y="1278934"/>
                </a:lnTo>
                <a:lnTo>
                  <a:pt x="3294113" y="1304334"/>
                </a:lnTo>
                <a:lnTo>
                  <a:pt x="3250887" y="1329734"/>
                </a:lnTo>
                <a:lnTo>
                  <a:pt x="2939020" y="1418634"/>
                </a:lnTo>
                <a:close/>
              </a:path>
              <a:path w="4744720" h="1470025">
                <a:moveTo>
                  <a:pt x="2800801" y="1444034"/>
                </a:moveTo>
                <a:lnTo>
                  <a:pt x="1943745" y="1444034"/>
                </a:lnTo>
                <a:lnTo>
                  <a:pt x="1851315" y="1418634"/>
                </a:lnTo>
                <a:lnTo>
                  <a:pt x="2893231" y="1418634"/>
                </a:lnTo>
                <a:lnTo>
                  <a:pt x="2800801" y="1444034"/>
                </a:lnTo>
                <a:close/>
              </a:path>
              <a:path w="4744720" h="1470025">
                <a:moveTo>
                  <a:pt x="2707283" y="1456734"/>
                </a:moveTo>
                <a:lnTo>
                  <a:pt x="2037262" y="1456734"/>
                </a:lnTo>
                <a:lnTo>
                  <a:pt x="1990371" y="1444034"/>
                </a:lnTo>
                <a:lnTo>
                  <a:pt x="2754174" y="1444034"/>
                </a:lnTo>
                <a:lnTo>
                  <a:pt x="2707283" y="1456734"/>
                </a:lnTo>
                <a:close/>
              </a:path>
              <a:path w="4744720" h="1470025">
                <a:moveTo>
                  <a:pt x="2612738" y="1469434"/>
                </a:moveTo>
                <a:lnTo>
                  <a:pt x="2131807" y="1469434"/>
                </a:lnTo>
                <a:lnTo>
                  <a:pt x="2084410" y="1456734"/>
                </a:lnTo>
                <a:lnTo>
                  <a:pt x="2660136" y="1456734"/>
                </a:lnTo>
                <a:lnTo>
                  <a:pt x="2612738" y="1469434"/>
                </a:lnTo>
                <a:close/>
              </a:path>
            </a:pathLst>
          </a:custGeom>
          <a:solidFill>
            <a:srgbClr val="FBC2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314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Lucida Sans Unicode</vt:lpstr>
      <vt:lpstr>Verdana</vt:lpstr>
      <vt:lpstr>Office Theme</vt:lpstr>
      <vt:lpstr>Презентация PowerPoint</vt:lpstr>
      <vt:lpstr>Цель проекта</vt:lpstr>
      <vt:lpstr>Социальная значимость</vt:lpstr>
      <vt:lpstr>Целевая аудитория</vt:lpstr>
      <vt:lpstr>Ключевые</vt:lpstr>
      <vt:lpstr>Мероприятия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жизни 17 03 2025</dc:title>
  <dc:creator>Максим Хотеев</dc:creator>
  <cp:keywords>DAGh-CyaanM,BAEFPNBF0PU,0</cp:keywords>
  <cp:lastModifiedBy>a.strueva</cp:lastModifiedBy>
  <cp:revision>6</cp:revision>
  <dcterms:created xsi:type="dcterms:W3CDTF">2025-10-15T13:22:01Z</dcterms:created>
  <dcterms:modified xsi:type="dcterms:W3CDTF">2025-11-12T11:56:27Z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2025-03-17T00:00:00Z</vt:filetime>
  </property>
  <property fmtid="{D5CDD505-2E9C-101B-9397-08002B2CF9AE}" pid="3" name="Creator">
    <vt:lpwstr>Canva</vt:lpwstr>
  </property>
  <property fmtid="{D5CDD505-2E9C-101B-9397-08002B2CF9AE}" pid="4" name="LastSaved">
    <vt:filetime>2025-10-15T00:00:00Z</vt:filetime>
  </property>
  <property fmtid="{D5CDD505-2E9C-101B-9397-08002B2CF9AE}" pid="5" name="Producer">
    <vt:lpwstr>Canva</vt:lpwstr>
  </property>
</Properties>
</file>