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docProps/custom.xml" ContentType="application/vnd.openxmlformats-officedocument.custom-properties+xml"/>
  <Default Extension="wdp" ContentType="image/vnd.ms-photo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00" r:id="rId2"/>
    <p:sldId id="299" r:id="rId3"/>
    <p:sldId id="302" r:id="rId4"/>
    <p:sldId id="309" r:id="rId5"/>
    <p:sldId id="310" r:id="rId6"/>
    <p:sldId id="321" r:id="rId7"/>
    <p:sldId id="306" r:id="rId8"/>
    <p:sldId id="317" r:id="rId9"/>
    <p:sldId id="322" r:id="rId10"/>
    <p:sldId id="323" r:id="rId11"/>
    <p:sldId id="324" r:id="rId12"/>
    <p:sldId id="313" r:id="rId13"/>
    <p:sldId id="314" r:id="rId14"/>
    <p:sldId id="308" r:id="rId15"/>
    <p:sldId id="319" r:id="rId16"/>
    <p:sldId id="315" r:id="rId17"/>
    <p:sldId id="320" r:id="rId18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96686" autoAdjust="0"/>
  </p:normalViewPr>
  <p:slideViewPr>
    <p:cSldViewPr>
      <p:cViewPr varScale="1">
        <p:scale>
          <a:sx n="73" d="100"/>
          <a:sy n="73" d="100"/>
        </p:scale>
        <p:origin x="-76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800AD3-DA69-4061-B2C5-16EE926C5DF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B141A-3C06-43ED-8399-4E591DD87A04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Психологические изменения ребенка </a:t>
          </a:r>
          <a:endParaRPr lang="ru-RU" sz="2400" dirty="0">
            <a:latin typeface="+mn-lt"/>
          </a:endParaRPr>
        </a:p>
      </dgm:t>
    </dgm:pt>
    <dgm:pt modelId="{EE91618A-FB20-4909-9EFE-73821DA995BB}" type="parTrans" cxnId="{172C9A32-F844-42AE-AB75-4246F7FD0D34}">
      <dgm:prSet/>
      <dgm:spPr/>
      <dgm:t>
        <a:bodyPr/>
        <a:lstStyle/>
        <a:p>
          <a:endParaRPr lang="ru-RU"/>
        </a:p>
      </dgm:t>
    </dgm:pt>
    <dgm:pt modelId="{8D52A7A1-65B9-4ED6-B3A0-2D21A2646286}" type="sibTrans" cxnId="{172C9A32-F844-42AE-AB75-4246F7FD0D34}">
      <dgm:prSet/>
      <dgm:spPr/>
      <dgm:t>
        <a:bodyPr/>
        <a:lstStyle/>
        <a:p>
          <a:endParaRPr lang="ru-RU"/>
        </a:p>
      </dgm:t>
    </dgm:pt>
    <dgm:pt modelId="{D6E48222-0FC9-464A-8C6F-FC483C8713D1}">
      <dgm:prSet phldrT="[Текст]" custT="1"/>
      <dgm:spPr/>
      <dgm:t>
        <a:bodyPr/>
        <a:lstStyle/>
        <a:p>
          <a:r>
            <a:rPr lang="ru-RU" sz="2400" dirty="0" smtClean="0">
              <a:latin typeface="+mn-lt"/>
            </a:rPr>
            <a:t>Поддержка родителей и повышение ресурсных возможностей семьи</a:t>
          </a:r>
          <a:endParaRPr lang="ru-RU" sz="2400" dirty="0">
            <a:latin typeface="+mn-lt"/>
          </a:endParaRPr>
        </a:p>
      </dgm:t>
    </dgm:pt>
    <dgm:pt modelId="{571941EA-79E5-4335-8572-BFA50F5AF888}" type="parTrans" cxnId="{676009DB-A97D-4836-AB87-903A6787EB40}">
      <dgm:prSet/>
      <dgm:spPr/>
      <dgm:t>
        <a:bodyPr/>
        <a:lstStyle/>
        <a:p>
          <a:endParaRPr lang="ru-RU"/>
        </a:p>
      </dgm:t>
    </dgm:pt>
    <dgm:pt modelId="{CFEC47B4-FE7E-46BE-9A81-B3C67E632C10}" type="sibTrans" cxnId="{676009DB-A97D-4836-AB87-903A6787EB40}">
      <dgm:prSet/>
      <dgm:spPr/>
      <dgm:t>
        <a:bodyPr/>
        <a:lstStyle/>
        <a:p>
          <a:endParaRPr lang="ru-RU"/>
        </a:p>
      </dgm:t>
    </dgm:pt>
    <dgm:pt modelId="{A59D7E42-2DF0-462A-92A6-AFD5680701F2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Включение родителей во все этапы комплексной помощи</a:t>
          </a:r>
          <a:endParaRPr lang="ru-RU" sz="2400" dirty="0">
            <a:latin typeface="+mn-lt"/>
          </a:endParaRPr>
        </a:p>
      </dgm:t>
    </dgm:pt>
    <dgm:pt modelId="{1D47104F-FA35-4011-8431-B3AC2CA00881}" type="parTrans" cxnId="{67244621-8574-48AD-BC34-5F336AFAFEFB}">
      <dgm:prSet/>
      <dgm:spPr/>
      <dgm:t>
        <a:bodyPr/>
        <a:lstStyle/>
        <a:p>
          <a:endParaRPr lang="ru-RU"/>
        </a:p>
      </dgm:t>
    </dgm:pt>
    <dgm:pt modelId="{30DF4E3B-C8D1-4C76-AEF9-3A3C519F22DE}" type="sibTrans" cxnId="{67244621-8574-48AD-BC34-5F336AFAFEFB}">
      <dgm:prSet/>
      <dgm:spPr/>
      <dgm:t>
        <a:bodyPr/>
        <a:lstStyle/>
        <a:p>
          <a:endParaRPr lang="ru-RU"/>
        </a:p>
      </dgm:t>
    </dgm:pt>
    <dgm:pt modelId="{DFAF4C76-78FA-4F54-A056-CAAFFD2CF7E5}" type="pres">
      <dgm:prSet presAssocID="{FC800AD3-DA69-4061-B2C5-16EE926C5DF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05BCF8-1FF6-4691-BB96-B706A8465AC5}" type="pres">
      <dgm:prSet presAssocID="{6CCB141A-3C06-43ED-8399-4E591DD87A04}" presName="node" presStyleLbl="node1" presStyleIdx="0" presStyleCnt="3" custScaleX="150707" custLinFactNeighborX="3462" custLinFactNeighborY="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4A6E0-62DA-4DDD-997D-2DCD1BAE3486}" type="pres">
      <dgm:prSet presAssocID="{8D52A7A1-65B9-4ED6-B3A0-2D21A2646286}" presName="sibTrans" presStyleCnt="0"/>
      <dgm:spPr/>
    </dgm:pt>
    <dgm:pt modelId="{E4868916-DAD1-4745-B45B-8D52FC343E18}" type="pres">
      <dgm:prSet presAssocID="{D6E48222-0FC9-464A-8C6F-FC483C8713D1}" presName="node" presStyleLbl="node1" presStyleIdx="1" presStyleCnt="3" custScaleX="150707" custLinFactNeighborX="3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49BC8-F3D5-48D9-8F4B-61BF930FE920}" type="pres">
      <dgm:prSet presAssocID="{CFEC47B4-FE7E-46BE-9A81-B3C67E632C10}" presName="sibTrans" presStyleCnt="0"/>
      <dgm:spPr/>
    </dgm:pt>
    <dgm:pt modelId="{16CAE77C-258E-412B-AA55-9BC1C20FD0AE}" type="pres">
      <dgm:prSet presAssocID="{A59D7E42-2DF0-462A-92A6-AFD5680701F2}" presName="node" presStyleLbl="node1" presStyleIdx="2" presStyleCnt="3" custScaleX="150707" custLinFactNeighborX="3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6009DB-A97D-4836-AB87-903A6787EB40}" srcId="{FC800AD3-DA69-4061-B2C5-16EE926C5DFE}" destId="{D6E48222-0FC9-464A-8C6F-FC483C8713D1}" srcOrd="1" destOrd="0" parTransId="{571941EA-79E5-4335-8572-BFA50F5AF888}" sibTransId="{CFEC47B4-FE7E-46BE-9A81-B3C67E632C10}"/>
    <dgm:cxn modelId="{00DFBC22-E16A-4348-93C9-148FA56D11B2}" type="presOf" srcId="{6CCB141A-3C06-43ED-8399-4E591DD87A04}" destId="{0305BCF8-1FF6-4691-BB96-B706A8465AC5}" srcOrd="0" destOrd="0" presId="urn:microsoft.com/office/officeart/2005/8/layout/default"/>
    <dgm:cxn modelId="{D6B18D09-87ED-44A2-A980-90F8BF37CFDC}" type="presOf" srcId="{FC800AD3-DA69-4061-B2C5-16EE926C5DFE}" destId="{DFAF4C76-78FA-4F54-A056-CAAFFD2CF7E5}" srcOrd="0" destOrd="0" presId="urn:microsoft.com/office/officeart/2005/8/layout/default"/>
    <dgm:cxn modelId="{F7D3A228-D86A-431D-95F8-168432210DEA}" type="presOf" srcId="{A59D7E42-2DF0-462A-92A6-AFD5680701F2}" destId="{16CAE77C-258E-412B-AA55-9BC1C20FD0AE}" srcOrd="0" destOrd="0" presId="urn:microsoft.com/office/officeart/2005/8/layout/default"/>
    <dgm:cxn modelId="{172C9A32-F844-42AE-AB75-4246F7FD0D34}" srcId="{FC800AD3-DA69-4061-B2C5-16EE926C5DFE}" destId="{6CCB141A-3C06-43ED-8399-4E591DD87A04}" srcOrd="0" destOrd="0" parTransId="{EE91618A-FB20-4909-9EFE-73821DA995BB}" sibTransId="{8D52A7A1-65B9-4ED6-B3A0-2D21A2646286}"/>
    <dgm:cxn modelId="{67244621-8574-48AD-BC34-5F336AFAFEFB}" srcId="{FC800AD3-DA69-4061-B2C5-16EE926C5DFE}" destId="{A59D7E42-2DF0-462A-92A6-AFD5680701F2}" srcOrd="2" destOrd="0" parTransId="{1D47104F-FA35-4011-8431-B3AC2CA00881}" sibTransId="{30DF4E3B-C8D1-4C76-AEF9-3A3C519F22DE}"/>
    <dgm:cxn modelId="{BE6735C7-3CB5-4935-8502-DEDCD3A01085}" type="presOf" srcId="{D6E48222-0FC9-464A-8C6F-FC483C8713D1}" destId="{E4868916-DAD1-4745-B45B-8D52FC343E18}" srcOrd="0" destOrd="0" presId="urn:microsoft.com/office/officeart/2005/8/layout/default"/>
    <dgm:cxn modelId="{D3231BE6-F1B2-42A1-8E8F-CD2D5C71CADE}" type="presParOf" srcId="{DFAF4C76-78FA-4F54-A056-CAAFFD2CF7E5}" destId="{0305BCF8-1FF6-4691-BB96-B706A8465AC5}" srcOrd="0" destOrd="0" presId="urn:microsoft.com/office/officeart/2005/8/layout/default"/>
    <dgm:cxn modelId="{086B144B-D093-4C4E-AD06-4ADC6A40EF49}" type="presParOf" srcId="{DFAF4C76-78FA-4F54-A056-CAAFFD2CF7E5}" destId="{17C4A6E0-62DA-4DDD-997D-2DCD1BAE3486}" srcOrd="1" destOrd="0" presId="urn:microsoft.com/office/officeart/2005/8/layout/default"/>
    <dgm:cxn modelId="{DA449259-0C9D-4EDF-9184-97DF413AE8C6}" type="presParOf" srcId="{DFAF4C76-78FA-4F54-A056-CAAFFD2CF7E5}" destId="{E4868916-DAD1-4745-B45B-8D52FC343E18}" srcOrd="2" destOrd="0" presId="urn:microsoft.com/office/officeart/2005/8/layout/default"/>
    <dgm:cxn modelId="{C933522D-B808-42D2-98B0-DA520776FFA8}" type="presParOf" srcId="{DFAF4C76-78FA-4F54-A056-CAAFFD2CF7E5}" destId="{85249BC8-F3D5-48D9-8F4B-61BF930FE920}" srcOrd="3" destOrd="0" presId="urn:microsoft.com/office/officeart/2005/8/layout/default"/>
    <dgm:cxn modelId="{E0936F69-8026-4CC1-8D99-8056A1FB6FC8}" type="presParOf" srcId="{DFAF4C76-78FA-4F54-A056-CAAFFD2CF7E5}" destId="{16CAE77C-258E-412B-AA55-9BC1C20FD0AE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A9BCB-BF8B-4D03-86B6-024FE07C3C7D}" type="doc">
      <dgm:prSet loTypeId="urn:microsoft.com/office/officeart/2005/8/layout/cycle6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7DAC627-FE2C-48E8-B89B-9D530E45D013}">
      <dgm:prSet phldrT="[Текст]" custT="1"/>
      <dgm:spPr/>
      <dgm:t>
        <a:bodyPr/>
        <a:lstStyle/>
        <a:p>
          <a:r>
            <a:rPr lang="ru-RU" sz="1800" dirty="0" smtClean="0"/>
            <a:t>Недооценка состояния ребенка</a:t>
          </a:r>
          <a:endParaRPr lang="ru-RU" sz="1800" dirty="0"/>
        </a:p>
      </dgm:t>
    </dgm:pt>
    <dgm:pt modelId="{084D1165-09A2-47BA-AE59-7C78EFE7DC1A}" type="parTrans" cxnId="{D8F45488-E9BD-411B-9A60-F29F0A7EDF6C}">
      <dgm:prSet/>
      <dgm:spPr/>
      <dgm:t>
        <a:bodyPr/>
        <a:lstStyle/>
        <a:p>
          <a:endParaRPr lang="ru-RU"/>
        </a:p>
      </dgm:t>
    </dgm:pt>
    <dgm:pt modelId="{DFF2A8BC-7704-460D-A123-FDFDCB203885}" type="sibTrans" cxnId="{D8F45488-E9BD-411B-9A60-F29F0A7EDF6C}">
      <dgm:prSet/>
      <dgm:spPr/>
      <dgm:t>
        <a:bodyPr/>
        <a:lstStyle/>
        <a:p>
          <a:endParaRPr lang="ru-RU"/>
        </a:p>
      </dgm:t>
    </dgm:pt>
    <dgm:pt modelId="{57DEBF5A-65D6-43A5-8A7E-757D8A89C561}">
      <dgm:prSet phldrT="[Текст]" custT="1"/>
      <dgm:spPr/>
      <dgm:t>
        <a:bodyPr/>
        <a:lstStyle/>
        <a:p>
          <a:r>
            <a:rPr lang="ru-RU" sz="1800" dirty="0" smtClean="0"/>
            <a:t>Фиксация на состоянии тревожности</a:t>
          </a:r>
          <a:endParaRPr lang="ru-RU" sz="1800" dirty="0"/>
        </a:p>
      </dgm:t>
    </dgm:pt>
    <dgm:pt modelId="{422C9153-C2BD-4B94-9006-E0D5AD089116}" type="parTrans" cxnId="{8DEF2CC9-28D1-40F4-9E26-104A103E6F70}">
      <dgm:prSet/>
      <dgm:spPr/>
      <dgm:t>
        <a:bodyPr/>
        <a:lstStyle/>
        <a:p>
          <a:endParaRPr lang="ru-RU"/>
        </a:p>
      </dgm:t>
    </dgm:pt>
    <dgm:pt modelId="{51FB9939-772B-4791-9AAF-CAA3F774281D}" type="sibTrans" cxnId="{8DEF2CC9-28D1-40F4-9E26-104A103E6F70}">
      <dgm:prSet/>
      <dgm:spPr/>
      <dgm:t>
        <a:bodyPr/>
        <a:lstStyle/>
        <a:p>
          <a:endParaRPr lang="ru-RU"/>
        </a:p>
      </dgm:t>
    </dgm:pt>
    <dgm:pt modelId="{9D088250-4595-45E9-8579-7374F58A2BE1}">
      <dgm:prSet phldrT="[Текст]" custT="1"/>
      <dgm:spPr/>
      <dgm:t>
        <a:bodyPr/>
        <a:lstStyle/>
        <a:p>
          <a:r>
            <a:rPr lang="ru-RU" sz="1800" dirty="0" smtClean="0"/>
            <a:t>Искажение ценностно-смысловой сферы родителей</a:t>
          </a:r>
          <a:endParaRPr lang="ru-RU" sz="1800" dirty="0"/>
        </a:p>
      </dgm:t>
    </dgm:pt>
    <dgm:pt modelId="{947120EB-1072-478C-80DB-C79848B2FDF5}" type="parTrans" cxnId="{5A2D5C02-3BA0-4EF4-A8BA-34EDAE1C2D44}">
      <dgm:prSet/>
      <dgm:spPr/>
      <dgm:t>
        <a:bodyPr/>
        <a:lstStyle/>
        <a:p>
          <a:endParaRPr lang="ru-RU"/>
        </a:p>
      </dgm:t>
    </dgm:pt>
    <dgm:pt modelId="{061DFF7F-8EA7-44BD-B206-48C3C23EDCED}" type="sibTrans" cxnId="{5A2D5C02-3BA0-4EF4-A8BA-34EDAE1C2D44}">
      <dgm:prSet/>
      <dgm:spPr/>
      <dgm:t>
        <a:bodyPr/>
        <a:lstStyle/>
        <a:p>
          <a:endParaRPr lang="ru-RU"/>
        </a:p>
      </dgm:t>
    </dgm:pt>
    <dgm:pt modelId="{ABDDAFB6-F902-4FE5-ABD7-38EDA6EC6E25}">
      <dgm:prSet phldrT="[Текст]" custT="1"/>
      <dgm:spPr/>
      <dgm:t>
        <a:bodyPr/>
        <a:lstStyle/>
        <a:p>
          <a:r>
            <a:rPr lang="ru-RU" sz="1800" dirty="0" smtClean="0"/>
            <a:t>Трудности с построением картины  будущего семьи</a:t>
          </a:r>
          <a:endParaRPr lang="ru-RU" sz="1800" dirty="0"/>
        </a:p>
      </dgm:t>
    </dgm:pt>
    <dgm:pt modelId="{D915B702-B662-4A4F-BEE2-C450B5642E5E}" type="parTrans" cxnId="{7B38DB97-43C5-435E-937F-A85BFD0BB12D}">
      <dgm:prSet/>
      <dgm:spPr/>
      <dgm:t>
        <a:bodyPr/>
        <a:lstStyle/>
        <a:p>
          <a:endParaRPr lang="ru-RU"/>
        </a:p>
      </dgm:t>
    </dgm:pt>
    <dgm:pt modelId="{BCFBC6D2-25E4-4017-910D-5BF60BD55E3B}" type="sibTrans" cxnId="{7B38DB97-43C5-435E-937F-A85BFD0BB12D}">
      <dgm:prSet/>
      <dgm:spPr/>
      <dgm:t>
        <a:bodyPr/>
        <a:lstStyle/>
        <a:p>
          <a:endParaRPr lang="ru-RU"/>
        </a:p>
      </dgm:t>
    </dgm:pt>
    <dgm:pt modelId="{860A8484-3B03-424F-89D3-8018A7DC6B45}">
      <dgm:prSet phldrT="[Текст]" custT="1"/>
      <dgm:spPr/>
      <dgm:t>
        <a:bodyPr/>
        <a:lstStyle/>
        <a:p>
          <a:r>
            <a:rPr lang="ru-RU" sz="1800" dirty="0" smtClean="0"/>
            <a:t>Непонимание  факторов происходящей ситуации</a:t>
          </a:r>
          <a:endParaRPr lang="ru-RU" sz="1800" dirty="0"/>
        </a:p>
      </dgm:t>
    </dgm:pt>
    <dgm:pt modelId="{9DD03111-E5D0-45EC-A501-D907B6F9FD24}" type="parTrans" cxnId="{B513BB19-EAD0-4D92-8F55-7ABCB4535BE5}">
      <dgm:prSet/>
      <dgm:spPr/>
      <dgm:t>
        <a:bodyPr/>
        <a:lstStyle/>
        <a:p>
          <a:endParaRPr lang="ru-RU"/>
        </a:p>
      </dgm:t>
    </dgm:pt>
    <dgm:pt modelId="{F53FE9B6-89BF-4DD7-AFA4-85111529CA44}" type="sibTrans" cxnId="{B513BB19-EAD0-4D92-8F55-7ABCB4535BE5}">
      <dgm:prSet/>
      <dgm:spPr/>
      <dgm:t>
        <a:bodyPr/>
        <a:lstStyle/>
        <a:p>
          <a:endParaRPr lang="ru-RU"/>
        </a:p>
      </dgm:t>
    </dgm:pt>
    <dgm:pt modelId="{22670455-E93E-42B7-8780-7BA70A4BEF77}" type="pres">
      <dgm:prSet presAssocID="{F68A9BCB-BF8B-4D03-86B6-024FE07C3C7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44A631-7327-4FDE-82E1-085EC0CFAD30}" type="pres">
      <dgm:prSet presAssocID="{27DAC627-FE2C-48E8-B89B-9D530E45D013}" presName="node" presStyleLbl="node1" presStyleIdx="0" presStyleCnt="5" custScaleX="145482" custScaleY="98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C90D08-B535-4FAB-8990-4E10AB0B1DE1}" type="pres">
      <dgm:prSet presAssocID="{27DAC627-FE2C-48E8-B89B-9D530E45D013}" presName="spNode" presStyleCnt="0"/>
      <dgm:spPr/>
    </dgm:pt>
    <dgm:pt modelId="{B161A85F-B223-4E8A-91C3-BC1B36747D2A}" type="pres">
      <dgm:prSet presAssocID="{DFF2A8BC-7704-460D-A123-FDFDCB203885}" presName="sibTrans" presStyleLbl="sibTrans1D1" presStyleIdx="0" presStyleCnt="5"/>
      <dgm:spPr/>
      <dgm:t>
        <a:bodyPr/>
        <a:lstStyle/>
        <a:p>
          <a:endParaRPr lang="ru-RU"/>
        </a:p>
      </dgm:t>
    </dgm:pt>
    <dgm:pt modelId="{AFE5DC53-86C3-4290-B8AB-DCB816CCF3A4}" type="pres">
      <dgm:prSet presAssocID="{57DEBF5A-65D6-43A5-8A7E-757D8A89C561}" presName="node" presStyleLbl="node1" presStyleIdx="1" presStyleCnt="5" custScaleX="145482" custScaleY="98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86B2C8-F3D3-40C1-8387-061B330F572F}" type="pres">
      <dgm:prSet presAssocID="{57DEBF5A-65D6-43A5-8A7E-757D8A89C561}" presName="spNode" presStyleCnt="0"/>
      <dgm:spPr/>
    </dgm:pt>
    <dgm:pt modelId="{3F0F66EB-066D-4D08-AF8B-F8031BF1F16A}" type="pres">
      <dgm:prSet presAssocID="{51FB9939-772B-4791-9AAF-CAA3F774281D}" presName="sibTrans" presStyleLbl="sibTrans1D1" presStyleIdx="1" presStyleCnt="5"/>
      <dgm:spPr/>
      <dgm:t>
        <a:bodyPr/>
        <a:lstStyle/>
        <a:p>
          <a:endParaRPr lang="ru-RU"/>
        </a:p>
      </dgm:t>
    </dgm:pt>
    <dgm:pt modelId="{DAF42481-0D32-4598-9F93-D4E240F15BB0}" type="pres">
      <dgm:prSet presAssocID="{9D088250-4595-45E9-8579-7374F58A2BE1}" presName="node" presStyleLbl="node1" presStyleIdx="2" presStyleCnt="5" custScaleX="145482" custScaleY="98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A97F62-1FDB-4DFF-A50B-767B85C16544}" type="pres">
      <dgm:prSet presAssocID="{9D088250-4595-45E9-8579-7374F58A2BE1}" presName="spNode" presStyleCnt="0"/>
      <dgm:spPr/>
    </dgm:pt>
    <dgm:pt modelId="{8E05CFE2-6B66-4ECE-8CFB-8D9A1EEB84C9}" type="pres">
      <dgm:prSet presAssocID="{061DFF7F-8EA7-44BD-B206-48C3C23EDCED}" presName="sibTrans" presStyleLbl="sibTrans1D1" presStyleIdx="2" presStyleCnt="5"/>
      <dgm:spPr/>
      <dgm:t>
        <a:bodyPr/>
        <a:lstStyle/>
        <a:p>
          <a:endParaRPr lang="ru-RU"/>
        </a:p>
      </dgm:t>
    </dgm:pt>
    <dgm:pt modelId="{F19CF32F-C9C7-4693-B025-D75F8E81EFA2}" type="pres">
      <dgm:prSet presAssocID="{ABDDAFB6-F902-4FE5-ABD7-38EDA6EC6E25}" presName="node" presStyleLbl="node1" presStyleIdx="3" presStyleCnt="5" custScaleX="145482" custScaleY="98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DB1C1-C397-4B91-9456-F1AC8652E297}" type="pres">
      <dgm:prSet presAssocID="{ABDDAFB6-F902-4FE5-ABD7-38EDA6EC6E25}" presName="spNode" presStyleCnt="0"/>
      <dgm:spPr/>
    </dgm:pt>
    <dgm:pt modelId="{D9B8934E-3C1D-4FC3-AED1-336BE2136CC0}" type="pres">
      <dgm:prSet presAssocID="{BCFBC6D2-25E4-4017-910D-5BF60BD55E3B}" presName="sibTrans" presStyleLbl="sibTrans1D1" presStyleIdx="3" presStyleCnt="5"/>
      <dgm:spPr/>
      <dgm:t>
        <a:bodyPr/>
        <a:lstStyle/>
        <a:p>
          <a:endParaRPr lang="ru-RU"/>
        </a:p>
      </dgm:t>
    </dgm:pt>
    <dgm:pt modelId="{F9388D3A-1DDB-45B4-BE8B-FD2D16A996EA}" type="pres">
      <dgm:prSet presAssocID="{860A8484-3B03-424F-89D3-8018A7DC6B45}" presName="node" presStyleLbl="node1" presStyleIdx="4" presStyleCnt="5" custScaleX="145482" custScaleY="988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A77AE-527B-4679-91A2-84C067E547BB}" type="pres">
      <dgm:prSet presAssocID="{860A8484-3B03-424F-89D3-8018A7DC6B45}" presName="spNode" presStyleCnt="0"/>
      <dgm:spPr/>
    </dgm:pt>
    <dgm:pt modelId="{5DD1F80B-49CB-4491-BA0C-866C6A53235A}" type="pres">
      <dgm:prSet presAssocID="{F53FE9B6-89BF-4DD7-AFA4-85111529CA44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E1BCEF61-8AFE-4638-879E-3AF4708091FB}" type="presOf" srcId="{DFF2A8BC-7704-460D-A123-FDFDCB203885}" destId="{B161A85F-B223-4E8A-91C3-BC1B36747D2A}" srcOrd="0" destOrd="0" presId="urn:microsoft.com/office/officeart/2005/8/layout/cycle6"/>
    <dgm:cxn modelId="{E15E8ADD-93E4-45E3-947C-2BA964FA6111}" type="presOf" srcId="{BCFBC6D2-25E4-4017-910D-5BF60BD55E3B}" destId="{D9B8934E-3C1D-4FC3-AED1-336BE2136CC0}" srcOrd="0" destOrd="0" presId="urn:microsoft.com/office/officeart/2005/8/layout/cycle6"/>
    <dgm:cxn modelId="{B513BB19-EAD0-4D92-8F55-7ABCB4535BE5}" srcId="{F68A9BCB-BF8B-4D03-86B6-024FE07C3C7D}" destId="{860A8484-3B03-424F-89D3-8018A7DC6B45}" srcOrd="4" destOrd="0" parTransId="{9DD03111-E5D0-45EC-A501-D907B6F9FD24}" sibTransId="{F53FE9B6-89BF-4DD7-AFA4-85111529CA44}"/>
    <dgm:cxn modelId="{EDD31126-669D-4259-86DD-713A84A95988}" type="presOf" srcId="{57DEBF5A-65D6-43A5-8A7E-757D8A89C561}" destId="{AFE5DC53-86C3-4290-B8AB-DCB816CCF3A4}" srcOrd="0" destOrd="0" presId="urn:microsoft.com/office/officeart/2005/8/layout/cycle6"/>
    <dgm:cxn modelId="{D8F45488-E9BD-411B-9A60-F29F0A7EDF6C}" srcId="{F68A9BCB-BF8B-4D03-86B6-024FE07C3C7D}" destId="{27DAC627-FE2C-48E8-B89B-9D530E45D013}" srcOrd="0" destOrd="0" parTransId="{084D1165-09A2-47BA-AE59-7C78EFE7DC1A}" sibTransId="{DFF2A8BC-7704-460D-A123-FDFDCB203885}"/>
    <dgm:cxn modelId="{041945CB-7065-4DCF-B1E3-F65CE64B9416}" type="presOf" srcId="{9D088250-4595-45E9-8579-7374F58A2BE1}" destId="{DAF42481-0D32-4598-9F93-D4E240F15BB0}" srcOrd="0" destOrd="0" presId="urn:microsoft.com/office/officeart/2005/8/layout/cycle6"/>
    <dgm:cxn modelId="{FD763B63-BE2E-4277-A3E4-053053BD36D3}" type="presOf" srcId="{ABDDAFB6-F902-4FE5-ABD7-38EDA6EC6E25}" destId="{F19CF32F-C9C7-4693-B025-D75F8E81EFA2}" srcOrd="0" destOrd="0" presId="urn:microsoft.com/office/officeart/2005/8/layout/cycle6"/>
    <dgm:cxn modelId="{5A2D5C02-3BA0-4EF4-A8BA-34EDAE1C2D44}" srcId="{F68A9BCB-BF8B-4D03-86B6-024FE07C3C7D}" destId="{9D088250-4595-45E9-8579-7374F58A2BE1}" srcOrd="2" destOrd="0" parTransId="{947120EB-1072-478C-80DB-C79848B2FDF5}" sibTransId="{061DFF7F-8EA7-44BD-B206-48C3C23EDCED}"/>
    <dgm:cxn modelId="{6B0F8FAB-64EF-4594-8739-A84199066B45}" type="presOf" srcId="{860A8484-3B03-424F-89D3-8018A7DC6B45}" destId="{F9388D3A-1DDB-45B4-BE8B-FD2D16A996EA}" srcOrd="0" destOrd="0" presId="urn:microsoft.com/office/officeart/2005/8/layout/cycle6"/>
    <dgm:cxn modelId="{AD1FB0DD-DEDE-41B2-82CE-EE80B698A7AE}" type="presOf" srcId="{51FB9939-772B-4791-9AAF-CAA3F774281D}" destId="{3F0F66EB-066D-4D08-AF8B-F8031BF1F16A}" srcOrd="0" destOrd="0" presId="urn:microsoft.com/office/officeart/2005/8/layout/cycle6"/>
    <dgm:cxn modelId="{98305603-E5B0-44E9-BBAE-6AE4B3887506}" type="presOf" srcId="{27DAC627-FE2C-48E8-B89B-9D530E45D013}" destId="{8C44A631-7327-4FDE-82E1-085EC0CFAD30}" srcOrd="0" destOrd="0" presId="urn:microsoft.com/office/officeart/2005/8/layout/cycle6"/>
    <dgm:cxn modelId="{90533083-695C-4E25-AA8E-F9CD46007667}" type="presOf" srcId="{F53FE9B6-89BF-4DD7-AFA4-85111529CA44}" destId="{5DD1F80B-49CB-4491-BA0C-866C6A53235A}" srcOrd="0" destOrd="0" presId="urn:microsoft.com/office/officeart/2005/8/layout/cycle6"/>
    <dgm:cxn modelId="{8DEF2CC9-28D1-40F4-9E26-104A103E6F70}" srcId="{F68A9BCB-BF8B-4D03-86B6-024FE07C3C7D}" destId="{57DEBF5A-65D6-43A5-8A7E-757D8A89C561}" srcOrd="1" destOrd="0" parTransId="{422C9153-C2BD-4B94-9006-E0D5AD089116}" sibTransId="{51FB9939-772B-4791-9AAF-CAA3F774281D}"/>
    <dgm:cxn modelId="{F33876DE-BAAE-4D81-9FB4-B042CFABFB99}" type="presOf" srcId="{061DFF7F-8EA7-44BD-B206-48C3C23EDCED}" destId="{8E05CFE2-6B66-4ECE-8CFB-8D9A1EEB84C9}" srcOrd="0" destOrd="0" presId="urn:microsoft.com/office/officeart/2005/8/layout/cycle6"/>
    <dgm:cxn modelId="{7B38DB97-43C5-435E-937F-A85BFD0BB12D}" srcId="{F68A9BCB-BF8B-4D03-86B6-024FE07C3C7D}" destId="{ABDDAFB6-F902-4FE5-ABD7-38EDA6EC6E25}" srcOrd="3" destOrd="0" parTransId="{D915B702-B662-4A4F-BEE2-C450B5642E5E}" sibTransId="{BCFBC6D2-25E4-4017-910D-5BF60BD55E3B}"/>
    <dgm:cxn modelId="{B181C76F-8F38-48EF-A8AD-F806FF4D0F45}" type="presOf" srcId="{F68A9BCB-BF8B-4D03-86B6-024FE07C3C7D}" destId="{22670455-E93E-42B7-8780-7BA70A4BEF77}" srcOrd="0" destOrd="0" presId="urn:microsoft.com/office/officeart/2005/8/layout/cycle6"/>
    <dgm:cxn modelId="{BE7F711C-88FA-48FC-AA8A-EE7ABFAE09E0}" type="presParOf" srcId="{22670455-E93E-42B7-8780-7BA70A4BEF77}" destId="{8C44A631-7327-4FDE-82E1-085EC0CFAD30}" srcOrd="0" destOrd="0" presId="urn:microsoft.com/office/officeart/2005/8/layout/cycle6"/>
    <dgm:cxn modelId="{A19C0BF0-35DA-4B8D-A034-E4FEDC560849}" type="presParOf" srcId="{22670455-E93E-42B7-8780-7BA70A4BEF77}" destId="{4CC90D08-B535-4FAB-8990-4E10AB0B1DE1}" srcOrd="1" destOrd="0" presId="urn:microsoft.com/office/officeart/2005/8/layout/cycle6"/>
    <dgm:cxn modelId="{6DCC0BBF-F8C4-4216-BB1D-88E3BE2FB0B0}" type="presParOf" srcId="{22670455-E93E-42B7-8780-7BA70A4BEF77}" destId="{B161A85F-B223-4E8A-91C3-BC1B36747D2A}" srcOrd="2" destOrd="0" presId="urn:microsoft.com/office/officeart/2005/8/layout/cycle6"/>
    <dgm:cxn modelId="{A8241273-CB0C-4AAC-A1F5-336CAA9A1532}" type="presParOf" srcId="{22670455-E93E-42B7-8780-7BA70A4BEF77}" destId="{AFE5DC53-86C3-4290-B8AB-DCB816CCF3A4}" srcOrd="3" destOrd="0" presId="urn:microsoft.com/office/officeart/2005/8/layout/cycle6"/>
    <dgm:cxn modelId="{AC27994C-6FEF-48AA-A0EC-163B62854B00}" type="presParOf" srcId="{22670455-E93E-42B7-8780-7BA70A4BEF77}" destId="{0486B2C8-F3D3-40C1-8387-061B330F572F}" srcOrd="4" destOrd="0" presId="urn:microsoft.com/office/officeart/2005/8/layout/cycle6"/>
    <dgm:cxn modelId="{A76278B9-EA3F-453B-8DB9-381E182DF6F1}" type="presParOf" srcId="{22670455-E93E-42B7-8780-7BA70A4BEF77}" destId="{3F0F66EB-066D-4D08-AF8B-F8031BF1F16A}" srcOrd="5" destOrd="0" presId="urn:microsoft.com/office/officeart/2005/8/layout/cycle6"/>
    <dgm:cxn modelId="{6D093F12-1B2D-4B0E-945F-094F71BDB696}" type="presParOf" srcId="{22670455-E93E-42B7-8780-7BA70A4BEF77}" destId="{DAF42481-0D32-4598-9F93-D4E240F15BB0}" srcOrd="6" destOrd="0" presId="urn:microsoft.com/office/officeart/2005/8/layout/cycle6"/>
    <dgm:cxn modelId="{46137680-04EB-4970-8062-575F7946BE8B}" type="presParOf" srcId="{22670455-E93E-42B7-8780-7BA70A4BEF77}" destId="{5FA97F62-1FDB-4DFF-A50B-767B85C16544}" srcOrd="7" destOrd="0" presId="urn:microsoft.com/office/officeart/2005/8/layout/cycle6"/>
    <dgm:cxn modelId="{84623386-7320-4073-A4A7-0D8AE2940E4B}" type="presParOf" srcId="{22670455-E93E-42B7-8780-7BA70A4BEF77}" destId="{8E05CFE2-6B66-4ECE-8CFB-8D9A1EEB84C9}" srcOrd="8" destOrd="0" presId="urn:microsoft.com/office/officeart/2005/8/layout/cycle6"/>
    <dgm:cxn modelId="{B7AC0FCE-D7F6-4A8A-A288-21900E967B97}" type="presParOf" srcId="{22670455-E93E-42B7-8780-7BA70A4BEF77}" destId="{F19CF32F-C9C7-4693-B025-D75F8E81EFA2}" srcOrd="9" destOrd="0" presId="urn:microsoft.com/office/officeart/2005/8/layout/cycle6"/>
    <dgm:cxn modelId="{0FEE209A-5AAA-46E9-9730-ADC531A59A78}" type="presParOf" srcId="{22670455-E93E-42B7-8780-7BA70A4BEF77}" destId="{579DB1C1-C397-4B91-9456-F1AC8652E297}" srcOrd="10" destOrd="0" presId="urn:microsoft.com/office/officeart/2005/8/layout/cycle6"/>
    <dgm:cxn modelId="{20F33EB7-39FA-448A-8027-2302A035A24F}" type="presParOf" srcId="{22670455-E93E-42B7-8780-7BA70A4BEF77}" destId="{D9B8934E-3C1D-4FC3-AED1-336BE2136CC0}" srcOrd="11" destOrd="0" presId="urn:microsoft.com/office/officeart/2005/8/layout/cycle6"/>
    <dgm:cxn modelId="{529CE590-9C7C-42CF-B9B8-60B7D022208A}" type="presParOf" srcId="{22670455-E93E-42B7-8780-7BA70A4BEF77}" destId="{F9388D3A-1DDB-45B4-BE8B-FD2D16A996EA}" srcOrd="12" destOrd="0" presId="urn:microsoft.com/office/officeart/2005/8/layout/cycle6"/>
    <dgm:cxn modelId="{CB46DE25-6543-4EEE-920B-DF3A0C5F22FF}" type="presParOf" srcId="{22670455-E93E-42B7-8780-7BA70A4BEF77}" destId="{9EBA77AE-527B-4679-91A2-84C067E547BB}" srcOrd="13" destOrd="0" presId="urn:microsoft.com/office/officeart/2005/8/layout/cycle6"/>
    <dgm:cxn modelId="{7773ACB9-EB7D-4BD8-AE43-DAC1EB15DF3E}" type="presParOf" srcId="{22670455-E93E-42B7-8780-7BA70A4BEF77}" destId="{5DD1F80B-49CB-4491-BA0C-866C6A53235A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800AD3-DA69-4061-B2C5-16EE926C5DFE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CB141A-3C06-43ED-8399-4E591DD87A04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позитивные эмоции </a:t>
          </a:r>
          <a:endParaRPr lang="ru-RU" sz="2400" dirty="0">
            <a:latin typeface="+mn-lt"/>
          </a:endParaRPr>
        </a:p>
      </dgm:t>
    </dgm:pt>
    <dgm:pt modelId="{EE91618A-FB20-4909-9EFE-73821DA995BB}" type="parTrans" cxnId="{172C9A32-F844-42AE-AB75-4246F7FD0D34}">
      <dgm:prSet/>
      <dgm:spPr/>
      <dgm:t>
        <a:bodyPr/>
        <a:lstStyle/>
        <a:p>
          <a:endParaRPr lang="ru-RU"/>
        </a:p>
      </dgm:t>
    </dgm:pt>
    <dgm:pt modelId="{8D52A7A1-65B9-4ED6-B3A0-2D21A2646286}" type="sibTrans" cxnId="{172C9A32-F844-42AE-AB75-4246F7FD0D34}">
      <dgm:prSet/>
      <dgm:spPr/>
      <dgm:t>
        <a:bodyPr/>
        <a:lstStyle/>
        <a:p>
          <a:endParaRPr lang="ru-RU"/>
        </a:p>
      </dgm:t>
    </dgm:pt>
    <dgm:pt modelId="{D6E48222-0FC9-464A-8C6F-FC483C8713D1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вовлеченность</a:t>
          </a:r>
          <a:endParaRPr lang="ru-RU" sz="2400" dirty="0">
            <a:latin typeface="+mn-lt"/>
          </a:endParaRPr>
        </a:p>
      </dgm:t>
    </dgm:pt>
    <dgm:pt modelId="{571941EA-79E5-4335-8572-BFA50F5AF888}" type="parTrans" cxnId="{676009DB-A97D-4836-AB87-903A6787EB40}">
      <dgm:prSet/>
      <dgm:spPr/>
      <dgm:t>
        <a:bodyPr/>
        <a:lstStyle/>
        <a:p>
          <a:endParaRPr lang="ru-RU"/>
        </a:p>
      </dgm:t>
    </dgm:pt>
    <dgm:pt modelId="{CFEC47B4-FE7E-46BE-9A81-B3C67E632C10}" type="sibTrans" cxnId="{676009DB-A97D-4836-AB87-903A6787EB40}">
      <dgm:prSet/>
      <dgm:spPr/>
      <dgm:t>
        <a:bodyPr/>
        <a:lstStyle/>
        <a:p>
          <a:endParaRPr lang="ru-RU"/>
        </a:p>
      </dgm:t>
    </dgm:pt>
    <dgm:pt modelId="{A59D7E42-2DF0-462A-92A6-AFD5680701F2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взаимоотношения</a:t>
          </a:r>
          <a:endParaRPr lang="ru-RU" sz="2400" dirty="0">
            <a:latin typeface="+mn-lt"/>
          </a:endParaRPr>
        </a:p>
      </dgm:t>
    </dgm:pt>
    <dgm:pt modelId="{1D47104F-FA35-4011-8431-B3AC2CA00881}" type="parTrans" cxnId="{67244621-8574-48AD-BC34-5F336AFAFEFB}">
      <dgm:prSet/>
      <dgm:spPr/>
      <dgm:t>
        <a:bodyPr/>
        <a:lstStyle/>
        <a:p>
          <a:endParaRPr lang="ru-RU"/>
        </a:p>
      </dgm:t>
    </dgm:pt>
    <dgm:pt modelId="{30DF4E3B-C8D1-4C76-AEF9-3A3C519F22DE}" type="sibTrans" cxnId="{67244621-8574-48AD-BC34-5F336AFAFEFB}">
      <dgm:prSet/>
      <dgm:spPr/>
      <dgm:t>
        <a:bodyPr/>
        <a:lstStyle/>
        <a:p>
          <a:endParaRPr lang="ru-RU"/>
        </a:p>
      </dgm:t>
    </dgm:pt>
    <dgm:pt modelId="{62887846-FE5F-464F-921E-02D35129832B}">
      <dgm:prSet phldrT="[Текст]" custT="1"/>
      <dgm:spPr/>
      <dgm:t>
        <a:bodyPr/>
        <a:lstStyle/>
        <a:p>
          <a:r>
            <a:rPr kumimoji="0" lang="ru-RU" sz="2400" b="0" i="0" u="none" strike="noStrike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достижения </a:t>
          </a:r>
          <a:endParaRPr lang="ru-RU" sz="2400" dirty="0">
            <a:latin typeface="+mn-lt"/>
          </a:endParaRPr>
        </a:p>
      </dgm:t>
    </dgm:pt>
    <dgm:pt modelId="{D1C6DAFE-B9D4-4884-8DF7-F5E4F437E5F9}" type="parTrans" cxnId="{C9116C75-0C5B-4E68-A63D-EE2D00A82E19}">
      <dgm:prSet/>
      <dgm:spPr/>
      <dgm:t>
        <a:bodyPr/>
        <a:lstStyle/>
        <a:p>
          <a:endParaRPr lang="ru-RU"/>
        </a:p>
      </dgm:t>
    </dgm:pt>
    <dgm:pt modelId="{DF0989A6-0CEC-4820-8001-3DBFA02C2A64}" type="sibTrans" cxnId="{C9116C75-0C5B-4E68-A63D-EE2D00A82E19}">
      <dgm:prSet/>
      <dgm:spPr/>
      <dgm:t>
        <a:bodyPr/>
        <a:lstStyle/>
        <a:p>
          <a:endParaRPr lang="ru-RU"/>
        </a:p>
      </dgm:t>
    </dgm:pt>
    <dgm:pt modelId="{87A42C9A-3EC4-4FD7-BFCA-F270EB51CDF3}">
      <dgm:prSet phldrT="[Текст]" custT="1"/>
      <dgm:spPr/>
      <dgm:t>
        <a:bodyPr/>
        <a:lstStyle/>
        <a:p>
          <a:r>
            <a:rPr lang="ru-RU" sz="2400" dirty="0" smtClean="0">
              <a:latin typeface="+mn-lt"/>
            </a:rPr>
            <a:t>смысл</a:t>
          </a:r>
          <a:endParaRPr lang="ru-RU" sz="2400" dirty="0">
            <a:latin typeface="+mn-lt"/>
          </a:endParaRPr>
        </a:p>
      </dgm:t>
    </dgm:pt>
    <dgm:pt modelId="{E371F6BF-E714-4696-A663-FDA12E69AE6B}" type="parTrans" cxnId="{307D58A7-A075-4A9C-A2AA-F687201BAF28}">
      <dgm:prSet/>
      <dgm:spPr/>
      <dgm:t>
        <a:bodyPr/>
        <a:lstStyle/>
        <a:p>
          <a:endParaRPr lang="ru-RU"/>
        </a:p>
      </dgm:t>
    </dgm:pt>
    <dgm:pt modelId="{C0277FA2-45F1-46B9-A319-537F4CB7D1E8}" type="sibTrans" cxnId="{307D58A7-A075-4A9C-A2AA-F687201BAF28}">
      <dgm:prSet/>
      <dgm:spPr/>
      <dgm:t>
        <a:bodyPr/>
        <a:lstStyle/>
        <a:p>
          <a:endParaRPr lang="ru-RU"/>
        </a:p>
      </dgm:t>
    </dgm:pt>
    <dgm:pt modelId="{DFAF4C76-78FA-4F54-A056-CAAFFD2CF7E5}" type="pres">
      <dgm:prSet presAssocID="{FC800AD3-DA69-4061-B2C5-16EE926C5DF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05BCF8-1FF6-4691-BB96-B706A8465AC5}" type="pres">
      <dgm:prSet presAssocID="{6CCB141A-3C06-43ED-8399-4E591DD87A04}" presName="node" presStyleLbl="node1" presStyleIdx="0" presStyleCnt="5" custScaleX="150707" custLinFactNeighborX="3462" custLinFactNeighborY="3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4A6E0-62DA-4DDD-997D-2DCD1BAE3486}" type="pres">
      <dgm:prSet presAssocID="{8D52A7A1-65B9-4ED6-B3A0-2D21A2646286}" presName="sibTrans" presStyleCnt="0"/>
      <dgm:spPr/>
    </dgm:pt>
    <dgm:pt modelId="{E4868916-DAD1-4745-B45B-8D52FC343E18}" type="pres">
      <dgm:prSet presAssocID="{D6E48222-0FC9-464A-8C6F-FC483C8713D1}" presName="node" presStyleLbl="node1" presStyleIdx="1" presStyleCnt="5" custScaleX="150707" custLinFactNeighborX="3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49BC8-F3D5-48D9-8F4B-61BF930FE920}" type="pres">
      <dgm:prSet presAssocID="{CFEC47B4-FE7E-46BE-9A81-B3C67E632C10}" presName="sibTrans" presStyleCnt="0"/>
      <dgm:spPr/>
    </dgm:pt>
    <dgm:pt modelId="{16CAE77C-258E-412B-AA55-9BC1C20FD0AE}" type="pres">
      <dgm:prSet presAssocID="{A59D7E42-2DF0-462A-92A6-AFD5680701F2}" presName="node" presStyleLbl="node1" presStyleIdx="2" presStyleCnt="5" custScaleX="150707" custLinFactNeighborX="3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20E692-3529-4114-9098-F44A2911DEAB}" type="pres">
      <dgm:prSet presAssocID="{30DF4E3B-C8D1-4C76-AEF9-3A3C519F22DE}" presName="sibTrans" presStyleCnt="0"/>
      <dgm:spPr/>
    </dgm:pt>
    <dgm:pt modelId="{FD4DB3DC-4FD5-4EE0-AEED-A2093BB5FCEF}" type="pres">
      <dgm:prSet presAssocID="{62887846-FE5F-464F-921E-02D35129832B}" presName="node" presStyleLbl="node1" presStyleIdx="3" presStyleCnt="5" custScaleX="150707" custLinFactNeighborX="34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8C1B2F-ACC4-4BA3-9543-A8D028DA8E04}" type="pres">
      <dgm:prSet presAssocID="{DF0989A6-0CEC-4820-8001-3DBFA02C2A64}" presName="sibTrans" presStyleCnt="0"/>
      <dgm:spPr/>
    </dgm:pt>
    <dgm:pt modelId="{5F7B6314-4F46-4262-8A86-5363722A6A9E}" type="pres">
      <dgm:prSet presAssocID="{87A42C9A-3EC4-4FD7-BFCA-F270EB51CDF3}" presName="node" presStyleLbl="node1" presStyleIdx="4" presStyleCnt="5" custScaleX="1507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7D58A7-A075-4A9C-A2AA-F687201BAF28}" srcId="{FC800AD3-DA69-4061-B2C5-16EE926C5DFE}" destId="{87A42C9A-3EC4-4FD7-BFCA-F270EB51CDF3}" srcOrd="4" destOrd="0" parTransId="{E371F6BF-E714-4696-A663-FDA12E69AE6B}" sibTransId="{C0277FA2-45F1-46B9-A319-537F4CB7D1E8}"/>
    <dgm:cxn modelId="{8987D5C6-5C92-4B34-8056-DE03C6498DC2}" type="presOf" srcId="{87A42C9A-3EC4-4FD7-BFCA-F270EB51CDF3}" destId="{5F7B6314-4F46-4262-8A86-5363722A6A9E}" srcOrd="0" destOrd="0" presId="urn:microsoft.com/office/officeart/2005/8/layout/default"/>
    <dgm:cxn modelId="{14FC24A7-578D-466C-8D7B-B3A4C4FDCFDF}" type="presOf" srcId="{A59D7E42-2DF0-462A-92A6-AFD5680701F2}" destId="{16CAE77C-258E-412B-AA55-9BC1C20FD0AE}" srcOrd="0" destOrd="0" presId="urn:microsoft.com/office/officeart/2005/8/layout/default"/>
    <dgm:cxn modelId="{676009DB-A97D-4836-AB87-903A6787EB40}" srcId="{FC800AD3-DA69-4061-B2C5-16EE926C5DFE}" destId="{D6E48222-0FC9-464A-8C6F-FC483C8713D1}" srcOrd="1" destOrd="0" parTransId="{571941EA-79E5-4335-8572-BFA50F5AF888}" sibTransId="{CFEC47B4-FE7E-46BE-9A81-B3C67E632C10}"/>
    <dgm:cxn modelId="{6193C406-9D82-454E-83CE-51709E4FBA3D}" type="presOf" srcId="{62887846-FE5F-464F-921E-02D35129832B}" destId="{FD4DB3DC-4FD5-4EE0-AEED-A2093BB5FCEF}" srcOrd="0" destOrd="0" presId="urn:microsoft.com/office/officeart/2005/8/layout/default"/>
    <dgm:cxn modelId="{172C9A32-F844-42AE-AB75-4246F7FD0D34}" srcId="{FC800AD3-DA69-4061-B2C5-16EE926C5DFE}" destId="{6CCB141A-3C06-43ED-8399-4E591DD87A04}" srcOrd="0" destOrd="0" parTransId="{EE91618A-FB20-4909-9EFE-73821DA995BB}" sibTransId="{8D52A7A1-65B9-4ED6-B3A0-2D21A2646286}"/>
    <dgm:cxn modelId="{AA7DF6FB-4077-40FC-8234-FFED76A59EAE}" type="presOf" srcId="{6CCB141A-3C06-43ED-8399-4E591DD87A04}" destId="{0305BCF8-1FF6-4691-BB96-B706A8465AC5}" srcOrd="0" destOrd="0" presId="urn:microsoft.com/office/officeart/2005/8/layout/default"/>
    <dgm:cxn modelId="{BA49C27A-D04D-47B6-80A2-88342F1A0BB1}" type="presOf" srcId="{D6E48222-0FC9-464A-8C6F-FC483C8713D1}" destId="{E4868916-DAD1-4745-B45B-8D52FC343E18}" srcOrd="0" destOrd="0" presId="urn:microsoft.com/office/officeart/2005/8/layout/default"/>
    <dgm:cxn modelId="{67244621-8574-48AD-BC34-5F336AFAFEFB}" srcId="{FC800AD3-DA69-4061-B2C5-16EE926C5DFE}" destId="{A59D7E42-2DF0-462A-92A6-AFD5680701F2}" srcOrd="2" destOrd="0" parTransId="{1D47104F-FA35-4011-8431-B3AC2CA00881}" sibTransId="{30DF4E3B-C8D1-4C76-AEF9-3A3C519F22DE}"/>
    <dgm:cxn modelId="{C9116C75-0C5B-4E68-A63D-EE2D00A82E19}" srcId="{FC800AD3-DA69-4061-B2C5-16EE926C5DFE}" destId="{62887846-FE5F-464F-921E-02D35129832B}" srcOrd="3" destOrd="0" parTransId="{D1C6DAFE-B9D4-4884-8DF7-F5E4F437E5F9}" sibTransId="{DF0989A6-0CEC-4820-8001-3DBFA02C2A64}"/>
    <dgm:cxn modelId="{0D98B18D-A8BA-444F-A984-7572CF55B0E8}" type="presOf" srcId="{FC800AD3-DA69-4061-B2C5-16EE926C5DFE}" destId="{DFAF4C76-78FA-4F54-A056-CAAFFD2CF7E5}" srcOrd="0" destOrd="0" presId="urn:microsoft.com/office/officeart/2005/8/layout/default"/>
    <dgm:cxn modelId="{ED54FF93-108C-4622-87B4-5A10A805E8F7}" type="presParOf" srcId="{DFAF4C76-78FA-4F54-A056-CAAFFD2CF7E5}" destId="{0305BCF8-1FF6-4691-BB96-B706A8465AC5}" srcOrd="0" destOrd="0" presId="urn:microsoft.com/office/officeart/2005/8/layout/default"/>
    <dgm:cxn modelId="{229209F6-6524-4AD8-AA7A-6DB64EF0619C}" type="presParOf" srcId="{DFAF4C76-78FA-4F54-A056-CAAFFD2CF7E5}" destId="{17C4A6E0-62DA-4DDD-997D-2DCD1BAE3486}" srcOrd="1" destOrd="0" presId="urn:microsoft.com/office/officeart/2005/8/layout/default"/>
    <dgm:cxn modelId="{8EDECE11-CB83-47E7-9CDF-58E62CD66CE0}" type="presParOf" srcId="{DFAF4C76-78FA-4F54-A056-CAAFFD2CF7E5}" destId="{E4868916-DAD1-4745-B45B-8D52FC343E18}" srcOrd="2" destOrd="0" presId="urn:microsoft.com/office/officeart/2005/8/layout/default"/>
    <dgm:cxn modelId="{766E2F79-9EE5-405E-999D-9E99B3F34A21}" type="presParOf" srcId="{DFAF4C76-78FA-4F54-A056-CAAFFD2CF7E5}" destId="{85249BC8-F3D5-48D9-8F4B-61BF930FE920}" srcOrd="3" destOrd="0" presId="urn:microsoft.com/office/officeart/2005/8/layout/default"/>
    <dgm:cxn modelId="{67C59EBD-D916-42EB-8F6D-C9AB1C359906}" type="presParOf" srcId="{DFAF4C76-78FA-4F54-A056-CAAFFD2CF7E5}" destId="{16CAE77C-258E-412B-AA55-9BC1C20FD0AE}" srcOrd="4" destOrd="0" presId="urn:microsoft.com/office/officeart/2005/8/layout/default"/>
    <dgm:cxn modelId="{B472CDDA-D9AE-43C0-84E8-E949D4759ABE}" type="presParOf" srcId="{DFAF4C76-78FA-4F54-A056-CAAFFD2CF7E5}" destId="{3A20E692-3529-4114-9098-F44A2911DEAB}" srcOrd="5" destOrd="0" presId="urn:microsoft.com/office/officeart/2005/8/layout/default"/>
    <dgm:cxn modelId="{1A6FD856-4F64-44F5-B31F-FCE9F2278CE4}" type="presParOf" srcId="{DFAF4C76-78FA-4F54-A056-CAAFFD2CF7E5}" destId="{FD4DB3DC-4FD5-4EE0-AEED-A2093BB5FCEF}" srcOrd="6" destOrd="0" presId="urn:microsoft.com/office/officeart/2005/8/layout/default"/>
    <dgm:cxn modelId="{C7A9D259-1B9F-46F0-ADC1-6B3D80A33EBE}" type="presParOf" srcId="{DFAF4C76-78FA-4F54-A056-CAAFFD2CF7E5}" destId="{3D8C1B2F-ACC4-4BA3-9543-A8D028DA8E04}" srcOrd="7" destOrd="0" presId="urn:microsoft.com/office/officeart/2005/8/layout/default"/>
    <dgm:cxn modelId="{A03A84D5-60D9-4A7D-AB29-723E3EDFAB0F}" type="presParOf" srcId="{DFAF4C76-78FA-4F54-A056-CAAFFD2CF7E5}" destId="{5F7B6314-4F46-4262-8A86-5363722A6A9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9B0822-855E-4333-BED6-A19332A93A61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C7A53A-DA6E-497F-BA95-85A4B8AF048C}">
      <dgm:prSet phldrT="[Текст]"/>
      <dgm:spPr/>
      <dgm:t>
        <a:bodyPr/>
        <a:lstStyle/>
        <a:p>
          <a:r>
            <a:rPr lang="ru-RU" smtClean="0"/>
            <a:t>Картина мира</a:t>
          </a:r>
          <a:endParaRPr lang="ru-RU" dirty="0"/>
        </a:p>
      </dgm:t>
    </dgm:pt>
    <dgm:pt modelId="{BC7643B8-13EF-43A3-A50D-7194520C47CF}" type="parTrans" cxnId="{CA062A47-2394-43FA-BA09-55606EDA7908}">
      <dgm:prSet/>
      <dgm:spPr/>
      <dgm:t>
        <a:bodyPr/>
        <a:lstStyle/>
        <a:p>
          <a:endParaRPr lang="ru-RU"/>
        </a:p>
      </dgm:t>
    </dgm:pt>
    <dgm:pt modelId="{3BFF0053-06E2-4A27-9270-CBE40E12A6C7}" type="sibTrans" cxnId="{CA062A47-2394-43FA-BA09-55606EDA7908}">
      <dgm:prSet/>
      <dgm:spPr/>
      <dgm:t>
        <a:bodyPr/>
        <a:lstStyle/>
        <a:p>
          <a:endParaRPr lang="ru-RU"/>
        </a:p>
      </dgm:t>
    </dgm:pt>
    <dgm:pt modelId="{B432AB28-537C-4A7F-92CE-FC5584A4EF04}">
      <dgm:prSet phldrT="[Текст]"/>
      <dgm:spPr/>
      <dgm:t>
        <a:bodyPr/>
        <a:lstStyle/>
        <a:p>
          <a:r>
            <a:rPr lang="ru-RU" smtClean="0"/>
            <a:t>Образ будущего </a:t>
          </a:r>
          <a:endParaRPr lang="ru-RU" dirty="0"/>
        </a:p>
      </dgm:t>
    </dgm:pt>
    <dgm:pt modelId="{1A63543E-9C0B-4BC1-87C1-27F47C401F92}" type="parTrans" cxnId="{8A855C1E-C600-4AD2-B0F0-BAB55662BD24}">
      <dgm:prSet/>
      <dgm:spPr/>
      <dgm:t>
        <a:bodyPr/>
        <a:lstStyle/>
        <a:p>
          <a:endParaRPr lang="ru-RU"/>
        </a:p>
      </dgm:t>
    </dgm:pt>
    <dgm:pt modelId="{3D9DDA27-CD9C-43D4-8B7B-2284558020F8}" type="sibTrans" cxnId="{8A855C1E-C600-4AD2-B0F0-BAB55662BD24}">
      <dgm:prSet/>
      <dgm:spPr/>
      <dgm:t>
        <a:bodyPr/>
        <a:lstStyle/>
        <a:p>
          <a:endParaRPr lang="ru-RU"/>
        </a:p>
      </dgm:t>
    </dgm:pt>
    <dgm:pt modelId="{586987A2-FBBF-4656-B0AF-5BCDEDC21479}">
      <dgm:prSet phldrT="[Текст]"/>
      <dgm:spPr/>
      <dgm:t>
        <a:bodyPr/>
        <a:lstStyle/>
        <a:p>
          <a:r>
            <a:rPr lang="ru-RU" smtClean="0"/>
            <a:t>Ценности личности</a:t>
          </a:r>
          <a:endParaRPr lang="ru-RU" dirty="0"/>
        </a:p>
      </dgm:t>
    </dgm:pt>
    <dgm:pt modelId="{E357F486-18BD-4D79-8358-B7D964B935D8}" type="parTrans" cxnId="{66FB62D4-4A42-4027-88FD-9B51B20E7008}">
      <dgm:prSet/>
      <dgm:spPr/>
      <dgm:t>
        <a:bodyPr/>
        <a:lstStyle/>
        <a:p>
          <a:endParaRPr lang="ru-RU"/>
        </a:p>
      </dgm:t>
    </dgm:pt>
    <dgm:pt modelId="{204057FC-9089-4841-A52D-30EF324C5C04}" type="sibTrans" cxnId="{66FB62D4-4A42-4027-88FD-9B51B20E7008}">
      <dgm:prSet/>
      <dgm:spPr/>
      <dgm:t>
        <a:bodyPr/>
        <a:lstStyle/>
        <a:p>
          <a:endParaRPr lang="ru-RU"/>
        </a:p>
      </dgm:t>
    </dgm:pt>
    <dgm:pt modelId="{D3FE521D-9FB9-41FE-9578-4B8301BD4BA0}" type="pres">
      <dgm:prSet presAssocID="{539B0822-855E-4333-BED6-A19332A93A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0B9185C-DC29-4E78-B5BD-89B862E19910}" type="pres">
      <dgm:prSet presAssocID="{59C7A53A-DA6E-497F-BA95-85A4B8AF048C}" presName="parentLin" presStyleCnt="0"/>
      <dgm:spPr/>
      <dgm:t>
        <a:bodyPr/>
        <a:lstStyle/>
        <a:p>
          <a:endParaRPr lang="ru-RU"/>
        </a:p>
      </dgm:t>
    </dgm:pt>
    <dgm:pt modelId="{60257D13-7C86-46A9-9BB9-F0DFE3940D45}" type="pres">
      <dgm:prSet presAssocID="{59C7A53A-DA6E-497F-BA95-85A4B8AF048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98E1F6C-B40E-4C99-A648-5EA95B25B347}" type="pres">
      <dgm:prSet presAssocID="{59C7A53A-DA6E-497F-BA95-85A4B8AF048C}" presName="parentText" presStyleLbl="node1" presStyleIdx="0" presStyleCnt="3" custLinFactNeighborX="-8397" custLinFactNeighborY="-148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D9B937-B03C-47A6-A8B3-4959B30B704E}" type="pres">
      <dgm:prSet presAssocID="{59C7A53A-DA6E-497F-BA95-85A4B8AF048C}" presName="negativeSpace" presStyleCnt="0"/>
      <dgm:spPr/>
      <dgm:t>
        <a:bodyPr/>
        <a:lstStyle/>
        <a:p>
          <a:endParaRPr lang="ru-RU"/>
        </a:p>
      </dgm:t>
    </dgm:pt>
    <dgm:pt modelId="{CB05A716-4631-4032-AD49-76DC0C6631F8}" type="pres">
      <dgm:prSet presAssocID="{59C7A53A-DA6E-497F-BA95-85A4B8AF048C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D0CE50-CD55-4286-ABF8-1D978038BBBD}" type="pres">
      <dgm:prSet presAssocID="{3BFF0053-06E2-4A27-9270-CBE40E12A6C7}" presName="spaceBetweenRectangles" presStyleCnt="0"/>
      <dgm:spPr/>
      <dgm:t>
        <a:bodyPr/>
        <a:lstStyle/>
        <a:p>
          <a:endParaRPr lang="ru-RU"/>
        </a:p>
      </dgm:t>
    </dgm:pt>
    <dgm:pt modelId="{F030D624-34CF-41C7-A47C-AE69295F3085}" type="pres">
      <dgm:prSet presAssocID="{B432AB28-537C-4A7F-92CE-FC5584A4EF04}" presName="parentLin" presStyleCnt="0"/>
      <dgm:spPr/>
      <dgm:t>
        <a:bodyPr/>
        <a:lstStyle/>
        <a:p>
          <a:endParaRPr lang="ru-RU"/>
        </a:p>
      </dgm:t>
    </dgm:pt>
    <dgm:pt modelId="{FF5F9160-C05B-4677-9878-E94468805B51}" type="pres">
      <dgm:prSet presAssocID="{B432AB28-537C-4A7F-92CE-FC5584A4EF0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5346DE0-23BB-465C-81AB-3B682E53CFD9}" type="pres">
      <dgm:prSet presAssocID="{B432AB28-537C-4A7F-92CE-FC5584A4EF0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0390D8-BBE8-4942-BBB7-90F2E2AFD731}" type="pres">
      <dgm:prSet presAssocID="{B432AB28-537C-4A7F-92CE-FC5584A4EF04}" presName="negativeSpace" presStyleCnt="0"/>
      <dgm:spPr/>
      <dgm:t>
        <a:bodyPr/>
        <a:lstStyle/>
        <a:p>
          <a:endParaRPr lang="ru-RU"/>
        </a:p>
      </dgm:t>
    </dgm:pt>
    <dgm:pt modelId="{4478141E-3279-4D56-A58D-8DB74B6E9814}" type="pres">
      <dgm:prSet presAssocID="{B432AB28-537C-4A7F-92CE-FC5584A4EF04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8857C3-5F77-4873-90F6-000782966B24}" type="pres">
      <dgm:prSet presAssocID="{3D9DDA27-CD9C-43D4-8B7B-2284558020F8}" presName="spaceBetweenRectangles" presStyleCnt="0"/>
      <dgm:spPr/>
      <dgm:t>
        <a:bodyPr/>
        <a:lstStyle/>
        <a:p>
          <a:endParaRPr lang="ru-RU"/>
        </a:p>
      </dgm:t>
    </dgm:pt>
    <dgm:pt modelId="{02CD81F4-1E12-4829-AE68-31561E8D00FC}" type="pres">
      <dgm:prSet presAssocID="{586987A2-FBBF-4656-B0AF-5BCDEDC21479}" presName="parentLin" presStyleCnt="0"/>
      <dgm:spPr/>
      <dgm:t>
        <a:bodyPr/>
        <a:lstStyle/>
        <a:p>
          <a:endParaRPr lang="ru-RU"/>
        </a:p>
      </dgm:t>
    </dgm:pt>
    <dgm:pt modelId="{FBC2781B-D30F-48CB-845D-741276560CC2}" type="pres">
      <dgm:prSet presAssocID="{586987A2-FBBF-4656-B0AF-5BCDEDC21479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53F17BC1-E0ED-4431-AE1C-347A110EE43D}" type="pres">
      <dgm:prSet presAssocID="{586987A2-FBBF-4656-B0AF-5BCDEDC2147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03D0B4-6B77-4C70-9B52-8407ED64967A}" type="pres">
      <dgm:prSet presAssocID="{586987A2-FBBF-4656-B0AF-5BCDEDC21479}" presName="negativeSpace" presStyleCnt="0"/>
      <dgm:spPr/>
      <dgm:t>
        <a:bodyPr/>
        <a:lstStyle/>
        <a:p>
          <a:endParaRPr lang="ru-RU"/>
        </a:p>
      </dgm:t>
    </dgm:pt>
    <dgm:pt modelId="{228C89AF-FC1B-46FE-B25C-E3621C4CBCCB}" type="pres">
      <dgm:prSet presAssocID="{586987A2-FBBF-4656-B0AF-5BCDEDC21479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B829A1-7327-4AD6-8239-24105CFCAEE7}" type="presOf" srcId="{586987A2-FBBF-4656-B0AF-5BCDEDC21479}" destId="{FBC2781B-D30F-48CB-845D-741276560CC2}" srcOrd="0" destOrd="0" presId="urn:microsoft.com/office/officeart/2005/8/layout/list1"/>
    <dgm:cxn modelId="{D587B3B3-FDE4-40EE-AF4F-67F5FB52E79A}" type="presOf" srcId="{586987A2-FBBF-4656-B0AF-5BCDEDC21479}" destId="{53F17BC1-E0ED-4431-AE1C-347A110EE43D}" srcOrd="1" destOrd="0" presId="urn:microsoft.com/office/officeart/2005/8/layout/list1"/>
    <dgm:cxn modelId="{CA062A47-2394-43FA-BA09-55606EDA7908}" srcId="{539B0822-855E-4333-BED6-A19332A93A61}" destId="{59C7A53A-DA6E-497F-BA95-85A4B8AF048C}" srcOrd="0" destOrd="0" parTransId="{BC7643B8-13EF-43A3-A50D-7194520C47CF}" sibTransId="{3BFF0053-06E2-4A27-9270-CBE40E12A6C7}"/>
    <dgm:cxn modelId="{A0829430-5EAD-4B5F-8D6D-68C783353EE1}" type="presOf" srcId="{59C7A53A-DA6E-497F-BA95-85A4B8AF048C}" destId="{60257D13-7C86-46A9-9BB9-F0DFE3940D45}" srcOrd="0" destOrd="0" presId="urn:microsoft.com/office/officeart/2005/8/layout/list1"/>
    <dgm:cxn modelId="{E8A31409-5529-4B82-A584-47369FC028FA}" type="presOf" srcId="{B432AB28-537C-4A7F-92CE-FC5584A4EF04}" destId="{FF5F9160-C05B-4677-9878-E94468805B51}" srcOrd="0" destOrd="0" presId="urn:microsoft.com/office/officeart/2005/8/layout/list1"/>
    <dgm:cxn modelId="{8A855C1E-C600-4AD2-B0F0-BAB55662BD24}" srcId="{539B0822-855E-4333-BED6-A19332A93A61}" destId="{B432AB28-537C-4A7F-92CE-FC5584A4EF04}" srcOrd="1" destOrd="0" parTransId="{1A63543E-9C0B-4BC1-87C1-27F47C401F92}" sibTransId="{3D9DDA27-CD9C-43D4-8B7B-2284558020F8}"/>
    <dgm:cxn modelId="{014DE242-0EB7-4EC4-822A-9D504FC8D937}" type="presOf" srcId="{B432AB28-537C-4A7F-92CE-FC5584A4EF04}" destId="{E5346DE0-23BB-465C-81AB-3B682E53CFD9}" srcOrd="1" destOrd="0" presId="urn:microsoft.com/office/officeart/2005/8/layout/list1"/>
    <dgm:cxn modelId="{61599A16-0920-40F9-8958-04DDF6D3AD08}" type="presOf" srcId="{539B0822-855E-4333-BED6-A19332A93A61}" destId="{D3FE521D-9FB9-41FE-9578-4B8301BD4BA0}" srcOrd="0" destOrd="0" presId="urn:microsoft.com/office/officeart/2005/8/layout/list1"/>
    <dgm:cxn modelId="{F6D3C6B2-42B8-4C93-95D0-33F912A39AE3}" type="presOf" srcId="{59C7A53A-DA6E-497F-BA95-85A4B8AF048C}" destId="{798E1F6C-B40E-4C99-A648-5EA95B25B347}" srcOrd="1" destOrd="0" presId="urn:microsoft.com/office/officeart/2005/8/layout/list1"/>
    <dgm:cxn modelId="{66FB62D4-4A42-4027-88FD-9B51B20E7008}" srcId="{539B0822-855E-4333-BED6-A19332A93A61}" destId="{586987A2-FBBF-4656-B0AF-5BCDEDC21479}" srcOrd="2" destOrd="0" parTransId="{E357F486-18BD-4D79-8358-B7D964B935D8}" sibTransId="{204057FC-9089-4841-A52D-30EF324C5C04}"/>
    <dgm:cxn modelId="{29E1F98A-3303-40A7-A5D1-98B9AE04F4A5}" type="presParOf" srcId="{D3FE521D-9FB9-41FE-9578-4B8301BD4BA0}" destId="{10B9185C-DC29-4E78-B5BD-89B862E19910}" srcOrd="0" destOrd="0" presId="urn:microsoft.com/office/officeart/2005/8/layout/list1"/>
    <dgm:cxn modelId="{35B47127-8493-486E-B93C-0EFD33F5A7EC}" type="presParOf" srcId="{10B9185C-DC29-4E78-B5BD-89B862E19910}" destId="{60257D13-7C86-46A9-9BB9-F0DFE3940D45}" srcOrd="0" destOrd="0" presId="urn:microsoft.com/office/officeart/2005/8/layout/list1"/>
    <dgm:cxn modelId="{1B695588-F3CF-45E4-86C3-E92E6DA3C6A9}" type="presParOf" srcId="{10B9185C-DC29-4E78-B5BD-89B862E19910}" destId="{798E1F6C-B40E-4C99-A648-5EA95B25B347}" srcOrd="1" destOrd="0" presId="urn:microsoft.com/office/officeart/2005/8/layout/list1"/>
    <dgm:cxn modelId="{F631B0C2-6A7E-400C-8348-DE48D32EE732}" type="presParOf" srcId="{D3FE521D-9FB9-41FE-9578-4B8301BD4BA0}" destId="{F5D9B937-B03C-47A6-A8B3-4959B30B704E}" srcOrd="1" destOrd="0" presId="urn:microsoft.com/office/officeart/2005/8/layout/list1"/>
    <dgm:cxn modelId="{4198BBD5-775F-499E-9274-9A5A248FF6E7}" type="presParOf" srcId="{D3FE521D-9FB9-41FE-9578-4B8301BD4BA0}" destId="{CB05A716-4631-4032-AD49-76DC0C6631F8}" srcOrd="2" destOrd="0" presId="urn:microsoft.com/office/officeart/2005/8/layout/list1"/>
    <dgm:cxn modelId="{7A31BDDB-A724-434E-9A1F-EFD9FECE317B}" type="presParOf" srcId="{D3FE521D-9FB9-41FE-9578-4B8301BD4BA0}" destId="{45D0CE50-CD55-4286-ABF8-1D978038BBBD}" srcOrd="3" destOrd="0" presId="urn:microsoft.com/office/officeart/2005/8/layout/list1"/>
    <dgm:cxn modelId="{B5C1C522-83D0-48AE-8E7C-30BB4EC66497}" type="presParOf" srcId="{D3FE521D-9FB9-41FE-9578-4B8301BD4BA0}" destId="{F030D624-34CF-41C7-A47C-AE69295F3085}" srcOrd="4" destOrd="0" presId="urn:microsoft.com/office/officeart/2005/8/layout/list1"/>
    <dgm:cxn modelId="{7F64ED3B-27A9-49FD-A564-E4C7C7A07942}" type="presParOf" srcId="{F030D624-34CF-41C7-A47C-AE69295F3085}" destId="{FF5F9160-C05B-4677-9878-E94468805B51}" srcOrd="0" destOrd="0" presId="urn:microsoft.com/office/officeart/2005/8/layout/list1"/>
    <dgm:cxn modelId="{E3DCBAB3-D1DE-4437-8770-B89B44BDC62F}" type="presParOf" srcId="{F030D624-34CF-41C7-A47C-AE69295F3085}" destId="{E5346DE0-23BB-465C-81AB-3B682E53CFD9}" srcOrd="1" destOrd="0" presId="urn:microsoft.com/office/officeart/2005/8/layout/list1"/>
    <dgm:cxn modelId="{CE2CDEF0-E994-4C84-A3D6-F3C7C4D50F29}" type="presParOf" srcId="{D3FE521D-9FB9-41FE-9578-4B8301BD4BA0}" destId="{620390D8-BBE8-4942-BBB7-90F2E2AFD731}" srcOrd="5" destOrd="0" presId="urn:microsoft.com/office/officeart/2005/8/layout/list1"/>
    <dgm:cxn modelId="{50C13322-E49A-4FFC-9609-5F2F50590F4E}" type="presParOf" srcId="{D3FE521D-9FB9-41FE-9578-4B8301BD4BA0}" destId="{4478141E-3279-4D56-A58D-8DB74B6E9814}" srcOrd="6" destOrd="0" presId="urn:microsoft.com/office/officeart/2005/8/layout/list1"/>
    <dgm:cxn modelId="{42264548-59DC-47A8-B3E3-1A8C7DD42157}" type="presParOf" srcId="{D3FE521D-9FB9-41FE-9578-4B8301BD4BA0}" destId="{B28857C3-5F77-4873-90F6-000782966B24}" srcOrd="7" destOrd="0" presId="urn:microsoft.com/office/officeart/2005/8/layout/list1"/>
    <dgm:cxn modelId="{F5746DB7-0687-4CCF-A512-972428669722}" type="presParOf" srcId="{D3FE521D-9FB9-41FE-9578-4B8301BD4BA0}" destId="{02CD81F4-1E12-4829-AE68-31561E8D00FC}" srcOrd="8" destOrd="0" presId="urn:microsoft.com/office/officeart/2005/8/layout/list1"/>
    <dgm:cxn modelId="{2F6A30FC-6870-4E50-B795-86E3A92BDCEB}" type="presParOf" srcId="{02CD81F4-1E12-4829-AE68-31561E8D00FC}" destId="{FBC2781B-D30F-48CB-845D-741276560CC2}" srcOrd="0" destOrd="0" presId="urn:microsoft.com/office/officeart/2005/8/layout/list1"/>
    <dgm:cxn modelId="{A01A3973-FB67-441E-B882-77B0678256BC}" type="presParOf" srcId="{02CD81F4-1E12-4829-AE68-31561E8D00FC}" destId="{53F17BC1-E0ED-4431-AE1C-347A110EE43D}" srcOrd="1" destOrd="0" presId="urn:microsoft.com/office/officeart/2005/8/layout/list1"/>
    <dgm:cxn modelId="{04C49EC2-AD67-4948-A32C-4DA2F35F6E2D}" type="presParOf" srcId="{D3FE521D-9FB9-41FE-9578-4B8301BD4BA0}" destId="{7803D0B4-6B77-4C70-9B52-8407ED64967A}" srcOrd="9" destOrd="0" presId="urn:microsoft.com/office/officeart/2005/8/layout/list1"/>
    <dgm:cxn modelId="{82C30EEC-A956-4FE6-BD89-CCB9A19FBA29}" type="presParOf" srcId="{D3FE521D-9FB9-41FE-9578-4B8301BD4BA0}" destId="{228C89AF-FC1B-46FE-B25C-E3621C4CBC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8D8BBB-F3D0-4D05-BAED-B91111B71F3C}" type="doc">
      <dgm:prSet loTypeId="urn:microsoft.com/office/officeart/2005/8/layout/hList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6046F4-5A99-4F5A-ADBE-B12F3AEA1A4C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dirty="0" smtClean="0">
              <a:solidFill>
                <a:schemeClr val="accent1">
                  <a:lumMod val="75000"/>
                </a:schemeClr>
              </a:solidFill>
            </a:rPr>
            <a:t>ЗАБОТА О СЕБЕ </a:t>
          </a:r>
          <a:endParaRPr lang="ru-RU" sz="3200" dirty="0">
            <a:solidFill>
              <a:schemeClr val="accent1">
                <a:lumMod val="75000"/>
              </a:schemeClr>
            </a:solidFill>
          </a:endParaRPr>
        </a:p>
      </dgm:t>
    </dgm:pt>
    <dgm:pt modelId="{2527BB79-DAC1-4DEA-A33C-CB5063B5A0D5}" type="parTrans" cxnId="{877A6618-BBD7-4898-853A-E1713D841306}">
      <dgm:prSet/>
      <dgm:spPr/>
      <dgm:t>
        <a:bodyPr/>
        <a:lstStyle/>
        <a:p>
          <a:endParaRPr lang="ru-RU"/>
        </a:p>
      </dgm:t>
    </dgm:pt>
    <dgm:pt modelId="{369EDE78-9A3E-47E5-A45C-22CD0400B79F}" type="sibTrans" cxnId="{877A6618-BBD7-4898-853A-E1713D841306}">
      <dgm:prSet/>
      <dgm:spPr/>
      <dgm:t>
        <a:bodyPr/>
        <a:lstStyle/>
        <a:p>
          <a:endParaRPr lang="ru-RU"/>
        </a:p>
      </dgm:t>
    </dgm:pt>
    <dgm:pt modelId="{F89E4BE9-799C-4A5D-ABBA-3DC00BFBF1A9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3200" dirty="0" smtClean="0">
              <a:solidFill>
                <a:schemeClr val="accent1">
                  <a:lumMod val="75000"/>
                </a:schemeClr>
              </a:solidFill>
            </a:rPr>
            <a:t>Действия </a:t>
          </a:r>
          <a:r>
            <a:rPr lang="ru-RU" sz="3200" dirty="0">
              <a:solidFill>
                <a:schemeClr val="accent1">
                  <a:lumMod val="75000"/>
                </a:schemeClr>
              </a:solidFill>
            </a:rPr>
            <a:t>изменяют и преобразуют </a:t>
          </a:r>
          <a:r>
            <a:rPr lang="ru-RU" sz="3200" dirty="0" smtClean="0">
              <a:solidFill>
                <a:schemeClr val="accent1">
                  <a:lumMod val="75000"/>
                </a:schemeClr>
              </a:solidFill>
            </a:rPr>
            <a:t>личность</a:t>
          </a:r>
          <a:r>
            <a:rPr lang="ru-RU" sz="3200" dirty="0" smtClean="0">
              <a:solidFill>
                <a:schemeClr val="accent6">
                  <a:lumMod val="60000"/>
                  <a:lumOff val="40000"/>
                </a:schemeClr>
              </a:solidFill>
            </a:rPr>
            <a:t> </a:t>
          </a:r>
          <a:endParaRPr lang="ru-RU" sz="3200" dirty="0">
            <a:solidFill>
              <a:schemeClr val="accent6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7B0F1E-F9E5-4424-8D79-9F9966B0CE73}" type="parTrans" cxnId="{AA867821-D06A-453E-A417-FDB7B00FDE8D}">
      <dgm:prSet/>
      <dgm:spPr/>
      <dgm:t>
        <a:bodyPr/>
        <a:lstStyle/>
        <a:p>
          <a:endParaRPr lang="ru-RU"/>
        </a:p>
      </dgm:t>
    </dgm:pt>
    <dgm:pt modelId="{0068E829-3269-4428-AE01-C875CFD3DE11}" type="sibTrans" cxnId="{AA867821-D06A-453E-A417-FDB7B00FDE8D}">
      <dgm:prSet/>
      <dgm:spPr/>
      <dgm:t>
        <a:bodyPr/>
        <a:lstStyle/>
        <a:p>
          <a:endParaRPr lang="ru-RU"/>
        </a:p>
      </dgm:t>
    </dgm:pt>
    <dgm:pt modelId="{789E615E-B287-4575-A7EA-D6763776804A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None/>
            <a:tabLst>
              <a:tab pos="361950" algn="l"/>
              <a:tab pos="446088" algn="l"/>
            </a:tabLst>
          </a:pPr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*Осмыслить </a:t>
          </a:r>
          <a:r>
            <a: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свои возможности 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не ставить перед собой заведомо невыполнимые задачи;</a:t>
          </a:r>
        </a:p>
        <a:p>
          <a:pPr algn="just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None/>
            <a:tabLst>
              <a:tab pos="361950" algn="l"/>
              <a:tab pos="446088" algn="l"/>
            </a:tabLst>
          </a:pPr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 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Критическое </a:t>
          </a:r>
          <a:r>
            <a: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сознание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algn="just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None/>
            <a:tabLst>
              <a:tab pos="361950" algn="l"/>
              <a:tab pos="446088" algn="l"/>
            </a:tabLst>
          </a:pPr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 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Новый </a:t>
          </a:r>
          <a:r>
            <a: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смысл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личности;</a:t>
          </a:r>
        </a:p>
        <a:p>
          <a:pPr algn="just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None/>
            <a:tabLst>
              <a:tab pos="361950" algn="l"/>
              <a:tab pos="446088" algn="l"/>
            </a:tabLst>
          </a:pPr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*Новую 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социальную </a:t>
          </a:r>
          <a:r>
            <a:rPr lang="ru-RU" sz="24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идентичность</a:t>
          </a:r>
          <a:r>
            <a:rPr 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</a:p>
        <a:p>
          <a:pPr algn="just">
            <a:lnSpc>
              <a:spcPct val="100000"/>
            </a:lnSpc>
            <a:spcAft>
              <a:spcPts val="0"/>
            </a:spcAft>
            <a:buFont typeface="Arial" panose="020B0604020202020204" pitchFamily="34" charset="0"/>
            <a:buNone/>
            <a:tabLst>
              <a:tab pos="361950" algn="l"/>
              <a:tab pos="446088" algn="l"/>
            </a:tabLst>
          </a:pPr>
          <a:endParaRPr lang="ru-RU" sz="3200" dirty="0">
            <a:solidFill>
              <a:schemeClr val="accent6">
                <a:lumMod val="40000"/>
                <a:lumOff val="6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F48B4-8257-4ED6-9EE0-FAF9BF9421B8}" type="parTrans" cxnId="{575E6CEF-3900-437D-ABAB-93C4E6CACC2F}">
      <dgm:prSet/>
      <dgm:spPr/>
      <dgm:t>
        <a:bodyPr/>
        <a:lstStyle/>
        <a:p>
          <a:endParaRPr lang="ru-RU"/>
        </a:p>
      </dgm:t>
    </dgm:pt>
    <dgm:pt modelId="{5E03B191-48C1-4959-97BC-7BA714CB3FB6}" type="sibTrans" cxnId="{575E6CEF-3900-437D-ABAB-93C4E6CACC2F}">
      <dgm:prSet/>
      <dgm:spPr/>
      <dgm:t>
        <a:bodyPr/>
        <a:lstStyle/>
        <a:p>
          <a:endParaRPr lang="ru-RU"/>
        </a:p>
      </dgm:t>
    </dgm:pt>
    <dgm:pt modelId="{E3F446D9-DB2A-444B-B056-AF6F162FCD80}" type="pres">
      <dgm:prSet presAssocID="{018D8BBB-F3D0-4D05-BAED-B91111B71F3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3A6F06-6545-4D2D-9DD9-73ABDCFA8C5A}" type="pres">
      <dgm:prSet presAssocID="{4D6046F4-5A99-4F5A-ADBE-B12F3AEA1A4C}" presName="roof" presStyleLbl="dkBgShp" presStyleIdx="0" presStyleCnt="2"/>
      <dgm:spPr/>
      <dgm:t>
        <a:bodyPr/>
        <a:lstStyle/>
        <a:p>
          <a:endParaRPr lang="ru-RU"/>
        </a:p>
      </dgm:t>
    </dgm:pt>
    <dgm:pt modelId="{438D71EC-C2A9-4CC0-9D5A-459643C10ACE}" type="pres">
      <dgm:prSet presAssocID="{4D6046F4-5A99-4F5A-ADBE-B12F3AEA1A4C}" presName="pillars" presStyleCnt="0"/>
      <dgm:spPr/>
    </dgm:pt>
    <dgm:pt modelId="{2B4F3DED-D6D3-49FC-8402-A747E2BADCBE}" type="pres">
      <dgm:prSet presAssocID="{4D6046F4-5A99-4F5A-ADBE-B12F3AEA1A4C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20BCE0-6F17-4432-B3B5-990514681705}" type="pres">
      <dgm:prSet presAssocID="{789E615E-B287-4575-A7EA-D6763776804A}" presName="pillarX" presStyleLbl="node1" presStyleIdx="1" presStyleCnt="2" custScaleY="105415" custLinFactNeighborX="-709" custLinFactNeighborY="17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4E86E5-CD04-45B5-B5F6-38E787365603}" type="pres">
      <dgm:prSet presAssocID="{4D6046F4-5A99-4F5A-ADBE-B12F3AEA1A4C}" presName="base" presStyleLbl="dkBgShp" presStyleIdx="1" presStyleCnt="2"/>
      <dgm:spPr/>
    </dgm:pt>
  </dgm:ptLst>
  <dgm:cxnLst>
    <dgm:cxn modelId="{70D52D08-727E-43AF-A04A-3A9622C8C762}" type="presOf" srcId="{018D8BBB-F3D0-4D05-BAED-B91111B71F3C}" destId="{E3F446D9-DB2A-444B-B056-AF6F162FCD80}" srcOrd="0" destOrd="0" presId="urn:microsoft.com/office/officeart/2005/8/layout/hList3"/>
    <dgm:cxn modelId="{AA867821-D06A-453E-A417-FDB7B00FDE8D}" srcId="{4D6046F4-5A99-4F5A-ADBE-B12F3AEA1A4C}" destId="{F89E4BE9-799C-4A5D-ABBA-3DC00BFBF1A9}" srcOrd="0" destOrd="0" parTransId="{F97B0F1E-F9E5-4424-8D79-9F9966B0CE73}" sibTransId="{0068E829-3269-4428-AE01-C875CFD3DE11}"/>
    <dgm:cxn modelId="{57CA16A2-6813-4B00-AA31-8868E36C7235}" type="presOf" srcId="{789E615E-B287-4575-A7EA-D6763776804A}" destId="{7A20BCE0-6F17-4432-B3B5-990514681705}" srcOrd="0" destOrd="0" presId="urn:microsoft.com/office/officeart/2005/8/layout/hList3"/>
    <dgm:cxn modelId="{3372E21C-3545-4800-B7B3-23CFCC23C0BA}" type="presOf" srcId="{F89E4BE9-799C-4A5D-ABBA-3DC00BFBF1A9}" destId="{2B4F3DED-D6D3-49FC-8402-A747E2BADCBE}" srcOrd="0" destOrd="0" presId="urn:microsoft.com/office/officeart/2005/8/layout/hList3"/>
    <dgm:cxn modelId="{95A7AF34-33AE-4620-91AF-EDFF9D4F3379}" type="presOf" srcId="{4D6046F4-5A99-4F5A-ADBE-B12F3AEA1A4C}" destId="{C83A6F06-6545-4D2D-9DD9-73ABDCFA8C5A}" srcOrd="0" destOrd="0" presId="urn:microsoft.com/office/officeart/2005/8/layout/hList3"/>
    <dgm:cxn modelId="{575E6CEF-3900-437D-ABAB-93C4E6CACC2F}" srcId="{4D6046F4-5A99-4F5A-ADBE-B12F3AEA1A4C}" destId="{789E615E-B287-4575-A7EA-D6763776804A}" srcOrd="1" destOrd="0" parTransId="{459F48B4-8257-4ED6-9EE0-FAF9BF9421B8}" sibTransId="{5E03B191-48C1-4959-97BC-7BA714CB3FB6}"/>
    <dgm:cxn modelId="{877A6618-BBD7-4898-853A-E1713D841306}" srcId="{018D8BBB-F3D0-4D05-BAED-B91111B71F3C}" destId="{4D6046F4-5A99-4F5A-ADBE-B12F3AEA1A4C}" srcOrd="0" destOrd="0" parTransId="{2527BB79-DAC1-4DEA-A33C-CB5063B5A0D5}" sibTransId="{369EDE78-9A3E-47E5-A45C-22CD0400B79F}"/>
    <dgm:cxn modelId="{FEA24BDC-F02F-4418-8AF4-7E8474DB7441}" type="presParOf" srcId="{E3F446D9-DB2A-444B-B056-AF6F162FCD80}" destId="{C83A6F06-6545-4D2D-9DD9-73ABDCFA8C5A}" srcOrd="0" destOrd="0" presId="urn:microsoft.com/office/officeart/2005/8/layout/hList3"/>
    <dgm:cxn modelId="{DB42F3CB-4473-48C5-B048-67CA2B2B138E}" type="presParOf" srcId="{E3F446D9-DB2A-444B-B056-AF6F162FCD80}" destId="{438D71EC-C2A9-4CC0-9D5A-459643C10ACE}" srcOrd="1" destOrd="0" presId="urn:microsoft.com/office/officeart/2005/8/layout/hList3"/>
    <dgm:cxn modelId="{D3DD1293-2714-4243-AFA4-63D22FC38DAB}" type="presParOf" srcId="{438D71EC-C2A9-4CC0-9D5A-459643C10ACE}" destId="{2B4F3DED-D6D3-49FC-8402-A747E2BADCBE}" srcOrd="0" destOrd="0" presId="urn:microsoft.com/office/officeart/2005/8/layout/hList3"/>
    <dgm:cxn modelId="{6B63A985-5435-4154-B50C-12EB141E4C0F}" type="presParOf" srcId="{438D71EC-C2A9-4CC0-9D5A-459643C10ACE}" destId="{7A20BCE0-6F17-4432-B3B5-990514681705}" srcOrd="1" destOrd="0" presId="urn:microsoft.com/office/officeart/2005/8/layout/hList3"/>
    <dgm:cxn modelId="{AE651657-8210-43C8-9882-C07532EB60CA}" type="presParOf" srcId="{E3F446D9-DB2A-444B-B056-AF6F162FCD80}" destId="{294E86E5-CD04-45B5-B5F6-38E787365603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05BCF8-1FF6-4691-BB96-B706A8465AC5}">
      <dsp:nvSpPr>
        <dsp:cNvPr id="0" name=""/>
        <dsp:cNvSpPr/>
      </dsp:nvSpPr>
      <dsp:spPr>
        <a:xfrm>
          <a:off x="75996" y="471047"/>
          <a:ext cx="3168270" cy="12613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400" b="0" i="0" u="none" strike="noStrike" kern="1200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Психологические изменения ребенка </a:t>
          </a:r>
          <a:endParaRPr lang="ru-RU" sz="2400" kern="1200" dirty="0">
            <a:latin typeface="+mn-lt"/>
          </a:endParaRPr>
        </a:p>
      </dsp:txBody>
      <dsp:txXfrm>
        <a:off x="75996" y="471047"/>
        <a:ext cx="3168270" cy="1261363"/>
      </dsp:txXfrm>
    </dsp:sp>
    <dsp:sp modelId="{E4868916-DAD1-4745-B45B-8D52FC343E18}">
      <dsp:nvSpPr>
        <dsp:cNvPr id="0" name=""/>
        <dsp:cNvSpPr/>
      </dsp:nvSpPr>
      <dsp:spPr>
        <a:xfrm>
          <a:off x="3384929" y="466556"/>
          <a:ext cx="3168270" cy="12613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+mn-lt"/>
            </a:rPr>
            <a:t>Поддержка родителей и повышение ресурсных возможностей семьи</a:t>
          </a:r>
          <a:endParaRPr lang="ru-RU" sz="2400" kern="1200" dirty="0">
            <a:latin typeface="+mn-lt"/>
          </a:endParaRPr>
        </a:p>
      </dsp:txBody>
      <dsp:txXfrm>
        <a:off x="3384929" y="466556"/>
        <a:ext cx="3168270" cy="1261363"/>
      </dsp:txXfrm>
    </dsp:sp>
    <dsp:sp modelId="{16CAE77C-258E-412B-AA55-9BC1C20FD0AE}">
      <dsp:nvSpPr>
        <dsp:cNvPr id="0" name=""/>
        <dsp:cNvSpPr/>
      </dsp:nvSpPr>
      <dsp:spPr>
        <a:xfrm>
          <a:off x="1765245" y="1938147"/>
          <a:ext cx="3168270" cy="12613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400" b="0" i="0" u="none" strike="noStrike" kern="1200" cap="none" normalizeH="0" baseline="0" dirty="0" smtClean="0">
              <a:ln/>
              <a:effectLst/>
              <a:latin typeface="+mn-lt"/>
              <a:ea typeface="Times New Roman" pitchFamily="18" charset="0"/>
              <a:cs typeface="Arial" pitchFamily="34" charset="0"/>
            </a:rPr>
            <a:t>Включение родителей во все этапы комплексной помощи</a:t>
          </a:r>
          <a:endParaRPr lang="ru-RU" sz="2400" kern="1200" dirty="0">
            <a:latin typeface="+mn-lt"/>
          </a:endParaRPr>
        </a:p>
      </dsp:txBody>
      <dsp:txXfrm>
        <a:off x="1765245" y="1938147"/>
        <a:ext cx="3168270" cy="126136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FAAE7-30C6-4A15-9EC4-2D6E7E2F9E39}" type="datetimeFigureOut">
              <a:rPr lang="ru-RU" smtClean="0"/>
              <a:pPr/>
              <a:t>19.12.2025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EEB7F6-A782-4BC1-A4B9-279AA68A2A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7885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7092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721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0109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010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310969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EEB7F6-A782-4BC1-A4B9-279AA68A2A4C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55593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1625600" y="3257550"/>
            <a:ext cx="8940800" cy="308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="" xmlns:p14="http://schemas.microsoft.com/office/powerpoint/2010/main" val="1909233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D30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D30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1D30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x">
  <p:cSld name="Титульный слайд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None/>
              <a:defRPr sz="2400"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9288" y="354584"/>
            <a:ext cx="6210300" cy="106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1D305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1533" y="1507616"/>
            <a:ext cx="11332845" cy="3413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11" Type="http://schemas.microsoft.com/office/2007/relationships/hdphoto" Target="../media/hdphoto4.wdp"/><Relationship Id="rId5" Type="http://schemas.openxmlformats.org/officeDocument/2006/relationships/diagramLayout" Target="../diagrams/layout3.xml"/><Relationship Id="rId10" Type="http://schemas.openxmlformats.org/officeDocument/2006/relationships/image" Target="../media/image14.png"/><Relationship Id="rId4" Type="http://schemas.openxmlformats.org/officeDocument/2006/relationships/diagramData" Target="../diagrams/data3.xml"/><Relationship Id="rId9" Type="http://schemas.openxmlformats.org/officeDocument/2006/relationships/hyperlink" Target="https://solncesvet.ru/opublikovannyie-materialyi/metodicheskie-rekomendacii-dlya-raboty-v.10285105437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" y="152400"/>
            <a:ext cx="10822781" cy="6203154"/>
          </a:xfrm>
          <a:prstGeom prst="rect">
            <a:avLst/>
          </a:prstGeom>
        </p:spPr>
      </p:pic>
      <p:sp>
        <p:nvSpPr>
          <p:cNvPr id="4" name="Shape 55">
            <a:extLst>
              <a:ext uri="{FF2B5EF4-FFF2-40B4-BE49-F238E27FC236}">
                <a16:creationId xmlns="" xmlns:a16="http://schemas.microsoft.com/office/drawing/2014/main" id="{BA355483-9CC0-4316-91F1-8EB7DF9AFE8E}"/>
              </a:ext>
            </a:extLst>
          </p:cNvPr>
          <p:cNvSpPr/>
          <p:nvPr/>
        </p:nvSpPr>
        <p:spPr>
          <a:xfrm>
            <a:off x="4724400" y="2133600"/>
            <a:ext cx="7086601" cy="158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defRPr sz="3600" b="1">
                <a:solidFill>
                  <a:srgbClr val="1D3152"/>
                </a:solidFill>
              </a:defRPr>
            </a:lvl1pPr>
          </a:lstStyle>
          <a:p>
            <a:pPr algn="ctr"/>
            <a:r>
              <a:rPr lang="ru-RU" dirty="0" smtClean="0"/>
              <a:t>Сопровождение детей, пострадавших в результате последствий боевых действий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1000" y="304800"/>
            <a:ext cx="7848600" cy="6858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cs typeface="Times New Roman" pitchFamily="18" charset="0"/>
              </a:rPr>
              <a:t>РАБОТА СО ВСЕМИ УЧАСТНИКАМИ ОБРАЗОВАТЕЛЬНЫХ ОТНОШЕНИЙ </a:t>
            </a:r>
            <a:endParaRPr lang="ru-RU" sz="2000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1219200"/>
            <a:ext cx="9094381" cy="914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 родителями (законными представителями) проводится: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1001" y="2362200"/>
            <a:ext cx="9144000" cy="2438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просветительская,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информационно-разъяснительная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по вопросу создания условий, способствующих адаптации детей;</a:t>
            </a:r>
          </a:p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информирование 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проявлениях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психологического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неблагополучия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повышение уровня психолого-педагогической компетентности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вопросах коммуникации с ребенком</a:t>
            </a: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8CB04B9-DEB6-4DC1-A738-4EB13BC52B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53600" y="4038600"/>
            <a:ext cx="1845892" cy="2057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914400"/>
            <a:ext cx="9457660" cy="76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РАБОТА С ПЕДАГОГИЧЕСКИМИ РАБОТНИКАМИ НАПРАВЛЕНА НА: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1981200"/>
            <a:ext cx="9601200" cy="29718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повышение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психологической грамотности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педагогов;</a:t>
            </a:r>
          </a:p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информирование о психологических аспектах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формирования благоприятной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для адаптации несовершеннолетних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среды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;</a:t>
            </a:r>
          </a:p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осуществление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методической помощи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при проведении групповых мероприятий с обучающимися и родителями / законными представителями;</a:t>
            </a:r>
          </a:p>
          <a:p>
            <a:pPr algn="just"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	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консультирование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по вопросам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совершенствования учебно-воспитательного процесса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, оказание психологической поддержки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CBD99AD-1227-4937-A515-7813140E0A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58400" y="4343400"/>
            <a:ext cx="1219200" cy="17805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5940" y="533400"/>
            <a:ext cx="8314660" cy="457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результаты: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940" y="1132367"/>
            <a:ext cx="10820400" cy="2819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•	повышение </a:t>
            </a:r>
            <a:r>
              <a:rPr lang="ru-RU" sz="2400" dirty="0">
                <a:solidFill>
                  <a:srgbClr val="FF0000"/>
                </a:solidFill>
              </a:rPr>
              <a:t>социально-психологической адаптации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несовершеннолетних в условиях нахождения на территориях, вовлеченных в последствия боевых действий;</a:t>
            </a:r>
          </a:p>
          <a:p>
            <a:pPr algn="just"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•	</a:t>
            </a:r>
            <a:r>
              <a:rPr lang="ru-RU" sz="2400" dirty="0">
                <a:solidFill>
                  <a:srgbClr val="FF0000"/>
                </a:solidFill>
              </a:rPr>
              <a:t>минимизация негативных проявлений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, связанных с психологической травматизацией в результате боевых действий;</a:t>
            </a:r>
          </a:p>
          <a:p>
            <a:pPr algn="just"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•	</a:t>
            </a:r>
            <a:r>
              <a:rPr lang="ru-RU" sz="2400" dirty="0">
                <a:solidFill>
                  <a:srgbClr val="FF0000"/>
                </a:solidFill>
              </a:rPr>
              <a:t>создание адаптивной среды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для осуществления учебной деятельности, повышение познавательной мотивации несовершеннолетних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F3CF86A9-06D7-48F9-B1BD-A3CCE783BB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4154466"/>
            <a:ext cx="3429000" cy="22803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4114800"/>
            <a:ext cx="3200400" cy="232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17501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8D486730-3D35-4422-A270-9A997625BB03}"/>
              </a:ext>
            </a:extLst>
          </p:cNvPr>
          <p:cNvSpPr/>
          <p:nvPr/>
        </p:nvSpPr>
        <p:spPr>
          <a:xfrm>
            <a:off x="381000" y="1066800"/>
            <a:ext cx="4800600" cy="44196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цели: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lnSpc>
                <a:spcPct val="107000"/>
              </a:lnSpc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личностных особенностей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детско-родительских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отношений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lnSpc>
                <a:spcPct val="107000"/>
              </a:lnSpc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тревожности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lnSpc>
                <a:spcPct val="107000"/>
              </a:lnSpc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адаптированности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 условиям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endParaRPr lang="ru-RU" sz="2000" b="1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lnSpc>
                <a:spcPct val="107000"/>
              </a:lnSpc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особенностей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социального взаимодействия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познавательного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endParaRPr lang="ru-RU" sz="200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342900" algn="just">
              <a:lnSpc>
                <a:spcPct val="107000"/>
              </a:lnSpc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Профилактика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суицидального поведения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оптимистической настрой и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накопление жизненной энергии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8D486730-3D35-4422-A270-9A997625BB03}"/>
              </a:ext>
            </a:extLst>
          </p:cNvPr>
          <p:cNvSpPr/>
          <p:nvPr/>
        </p:nvSpPr>
        <p:spPr>
          <a:xfrm>
            <a:off x="5486400" y="1219201"/>
            <a:ext cx="6172200" cy="342899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особенностей развития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эмоционально-волевой и когнитивной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сферы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изучение проявлений общей и школьной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тревожности,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страхов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травматических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переживаний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и особенностей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учебной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мотивации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общей адаптации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социально-коммуникативных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навыков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Font typeface="Wingdings" pitchFamily="2" charset="2"/>
              <a:buChar char="q"/>
              <a:tabLst>
                <a:tab pos="361950" algn="l"/>
              </a:tabLst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ее направленности и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интенсивности</a:t>
            </a:r>
            <a:endParaRPr lang="ru-RU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86400" y="304800"/>
            <a:ext cx="4648200" cy="762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психодиагностики: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102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1447800" y="1143000"/>
          <a:ext cx="6553200" cy="3666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52600" y="533400"/>
            <a:ext cx="5980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ПСИХОЛОГИЧЕСКОЕ СОПРОВОЖДЕНИЕ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58200" y="2971800"/>
            <a:ext cx="3242008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9315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11430000" cy="296013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Комфортное психологическое пространство, которое обеспечивает: чувство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безопасности вовне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(в физическом пространстве бытия) и доверие к специалисту по сопровождению (психологическая безопасность). </a:t>
            </a:r>
          </a:p>
          <a:p>
            <a:pPr marL="457200" indent="-457200" algn="just">
              <a:buAutoNum type="arabicPeriod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Работа по </a:t>
            </a:r>
            <a:r>
              <a:rPr lang="ru-RU" sz="2400" dirty="0">
                <a:solidFill>
                  <a:srgbClr val="FF0000"/>
                </a:solidFill>
              </a:rPr>
              <a:t>возрождению чувств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и умению </a:t>
            </a:r>
            <a:r>
              <a:rPr lang="ru-RU" sz="2400" dirty="0">
                <a:solidFill>
                  <a:srgbClr val="FF0000"/>
                </a:solidFill>
              </a:rPr>
              <a:t>отражать травматический </a:t>
            </a:r>
            <a:r>
              <a:rPr lang="ru-RU" sz="2400" dirty="0" smtClean="0">
                <a:solidFill>
                  <a:srgbClr val="FF0000"/>
                </a:solidFill>
              </a:rPr>
              <a:t>опыт.</a:t>
            </a:r>
            <a:endParaRPr lang="ru-RU" sz="2400" dirty="0">
              <a:solidFill>
                <a:srgbClr val="FF0000"/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Работа с разрушительными чувствами (освобождение от них), результатом которой становится </a:t>
            </a:r>
            <a:r>
              <a:rPr lang="ru-RU" sz="2400" dirty="0">
                <a:solidFill>
                  <a:srgbClr val="FF0000"/>
                </a:solidFill>
              </a:rPr>
              <a:t>«расчистка» внутреннего пространства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, высвобождающая место для </a:t>
            </a:r>
            <a:r>
              <a:rPr lang="ru-RU" sz="2400" dirty="0">
                <a:solidFill>
                  <a:srgbClr val="FF0000"/>
                </a:solidFill>
              </a:rPr>
              <a:t>принятия новых чувств.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B182A9-834E-488D-BD3E-BC559A06FE18}"/>
              </a:ext>
            </a:extLst>
          </p:cNvPr>
          <p:cNvSpPr/>
          <p:nvPr/>
        </p:nvSpPr>
        <p:spPr>
          <a:xfrm>
            <a:off x="838200" y="457200"/>
            <a:ext cx="7701516" cy="5670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психологического сопровождения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DE924EB-9436-4F93-985C-DC9A9B85F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8600" y="4343400"/>
            <a:ext cx="2628900" cy="191162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265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" y="762000"/>
            <a:ext cx="10287000" cy="3429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4. Проведение работы по принятию и </a:t>
            </a:r>
            <a:r>
              <a:rPr lang="ru-RU" sz="2400" dirty="0">
                <a:solidFill>
                  <a:srgbClr val="FF0000"/>
                </a:solidFill>
              </a:rPr>
              <a:t>укреплению своего «Я»: принятие ценности себя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и своей жизни; 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5. Проведение работы по </a:t>
            </a:r>
            <a:r>
              <a:rPr lang="ru-RU" sz="2400" dirty="0">
                <a:solidFill>
                  <a:srgbClr val="FF0000"/>
                </a:solidFill>
              </a:rPr>
              <a:t>расширению внешнего пространства: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400" dirty="0">
                <a:solidFill>
                  <a:srgbClr val="FF0000"/>
                </a:solidFill>
              </a:rPr>
              <a:t>изменению отношений к окружающим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людям и способов взаимодействия с ними; освоению </a:t>
            </a:r>
            <a:r>
              <a:rPr lang="ru-RU" sz="2400" dirty="0">
                <a:solidFill>
                  <a:srgbClr val="FF0000"/>
                </a:solidFill>
              </a:rPr>
              <a:t>новых жизненных ролей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и моделей поведения; обретению </a:t>
            </a:r>
            <a:r>
              <a:rPr lang="ru-RU" sz="2400" dirty="0">
                <a:solidFill>
                  <a:srgbClr val="FF0000"/>
                </a:solidFill>
              </a:rPr>
              <a:t>уверенности в своих силах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6. Открытость внешнему миру и </a:t>
            </a:r>
            <a:r>
              <a:rPr lang="ru-RU" sz="2400" dirty="0">
                <a:solidFill>
                  <a:srgbClr val="FF0000"/>
                </a:solidFill>
              </a:rPr>
              <a:t>способность к переменам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за пределами образовательного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пространства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0838F4C-5B19-4DC8-AD93-41E65A5144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82000" y="4419600"/>
            <a:ext cx="2667000" cy="17435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22839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219200"/>
            <a:ext cx="11430000" cy="2667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Развитие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у родителей навыка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общения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с ребенком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Формирование психолого-педагогических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компетенций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 в области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психологического развития ребенка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особенностей поведения в состоянии психологического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кризиса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травмы; эмоционально-положительной коммуникации</a:t>
            </a:r>
            <a:endParaRPr lang="ru-RU" sz="2400" dirty="0">
              <a:solidFill>
                <a:srgbClr val="FF0000"/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Умение организовывать 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пространства доверия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, совместную деятельность.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B182A9-834E-488D-BD3E-BC559A06FE18}"/>
              </a:ext>
            </a:extLst>
          </p:cNvPr>
          <p:cNvSpPr/>
          <p:nvPr/>
        </p:nvSpPr>
        <p:spPr>
          <a:xfrm>
            <a:off x="838200" y="457200"/>
            <a:ext cx="7701516" cy="5670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психологического 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сопровождения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3962400"/>
            <a:ext cx="3733800" cy="2341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4400" y="1676400"/>
            <a:ext cx="8458200" cy="19812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Трудности с осознанием состояния ребенка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Нарушение детско-родительских коммуникаций</a:t>
            </a:r>
            <a:endParaRPr lang="ru-RU" sz="2400" dirty="0">
              <a:solidFill>
                <a:srgbClr val="FF0000"/>
              </a:solidFill>
            </a:endParaRP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Неблагополучное эмоциональное состояние родителей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Дисгармония внутрисемейных отношений.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0B182A9-834E-488D-BD3E-BC559A06FE18}"/>
              </a:ext>
            </a:extLst>
          </p:cNvPr>
          <p:cNvSpPr/>
          <p:nvPr/>
        </p:nvSpPr>
        <p:spPr>
          <a:xfrm>
            <a:off x="914400" y="381000"/>
            <a:ext cx="8382000" cy="10242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Возможные психологические проблемы семьи ребенка пострадавших в результате последствий боевых действий </a:t>
            </a:r>
            <a:endParaRPr lang="ru-RU" sz="24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810000"/>
            <a:ext cx="3124200" cy="2463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2032000" y="719667"/>
          <a:ext cx="6807200" cy="4461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 cstate="print">
            <a:lum bright="20000"/>
          </a:blip>
          <a:srcRect/>
          <a:stretch>
            <a:fillRect/>
          </a:stretch>
        </p:blipFill>
        <p:spPr bwMode="auto">
          <a:xfrm>
            <a:off x="8229600" y="3048000"/>
            <a:ext cx="3286125" cy="216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9" cstate="print">
            <a:lum bright="10000"/>
          </a:blip>
          <a:srcRect/>
          <a:stretch>
            <a:fillRect/>
          </a:stretch>
        </p:blipFill>
        <p:spPr bwMode="auto">
          <a:xfrm>
            <a:off x="0" y="3352800"/>
            <a:ext cx="311091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7" name="Схема 6"/>
          <p:cNvGraphicFramePr/>
          <p:nvPr/>
        </p:nvGraphicFramePr>
        <p:xfrm>
          <a:off x="0" y="1295400"/>
          <a:ext cx="6553200" cy="3666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33400" y="457200"/>
            <a:ext cx="59802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ПСИХОЛОГИЧЕСКОЕ БЛАГОПОЛУЧИЕ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89CEF62-1EB2-48AD-85A3-3951486716DB}"/>
              </a:ext>
            </a:extLst>
          </p:cNvPr>
          <p:cNvSpPr txBox="1"/>
          <p:nvPr/>
        </p:nvSpPr>
        <p:spPr>
          <a:xfrm>
            <a:off x="6400800" y="1447800"/>
            <a:ext cx="5486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ru-RU" b="0" i="0" dirty="0">
              <a:solidFill>
                <a:srgbClr val="333333"/>
              </a:solidFill>
              <a:effectLst/>
              <a:latin typeface="-apple-system"/>
            </a:endParaRPr>
          </a:p>
          <a:p>
            <a:pPr algn="just"/>
            <a:r>
              <a:rPr lang="ru-RU" b="1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Создание ситуации успеха</a:t>
            </a:r>
            <a:r>
              <a:rPr lang="ru-RU" b="0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ажно </a:t>
            </a:r>
            <a:r>
              <a:rPr lang="ru-RU" b="0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научить преодолевать трудности, правильно относиться к неудачам, исправлять ошибки, уважать </a:t>
            </a:r>
            <a:r>
              <a:rPr lang="ru-RU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окружающих.</a:t>
            </a:r>
            <a:endParaRPr lang="ru-RU" b="0" i="0" dirty="0"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Поощрение </a:t>
            </a:r>
            <a:r>
              <a:rPr lang="ru-RU" b="1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творчества</a:t>
            </a:r>
            <a:r>
              <a:rPr lang="ru-RU" b="0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 Можно поощрять любые виды художественного и технического творчества, участие в общественных и классных мероприятиях</a:t>
            </a:r>
            <a:r>
              <a:rPr lang="ru-RU" b="0" i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b="0" i="0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0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  <a:hlinkClick r:id="rId9"/>
              </a:rPr>
              <a:t/>
            </a:r>
            <a:br>
              <a:rPr lang="ru-RU" b="0" i="0" u="none" strike="noStrike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  <a:hlinkClick r:id="rId9"/>
              </a:rPr>
            </a:br>
            <a:endParaRPr lang="ru-RU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F93F7BCE-D8B2-457A-81C1-F5476264328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r="1615"/>
          <a:stretch/>
        </p:blipFill>
        <p:spPr>
          <a:xfrm>
            <a:off x="5791200" y="3962400"/>
            <a:ext cx="5662818" cy="18288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810000" y="838200"/>
            <a:ext cx="21440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(Мартин Селигман)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93153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BA528CA8-6DED-4270-B074-A910B4A8B57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120869693"/>
              </p:ext>
            </p:extLst>
          </p:nvPr>
        </p:nvGraphicFramePr>
        <p:xfrm>
          <a:off x="609600" y="990600"/>
          <a:ext cx="8839200" cy="4385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69047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524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533400"/>
            <a:ext cx="9525000" cy="30480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ru-RU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ЗАБОТА О СЕБЕ  </a:t>
            </a:r>
          </a:p>
          <a:p>
            <a:pPr algn="just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забота о себе»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концентрированное </a:t>
            </a:r>
            <a:r>
              <a:rPr lang="ru-RU" sz="2800" u="sng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выражение субъектности человека</a:t>
            </a:r>
          </a:p>
          <a:p>
            <a:pPr algn="just"/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Забота о себе – это такое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измерение жизни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котором гармонично сочетаются 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внимание субъекта к себе, своему благополучию</a:t>
            </a:r>
            <a:endParaRPr lang="ru-RU" sz="24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ru-RU" sz="2400" b="1" u="sng" dirty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F32BD2B-8F63-4BD7-9937-E5E8BA4868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5600" y="3810000"/>
            <a:ext cx="3126644" cy="23639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B19C8B11-7099-40C6-A406-65AE64EA9BDF}"/>
              </a:ext>
            </a:extLst>
          </p:cNvPr>
          <p:cNvSpPr/>
          <p:nvPr/>
        </p:nvSpPr>
        <p:spPr>
          <a:xfrm>
            <a:off x="533400" y="3733800"/>
            <a:ext cx="6096000" cy="573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В. Иванченко, М.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Фуко </a:t>
            </a:r>
            <a:r>
              <a:rPr lang="ru-RU" sz="1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96033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5B42ADFE-7308-415A-B6B8-F4C8CAF21CC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5076237"/>
              </p:ext>
            </p:extLst>
          </p:nvPr>
        </p:nvGraphicFramePr>
        <p:xfrm>
          <a:off x="457200" y="1143000"/>
          <a:ext cx="10744200" cy="388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29224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76200"/>
            <a:ext cx="12192000" cy="685799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600200" y="487680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FA337A6A-FDB1-4373-8BDF-F820707E4E9A}"/>
              </a:ext>
            </a:extLst>
          </p:cNvPr>
          <p:cNvSpPr/>
          <p:nvPr/>
        </p:nvSpPr>
        <p:spPr>
          <a:xfrm>
            <a:off x="152400" y="1676400"/>
            <a:ext cx="11582400" cy="2819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357188" algn="just">
              <a:spcAft>
                <a:spcPts val="800"/>
              </a:spcAft>
              <a:tabLst>
                <a:tab pos="361950" algn="l"/>
              </a:tabLs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детской психологической травмы, в том числе последствий терроризма и военных действий для психики детей.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Н.В. </a:t>
            </a:r>
            <a:r>
              <a:rPr lang="ru-RU" sz="2400" b="1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Тарабриной</a:t>
            </a:r>
            <a:endParaRPr lang="ru-RU" sz="2400" b="1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tabLst>
                <a:tab pos="361950" algn="l"/>
              </a:tabLs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собенности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психологического состояния обучающихся в регионе вовлеченности в последствия боевых действий.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О.А. Ульянина, Л.А. Александрова, С.О. Дмитриева</a:t>
            </a:r>
          </a:p>
          <a:p>
            <a:pPr algn="just">
              <a:spcAft>
                <a:spcPts val="800"/>
              </a:spcAft>
              <a:tabLst>
                <a:tab pos="361950" algn="l"/>
              </a:tabLst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В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лияние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военных действий на психику детей, подходы к их реабилитации.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Н.М. Захарова, М.Г. Цветкова, А.В. Милехина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0519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81431827"/>
              </p:ext>
            </p:extLst>
          </p:nvPr>
        </p:nvGraphicFramePr>
        <p:xfrm>
          <a:off x="1152144" y="-2033143"/>
          <a:ext cx="6560528" cy="5646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96444">
                  <a:extLst>
                    <a:ext uri="{9D8B030D-6E8A-4147-A177-3AD203B41FA5}">
                      <a16:colId xmlns="" xmlns:a16="http://schemas.microsoft.com/office/drawing/2014/main" val="2520341540"/>
                    </a:ext>
                  </a:extLst>
                </a:gridCol>
                <a:gridCol w="3364084">
                  <a:extLst>
                    <a:ext uri="{9D8B030D-6E8A-4147-A177-3AD203B41FA5}">
                      <a16:colId xmlns="" xmlns:a16="http://schemas.microsoft.com/office/drawing/2014/main" val="1037916083"/>
                    </a:ext>
                  </a:extLst>
                </a:gridCol>
              </a:tblGrid>
              <a:tr h="564642">
                <a:tc>
                  <a:txBody>
                    <a:bodyPr/>
                    <a:lstStyle/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;</a:t>
                      </a:r>
                    </a:p>
                    <a:p>
                      <a:r>
                        <a:rPr lang="ru-RU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90149956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366513"/>
              </p:ext>
            </p:extLst>
          </p:nvPr>
        </p:nvGraphicFramePr>
        <p:xfrm>
          <a:off x="246265" y="-646088"/>
          <a:ext cx="8372285" cy="60649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3815">
                  <a:extLst>
                    <a:ext uri="{9D8B030D-6E8A-4147-A177-3AD203B41FA5}">
                      <a16:colId xmlns="" xmlns:a16="http://schemas.microsoft.com/office/drawing/2014/main" val="1861186528"/>
                    </a:ext>
                  </a:extLst>
                </a:gridCol>
                <a:gridCol w="1220997">
                  <a:extLst>
                    <a:ext uri="{9D8B030D-6E8A-4147-A177-3AD203B41FA5}">
                      <a16:colId xmlns="" xmlns:a16="http://schemas.microsoft.com/office/drawing/2014/main" val="1370380632"/>
                    </a:ext>
                  </a:extLst>
                </a:gridCol>
                <a:gridCol w="1221619">
                  <a:extLst>
                    <a:ext uri="{9D8B030D-6E8A-4147-A177-3AD203B41FA5}">
                      <a16:colId xmlns="" xmlns:a16="http://schemas.microsoft.com/office/drawing/2014/main" val="1764040151"/>
                    </a:ext>
                  </a:extLst>
                </a:gridCol>
                <a:gridCol w="1221619">
                  <a:extLst>
                    <a:ext uri="{9D8B030D-6E8A-4147-A177-3AD203B41FA5}">
                      <a16:colId xmlns="" xmlns:a16="http://schemas.microsoft.com/office/drawing/2014/main" val="2547567183"/>
                    </a:ext>
                  </a:extLst>
                </a:gridCol>
                <a:gridCol w="1220997">
                  <a:extLst>
                    <a:ext uri="{9D8B030D-6E8A-4147-A177-3AD203B41FA5}">
                      <a16:colId xmlns="" xmlns:a16="http://schemas.microsoft.com/office/drawing/2014/main" val="2402149539"/>
                    </a:ext>
                  </a:extLst>
                </a:gridCol>
                <a:gridCol w="1221619">
                  <a:extLst>
                    <a:ext uri="{9D8B030D-6E8A-4147-A177-3AD203B41FA5}">
                      <a16:colId xmlns="" xmlns:a16="http://schemas.microsoft.com/office/drawing/2014/main" val="512315552"/>
                    </a:ext>
                  </a:extLst>
                </a:gridCol>
                <a:gridCol w="1221619">
                  <a:extLst>
                    <a:ext uri="{9D8B030D-6E8A-4147-A177-3AD203B41FA5}">
                      <a16:colId xmlns="" xmlns:a16="http://schemas.microsoft.com/office/drawing/2014/main" val="2008249093"/>
                    </a:ext>
                  </a:extLst>
                </a:gridCol>
              </a:tblGrid>
              <a:tr h="60649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3779270831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/>
          <a:srcRect l="20180" t="15225" r="6442" b="11261"/>
          <a:stretch/>
        </p:blipFill>
        <p:spPr>
          <a:xfrm>
            <a:off x="-111120" y="-75250"/>
            <a:ext cx="12303120" cy="69332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l="20180" t="15225" r="6442" b="11261"/>
          <a:stretch/>
        </p:blipFill>
        <p:spPr>
          <a:xfrm>
            <a:off x="-111120" y="-75250"/>
            <a:ext cx="12303120" cy="693325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6420589" y="116971"/>
            <a:ext cx="5922863" cy="1964349"/>
            <a:chOff x="6018447" y="357708"/>
            <a:chExt cx="5942715" cy="1802774"/>
          </a:xfrm>
        </p:grpSpPr>
        <p:sp>
          <p:nvSpPr>
            <p:cNvPr id="11" name="Google Shape;60;p14"/>
            <p:cNvSpPr/>
            <p:nvPr/>
          </p:nvSpPr>
          <p:spPr>
            <a:xfrm>
              <a:off x="6109873" y="357708"/>
              <a:ext cx="5283298" cy="4614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ea typeface="Calibri"/>
                  <a:cs typeface="Calibri"/>
                  <a:sym typeface="Calibri"/>
                </a:rPr>
                <a:t>КОНТАКТЫ</a:t>
              </a:r>
              <a:endPara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6018447" y="719932"/>
              <a:ext cx="5942715" cy="14405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2400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Камалова Нина Владимировна</a:t>
              </a: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–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ru-RU" sz="24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заместитель начальника отдела педагогической </a:t>
              </a:r>
              <a:r>
                <a:rPr lang="ru-RU" sz="24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рискологии</a:t>
              </a:r>
              <a:endPara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Тел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.</a:t>
              </a: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: + 7 (499) 940-10-36, доб. 167</a:t>
              </a: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3276600" y="2670933"/>
            <a:ext cx="4881465" cy="1031302"/>
            <a:chOff x="6601167" y="1650289"/>
            <a:chExt cx="4978386" cy="1031302"/>
          </a:xfrm>
        </p:grpSpPr>
        <p:sp>
          <p:nvSpPr>
            <p:cNvPr id="15" name="TextBox 14"/>
            <p:cNvSpPr txBox="1"/>
            <p:nvPr/>
          </p:nvSpPr>
          <p:spPr>
            <a:xfrm>
              <a:off x="6688270" y="1650289"/>
              <a:ext cx="237573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ЧАТ</a:t>
              </a:r>
              <a:r>
                <a:rPr kumimoji="0" lang="ru-RU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 в </a:t>
              </a: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arrow" panose="020B0606020202030204" pitchFamily="34" charset="0"/>
                  <a:cs typeface="Calibri" panose="020F0502020204030204" pitchFamily="34" charset="0"/>
                  <a:sym typeface="Arial"/>
                </a:rPr>
                <a:t>СФЕРУМЕ</a:t>
              </a:r>
              <a:r>
                <a:rPr kumimoji="0" lang="ru-RU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: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01167" y="2158371"/>
              <a:ext cx="49783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ru-RU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«Воспитание и профилактика»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15585" y="116971"/>
            <a:ext cx="5850647" cy="1582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ЦЕНТР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СОЦИАЛЬНО-ПЕДАГОГИЧЕСКОГО 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Calibri" panose="020F0502020204030204" pitchFamily="34" charset="0"/>
                <a:sym typeface="Arial"/>
              </a:rPr>
              <a:t>СОПРОВОЖДЕНИЯ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4114800"/>
            <a:ext cx="17716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9633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576</Words>
  <Application>Microsoft Office PowerPoint</Application>
  <PresentationFormat>Произвольный</PresentationFormat>
  <Paragraphs>101</Paragraphs>
  <Slides>17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Михайлова Анна Валерьевна</dc:creator>
  <cp:lastModifiedBy>mihaylova_av</cp:lastModifiedBy>
  <cp:revision>337</cp:revision>
  <dcterms:created xsi:type="dcterms:W3CDTF">2024-05-21T08:27:24Z</dcterms:created>
  <dcterms:modified xsi:type="dcterms:W3CDTF">2025-12-19T10:38:24Z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2024-05-20T00:00:00Z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2024-05-21T00:00:00Z</vt:filetime>
  </property>
</Properties>
</file>