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634" r:id="rId3"/>
    <p:sldId id="646" r:id="rId4"/>
    <p:sldId id="624" r:id="rId5"/>
    <p:sldId id="621" r:id="rId6"/>
    <p:sldId id="620" r:id="rId7"/>
    <p:sldId id="635" r:id="rId8"/>
    <p:sldId id="622" r:id="rId9"/>
    <p:sldId id="619" r:id="rId10"/>
    <p:sldId id="628" r:id="rId11"/>
    <p:sldId id="638" r:id="rId12"/>
    <p:sldId id="629" r:id="rId13"/>
    <p:sldId id="632" r:id="rId14"/>
    <p:sldId id="636" r:id="rId15"/>
    <p:sldId id="627" r:id="rId16"/>
    <p:sldId id="631" r:id="rId17"/>
    <p:sldId id="625" r:id="rId18"/>
    <p:sldId id="599" r:id="rId19"/>
    <p:sldId id="257" r:id="rId20"/>
    <p:sldId id="633" r:id="rId21"/>
    <p:sldId id="642" r:id="rId22"/>
    <p:sldId id="643" r:id="rId23"/>
    <p:sldId id="645" r:id="rId24"/>
    <p:sldId id="647" r:id="rId25"/>
    <p:sldId id="641" r:id="rId26"/>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1pPr>
    <a:lvl2pPr marL="0" lvl="1"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2pPr>
    <a:lvl3pPr marL="0" lvl="2"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3pPr>
    <a:lvl4pPr marL="0" lvl="3"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4pPr>
    <a:lvl5pPr marL="0" lvl="4"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5pPr>
    <a:lvl6pPr marL="2286000" lvl="5"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6pPr>
    <a:lvl7pPr marL="2743200" lvl="6"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7pPr>
    <a:lvl8pPr marL="3200400" lvl="7"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8pPr>
    <a:lvl9pPr marL="3657600" lvl="8" indent="0" algn="l" defTabSz="914400" rtl="0" eaLnBrk="1" fontAlgn="base" latinLnBrk="0" hangingPunct="1">
      <a:lnSpc>
        <a:spcPct val="100000"/>
      </a:lnSpc>
      <a:spcBef>
        <a:spcPct val="0"/>
      </a:spcBef>
      <a:spcAft>
        <a:spcPct val="0"/>
      </a:spcAft>
      <a:buNone/>
      <a:defRPr kern="1200">
        <a:latin typeface="Helvetica Neue"/>
        <a:ea typeface="Helvetica Neue"/>
        <a:cs typeface="+mn-cs"/>
        <a:sym typeface="Helvetica Neue"/>
      </a:defRPr>
    </a:lvl9pPr>
  </p:defaultTextStyle>
  <p:extLst>
    <p:ext uri="{EFAFB233-063F-42B5-8137-9DF3F51BA10A}">
      <p15:sldGuideLst xmlns:p15="http://schemas.microsoft.com/office/powerpoint/2012/main" xmlns="">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7099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7" autoAdjust="0"/>
    <p:restoredTop sz="94660"/>
  </p:normalViewPr>
  <p:slideViewPr>
    <p:cSldViewPr snapToGrid="0" showGuides="1">
      <p:cViewPr varScale="1">
        <p:scale>
          <a:sx n="71" d="100"/>
          <a:sy n="71" d="100"/>
        </p:scale>
        <p:origin x="-468" y="-90"/>
      </p:cViewPr>
      <p:guideLst>
        <p:guide orient="horz" pos="2183"/>
        <p:guide pos="3840"/>
      </p:guideLst>
    </p:cSldViewPr>
  </p:slideViewPr>
  <p:notesTextViewPr>
    <p:cViewPr>
      <p:scale>
        <a:sx n="1" d="1"/>
        <a:sy n="1" d="1"/>
      </p:scale>
      <p:origin x="0" y="0"/>
    </p:cViewPr>
  </p:notesTextViewPr>
  <p:sorterViewPr>
    <p:cViewPr>
      <p:scale>
        <a:sx n="66" d="100"/>
        <a:sy n="66" d="100"/>
      </p:scale>
      <p:origin x="0" y="-1448"/>
    </p:cViewPr>
  </p:sorterViewPr>
  <p:gridSpacing cx="73733025" cy="737330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hape 46"/>
          <p:cNvSpPr>
            <a:spLocks noGrp="1" noRot="1" noChangeAspect="1"/>
          </p:cNvSpPr>
          <p:nvPr>
            <p:ph type="sldImg"/>
          </p:nvPr>
        </p:nvSpPr>
        <p:spPr>
          <a:xfrm>
            <a:off x="1143000" y="685800"/>
            <a:ext cx="4572000" cy="3429000"/>
          </a:xfrm>
          <a:prstGeom prst="rect">
            <a:avLst/>
          </a:prstGeom>
          <a:noFill/>
          <a:ln w="9525">
            <a:noFill/>
          </a:ln>
        </p:spPr>
      </p:sp>
      <p:sp>
        <p:nvSpPr>
          <p:cNvPr id="6147" name="Shape 47"/>
          <p:cNvSpPr>
            <a:spLocks noGrp="1"/>
          </p:cNvSpPr>
          <p:nvPr>
            <p:ph type="body" sz="quarter"/>
          </p:nvPr>
        </p:nvSpPr>
        <p:spPr>
          <a:xfrm>
            <a:off x="914400" y="4343400"/>
            <a:ext cx="5029200" cy="4114800"/>
          </a:xfrm>
          <a:prstGeom prst="rect">
            <a:avLst/>
          </a:prstGeom>
          <a:noFill/>
          <a:ln w="9525">
            <a:noFill/>
          </a:ln>
        </p:spPr>
        <p:txBody>
          <a:bodyPr anchor="t" anchorCtr="0"/>
          <a:lstStyle/>
          <a:p>
            <a:pPr lvl="0"/>
            <a:endParaRPr lang="ru-RU" altLang="zh-CN"/>
          </a:p>
        </p:txBody>
      </p:sp>
    </p:spTree>
  </p:cSld>
  <p:clrMap bg1="lt1" tx1="dk1" bg2="lt2" tx2="dk2" accent1="accent1" accent2="accent2" accent3="accent3" accent4="accent4" accent5="accent5" accent6="accent6" hlink="hlink" folHlink="folHlink"/>
  <p:hf sldNum="0" hdr="0" ftr="0" dt="0"/>
  <p:notesStyle>
    <a:lvl1pPr defTabSz="457200">
      <a:lnSpc>
        <a:spcPct val="118000"/>
      </a:lnSpc>
      <a:defRPr sz="2200">
        <a:latin typeface="+mj-lt"/>
        <a:ea typeface="+mj-ea"/>
        <a:cs typeface="+mj-cs"/>
        <a:sym typeface="Helvetica Neue"/>
      </a:defRPr>
    </a:lvl1pPr>
    <a:lvl2pPr indent="228600" defTabSz="457200">
      <a:lnSpc>
        <a:spcPct val="118000"/>
      </a:lnSpc>
      <a:defRPr sz="2200">
        <a:latin typeface="+mj-lt"/>
        <a:ea typeface="+mj-ea"/>
        <a:cs typeface="+mj-cs"/>
        <a:sym typeface="Helvetica Neue"/>
      </a:defRPr>
    </a:lvl2pPr>
    <a:lvl3pPr indent="457200" defTabSz="457200">
      <a:lnSpc>
        <a:spcPct val="118000"/>
      </a:lnSpc>
      <a:defRPr sz="2200">
        <a:latin typeface="+mj-lt"/>
        <a:ea typeface="+mj-ea"/>
        <a:cs typeface="+mj-cs"/>
        <a:sym typeface="Helvetica Neue"/>
      </a:defRPr>
    </a:lvl3pPr>
    <a:lvl4pPr indent="685800" defTabSz="457200">
      <a:lnSpc>
        <a:spcPct val="118000"/>
      </a:lnSpc>
      <a:defRPr sz="2200">
        <a:latin typeface="+mj-lt"/>
        <a:ea typeface="+mj-ea"/>
        <a:cs typeface="+mj-cs"/>
        <a:sym typeface="Helvetica Neue"/>
      </a:defRPr>
    </a:lvl4pPr>
    <a:lvl5pPr indent="914400" defTabSz="457200">
      <a:lnSpc>
        <a:spcPct val="118000"/>
      </a:lnSpc>
      <a:defRPr sz="2200">
        <a:latin typeface="+mj-lt"/>
        <a:ea typeface="+mj-ea"/>
        <a:cs typeface="+mj-cs"/>
        <a:sym typeface="Helvetica Neue"/>
      </a:defRPr>
    </a:lvl5pPr>
    <a:lvl6pPr indent="1143000" defTabSz="457200">
      <a:lnSpc>
        <a:spcPct val="118000"/>
      </a:lnSpc>
      <a:defRPr sz="2200">
        <a:latin typeface="+mj-lt"/>
        <a:ea typeface="+mj-ea"/>
        <a:cs typeface="+mj-cs"/>
        <a:sym typeface="Helvetica Neue"/>
      </a:defRPr>
    </a:lvl6pPr>
    <a:lvl7pPr indent="1371600" defTabSz="457200">
      <a:lnSpc>
        <a:spcPct val="118000"/>
      </a:lnSpc>
      <a:defRPr sz="2200">
        <a:latin typeface="+mj-lt"/>
        <a:ea typeface="+mj-ea"/>
        <a:cs typeface="+mj-cs"/>
        <a:sym typeface="Helvetica Neue"/>
      </a:defRPr>
    </a:lvl7pPr>
    <a:lvl8pPr indent="1600200" defTabSz="457200">
      <a:lnSpc>
        <a:spcPct val="118000"/>
      </a:lnSpc>
      <a:defRPr sz="2200">
        <a:latin typeface="+mj-lt"/>
        <a:ea typeface="+mj-ea"/>
        <a:cs typeface="+mj-cs"/>
        <a:sym typeface="Helvetica Neue"/>
      </a:defRPr>
    </a:lvl8pPr>
    <a:lvl9pPr indent="1828800" defTabSz="457200">
      <a:lnSpc>
        <a:spcPct val="118000"/>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Традиционное воспитание предполагает, что мы взрослые после определенных действий будем иметь рядом с собой человека, который на нас похож. Он может не любить и не знать музыку, фильмы, которые были нам близки. Но…в основном ребенок будет похож на нас, потому что </a:t>
            </a:r>
            <a:r>
              <a:rPr lang="ru-RU" dirty="0" err="1"/>
              <a:t>воспитывалля</a:t>
            </a:r>
            <a:r>
              <a:rPr lang="ru-RU" dirty="0"/>
              <a:t> в нашей семье, нашем обществе. Однако, все это не совсем так. Образовательно-воспитательный контент, в котором растут современные дети сильно отличается не только наличием технологий, но в первую очередь, своим содержанием. И не несет гуманистических ценностей. Проблема усугубляется тем, что современных детей воспитывают родители, которые сами подверглись деноминации человеческих ценностей. Они сами выросли на «</a:t>
            </a:r>
            <a:r>
              <a:rPr lang="ru-RU" dirty="0" err="1"/>
              <a:t>Шрэке</a:t>
            </a:r>
            <a:r>
              <a:rPr lang="ru-RU" dirty="0"/>
              <a:t>»,где главная героиня жарила яичницу из яичек птички, которую походя убила. Поэтому совсем не понимают опасности просмотра своими детьми, например, мультфильма «Маша и Медведь». </a:t>
            </a:r>
          </a:p>
        </p:txBody>
      </p:sp>
    </p:spTree>
    <p:extLst>
      <p:ext uri="{BB962C8B-B14F-4D97-AF65-F5344CB8AC3E}">
        <p14:creationId xmlns:p14="http://schemas.microsoft.com/office/powerpoint/2010/main" xmlns="" val="122063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Много лет кафедра занималась преподаванием конфликтологии. Курсы переподготовки и повышения квалификации педагогических работников. И многие наши выпускники создали свои программы по конфликтологии и ведут их в рамках внеучебной работы по свей Московской области. Это, безусловно способствует повышению уровня </a:t>
            </a:r>
            <a:r>
              <a:rPr lang="ru-RU" dirty="0" err="1"/>
              <a:t>конфликтологической</a:t>
            </a:r>
            <a:r>
              <a:rPr lang="ru-RU" dirty="0"/>
              <a:t> грамотности школьников и делает какие-то представления о себе, окружающих, мире более осознанными. По крайней мере приходится узнать, что не только драка или оскорбление уместны, когда взгляды не сходятся. Есть еще и переговоры, и компромисс, как стиль поведения в конфликте и т.п.</a:t>
            </a:r>
          </a:p>
          <a:p>
            <a:r>
              <a:rPr lang="ru-RU" dirty="0"/>
              <a:t>На сегодняшний день кафедрой создан курс повышения квалификации по семье и обретению семейных ценностей. В условиях обвала формы традиционной семьи, это тоже важно, потому что курс предлагает знакомство со здоровыми формами проявлений семьи.</a:t>
            </a:r>
          </a:p>
        </p:txBody>
      </p:sp>
    </p:spTree>
    <p:extLst>
      <p:ext uri="{BB962C8B-B14F-4D97-AF65-F5344CB8AC3E}">
        <p14:creationId xmlns:p14="http://schemas.microsoft.com/office/powerpoint/2010/main" xmlns="" val="184218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p:nvPr>
        </p:nvSpPr>
        <p:spPr>
          <a:xfrm>
            <a:off x="381000" y="685800"/>
            <a:ext cx="6096000" cy="3429000"/>
          </a:xfrm>
        </p:spPr>
      </p:sp>
      <p:sp>
        <p:nvSpPr>
          <p:cNvPr id="3" name="Замещающий текст 2"/>
          <p:cNvSpPr>
            <a:spLocks noGrp="1"/>
          </p:cNvSpPr>
          <p:nvPr>
            <p:ph type="body"/>
          </p:nvPr>
        </p:nvSpPr>
        <p:spPr/>
        <p:txBody>
          <a:bodyPr/>
          <a:lstStyle/>
          <a:p>
            <a:r>
              <a:rPr lang="ru-RU" altLang="en-US" dirty="0"/>
              <a:t>Первая часть книги посвящена конфликтологии как науки. Приведены примеры работы с эмоциями. А вторая часть книги - это уже обучение проведению медиации. Это конкретные техники опроса, снятия излишнего напряжения у консультируемого, техники прощения трансформации негативных убеждений. оформлено учебное пособие как программа для обучения школьников, которые хотят работать в школьной службе медиации. На базе МОУ Кадетская школа </a:t>
            </a:r>
            <a:r>
              <a:rPr lang="ru-RU" altLang="en-US" dirty="0" err="1"/>
              <a:t>г.о</a:t>
            </a:r>
            <a:r>
              <a:rPr lang="ru-RU" altLang="en-US" dirty="0"/>
              <a:t>. Люберцы предполагается сначала обучение курсу «Конфликтология», а затем желающие могут заниматься с </a:t>
            </a:r>
            <a:r>
              <a:rPr lang="ru-RU" altLang="en-US" dirty="0" err="1"/>
              <a:t>препдавателем</a:t>
            </a:r>
            <a:r>
              <a:rPr lang="ru-RU" altLang="en-US" dirty="0"/>
              <a:t> курсом по медиации.</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Психотехники, которые представлены в курсе для ребят, содержат игровые компоненты, быстро помогают снять излишнее напряжение у консультируемого, обнуляют негативную эмоцию, что способствует восстановлению мыслительных процессов и расширению сознания (которое резко сужается в момент попадания в стрессовую ситуацию: написали что-то нелицеприятное в классном чате,  не зачли заслуг, наговорили чего-то </a:t>
            </a:r>
            <a:r>
              <a:rPr lang="ru-RU" dirty="0" err="1"/>
              <a:t>плохогои</a:t>
            </a:r>
            <a:r>
              <a:rPr lang="ru-RU" dirty="0"/>
              <a:t> т.п. о человеке</a:t>
            </a:r>
          </a:p>
        </p:txBody>
      </p:sp>
    </p:spTree>
    <p:extLst>
      <p:ext uri="{BB962C8B-B14F-4D97-AF65-F5344CB8AC3E}">
        <p14:creationId xmlns:p14="http://schemas.microsoft.com/office/powerpoint/2010/main" xmlns="" val="955186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indent="342900" algn="just">
              <a:lnSpc>
                <a:spcPct val="150000"/>
              </a:lnSpc>
            </a:pPr>
            <a:r>
              <a:rPr lang="ru-RU" sz="1800" dirty="0">
                <a:effectLst/>
                <a:latin typeface="Times New Roman" panose="02020603050405020304" pitchFamily="18" charset="0"/>
                <a:ea typeface="Times New Roman" panose="02020603050405020304" pitchFamily="18" charset="0"/>
              </a:rPr>
              <a:t>Учебное пособие предлагает два варианта программы управления стрессом:</a:t>
            </a:r>
          </a:p>
          <a:p>
            <a:pPr indent="342900" algn="just">
              <a:lnSpc>
                <a:spcPct val="150000"/>
              </a:lnSpc>
            </a:pPr>
            <a:r>
              <a:rPr lang="ru-RU" sz="1800" dirty="0">
                <a:effectLst/>
                <a:latin typeface="Times New Roman" panose="02020603050405020304" pitchFamily="18" charset="0"/>
                <a:ea typeface="Times New Roman" panose="02020603050405020304" pitchFamily="18" charset="0"/>
              </a:rPr>
              <a:t>- для </a:t>
            </a:r>
            <a:r>
              <a:rPr lang="ru-RU" sz="1800" b="1" i="1" dirty="0">
                <a:effectLst/>
                <a:latin typeface="Times New Roman" panose="02020603050405020304" pitchFamily="18" charset="0"/>
                <a:ea typeface="Times New Roman" panose="02020603050405020304" pitchFamily="18" charset="0"/>
              </a:rPr>
              <a:t>учителей</a:t>
            </a:r>
            <a:r>
              <a:rPr lang="ru-RU" sz="1800" dirty="0">
                <a:effectLst/>
                <a:latin typeface="Times New Roman" panose="02020603050405020304" pitchFamily="18" charset="0"/>
                <a:ea typeface="Times New Roman" panose="02020603050405020304" pitchFamily="18" charset="0"/>
              </a:rPr>
              <a:t> объяснение методических подходов и методы саморегуляции;</a:t>
            </a:r>
          </a:p>
          <a:p>
            <a:pPr indent="342900" algn="just">
              <a:lnSpc>
                <a:spcPct val="150000"/>
              </a:lnSpc>
            </a:pPr>
            <a:r>
              <a:rPr lang="ru-RU" sz="1800" dirty="0">
                <a:effectLst/>
                <a:latin typeface="Times New Roman" panose="02020603050405020304" pitchFamily="18" charset="0"/>
                <a:ea typeface="Times New Roman" panose="02020603050405020304" pitchFamily="18" charset="0"/>
              </a:rPr>
              <a:t>- для </a:t>
            </a:r>
            <a:r>
              <a:rPr lang="ru-RU" sz="1800" b="1" i="1" dirty="0">
                <a:effectLst/>
                <a:latin typeface="Times New Roman" panose="02020603050405020304" pitchFamily="18" charset="0"/>
                <a:ea typeface="Times New Roman" panose="02020603050405020304" pitchFamily="18" charset="0"/>
              </a:rPr>
              <a:t>школьников</a:t>
            </a:r>
            <a:r>
              <a:rPr lang="ru-RU" sz="1800" dirty="0">
                <a:effectLst/>
                <a:latin typeface="Times New Roman" panose="02020603050405020304" pitchFamily="18" charset="0"/>
                <a:ea typeface="Times New Roman" panose="02020603050405020304" pitchFamily="18" charset="0"/>
              </a:rPr>
              <a:t> техники саморегуляции, которые осваиваются на классных часах, например. </a:t>
            </a:r>
          </a:p>
          <a:p>
            <a:pPr indent="342900" algn="just">
              <a:lnSpc>
                <a:spcPct val="150000"/>
              </a:lnSpc>
            </a:pPr>
            <a:r>
              <a:rPr lang="ru-RU" sz="1800" i="1" dirty="0">
                <a:effectLst/>
                <a:latin typeface="Times New Roman" panose="02020603050405020304" pitchFamily="18" charset="0"/>
                <a:ea typeface="Times New Roman" panose="02020603050405020304" pitchFamily="18" charset="0"/>
              </a:rPr>
              <a:t>Дополнительно созданы видео-уроки для педагогов и школьников, которые выкладываются в школьных чатах.</a:t>
            </a:r>
            <a:endParaRPr lang="ru-RU" sz="1800" dirty="0">
              <a:effectLst/>
              <a:latin typeface="Times New Roman" panose="02020603050405020304" pitchFamily="18" charset="0"/>
              <a:ea typeface="Times New Roman" panose="02020603050405020304" pitchFamily="18" charset="0"/>
            </a:endParaRPr>
          </a:p>
          <a:p>
            <a:pPr indent="342900" algn="just">
              <a:lnSpc>
                <a:spcPct val="150000"/>
              </a:lnSpc>
            </a:pPr>
            <a:r>
              <a:rPr lang="ru-RU" sz="1800" dirty="0">
                <a:effectLst/>
                <a:latin typeface="Times New Roman" panose="02020603050405020304" pitchFamily="18" charset="0"/>
                <a:ea typeface="Times New Roman" panose="02020603050405020304" pitchFamily="18" charset="0"/>
              </a:rPr>
              <a:t> </a:t>
            </a:r>
          </a:p>
          <a:p>
            <a:endParaRPr lang="ru-RU" dirty="0"/>
          </a:p>
        </p:txBody>
      </p:sp>
    </p:spTree>
    <p:extLst>
      <p:ext uri="{BB962C8B-B14F-4D97-AF65-F5344CB8AC3E}">
        <p14:creationId xmlns:p14="http://schemas.microsoft.com/office/powerpoint/2010/main" xmlns="" val="2308232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СПС – это набор психотехник дыхания, работы с телом и внутренними образами. Человек по сути, не так уж много на что может воздействовать. Но каждое из направлений обязательно меняет состояние психосоматики. И человек становится более уравновешенным, внутренне собранным, эмоционально сильным.</a:t>
            </a:r>
          </a:p>
        </p:txBody>
      </p:sp>
    </p:spTree>
    <p:extLst>
      <p:ext uri="{BB962C8B-B14F-4D97-AF65-F5344CB8AC3E}">
        <p14:creationId xmlns:p14="http://schemas.microsoft.com/office/powerpoint/2010/main" xmlns="" val="4129640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Много лет на кафедре преподавался курс «Технология </a:t>
            </a:r>
            <a:r>
              <a:rPr lang="ru-RU" dirty="0" err="1"/>
              <a:t>здоровьесбережения</a:t>
            </a:r>
            <a:r>
              <a:rPr lang="ru-RU" dirty="0"/>
              <a:t> школьников в процессе учебной деятельности». Разработаны техники воздействия на развитие познавательных процессов, опирающихся на психофизические возможности ребенка. На развитие всех видов интеллекта, несмотря на агрессивную социальную среду.</a:t>
            </a:r>
          </a:p>
        </p:txBody>
      </p:sp>
    </p:spTree>
    <p:extLst>
      <p:ext uri="{BB962C8B-B14F-4D97-AF65-F5344CB8AC3E}">
        <p14:creationId xmlns:p14="http://schemas.microsoft.com/office/powerpoint/2010/main" xmlns="" val="1057879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indent="342900" algn="just">
              <a:lnSpc>
                <a:spcPct val="115000"/>
              </a:lnSpc>
              <a:spcAft>
                <a:spcPts val="800"/>
              </a:spcAft>
              <a:tabLst>
                <a:tab pos="-228600" algn="l"/>
              </a:tabLst>
            </a:pPr>
            <a:r>
              <a:rPr lang="ru-RU" sz="1800" b="1"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Воспитать личность может только другая личность</a:t>
            </a:r>
            <a:r>
              <a:rPr lang="ru-RU"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 Поэтому кафедра всегда занимается вопросами развития личности самого педагога.</a:t>
            </a:r>
            <a:endParaRPr lang="ru-R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indent="342900" algn="just">
              <a:lnSpc>
                <a:spcPct val="115000"/>
              </a:lnSpc>
              <a:spcAft>
                <a:spcPts val="800"/>
              </a:spcAft>
              <a:tabLst>
                <a:tab pos="-228600" algn="l"/>
              </a:tabLst>
            </a:pPr>
            <a:r>
              <a:rPr lang="ru-RU"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Психолого-педагогические техники обучения и воспитания могут внедрять люди, которые сами внутренне готовы расти.</a:t>
            </a:r>
            <a:endParaRPr lang="ru-R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indent="342900" algn="just">
              <a:lnSpc>
                <a:spcPct val="115000"/>
              </a:lnSpc>
              <a:spcAft>
                <a:spcPts val="800"/>
              </a:spcAft>
              <a:tabLst>
                <a:tab pos="-228600" algn="l"/>
              </a:tabLst>
            </a:pPr>
            <a:r>
              <a:rPr lang="ru-RU"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Психолого-педагогические методы и способы в своей основе отталкиваются от идеи </a:t>
            </a:r>
            <a:r>
              <a:rPr lang="ru-RU" sz="1800" i="1"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создания дополнительного ресурсоемкого состояния сознания</a:t>
            </a:r>
            <a:r>
              <a:rPr lang="ru-RU"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 которое необходимо для качественного процесса жизнедеятельности личности. </a:t>
            </a:r>
            <a:endParaRPr lang="ru-R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indent="342900" algn="just">
              <a:lnSpc>
                <a:spcPct val="115000"/>
              </a:lnSpc>
              <a:spcAft>
                <a:spcPts val="800"/>
              </a:spcAft>
              <a:tabLst>
                <a:tab pos="-228600" algn="l"/>
              </a:tabLst>
            </a:pPr>
            <a:r>
              <a:rPr lang="ru-RU"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Учеба, как вид деятельности, энергозатратна по своей природе, а, следовательно, так же требует дополнительного потенциала. По своей сути, психолого-педагогические техники содержат в себе этот потенциал: они не перенапрягают ребенка, а, напротив, отталкиваются от его психо-физических возможностей и особенностей, то есть соблюдается принцип </a:t>
            </a:r>
            <a:r>
              <a:rPr lang="ru-RU" sz="1800" kern="100" dirty="0" err="1">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природосообразности</a:t>
            </a:r>
            <a:r>
              <a:rPr lang="ru-RU"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 </a:t>
            </a:r>
            <a:endParaRPr lang="ru-RU" sz="1800" kern="100" dirty="0">
              <a:effectLst/>
              <a:latin typeface="Aptos" panose="020B0004020202020204" pitchFamily="34" charset="0"/>
              <a:ea typeface="Yu Mincho" panose="02020400000000000000" pitchFamily="18" charset="-128"/>
              <a:cs typeface="Times New Roman" panose="02020603050405020304" pitchFamily="18" charset="0"/>
            </a:endParaRPr>
          </a:p>
          <a:p>
            <a:pPr indent="342900" algn="just">
              <a:lnSpc>
                <a:spcPct val="115000"/>
              </a:lnSpc>
              <a:spcAft>
                <a:spcPts val="800"/>
              </a:spcAft>
              <a:tabLst>
                <a:tab pos="-228600" algn="l"/>
              </a:tabLst>
            </a:pPr>
            <a:r>
              <a:rPr lang="ru-RU" sz="1800"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rPr>
              <a:t>А учитель – это коуч, проводник этих идей.</a:t>
            </a:r>
            <a:endParaRPr lang="ru-RU" sz="1800" kern="100" dirty="0">
              <a:effectLst/>
              <a:latin typeface="Aptos" panose="020B0004020202020204" pitchFamily="34" charset="0"/>
              <a:ea typeface="Yu Mincho" panose="02020400000000000000" pitchFamily="18" charset="-128"/>
              <a:cs typeface="Times New Roman" panose="02020603050405020304" pitchFamily="18" charset="0"/>
            </a:endParaRPr>
          </a:p>
          <a:p>
            <a:endParaRPr lang="ru-RU" dirty="0"/>
          </a:p>
        </p:txBody>
      </p:sp>
    </p:spTree>
    <p:extLst>
      <p:ext uri="{BB962C8B-B14F-4D97-AF65-F5344CB8AC3E}">
        <p14:creationId xmlns:p14="http://schemas.microsoft.com/office/powerpoint/2010/main" xmlns="" val="2976302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p:nvPr>
        </p:nvSpPr>
        <p:spPr>
          <a:xfrm>
            <a:off x="381000" y="685800"/>
            <a:ext cx="6096000" cy="3429000"/>
          </a:xfrm>
        </p:spPr>
      </p:sp>
      <p:sp>
        <p:nvSpPr>
          <p:cNvPr id="3" name="Замещающий текст 2"/>
          <p:cNvSpPr>
            <a:spLocks noGrp="1"/>
          </p:cNvSpPr>
          <p:nvPr>
            <p:ph type="body"/>
          </p:nvPr>
        </p:nvSpPr>
        <p:spPr/>
        <p:txBody>
          <a:bodyPr/>
          <a:lstStyle/>
          <a:p>
            <a:r>
              <a:rPr lang="ru-RU" altLang="en-US" dirty="0"/>
              <a:t>Мы подходим к воспитанию сегодняшнего ребенка с мерками двадцатого века. Между тем, это </a:t>
            </a:r>
            <a:r>
              <a:rPr lang="ru-RU" altLang="en-US" dirty="0" err="1"/>
              <a:t>беспереспективно</a:t>
            </a:r>
            <a:r>
              <a:rPr lang="ru-RU" altLang="en-US" dirty="0"/>
              <a:t>, потому что они другие. И мы только начинаем проникать в тайны того, как устроен мир современного человека. Это не просто традиционный разрыв между отцами и детьми, это цивилизационный разрыв. Это инопланетяне. Часто можно слышать от взрослого поколения, что дети не умеют говорить и писать. Умеют, но по тем социокультурным образцам, где количество слов, включая предлоги и междометия не превосходит 57 слов. Людоедка-Эллочка перестала быть единственной сатирической героиней в своем роде.</a:t>
            </a:r>
          </a:p>
          <a:p>
            <a:r>
              <a:rPr lang="ru-RU" altLang="en-US" dirty="0"/>
              <a:t>Дидактический конфликт - одно из следствий ЦМ: современный ребенок не всегда может овладеть знаниями в той форме и теми методами, которые ему предлагаются. Поэтому ребенок может быть неуспешен.</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Отсюда часто чувство одиночества и невозможность получить то, что хочется. При этом желание может быть совершенно невротическим: быть самой красивой девочкой школы; чтобы взрослые мужчины обращали на тебя внимание; стать кинозвездой в 12 летнем возрасте; чтобы тебя любили буквально все; чтобы ты был самым известным парнем в школе; чтобы ты всех противников победил на соревнованиях; чтобы тебя все уважали, а лучше сразу боялись и т.п. Если потребность самая естественная, то, скорее всего, она касается безусловной любви, принятия тебя таким, каков ты есть. Но, если ребенок не познал этого в раннем детском возрасте от родителей, то очевидно, что этого получить уже не сможет от учителей, своей девочки (или мальчика), друзей и т.п. У всех будут какие-то претензии. И ты не будешь для них слишком хорош. В этом случае можно наблюдать движение энергии по кругу фрустрации у Гордона </a:t>
            </a:r>
            <a:r>
              <a:rPr lang="ru-RU" dirty="0" err="1"/>
              <a:t>Ньюфолда</a:t>
            </a:r>
            <a:r>
              <a:rPr lang="ru-RU" dirty="0"/>
              <a:t>.  Атака – это то, что мы имеем как проявления </a:t>
            </a:r>
            <a:r>
              <a:rPr lang="ru-RU" dirty="0" err="1"/>
              <a:t>буллинга</a:t>
            </a:r>
            <a:r>
              <a:rPr lang="ru-RU" dirty="0"/>
              <a:t> (у взрослых моббинга), травли, несдержанности. Очень часто наблюдается истерика. Она очень частотна стала у детей. И даже у взрослых мужчин. Это уже представляется как норма на телеэкране. Именно эти люди, которые не получили достаточной поддержки в детстве, но закрепили за собой неадаптивную </a:t>
            </a:r>
            <a:r>
              <a:rPr lang="ru-RU" dirty="0" err="1"/>
              <a:t>копинг</a:t>
            </a:r>
            <a:r>
              <a:rPr lang="ru-RU" dirty="0"/>
              <a:t>-стратегию в дальнейшем и будут иметь дело с экстремизмом и терроризмом. </a:t>
            </a:r>
          </a:p>
        </p:txBody>
      </p:sp>
    </p:spTree>
    <p:extLst>
      <p:ext uri="{BB962C8B-B14F-4D97-AF65-F5344CB8AC3E}">
        <p14:creationId xmlns:p14="http://schemas.microsoft.com/office/powerpoint/2010/main" xmlns="" val="369660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Виды </a:t>
            </a:r>
            <a:r>
              <a:rPr lang="ru-RU" dirty="0" err="1"/>
              <a:t>копинг</a:t>
            </a:r>
            <a:r>
              <a:rPr lang="ru-RU" dirty="0"/>
              <a:t>- стратегий: адаптивные, относительно (частично) адаптивные, неадаптивные</a:t>
            </a:r>
          </a:p>
        </p:txBody>
      </p:sp>
    </p:spTree>
    <p:extLst>
      <p:ext uri="{BB962C8B-B14F-4D97-AF65-F5344CB8AC3E}">
        <p14:creationId xmlns:p14="http://schemas.microsoft.com/office/powerpoint/2010/main" xmlns="" val="4175959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lvl="0" indent="0" algn="just" defTabSz="457200" eaLnBrk="1" fontAlgn="auto" latinLnBrk="0" hangingPunct="1">
              <a:lnSpc>
                <a:spcPct val="118000"/>
              </a:lnSpc>
              <a:spcBef>
                <a:spcPts val="0"/>
              </a:spcBef>
              <a:spcAft>
                <a:spcPts val="0"/>
              </a:spcAft>
              <a:buClrTx/>
              <a:buSzTx/>
              <a:buFontTx/>
              <a:buNone/>
              <a:tabLst/>
              <a:defRPr/>
            </a:pPr>
            <a:r>
              <a:rPr lang="ru-RU" dirty="0"/>
              <a:t>Более 30 лет кафедра работает с концепцией </a:t>
            </a:r>
            <a:r>
              <a:rPr lang="ru-RU" dirty="0" err="1"/>
              <a:t>ортобиотики</a:t>
            </a:r>
            <a:r>
              <a:rPr lang="ru-RU" dirty="0"/>
              <a:t>: где здоровье рассматривается в триединстве физического, </a:t>
            </a:r>
            <a:r>
              <a:rPr lang="ru-RU" dirty="0" err="1"/>
              <a:t>психичнеского</a:t>
            </a:r>
            <a:r>
              <a:rPr lang="ru-RU" dirty="0"/>
              <a:t> и духовного аспектов. Каждый аспект воздействует на два остальных.  В плане духовного здоровья в идеале речь идет о </a:t>
            </a:r>
            <a:r>
              <a:rPr lang="ru-RU" dirty="0" err="1"/>
              <a:t>воспитаниии</a:t>
            </a:r>
            <a:r>
              <a:rPr lang="ru-RU" dirty="0"/>
              <a:t> оптимистического мировоззрения (с позитивной я-концепцией). Психологическая составляющая несет в себе идею управления стрессом в любой ситуации неопределенности. Физическая составляющая призвана развить силу, гибкость и устойчивость телесную . Наша кафедра занимается обучением преподавателей физической культуре, поэтому это нам близко. </a:t>
            </a:r>
            <a:r>
              <a:rPr lang="ru-RU" sz="1800" kern="100" dirty="0" err="1">
                <a:effectLst/>
                <a:latin typeface="Aptos" panose="020B0004020202020204" pitchFamily="34" charset="0"/>
                <a:ea typeface="Yu Mincho" panose="02020400000000000000" pitchFamily="18" charset="-128"/>
                <a:cs typeface="Times New Roman" panose="02020603050405020304" pitchFamily="18" charset="0"/>
              </a:rPr>
              <a:t>Дессиминация</a:t>
            </a:r>
            <a:r>
              <a:rPr lang="ru-RU" sz="1800" kern="100" dirty="0">
                <a:effectLst/>
                <a:latin typeface="Aptos" panose="020B0004020202020204" pitchFamily="34" charset="0"/>
                <a:ea typeface="Yu Mincho" panose="02020400000000000000" pitchFamily="18" charset="-128"/>
                <a:cs typeface="Times New Roman" panose="02020603050405020304" pitchFamily="18" charset="0"/>
              </a:rPr>
              <a:t> опыта </a:t>
            </a:r>
            <a:r>
              <a:rPr lang="ru-RU" sz="1800" kern="100" dirty="0" err="1">
                <a:effectLst/>
                <a:latin typeface="Aptos" panose="020B0004020202020204" pitchFamily="34" charset="0"/>
                <a:ea typeface="Yu Mincho" panose="02020400000000000000" pitchFamily="18" charset="-128"/>
                <a:cs typeface="Times New Roman" panose="02020603050405020304" pitchFamily="18" charset="0"/>
              </a:rPr>
              <a:t>ортобиотического</a:t>
            </a:r>
            <a:r>
              <a:rPr lang="ru-RU" sz="1800" kern="100" dirty="0">
                <a:effectLst/>
                <a:latin typeface="Aptos" panose="020B0004020202020204" pitchFamily="34" charset="0"/>
                <a:ea typeface="Yu Mincho" panose="02020400000000000000" pitchFamily="18" charset="-128"/>
                <a:cs typeface="Times New Roman" panose="02020603050405020304" pitchFamily="18" charset="0"/>
              </a:rPr>
              <a:t> отношения к жизни реализуется кафедрой через создание образовательных курсов для педагогов, создание учебно-методических пособий, пилотных и </a:t>
            </a:r>
            <a:r>
              <a:rPr lang="ru-RU" sz="1800" kern="100" dirty="0" err="1">
                <a:effectLst/>
                <a:latin typeface="Aptos" panose="020B0004020202020204" pitchFamily="34" charset="0"/>
                <a:ea typeface="Yu Mincho" panose="02020400000000000000" pitchFamily="18" charset="-128"/>
                <a:cs typeface="Times New Roman" panose="02020603050405020304" pitchFamily="18" charset="0"/>
              </a:rPr>
              <a:t>стажировочных</a:t>
            </a:r>
            <a:r>
              <a:rPr lang="ru-RU" sz="1800" kern="100" dirty="0">
                <a:effectLst/>
                <a:latin typeface="Aptos" panose="020B0004020202020204" pitchFamily="34" charset="0"/>
                <a:ea typeface="Yu Mincho" panose="02020400000000000000" pitchFamily="18" charset="-128"/>
                <a:cs typeface="Times New Roman" panose="02020603050405020304" pitchFamily="18" charset="0"/>
              </a:rPr>
              <a:t> площадок в Московской области (города Серпухов, Железнодорожный, Люберцы и др.)</a:t>
            </a:r>
          </a:p>
          <a:p>
            <a:endParaRPr lang="ru-RU" dirty="0"/>
          </a:p>
        </p:txBody>
      </p:sp>
    </p:spTree>
    <p:extLst>
      <p:ext uri="{BB962C8B-B14F-4D97-AF65-F5344CB8AC3E}">
        <p14:creationId xmlns:p14="http://schemas.microsoft.com/office/powerpoint/2010/main" xmlns="" val="250516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lvl="0" indent="0" algn="ctr" defTabSz="457200" eaLnBrk="1" fontAlgn="auto" latinLnBrk="0" hangingPunct="1">
              <a:lnSpc>
                <a:spcPct val="118000"/>
              </a:lnSpc>
              <a:spcBef>
                <a:spcPts val="0"/>
              </a:spcBef>
              <a:spcAft>
                <a:spcPts val="0"/>
              </a:spcAft>
              <a:buClrTx/>
              <a:buSzTx/>
              <a:buFontTx/>
              <a:buNone/>
              <a:tabLst/>
              <a:defRPr/>
            </a:pPr>
            <a:r>
              <a:rPr lang="ru-RU" dirty="0"/>
              <a:t>Так как мы присутствуем в точке смены веков, смены парадигмы жизни, не только воспитания, то можно говорить о том, что старые методы уже не работают, а новые еще не вызрели. Человек, ребенок не имеет специальных достаточно адаптивных механизмов психики, которые защитили бы его от информационной перегрузки, которые помогли бы качественно перерабатывать эмоциональную боль. Выбрать базовые ценности тоже невозможно, потому что приходится это делать вне опоры на взрослых, с которыми нет привязанности, а, значит, они просто опасны. Совет друга, интернета, что сам придумаешь – это все, чем готов пользоваться современный школьник. Мировая культура с ее выстраданными ценностями отрезана от ребенка. И тогда он остается один на один со своими переживаниями. Уверен, что это только с ним происходит (несчастная любовь, развод родителей, непринятие тебя учителем и т.п.).</a:t>
            </a:r>
            <a:r>
              <a:rPr lang="ru-RU" sz="1800" b="1" kern="100" dirty="0">
                <a:effectLst/>
                <a:latin typeface="Aptos" panose="020B0004020202020204" pitchFamily="34" charset="0"/>
                <a:ea typeface="Yu Mincho" panose="02020400000000000000" pitchFamily="18" charset="-128"/>
                <a:cs typeface="Times New Roman" panose="02020603050405020304" pitchFamily="18" charset="0"/>
              </a:rPr>
              <a:t> Управлять стрессом – </a:t>
            </a:r>
            <a:r>
              <a:rPr lang="ru-RU" sz="1800" kern="100" dirty="0">
                <a:effectLst/>
                <a:latin typeface="Aptos" panose="020B0004020202020204" pitchFamily="34" charset="0"/>
                <a:ea typeface="Yu Mincho" panose="02020400000000000000" pitchFamily="18" charset="-128"/>
                <a:cs typeface="Times New Roman" panose="02020603050405020304" pitchFamily="18" charset="0"/>
              </a:rPr>
              <a:t>это значит иметь адаптивные </a:t>
            </a:r>
            <a:r>
              <a:rPr lang="ru-RU" sz="1800" i="1" u="sng" kern="100" dirty="0" err="1">
                <a:effectLst/>
                <a:latin typeface="Aptos" panose="020B0004020202020204" pitchFamily="34" charset="0"/>
                <a:ea typeface="Yu Mincho" panose="02020400000000000000" pitchFamily="18" charset="-128"/>
                <a:cs typeface="Times New Roman" panose="02020603050405020304" pitchFamily="18" charset="0"/>
              </a:rPr>
              <a:t>копинг</a:t>
            </a:r>
            <a:r>
              <a:rPr lang="ru-RU" sz="1800" i="1" u="sng" kern="100" dirty="0">
                <a:effectLst/>
                <a:latin typeface="Aptos" panose="020B0004020202020204" pitchFamily="34" charset="0"/>
                <a:ea typeface="Yu Mincho" panose="02020400000000000000" pitchFamily="18" charset="-128"/>
                <a:cs typeface="Times New Roman" panose="02020603050405020304" pitchFamily="18" charset="0"/>
              </a:rPr>
              <a:t>-стратегии, которые строятся только на оптимистических ценностях</a:t>
            </a:r>
            <a:r>
              <a:rPr lang="ru-RU" sz="1800" i="1" kern="100" dirty="0">
                <a:effectLst/>
                <a:latin typeface="Aptos" panose="020B0004020202020204" pitchFamily="34" charset="0"/>
                <a:ea typeface="Yu Mincho" panose="02020400000000000000" pitchFamily="18" charset="-128"/>
                <a:cs typeface="Times New Roman" panose="02020603050405020304" pitchFamily="18" charset="0"/>
              </a:rPr>
              <a:t>.</a:t>
            </a:r>
            <a:endParaRPr lang="ru-RU" sz="1800" kern="100" dirty="0">
              <a:effectLst/>
              <a:latin typeface="Aptos" panose="020B0004020202020204" pitchFamily="34" charset="0"/>
              <a:ea typeface="Yu Mincho" panose="02020400000000000000" pitchFamily="18" charset="-128"/>
              <a:cs typeface="Times New Roman" panose="02020603050405020304" pitchFamily="18" charset="0"/>
            </a:endParaRPr>
          </a:p>
          <a:p>
            <a:endParaRPr lang="ru-RU" dirty="0"/>
          </a:p>
        </p:txBody>
      </p:sp>
    </p:spTree>
    <p:extLst>
      <p:ext uri="{BB962C8B-B14F-4D97-AF65-F5344CB8AC3E}">
        <p14:creationId xmlns:p14="http://schemas.microsoft.com/office/powerpoint/2010/main" xmlns="" val="139203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Тетради «Живем в радости», сделанные к основной образовательной программе «Разноцветная планета» сделаны таким образом, чтобы духовно-нравственные нормы  русских народных сказок присваивались ребенком через работу с телом, эмоциями и «якорением». Якорение предполагает речевку и жест, которые закрепляются в памяти ребенка, и воспроизводятся по мере необходимости для закрепления. Мировоззрение формируется до 5 лет. Важно успеть вовремя.</a:t>
            </a:r>
          </a:p>
        </p:txBody>
      </p:sp>
    </p:spTree>
    <p:extLst>
      <p:ext uri="{BB962C8B-B14F-4D97-AF65-F5344CB8AC3E}">
        <p14:creationId xmlns:p14="http://schemas.microsoft.com/office/powerpoint/2010/main" xmlns="" val="110767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p:nvPr>
        </p:nvSpPr>
        <p:spPr>
          <a:xfrm>
            <a:off x="381000" y="685800"/>
            <a:ext cx="6096000" cy="3429000"/>
          </a:xfrm>
        </p:spPr>
      </p:sp>
      <p:sp>
        <p:nvSpPr>
          <p:cNvPr id="3" name="Замещающий текст 2"/>
          <p:cNvSpPr>
            <a:spLocks noGrp="1"/>
          </p:cNvSpPr>
          <p:nvPr>
            <p:ph type="body"/>
          </p:nvPr>
        </p:nvSpPr>
        <p:spPr/>
        <p:txBody>
          <a:bodyPr/>
          <a:lstStyle/>
          <a:p>
            <a:r>
              <a:rPr lang="ru-RU" altLang="en-US" dirty="0"/>
              <a:t>Много лет исследования проводились на базе Лицея «Серпухов». А позже в МОУ Кадетская школа </a:t>
            </a:r>
            <a:r>
              <a:rPr lang="ru-RU" altLang="en-US" dirty="0" err="1"/>
              <a:t>г.о</a:t>
            </a:r>
            <a:r>
              <a:rPr lang="ru-RU" altLang="en-US" dirty="0"/>
              <a:t>. Люберцы. Одним из результатов является учебное пособие, созданное вместе с лицеем «Технология </a:t>
            </a:r>
            <a:r>
              <a:rPr lang="ru-RU" altLang="en-US" dirty="0" err="1"/>
              <a:t>здоровьесбережения</a:t>
            </a:r>
            <a:r>
              <a:rPr lang="ru-RU" altLang="en-US" dirty="0"/>
              <a:t> младших школьников».</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 Присвоение духовно-нравственных норм через психолого-педагогические методы: работу с внутренними образами – как языком внутреннего мира, обучение рефлексии для лучшего понимания себя, восприятие своего тела и развитие познавательных процессов, а также методы саморегуляции – все это в основе этих программ и учебных пособий. Пробиться к ребенку цифрового мира можно, но грамотно задавая ему вопросы и дожидаясь ответа. Очень часто отвечают : я не знаю. И это правда, потому что не знаю, как называется то, что чувствую, не могу понять, что и как думать, не осознаю следствий своих поступков. </a:t>
            </a:r>
          </a:p>
        </p:txBody>
      </p:sp>
    </p:spTree>
    <p:extLst>
      <p:ext uri="{BB962C8B-B14F-4D97-AF65-F5344CB8AC3E}">
        <p14:creationId xmlns:p14="http://schemas.microsoft.com/office/powerpoint/2010/main" xmlns="" val="366964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Титульный слайд">
    <p:spTree>
      <p:nvGrpSpPr>
        <p:cNvPr id="1" name=""/>
        <p:cNvGrpSpPr/>
        <p:nvPr/>
      </p:nvGrpSpPr>
      <p:grpSpPr>
        <a:xfrm>
          <a:off x="0" y="0"/>
          <a:ext cx="0" cy="0"/>
          <a:chOff x="0" y="0"/>
          <a:chExt cx="0" cy="0"/>
        </a:xfrm>
      </p:grpSpPr>
      <p:sp>
        <p:nvSpPr>
          <p:cNvPr id="6" name="Shape 6"/>
          <p:cNvSpPr>
            <a:spLocks noGrp="1"/>
          </p:cNvSpPr>
          <p:nvPr>
            <p:ph type="title"/>
          </p:nvPr>
        </p:nvSpPr>
        <p:spPr>
          <a:xfrm>
            <a:off x="1524000" y="0"/>
            <a:ext cx="9144000" cy="3509963"/>
          </a:xfrm>
          <a:prstGeom prst="rect">
            <a:avLst/>
          </a:prstGeom>
        </p:spPr>
        <p:txBody>
          <a:bodyPr anchor="b"/>
          <a:lstStyle>
            <a:lvl1pPr algn="ctr">
              <a:defRPr sz="6000"/>
            </a:lvl1pPr>
          </a:lstStyle>
          <a:p>
            <a:pPr lvl="0" fontAlgn="auto">
              <a:defRPr sz="1800"/>
            </a:pPr>
            <a:r>
              <a:rPr sz="6000" strike="noStrike" noProof="1"/>
              <a:t>Образец заголовка</a:t>
            </a:r>
          </a:p>
        </p:txBody>
      </p:sp>
      <p:sp>
        <p:nvSpPr>
          <p:cNvPr id="7" name="Shape 7"/>
          <p:cNvSpPr>
            <a:spLocks noGrp="1"/>
          </p:cNvSpPr>
          <p:nvPr>
            <p:ph type="body" idx="1" hasCustomPrompt="1"/>
          </p:nvPr>
        </p:nvSpPr>
        <p:spPr>
          <a:xfrm>
            <a:off x="1524000" y="3602037"/>
            <a:ext cx="9144000" cy="3255963"/>
          </a:xfrm>
          <a:prstGeom prst="rect">
            <a:avLst/>
          </a:prstGeom>
        </p:spPr>
        <p:txBody>
          <a:bodyPr/>
          <a:lstStyle>
            <a:lvl1pPr marL="0" indent="0" algn="ctr">
              <a:buSzTx/>
              <a:buFontTx/>
              <a:buNone/>
              <a:defRPr sz="2400"/>
            </a:lvl1pPr>
          </a:lstStyle>
          <a:p>
            <a:pPr lvl="0" fontAlgn="auto">
              <a:defRPr sz="1800"/>
            </a:pPr>
            <a:r>
              <a:rPr sz="2400" strike="noStrike" noProof="1"/>
              <a:t>Образец подзаголовка</a:t>
            </a:r>
          </a:p>
        </p:txBody>
      </p:sp>
      <p:sp>
        <p:nvSpPr>
          <p:cNvPr id="2" name="Замещающий номер слайда 1"/>
          <p:cNvSpPr>
            <a:spLocks noGrp="1"/>
          </p:cNvSpPr>
          <p:nvPr>
            <p:ph type="sldNum" sz="quarter" idx="10"/>
          </p:nvPr>
        </p:nvSpPr>
        <p:spPr/>
        <p:txBody>
          <a:body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Заголовок и объект">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ru-RU" strike="noStrike" noProof="1"/>
              <a:t>Образец заголовка</a:t>
            </a:r>
            <a:endParaRPr lang="en-US" strike="noStrike" noProof="1"/>
          </a:p>
        </p:txBody>
      </p:sp>
      <p:sp>
        <p:nvSpPr>
          <p:cNvPr id="3" name="Content Placeholder 2"/>
          <p:cNvSpPr>
            <a:spLocks noGrp="1"/>
          </p:cNvSpPr>
          <p:nvPr>
            <p:ph idx="1"/>
          </p:nvPr>
        </p:nvSpPr>
        <p:spPr/>
        <p:txBody>
          <a:bodyPr/>
          <a:lstStyle/>
          <a:p>
            <a:pPr lvl="0" fontAlgn="auto"/>
            <a:r>
              <a:rPr lang="ru-RU" strike="noStrike" noProof="1"/>
              <a:t>Образец текста</a:t>
            </a:r>
          </a:p>
          <a:p>
            <a:pPr lvl="1" fontAlgn="auto"/>
            <a:r>
              <a:rPr lang="ru-RU" strike="noStrike" noProof="1"/>
              <a:t>Второй уровень</a:t>
            </a:r>
          </a:p>
          <a:p>
            <a:pPr lvl="2" fontAlgn="auto"/>
            <a:r>
              <a:rPr lang="ru-RU" strike="noStrike" noProof="1"/>
              <a:t>Третий уровень</a:t>
            </a:r>
          </a:p>
          <a:p>
            <a:pPr lvl="3" fontAlgn="auto"/>
            <a:r>
              <a:rPr lang="ru-RU" strike="noStrike" noProof="1"/>
              <a:t>Четвертый уровень</a:t>
            </a:r>
          </a:p>
          <a:p>
            <a:pPr lvl="4" fontAlgn="auto"/>
            <a:r>
              <a:rPr lang="ru-RU" strike="noStrike" noProof="1"/>
              <a:t>Пятый уровень</a:t>
            </a:r>
            <a:endParaRPr lang="en-US" strike="noStrike" noProof="1"/>
          </a:p>
        </p:txBody>
      </p:sp>
      <p:sp>
        <p:nvSpPr>
          <p:cNvPr id="4" name="Date Placeholder 3"/>
          <p:cNvSpPr>
            <a:spLocks noGrp="1"/>
          </p:cNvSpPr>
          <p:nvPr>
            <p:ph type="dt" sz="half" idx="10"/>
          </p:nvPr>
        </p:nvSpPr>
        <p:spPr>
          <a:xfrm>
            <a:off x="0" y="0"/>
            <a:ext cx="0" cy="0"/>
          </a:xfrm>
        </p:spPr>
        <p:txBody>
          <a:bodyPr/>
          <a:lstStyle>
            <a:lvl1pPr defTabSz="914400" eaLnBrk="0" fontAlgn="base" hangingPunct="0">
              <a:spcBef>
                <a:spcPct val="0"/>
              </a:spcBef>
              <a:spcAft>
                <a:spcPct val="0"/>
              </a:spcAft>
              <a:defRPr>
                <a:latin typeface="Constantia" panose="02030602050306030303" pitchFamily="18" charset="0"/>
                <a:cs typeface="Arial" panose="020B0604020202020204" pitchFamily="34" charset="0"/>
              </a:defRPr>
            </a:lvl1pPr>
          </a:lstStyle>
          <a:p>
            <a:pPr fontAlgn="base">
              <a:defRPr/>
            </a:pPr>
            <a:fld id="{F154A8DE-E4A5-4905-82C7-B04623810DC1}" type="datetimeFigureOut">
              <a:rPr lang="en-US" strike="noStrike" noProof="1">
                <a:latin typeface="Constantia" panose="02030602050306030303" pitchFamily="18" charset="0"/>
                <a:ea typeface="+mj-ea"/>
                <a:cs typeface="Arial" panose="020B0604020202020204" pitchFamily="34" charset="0"/>
              </a:rPr>
              <a:pPr fontAlgn="base">
                <a:defRPr/>
              </a:pPr>
              <a:t>12/19/2025</a:t>
            </a:fld>
            <a:endParaRPr lang="en-US" strike="noStrike" noProof="1"/>
          </a:p>
        </p:txBody>
      </p:sp>
      <p:sp>
        <p:nvSpPr>
          <p:cNvPr id="5" name="Footer Placeholder 4"/>
          <p:cNvSpPr>
            <a:spLocks noGrp="1"/>
          </p:cNvSpPr>
          <p:nvPr>
            <p:ph type="ftr" sz="quarter" idx="11"/>
          </p:nvPr>
        </p:nvSpPr>
        <p:spPr>
          <a:xfrm>
            <a:off x="0" y="0"/>
            <a:ext cx="0" cy="0"/>
          </a:xfrm>
        </p:spPr>
        <p:txBody>
          <a:bodyPr/>
          <a:lstStyle>
            <a:lvl1pPr defTabSz="914400" eaLnBrk="0" fontAlgn="base" hangingPunct="0">
              <a:spcBef>
                <a:spcPct val="0"/>
              </a:spcBef>
              <a:spcAft>
                <a:spcPct val="0"/>
              </a:spcAft>
              <a:defRPr>
                <a:latin typeface="Constantia" panose="02030602050306030303" pitchFamily="18" charset="0"/>
                <a:cs typeface="Arial" panose="020B0604020202020204" pitchFamily="34" charset="0"/>
              </a:defRPr>
            </a:lvl1pPr>
          </a:lstStyle>
          <a:p>
            <a:pPr fontAlgn="base">
              <a:defRPr/>
            </a:pPr>
            <a:endParaRPr lang="en-US" strike="noStrike" noProof="1"/>
          </a:p>
        </p:txBody>
      </p:sp>
      <p:sp>
        <p:nvSpPr>
          <p:cNvPr id="6" name="Slide Number Placeholder 5"/>
          <p:cNvSpPr>
            <a:spLocks noGrp="1"/>
          </p:cNvSpPr>
          <p:nvPr>
            <p:ph type="sldNum" sz="quarter" idx="12"/>
          </p:nvPr>
        </p:nvSpPr>
        <p:spPr>
          <a:xfrm>
            <a:off x="8610600" y="6400800"/>
            <a:ext cx="2743200" cy="276225"/>
          </a:xfrm>
          <a:prstGeom prst="rect">
            <a:avLst/>
          </a:prstGeom>
          <a:ln w="12700">
            <a:miter lim="400000"/>
          </a:ln>
        </p:spPr>
        <p:txBody>
          <a:bodyPr lIns="45718" tIns="45718" rIns="45718" bIns="45718" anchor="ctr">
            <a:spAutoFit/>
          </a:bodyPr>
          <a:lstStyle>
            <a:lvl1pPr eaLnBrk="0" hangingPunct="0">
              <a:defRPr>
                <a:latin typeface="Constantia" panose="02030602050306030303" pitchFamily="18" charset="0"/>
                <a:cs typeface="Arial" panose="020B0604020202020204" pitchFamily="34" charset="0"/>
              </a:defRPr>
            </a:lvl1pPr>
          </a:lstStyle>
          <a:p>
            <a:pPr fontAlgn="auto"/>
            <a:fld id="{0D8E18E1-3CBB-4A16-A710-5D7251BD4FAE}" type="slidenum">
              <a:rPr lang="en-US" altLang="ru-RU" strike="noStrike" noProof="1">
                <a:latin typeface="Constantia" panose="02030602050306030303" pitchFamily="18" charset="0"/>
                <a:ea typeface="Calibri" panose="020F0502020204030204"/>
                <a:cs typeface="Arial" panose="020B0604020202020204" pitchFamily="34" charset="0"/>
              </a:rPr>
              <a:pPr fontAlgn="auto"/>
              <a:t>‹#›</a:t>
            </a:fld>
            <a:endParaRPr lang="en-US" altLang="ru-RU" strike="noStrike" noProof="1"/>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rtlCol="0"/>
          <a:lstStyle>
            <a:lvl1pPr defTabSz="914400" eaLnBrk="0" fontAlgn="base" hangingPunct="0">
              <a:spcBef>
                <a:spcPct val="0"/>
              </a:spcBef>
              <a:spcAft>
                <a:spcPct val="0"/>
              </a:spcAft>
              <a:defRPr sz="825">
                <a:solidFill>
                  <a:prstClr val="white">
                    <a:tint val="75000"/>
                    <a:alpha val="60000"/>
                  </a:prstClr>
                </a:solidFill>
                <a:latin typeface="Tahoma" panose="020B0604030504040204" pitchFamily="34" charset="0"/>
              </a:defRPr>
            </a:lvl1pPr>
          </a:lstStyle>
          <a:p>
            <a:pPr fontAlgn="base">
              <a:defRPr/>
            </a:pPr>
            <a:fld id="{01B6F2DE-240C-46EB-927A-249570587391}" type="datetimeFigureOut">
              <a:rPr lang="en-US" sz="825" strike="noStrike" noProof="1">
                <a:latin typeface="Tahoma" panose="020B0604030504040204" pitchFamily="34" charset="0"/>
                <a:ea typeface="+mj-ea"/>
                <a:cs typeface="+mj-cs"/>
              </a:rPr>
              <a:pPr fontAlgn="base">
                <a:defRPr/>
              </a:pPr>
              <a:t>12/19/2025</a:t>
            </a:fld>
            <a:endParaRPr lang="en-US" strike="noStrike" noProof="1"/>
          </a:p>
        </p:txBody>
      </p:sp>
      <p:sp>
        <p:nvSpPr>
          <p:cNvPr id="3" name="Footer Placeholder 2"/>
          <p:cNvSpPr>
            <a:spLocks noGrp="1"/>
          </p:cNvSpPr>
          <p:nvPr>
            <p:ph type="ftr" sz="quarter" idx="11"/>
          </p:nvPr>
        </p:nvSpPr>
        <p:spPr>
          <a:xfrm>
            <a:off x="0" y="0"/>
            <a:ext cx="0" cy="0"/>
          </a:xfrm>
        </p:spPr>
        <p:txBody>
          <a:bodyPr rtlCol="0"/>
          <a:lstStyle>
            <a:lvl1pPr defTabSz="914400" eaLnBrk="0" fontAlgn="base" hangingPunct="0">
              <a:spcBef>
                <a:spcPct val="0"/>
              </a:spcBef>
              <a:spcAft>
                <a:spcPct val="0"/>
              </a:spcAft>
              <a:defRPr sz="825">
                <a:solidFill>
                  <a:prstClr val="white">
                    <a:tint val="75000"/>
                    <a:alpha val="60000"/>
                  </a:prstClr>
                </a:solidFill>
                <a:latin typeface="Tahoma" panose="020B0604030504040204" pitchFamily="34" charset="0"/>
              </a:defRPr>
            </a:lvl1pPr>
          </a:lstStyle>
          <a:p>
            <a:pPr fontAlgn="base">
              <a:defRPr/>
            </a:pPr>
            <a:endParaRPr lang="en-US" strike="noStrike" noProof="1"/>
          </a:p>
        </p:txBody>
      </p:sp>
      <p:sp>
        <p:nvSpPr>
          <p:cNvPr id="4" name="Slide Number Placeholder 3"/>
          <p:cNvSpPr>
            <a:spLocks noGrp="1"/>
          </p:cNvSpPr>
          <p:nvPr>
            <p:ph type="sldNum" sz="quarter" idx="12"/>
          </p:nvPr>
        </p:nvSpPr>
        <p:spPr>
          <a:xfrm>
            <a:off x="8610600" y="6400800"/>
            <a:ext cx="2743200" cy="276225"/>
          </a:xfrm>
          <a:prstGeom prst="rect">
            <a:avLst/>
          </a:prstGeom>
          <a:ln w="12700">
            <a:miter lim="400000"/>
          </a:ln>
        </p:spPr>
        <p:txBody>
          <a:bodyPr lIns="45718" tIns="45718" rIns="45718" bIns="45718" anchor="ctr">
            <a:spAutoFit/>
          </a:bodyPr>
          <a:lstStyle>
            <a:lvl1pPr eaLnBrk="0" hangingPunct="0">
              <a:defRPr>
                <a:latin typeface="Tahoma" panose="020B0604030504040204" pitchFamily="34" charset="0"/>
              </a:defRPr>
            </a:lvl1pPr>
          </a:lstStyle>
          <a:p>
            <a:pPr fontAlgn="auto"/>
            <a:fld id="{EF74207D-D35C-4A58-B315-B4B8D03997CF}" type="slidenum">
              <a:rPr lang="en-US" altLang="ru-RU" strike="noStrike" noProof="1">
                <a:latin typeface="Tahoma" panose="020B0604030504040204" pitchFamily="34" charset="0"/>
                <a:ea typeface="Calibri" panose="020F0502020204030204"/>
                <a:cs typeface="Calibri" panose="020F0502020204030204"/>
              </a:rPr>
              <a:pPr fontAlgn="auto"/>
              <a:t>‹#›</a:t>
            </a:fld>
            <a:endParaRPr lang="en-US" altLang="ru-RU" strike="noStrike" noProof="1"/>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fontAlgn="auto">
              <a:defRPr sz="1800"/>
            </a:pPr>
            <a:r>
              <a:rPr sz="4400" strike="noStrike" noProof="1"/>
              <a:t>Образец заголовка</a:t>
            </a:r>
          </a:p>
        </p:txBody>
      </p:sp>
      <p:sp>
        <p:nvSpPr>
          <p:cNvPr id="19" name="Shape 19"/>
          <p:cNvSpPr>
            <a:spLocks noGrp="1"/>
          </p:cNvSpPr>
          <p:nvPr>
            <p:ph type="body" idx="1"/>
          </p:nvPr>
        </p:nvSpPr>
        <p:spPr>
          <a:xfrm>
            <a:off x="838200" y="1825625"/>
            <a:ext cx="5181600" cy="5032375"/>
          </a:xfrm>
          <a:prstGeom prst="rect">
            <a:avLst/>
          </a:prstGeom>
        </p:spPr>
        <p:txBody>
          <a:bodyPr/>
          <a:lstStyle/>
          <a:p>
            <a:pPr lvl="0" fontAlgn="auto">
              <a:defRPr sz="1800"/>
            </a:pPr>
            <a:r>
              <a:rPr sz="2800" strike="noStrike" noProof="1"/>
              <a:t>Образец текста</a:t>
            </a:r>
          </a:p>
          <a:p>
            <a:pPr lvl="1" fontAlgn="auto">
              <a:defRPr sz="1800"/>
            </a:pPr>
            <a:r>
              <a:rPr sz="2800" strike="noStrike" noProof="1"/>
              <a:t>Второй уровень</a:t>
            </a:r>
          </a:p>
          <a:p>
            <a:pPr lvl="2" fontAlgn="auto">
              <a:defRPr sz="1800"/>
            </a:pPr>
            <a:r>
              <a:rPr sz="2800" strike="noStrike" noProof="1"/>
              <a:t>Третий уровень</a:t>
            </a:r>
          </a:p>
          <a:p>
            <a:pPr lvl="3" fontAlgn="auto">
              <a:defRPr sz="1800"/>
            </a:pPr>
            <a:r>
              <a:rPr sz="2800" strike="noStrike" noProof="1"/>
              <a:t>Четвертый уровень</a:t>
            </a:r>
          </a:p>
          <a:p>
            <a:pPr lvl="4" fontAlgn="auto">
              <a:defRPr sz="1800"/>
            </a:pPr>
            <a:r>
              <a:rPr sz="2800" strike="noStrike" noProof="1"/>
              <a:t>Пятый уровень</a:t>
            </a:r>
          </a:p>
        </p:txBody>
      </p:sp>
      <p:sp>
        <p:nvSpPr>
          <p:cNvPr id="2" name="Замещающий номер слайда 1"/>
          <p:cNvSpPr>
            <a:spLocks noGrp="1"/>
          </p:cNvSpPr>
          <p:nvPr>
            <p:ph type="sldNum" sz="quarter" idx="10"/>
          </p:nvPr>
        </p:nvSpPr>
        <p:spPr/>
        <p:txBody>
          <a:body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22" name="Shape 22"/>
          <p:cNvSpPr>
            <a:spLocks noGrp="1"/>
          </p:cNvSpPr>
          <p:nvPr>
            <p:ph type="title"/>
          </p:nvPr>
        </p:nvSpPr>
        <p:spPr>
          <a:xfrm>
            <a:off x="839787" y="365125"/>
            <a:ext cx="10515601" cy="1325563"/>
          </a:xfrm>
          <a:prstGeom prst="rect">
            <a:avLst/>
          </a:prstGeom>
        </p:spPr>
        <p:txBody>
          <a:bodyPr/>
          <a:lstStyle/>
          <a:p>
            <a:pPr lvl="0" fontAlgn="auto">
              <a:defRPr sz="1800"/>
            </a:pPr>
            <a:r>
              <a:rPr sz="4400" strike="noStrike" noProof="1"/>
              <a:t>Образец заголовка</a:t>
            </a:r>
          </a:p>
        </p:txBody>
      </p:sp>
      <p:sp>
        <p:nvSpPr>
          <p:cNvPr id="23" name="Shape 23"/>
          <p:cNvSpPr>
            <a:spLocks noGrp="1"/>
          </p:cNvSpPr>
          <p:nvPr>
            <p:ph type="body" idx="1"/>
          </p:nvPr>
        </p:nvSpPr>
        <p:spPr>
          <a:xfrm>
            <a:off x="839787" y="1681163"/>
            <a:ext cx="5157790" cy="823914"/>
          </a:xfrm>
          <a:prstGeom prst="rect">
            <a:avLst/>
          </a:prstGeom>
        </p:spPr>
        <p:txBody>
          <a:bodyPr anchor="b"/>
          <a:lstStyle>
            <a:lvl1pPr marL="0" indent="0">
              <a:buSzTx/>
              <a:buFontTx/>
              <a:buNone/>
              <a:defRPr sz="2400" b="1"/>
            </a:lvl1pPr>
          </a:lstStyle>
          <a:p>
            <a:pPr lvl="0" fontAlgn="auto">
              <a:defRPr sz="1800" b="0"/>
            </a:pPr>
            <a:r>
              <a:rPr sz="2400" b="1" strike="noStrike" noProof="1"/>
              <a:t>Образец текста</a:t>
            </a:r>
          </a:p>
        </p:txBody>
      </p:sp>
      <p:sp>
        <p:nvSpPr>
          <p:cNvPr id="2" name="Замещающий номер слайда 1"/>
          <p:cNvSpPr>
            <a:spLocks noGrp="1"/>
          </p:cNvSpPr>
          <p:nvPr>
            <p:ph type="sldNum" sz="quarter" idx="10"/>
          </p:nvPr>
        </p:nvSpPr>
        <p:spPr/>
        <p:txBody>
          <a:body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26" name="Shape 26"/>
          <p:cNvSpPr>
            <a:spLocks noGrp="1"/>
          </p:cNvSpPr>
          <p:nvPr>
            <p:ph type="title"/>
          </p:nvPr>
        </p:nvSpPr>
        <p:spPr>
          <a:xfrm>
            <a:off x="838200" y="0"/>
            <a:ext cx="10515600" cy="2055813"/>
          </a:xfrm>
          <a:prstGeom prst="rect">
            <a:avLst/>
          </a:prstGeom>
        </p:spPr>
        <p:txBody>
          <a:bodyPr/>
          <a:lstStyle/>
          <a:p>
            <a:pPr lvl="0" fontAlgn="auto">
              <a:defRPr sz="1800"/>
            </a:pPr>
            <a:r>
              <a:rPr sz="4400" strike="noStrike" noProof="1"/>
              <a:t>Образец заголовка</a:t>
            </a:r>
          </a:p>
        </p:txBody>
      </p:sp>
      <p:sp>
        <p:nvSpPr>
          <p:cNvPr id="2" name="Замещающий номер слайда 1"/>
          <p:cNvSpPr>
            <a:spLocks noGrp="1"/>
          </p:cNvSpPr>
          <p:nvPr>
            <p:ph type="sldNum" sz="quarter" idx="10"/>
          </p:nvPr>
        </p:nvSpPr>
        <p:spPr/>
        <p:txBody>
          <a:body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31" name="Shape 31"/>
          <p:cNvSpPr>
            <a:spLocks noGrp="1"/>
          </p:cNvSpPr>
          <p:nvPr>
            <p:ph type="title"/>
          </p:nvPr>
        </p:nvSpPr>
        <p:spPr>
          <a:xfrm>
            <a:off x="839787" y="0"/>
            <a:ext cx="3932240" cy="2057400"/>
          </a:xfrm>
          <a:prstGeom prst="rect">
            <a:avLst/>
          </a:prstGeom>
        </p:spPr>
        <p:txBody>
          <a:bodyPr anchor="b"/>
          <a:lstStyle>
            <a:lvl1pPr>
              <a:defRPr sz="3200"/>
            </a:lvl1pPr>
          </a:lstStyle>
          <a:p>
            <a:pPr lvl="0" fontAlgn="auto">
              <a:defRPr sz="1800"/>
            </a:pPr>
            <a:r>
              <a:rPr sz="3200" strike="noStrike" noProof="1"/>
              <a:t>Образец заголовка</a:t>
            </a:r>
          </a:p>
        </p:txBody>
      </p:sp>
      <p:sp>
        <p:nvSpPr>
          <p:cNvPr id="32" name="Shape 32"/>
          <p:cNvSpPr>
            <a:spLocks noGrp="1"/>
          </p:cNvSpPr>
          <p:nvPr>
            <p:ph type="body" idx="1"/>
          </p:nvPr>
        </p:nvSpPr>
        <p:spPr>
          <a:xfrm>
            <a:off x="5183187" y="987425"/>
            <a:ext cx="6172202" cy="587057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pPr lvl="0" fontAlgn="auto">
              <a:defRPr sz="1800"/>
            </a:pPr>
            <a:r>
              <a:rPr sz="3200" strike="noStrike" noProof="1"/>
              <a:t>Образец текста</a:t>
            </a:r>
          </a:p>
          <a:p>
            <a:pPr lvl="1" fontAlgn="auto">
              <a:defRPr sz="1800"/>
            </a:pPr>
            <a:r>
              <a:rPr sz="3200" strike="noStrike" noProof="1"/>
              <a:t>Второй уровень</a:t>
            </a:r>
          </a:p>
          <a:p>
            <a:pPr lvl="2" fontAlgn="auto">
              <a:defRPr sz="1800"/>
            </a:pPr>
            <a:r>
              <a:rPr sz="3200" strike="noStrike" noProof="1"/>
              <a:t>Третий уровень</a:t>
            </a:r>
          </a:p>
          <a:p>
            <a:pPr lvl="3" fontAlgn="auto">
              <a:defRPr sz="1800"/>
            </a:pPr>
            <a:r>
              <a:rPr sz="3200" strike="noStrike" noProof="1"/>
              <a:t>Четвертый уровень</a:t>
            </a:r>
          </a:p>
          <a:p>
            <a:pPr lvl="4" fontAlgn="auto">
              <a:defRPr sz="1800"/>
            </a:pPr>
            <a:r>
              <a:rPr sz="3200" strike="noStrike" noProof="1"/>
              <a:t>Пятый уровень</a:t>
            </a:r>
          </a:p>
        </p:txBody>
      </p:sp>
      <p:sp>
        <p:nvSpPr>
          <p:cNvPr id="2" name="Замещающий номер слайда 1"/>
          <p:cNvSpPr>
            <a:spLocks noGrp="1"/>
          </p:cNvSpPr>
          <p:nvPr>
            <p:ph type="sldNum" sz="quarter" idx="10"/>
          </p:nvPr>
        </p:nvSpPr>
        <p:spPr/>
        <p:txBody>
          <a:body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35" name="Shape 35"/>
          <p:cNvSpPr>
            <a:spLocks noGrp="1"/>
          </p:cNvSpPr>
          <p:nvPr>
            <p:ph type="title"/>
          </p:nvPr>
        </p:nvSpPr>
        <p:spPr>
          <a:xfrm>
            <a:off x="839787" y="0"/>
            <a:ext cx="3932240" cy="2057400"/>
          </a:xfrm>
          <a:prstGeom prst="rect">
            <a:avLst/>
          </a:prstGeom>
        </p:spPr>
        <p:txBody>
          <a:bodyPr anchor="b"/>
          <a:lstStyle>
            <a:lvl1pPr>
              <a:defRPr sz="3200"/>
            </a:lvl1pPr>
          </a:lstStyle>
          <a:p>
            <a:pPr lvl="0" fontAlgn="auto">
              <a:defRPr sz="1800"/>
            </a:pPr>
            <a:r>
              <a:rPr sz="3200" strike="noStrike" noProof="1"/>
              <a:t>Образец заголовка</a:t>
            </a:r>
          </a:p>
        </p:txBody>
      </p:sp>
      <p:sp>
        <p:nvSpPr>
          <p:cNvPr id="36" name="Shape 36"/>
          <p:cNvSpPr>
            <a:spLocks noGrp="1"/>
          </p:cNvSpPr>
          <p:nvPr>
            <p:ph type="body" idx="1"/>
          </p:nvPr>
        </p:nvSpPr>
        <p:spPr>
          <a:xfrm>
            <a:off x="839787" y="2057400"/>
            <a:ext cx="3932240" cy="4800600"/>
          </a:xfrm>
          <a:prstGeom prst="rect">
            <a:avLst/>
          </a:prstGeom>
        </p:spPr>
        <p:txBody>
          <a:bodyPr/>
          <a:lstStyle>
            <a:lvl1pPr marL="0" indent="0">
              <a:buSzTx/>
              <a:buFontTx/>
              <a:buNone/>
              <a:defRPr sz="1600"/>
            </a:lvl1pPr>
          </a:lstStyle>
          <a:p>
            <a:pPr lvl="0" fontAlgn="auto">
              <a:defRPr sz="1800"/>
            </a:pPr>
            <a:r>
              <a:rPr sz="1600" strike="noStrike" noProof="1"/>
              <a:t>Образец текста</a:t>
            </a:r>
          </a:p>
        </p:txBody>
      </p:sp>
      <p:sp>
        <p:nvSpPr>
          <p:cNvPr id="2" name="Замещающий номер слайда 1"/>
          <p:cNvSpPr>
            <a:spLocks noGrp="1"/>
          </p:cNvSpPr>
          <p:nvPr>
            <p:ph type="sldNum" sz="quarter" idx="10"/>
          </p:nvPr>
        </p:nvSpPr>
        <p:spPr/>
        <p:txBody>
          <a:body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fontAlgn="auto">
              <a:defRPr sz="1800"/>
            </a:pPr>
            <a:r>
              <a:rPr sz="4400" strike="noStrike" noProof="1"/>
              <a:t>Образец заголовка</a:t>
            </a:r>
          </a:p>
        </p:txBody>
      </p:sp>
      <p:sp>
        <p:nvSpPr>
          <p:cNvPr id="40" name="Shape 40"/>
          <p:cNvSpPr>
            <a:spLocks noGrp="1"/>
          </p:cNvSpPr>
          <p:nvPr>
            <p:ph type="body" idx="1"/>
          </p:nvPr>
        </p:nvSpPr>
        <p:spPr>
          <a:prstGeom prst="rect">
            <a:avLst/>
          </a:prstGeom>
        </p:spPr>
        <p:txBody>
          <a:bodyPr/>
          <a:lstStyle/>
          <a:p>
            <a:pPr lvl="0" fontAlgn="auto">
              <a:defRPr sz="1800"/>
            </a:pPr>
            <a:r>
              <a:rPr sz="2800" strike="noStrike" noProof="1"/>
              <a:t>Образец текста</a:t>
            </a:r>
          </a:p>
          <a:p>
            <a:pPr lvl="1" fontAlgn="auto">
              <a:defRPr sz="1800"/>
            </a:pPr>
            <a:r>
              <a:rPr sz="2800" strike="noStrike" noProof="1"/>
              <a:t>Второй уровень</a:t>
            </a:r>
          </a:p>
          <a:p>
            <a:pPr lvl="2" fontAlgn="auto">
              <a:defRPr sz="1800"/>
            </a:pPr>
            <a:r>
              <a:rPr sz="2800" strike="noStrike" noProof="1"/>
              <a:t>Третий уровень</a:t>
            </a:r>
          </a:p>
          <a:p>
            <a:pPr lvl="3" fontAlgn="auto">
              <a:defRPr sz="1800"/>
            </a:pPr>
            <a:r>
              <a:rPr sz="2800" strike="noStrike" noProof="1"/>
              <a:t>Четвертый уровень</a:t>
            </a:r>
          </a:p>
          <a:p>
            <a:pPr lvl="4" fontAlgn="auto">
              <a:defRPr sz="1800"/>
            </a:pPr>
            <a:r>
              <a:rPr sz="2800" strike="noStrike" noProof="1"/>
              <a:t>Пятый уровень</a:t>
            </a:r>
          </a:p>
        </p:txBody>
      </p:sp>
      <p:sp>
        <p:nvSpPr>
          <p:cNvPr id="2" name="Замещающий номер слайда 1"/>
          <p:cNvSpPr>
            <a:spLocks noGrp="1"/>
          </p:cNvSpPr>
          <p:nvPr>
            <p:ph type="sldNum" sz="quarter" idx="10"/>
          </p:nvPr>
        </p:nvSpPr>
        <p:spPr/>
        <p:txBody>
          <a:body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43" name="Shape 43"/>
          <p:cNvSpPr>
            <a:spLocks noGrp="1"/>
          </p:cNvSpPr>
          <p:nvPr>
            <p:ph type="title"/>
          </p:nvPr>
        </p:nvSpPr>
        <p:spPr>
          <a:xfrm>
            <a:off x="8724900" y="0"/>
            <a:ext cx="2628900" cy="6542089"/>
          </a:xfrm>
          <a:prstGeom prst="rect">
            <a:avLst/>
          </a:prstGeom>
        </p:spPr>
        <p:txBody>
          <a:bodyPr/>
          <a:lstStyle/>
          <a:p>
            <a:pPr lvl="0" fontAlgn="auto">
              <a:defRPr sz="1800"/>
            </a:pPr>
            <a:r>
              <a:rPr sz="4400" strike="noStrike" noProof="1"/>
              <a:t>Образец заголовка</a:t>
            </a:r>
          </a:p>
        </p:txBody>
      </p:sp>
      <p:sp>
        <p:nvSpPr>
          <p:cNvPr id="44" name="Shape 44"/>
          <p:cNvSpPr>
            <a:spLocks noGrp="1"/>
          </p:cNvSpPr>
          <p:nvPr>
            <p:ph type="body" idx="1"/>
          </p:nvPr>
        </p:nvSpPr>
        <p:spPr>
          <a:xfrm>
            <a:off x="838200" y="365125"/>
            <a:ext cx="7734300" cy="6492875"/>
          </a:xfrm>
          <a:prstGeom prst="rect">
            <a:avLst/>
          </a:prstGeom>
        </p:spPr>
        <p:txBody>
          <a:bodyPr/>
          <a:lstStyle/>
          <a:p>
            <a:pPr lvl="0" fontAlgn="auto">
              <a:defRPr sz="1800"/>
            </a:pPr>
            <a:r>
              <a:rPr sz="2800" strike="noStrike" noProof="1"/>
              <a:t>Образец текста</a:t>
            </a:r>
          </a:p>
          <a:p>
            <a:pPr lvl="1" fontAlgn="auto">
              <a:defRPr sz="1800"/>
            </a:pPr>
            <a:r>
              <a:rPr sz="2800" strike="noStrike" noProof="1"/>
              <a:t>Второй уровень</a:t>
            </a:r>
          </a:p>
          <a:p>
            <a:pPr lvl="2" fontAlgn="auto">
              <a:defRPr sz="1800"/>
            </a:pPr>
            <a:r>
              <a:rPr sz="2800" strike="noStrike" noProof="1"/>
              <a:t>Третий уровень</a:t>
            </a:r>
          </a:p>
          <a:p>
            <a:pPr lvl="3" fontAlgn="auto">
              <a:defRPr sz="1800"/>
            </a:pPr>
            <a:r>
              <a:rPr sz="2800" strike="noStrike" noProof="1"/>
              <a:t>Четвертый уровень</a:t>
            </a:r>
          </a:p>
          <a:p>
            <a:pPr lvl="4" fontAlgn="auto">
              <a:defRPr sz="1800"/>
            </a:pPr>
            <a:r>
              <a:rPr sz="2800" strike="noStrike" noProof="1"/>
              <a:t>Пятый уровень</a:t>
            </a:r>
          </a:p>
        </p:txBody>
      </p:sp>
      <p:sp>
        <p:nvSpPr>
          <p:cNvPr id="2" name="Замещающий номер слайда 1"/>
          <p:cNvSpPr>
            <a:spLocks noGrp="1"/>
          </p:cNvSpPr>
          <p:nvPr>
            <p:ph type="sldNum" sz="quarter" idx="10"/>
          </p:nvPr>
        </p:nvSpPr>
        <p:spPr/>
        <p:txBody>
          <a:body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Титульный слайд">
    <p:bg>
      <p:bgPr>
        <a:solidFill>
          <a:srgbClr val="FFFFFF"/>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7"/>
            <a:ext cx="10363200" cy="1470025"/>
          </a:xfrm>
        </p:spPr>
        <p:txBody>
          <a:bodyPr/>
          <a:lstStyle/>
          <a:p>
            <a:pPr fontAlgn="auto"/>
            <a:r>
              <a:rPr lang="ru-RU" strike="noStrike" noProof="1"/>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fontAlgn="auto"/>
            <a:r>
              <a:rPr lang="ru-RU" strike="noStrike" noProof="1"/>
              <a:t>Образец подзаголовка</a:t>
            </a:r>
          </a:p>
        </p:txBody>
      </p:sp>
      <p:sp>
        <p:nvSpPr>
          <p:cNvPr id="4" name="Дата 3"/>
          <p:cNvSpPr>
            <a:spLocks noGrp="1"/>
          </p:cNvSpPr>
          <p:nvPr>
            <p:ph type="dt" sz="half" idx="10"/>
          </p:nvPr>
        </p:nvSpPr>
        <p:spPr>
          <a:xfrm>
            <a:off x="609600" y="6356350"/>
            <a:ext cx="2844800" cy="366713"/>
          </a:xfrm>
          <a:prstGeom prst="rect">
            <a:avLst/>
          </a:prstGeom>
        </p:spPr>
        <p:txBody>
          <a:bodyPr rtlCol="0"/>
          <a:lstStyle>
            <a:lvl1pPr>
              <a:defRPr b="1">
                <a:solidFill>
                  <a:prstClr val="black">
                    <a:tint val="75000"/>
                  </a:prstClr>
                </a:solidFill>
                <a:latin typeface="Tahoma" panose="020B0604030504040204" pitchFamily="34" charset="0"/>
              </a:defRPr>
            </a:lvl1pPr>
          </a:lstStyle>
          <a:p>
            <a:pPr fontAlgn="auto">
              <a:defRPr/>
            </a:pPr>
            <a:fld id="{80BFB9EA-B9D0-44F4-A6BE-F16D7C416F2C}" type="datetimeFigureOut">
              <a:rPr lang="ru-RU" strike="noStrike" noProof="1">
                <a:latin typeface="Tahoma" panose="020B0604030504040204" pitchFamily="34" charset="0"/>
                <a:ea typeface="+mj-ea"/>
                <a:cs typeface="+mj-cs"/>
              </a:rPr>
              <a:pPr fontAlgn="auto">
                <a:defRPr/>
              </a:pPr>
              <a:t>19.12.2025</a:t>
            </a:fld>
            <a:endParaRPr lang="ru-RU" strike="noStrike" noProof="1"/>
          </a:p>
        </p:txBody>
      </p:sp>
      <p:sp>
        <p:nvSpPr>
          <p:cNvPr id="5" name="Нижний колонтитул 4"/>
          <p:cNvSpPr>
            <a:spLocks noGrp="1"/>
          </p:cNvSpPr>
          <p:nvPr>
            <p:ph type="ftr" sz="quarter" idx="11"/>
          </p:nvPr>
        </p:nvSpPr>
        <p:spPr>
          <a:xfrm>
            <a:off x="4165600" y="6356350"/>
            <a:ext cx="3860800" cy="366713"/>
          </a:xfrm>
          <a:prstGeom prst="rect">
            <a:avLst/>
          </a:prstGeom>
        </p:spPr>
        <p:txBody>
          <a:bodyPr rtlCol="0"/>
          <a:lstStyle>
            <a:lvl1pPr>
              <a:defRPr b="1">
                <a:solidFill>
                  <a:prstClr val="black">
                    <a:tint val="75000"/>
                  </a:prstClr>
                </a:solidFill>
                <a:latin typeface="Tahoma" panose="020B0604030504040204" pitchFamily="34" charset="0"/>
              </a:defRPr>
            </a:lvl1pPr>
          </a:lstStyle>
          <a:p>
            <a:pPr fontAlgn="auto">
              <a:defRPr/>
            </a:pPr>
            <a:endParaRPr lang="ru-RU" strike="noStrike" noProof="1"/>
          </a:p>
        </p:txBody>
      </p:sp>
      <p:sp>
        <p:nvSpPr>
          <p:cNvPr id="6" name="Номер слайда 5"/>
          <p:cNvSpPr>
            <a:spLocks noGrp="1"/>
          </p:cNvSpPr>
          <p:nvPr>
            <p:ph type="sldNum" sz="quarter" idx="12"/>
          </p:nvPr>
        </p:nvSpPr>
        <p:spPr>
          <a:xfrm>
            <a:off x="8610600" y="6400800"/>
            <a:ext cx="2743200" cy="276225"/>
          </a:xfrm>
          <a:prstGeom prst="rect">
            <a:avLst/>
          </a:prstGeom>
          <a:ln w="12700">
            <a:miter lim="400000"/>
          </a:ln>
        </p:spPr>
        <p:txBody>
          <a:bodyPr lIns="45718" tIns="45718" rIns="45718" bIns="45718" anchor="ctr">
            <a:spAutoFit/>
          </a:bodyPr>
          <a:lstStyle>
            <a:lvl1pPr>
              <a:defRPr b="1" smtClean="0">
                <a:latin typeface="Tahoma" panose="020B0604030504040204" pitchFamily="34" charset="0"/>
              </a:defRPr>
            </a:lvl1pPr>
          </a:lstStyle>
          <a:p>
            <a:pPr fontAlgn="auto">
              <a:defRPr/>
            </a:pPr>
            <a:fld id="{48260FF2-F8ED-4E1B-8C1F-4CA6D1E5A8CD}" type="slidenum">
              <a:rPr lang="ru-RU" strike="noStrike" noProof="1">
                <a:latin typeface="Tahoma" panose="020B0604030504040204" pitchFamily="34" charset="0"/>
                <a:ea typeface="Calibri" panose="020F0502020204030204"/>
                <a:cs typeface="Calibri" panose="020F0502020204030204"/>
              </a:rPr>
              <a:pPr fontAlgn="auto">
                <a:defRPr/>
              </a:pPr>
              <a:t>‹#›</a:t>
            </a:fld>
            <a:endParaRPr lang="ru-RU" strike="noStrike" noProof="1"/>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p:cNvSpPr>
            <a:spLocks noGrp="1"/>
          </p:cNvSpPr>
          <p:nvPr>
            <p:ph type="title"/>
          </p:nvPr>
        </p:nvSpPr>
        <p:spPr>
          <a:xfrm>
            <a:off x="838200" y="230188"/>
            <a:ext cx="10515600" cy="1595437"/>
          </a:xfrm>
          <a:prstGeom prst="rect">
            <a:avLst/>
          </a:prstGeom>
          <a:noFill/>
          <a:ln w="12700">
            <a:noFill/>
          </a:ln>
        </p:spPr>
        <p:txBody>
          <a:bodyPr lIns="45718" tIns="45718" rIns="45718" bIns="45718" anchor="ctr" anchorCtr="0"/>
          <a:lstStyle/>
          <a:p>
            <a:pPr lvl="0"/>
            <a:r>
              <a:rPr lang="ru-RU" altLang="zh-CN"/>
              <a:t>Образец заголовка</a:t>
            </a:r>
          </a:p>
        </p:txBody>
      </p:sp>
      <p:sp>
        <p:nvSpPr>
          <p:cNvPr id="1027" name="Shape 3"/>
          <p:cNvSpPr>
            <a:spLocks noGrp="1"/>
          </p:cNvSpPr>
          <p:nvPr>
            <p:ph type="body"/>
          </p:nvPr>
        </p:nvSpPr>
        <p:spPr>
          <a:xfrm>
            <a:off x="838200" y="1825625"/>
            <a:ext cx="10515600" cy="5032375"/>
          </a:xfrm>
          <a:prstGeom prst="rect">
            <a:avLst/>
          </a:prstGeom>
          <a:noFill/>
          <a:ln w="12700">
            <a:noFill/>
          </a:ln>
        </p:spPr>
        <p:txBody>
          <a:bodyPr lIns="45718" tIns="45718" rIns="45718" bIns="45718" anchor="t" anchorCtr="0"/>
          <a:lstStyle/>
          <a:p>
            <a:pPr lvl="0"/>
            <a:r>
              <a:rPr lang="ru-RU" altLang="zh-CN"/>
              <a:t>Образец текста</a:t>
            </a:r>
          </a:p>
          <a:p>
            <a:pPr lvl="1"/>
            <a:r>
              <a:rPr lang="ru-RU" altLang="zh-CN"/>
              <a:t>Второй уровень</a:t>
            </a:r>
          </a:p>
          <a:p>
            <a:pPr lvl="2"/>
            <a:r>
              <a:rPr lang="ru-RU" altLang="zh-CN"/>
              <a:t>Третий уровень</a:t>
            </a:r>
          </a:p>
          <a:p>
            <a:pPr lvl="3"/>
            <a:r>
              <a:rPr lang="ru-RU" altLang="zh-CN"/>
              <a:t>Четвертый уровень</a:t>
            </a:r>
          </a:p>
          <a:p>
            <a:pPr lvl="4"/>
            <a:r>
              <a:rPr lang="ru-RU" altLang="zh-CN"/>
              <a:t>Пятый уровень</a:t>
            </a:r>
          </a:p>
        </p:txBody>
      </p:sp>
      <p:sp>
        <p:nvSpPr>
          <p:cNvPr id="4" name="Shape 4"/>
          <p:cNvSpPr>
            <a:spLocks noGrp="1"/>
          </p:cNvSpPr>
          <p:nvPr>
            <p:ph type="sldNum" sz="quarter" idx="2"/>
          </p:nvPr>
        </p:nvSpPr>
        <p:spPr>
          <a:xfrm>
            <a:off x="8610600" y="6415088"/>
            <a:ext cx="2743200" cy="247650"/>
          </a:xfrm>
          <a:prstGeom prst="rect">
            <a:avLst/>
          </a:prstGeom>
          <a:ln w="12700">
            <a:miter lim="400000"/>
          </a:ln>
        </p:spPr>
        <p:txBody>
          <a:bodyPr lIns="45718" tIns="45718" rIns="45718" bIns="45718" anchor="ctr">
            <a:spAutoFit/>
          </a:bodyPr>
          <a:lstStyle>
            <a:lvl1pPr algn="r">
              <a:defRPr sz="1200">
                <a:solidFill>
                  <a:srgbClr val="888888"/>
                </a:solidFill>
                <a:latin typeface="Calibri" panose="020F0502020204030204"/>
                <a:ea typeface="Calibri" panose="020F0502020204030204"/>
                <a:cs typeface="Calibri" panose="020F0502020204030204"/>
                <a:sym typeface="Calibri" panose="020F0502020204030204"/>
              </a:defRPr>
            </a:lvl1pPr>
          </a:lstStyle>
          <a:p>
            <a:pPr lvl="0" fontAlgn="auto"/>
            <a:fld id="{86CB4B4D-7CA3-9044-876B-883B54F8677D}" type="slidenum">
              <a:rPr strike="noStrike" noProof="1">
                <a:latin typeface="Calibri" panose="020F0502020204030204"/>
                <a:ea typeface="Calibri" panose="020F0502020204030204"/>
                <a:cs typeface="Calibri" panose="020F0502020204030204"/>
              </a:rPr>
              <a:pPr lvl="0" fontAlgn="auto"/>
              <a:t>‹#›</a:t>
            </a:fld>
            <a:endParaRPr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sldNum="0" hdr="0" ftr="0" dt="0"/>
  <p:txStyles>
    <p:titleStyle>
      <a:lvl1pPr>
        <a:lnSpc>
          <a:spcPct val="90000"/>
        </a:lnSpc>
        <a:defRPr sz="4400">
          <a:latin typeface="Calibri" panose="020F0502020204030204"/>
          <a:ea typeface="Calibri" panose="020F0502020204030204"/>
          <a:cs typeface="Calibri" panose="020F0502020204030204"/>
          <a:sym typeface="Calibri" panose="020F0502020204030204"/>
        </a:defRPr>
      </a:lvl1pPr>
      <a:lvl2pPr>
        <a:lnSpc>
          <a:spcPct val="90000"/>
        </a:lnSpc>
        <a:defRPr sz="4400">
          <a:latin typeface="Calibri" panose="020F0502020204030204"/>
          <a:ea typeface="Calibri" panose="020F0502020204030204"/>
          <a:cs typeface="Calibri" panose="020F0502020204030204"/>
          <a:sym typeface="Calibri" panose="020F0502020204030204"/>
        </a:defRPr>
      </a:lvl2pPr>
      <a:lvl3pPr>
        <a:lnSpc>
          <a:spcPct val="90000"/>
        </a:lnSpc>
        <a:defRPr sz="4400">
          <a:latin typeface="Calibri" panose="020F0502020204030204"/>
          <a:ea typeface="Calibri" panose="020F0502020204030204"/>
          <a:cs typeface="Calibri" panose="020F0502020204030204"/>
          <a:sym typeface="Calibri" panose="020F0502020204030204"/>
        </a:defRPr>
      </a:lvl3pPr>
      <a:lvl4pPr>
        <a:lnSpc>
          <a:spcPct val="90000"/>
        </a:lnSpc>
        <a:defRPr sz="4400">
          <a:latin typeface="Calibri" panose="020F0502020204030204"/>
          <a:ea typeface="Calibri" panose="020F0502020204030204"/>
          <a:cs typeface="Calibri" panose="020F0502020204030204"/>
          <a:sym typeface="Calibri" panose="020F0502020204030204"/>
        </a:defRPr>
      </a:lvl4pPr>
      <a:lvl5pPr>
        <a:lnSpc>
          <a:spcPct val="90000"/>
        </a:lnSpc>
        <a:defRPr sz="4400">
          <a:latin typeface="Calibri" panose="020F0502020204030204"/>
          <a:ea typeface="Calibri" panose="020F0502020204030204"/>
          <a:cs typeface="Calibri" panose="020F0502020204030204"/>
          <a:sym typeface="Calibri" panose="020F0502020204030204"/>
        </a:defRPr>
      </a:lvl5pPr>
      <a:lvl6pPr>
        <a:lnSpc>
          <a:spcPct val="90000"/>
        </a:lnSpc>
        <a:defRPr sz="4400">
          <a:latin typeface="Calibri" panose="020F0502020204030204"/>
          <a:ea typeface="Calibri" panose="020F0502020204030204"/>
          <a:cs typeface="Calibri" panose="020F0502020204030204"/>
          <a:sym typeface="Calibri" panose="020F0502020204030204"/>
        </a:defRPr>
      </a:lvl6pPr>
      <a:lvl7pPr>
        <a:lnSpc>
          <a:spcPct val="90000"/>
        </a:lnSpc>
        <a:defRPr sz="4400">
          <a:latin typeface="Calibri" panose="020F0502020204030204"/>
          <a:ea typeface="Calibri" panose="020F0502020204030204"/>
          <a:cs typeface="Calibri" panose="020F0502020204030204"/>
          <a:sym typeface="Calibri" panose="020F0502020204030204"/>
        </a:defRPr>
      </a:lvl7pPr>
      <a:lvl8pPr>
        <a:lnSpc>
          <a:spcPct val="90000"/>
        </a:lnSpc>
        <a:defRPr sz="4400">
          <a:latin typeface="Calibri" panose="020F0502020204030204"/>
          <a:ea typeface="Calibri" panose="020F0502020204030204"/>
          <a:cs typeface="Calibri" panose="020F0502020204030204"/>
          <a:sym typeface="Calibri" panose="020F0502020204030204"/>
        </a:defRPr>
      </a:lvl8pPr>
      <a:lvl9pPr>
        <a:lnSpc>
          <a:spcPct val="90000"/>
        </a:lnSpc>
        <a:defRPr sz="4400">
          <a:latin typeface="Calibri" panose="020F0502020204030204"/>
          <a:ea typeface="Calibri" panose="020F0502020204030204"/>
          <a:cs typeface="Calibri" panose="020F0502020204030204"/>
          <a:sym typeface="Calibri" panose="020F0502020204030204"/>
        </a:defRPr>
      </a:lvl9pPr>
    </p:titleStyle>
    <p:bodyStyle>
      <a:lvl1pPr marL="228600" indent="-22860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1pPr>
      <a:lvl2pPr marL="723900" indent="-26670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2pPr>
      <a:lvl3pPr marL="1234440" indent="-32004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3pPr>
      <a:lvl4pPr marL="1727200" indent="-35560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4pPr>
      <a:lvl5pPr marL="2184400" indent="-35560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5pPr>
      <a:lvl6pPr marL="2641600" indent="-35560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6pPr>
      <a:lvl7pPr marL="3098800" indent="-35560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7pPr>
      <a:lvl8pPr marL="3556000" indent="-35560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8pPr>
      <a:lvl9pPr marL="4013200" indent="-355600">
        <a:lnSpc>
          <a:spcPct val="90000"/>
        </a:lnSpc>
        <a:spcBef>
          <a:spcPts val="1000"/>
        </a:spcBef>
        <a:buSzPct val="100000"/>
        <a:buFont typeface="Arial" panose="020B0604020202020204"/>
        <a:buChar char="•"/>
        <a:defRPr sz="2800">
          <a:latin typeface="Calibri" panose="020F0502020204030204"/>
          <a:ea typeface="Calibri" panose="020F0502020204030204"/>
          <a:cs typeface="Calibri" panose="020F0502020204030204"/>
          <a:sym typeface="Calibri" panose="020F0502020204030204"/>
        </a:defRPr>
      </a:lvl9pPr>
    </p:bodyStyle>
    <p:otherStyle>
      <a:lvl1pPr algn="r">
        <a:defRPr sz="1200">
          <a:solidFill>
            <a:schemeClr val="tx1"/>
          </a:solidFill>
          <a:latin typeface="+mn-lt"/>
          <a:ea typeface="+mn-ea"/>
          <a:cs typeface="+mn-cs"/>
          <a:sym typeface="Calibri" panose="020F0502020204030204"/>
        </a:defRPr>
      </a:lvl1pPr>
      <a:lvl2pPr algn="r">
        <a:defRPr sz="1200">
          <a:solidFill>
            <a:schemeClr val="tx1"/>
          </a:solidFill>
          <a:latin typeface="+mn-lt"/>
          <a:ea typeface="+mn-ea"/>
          <a:cs typeface="+mn-cs"/>
          <a:sym typeface="Calibri" panose="020F0502020204030204"/>
        </a:defRPr>
      </a:lvl2pPr>
      <a:lvl3pPr algn="r">
        <a:defRPr sz="1200">
          <a:solidFill>
            <a:schemeClr val="tx1"/>
          </a:solidFill>
          <a:latin typeface="+mn-lt"/>
          <a:ea typeface="+mn-ea"/>
          <a:cs typeface="+mn-cs"/>
          <a:sym typeface="Calibri" panose="020F0502020204030204"/>
        </a:defRPr>
      </a:lvl3pPr>
      <a:lvl4pPr algn="r">
        <a:defRPr sz="1200">
          <a:solidFill>
            <a:schemeClr val="tx1"/>
          </a:solidFill>
          <a:latin typeface="+mn-lt"/>
          <a:ea typeface="+mn-ea"/>
          <a:cs typeface="+mn-cs"/>
          <a:sym typeface="Calibri" panose="020F0502020204030204"/>
        </a:defRPr>
      </a:lvl4pPr>
      <a:lvl5pPr algn="r">
        <a:defRPr sz="1200">
          <a:solidFill>
            <a:schemeClr val="tx1"/>
          </a:solidFill>
          <a:latin typeface="+mn-lt"/>
          <a:ea typeface="+mn-ea"/>
          <a:cs typeface="+mn-cs"/>
          <a:sym typeface="Calibri" panose="020F0502020204030204"/>
        </a:defRPr>
      </a:lvl5pPr>
      <a:lvl6pPr algn="r">
        <a:defRPr sz="1200">
          <a:solidFill>
            <a:schemeClr val="tx1"/>
          </a:solidFill>
          <a:latin typeface="+mn-lt"/>
          <a:ea typeface="+mn-ea"/>
          <a:cs typeface="+mn-cs"/>
          <a:sym typeface="Calibri" panose="020F0502020204030204"/>
        </a:defRPr>
      </a:lvl6pPr>
      <a:lvl7pPr algn="r">
        <a:defRPr sz="1200">
          <a:solidFill>
            <a:schemeClr val="tx1"/>
          </a:solidFill>
          <a:latin typeface="+mn-lt"/>
          <a:ea typeface="+mn-ea"/>
          <a:cs typeface="+mn-cs"/>
          <a:sym typeface="Calibri" panose="020F0502020204030204"/>
        </a:defRPr>
      </a:lvl7pPr>
      <a:lvl8pPr algn="r">
        <a:defRPr sz="1200">
          <a:solidFill>
            <a:schemeClr val="tx1"/>
          </a:solidFill>
          <a:latin typeface="+mn-lt"/>
          <a:ea typeface="+mn-ea"/>
          <a:cs typeface="+mn-cs"/>
          <a:sym typeface="Calibri" panose="020F0502020204030204"/>
        </a:defRPr>
      </a:lvl8pPr>
      <a:lvl9pPr algn="r">
        <a:defRPr sz="1200">
          <a:solidFill>
            <a:schemeClr val="tx1"/>
          </a:solidFill>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8" name="Shape 49"/>
          <p:cNvSpPr>
            <a:spLocks noGrp="1"/>
          </p:cNvSpPr>
          <p:nvPr>
            <p:ph type="body" idx="1"/>
          </p:nvPr>
        </p:nvSpPr>
        <p:spPr>
          <a:xfrm>
            <a:off x="4671153" y="583894"/>
            <a:ext cx="4351662" cy="3207056"/>
          </a:xfrm>
        </p:spPr>
        <p:txBody>
          <a:bodyPr>
            <a:noAutofit/>
          </a:bodyPr>
          <a:lstStyle>
            <a:lvl1pPr algn="l">
              <a:defRPr sz="5400" b="1">
                <a:solidFill>
                  <a:srgbClr val="1D3152"/>
                </a:solidFill>
              </a:defRPr>
            </a:lvl1pPr>
          </a:lstStyle>
          <a:p>
            <a:pPr marL="0" marR="0" lvl="0" indent="0" algn="ctr" defTabSz="914400" rtl="0" eaLnBrk="1" fontAlgn="auto" latinLnBrk="0" hangingPunct="1">
              <a:lnSpc>
                <a:spcPct val="90000"/>
              </a:lnSpc>
              <a:spcBef>
                <a:spcPts val="1000"/>
              </a:spcBef>
              <a:spcAft>
                <a:spcPct val="0"/>
              </a:spcAft>
              <a:buClrTx/>
              <a:buSzTx/>
              <a:buFontTx/>
              <a:buNone/>
              <a:defRPr sz="1800" b="0">
                <a:solidFill>
                  <a:srgbClr val="000000"/>
                </a:solidFill>
              </a:defRPr>
            </a:pPr>
            <a:endParaRPr kumimoji="0" lang="ru-RU" sz="4400" b="1" i="0" u="none" strike="noStrike" kern="0" cap="none" spc="0" normalizeH="0" baseline="0" noProof="1">
              <a:solidFill>
                <a:srgbClr val="1D3152"/>
              </a:solidFill>
              <a:latin typeface="Calibri" panose="020F0502020204030204"/>
              <a:ea typeface="Calibri" panose="020F0502020204030204"/>
              <a:cs typeface="Calibri" panose="020F0502020204030204"/>
            </a:endParaRPr>
          </a:p>
          <a:p>
            <a:pPr marL="0" marR="0" indent="0" algn="ctr" defTabSz="914400" rtl="0" eaLnBrk="1" fontAlgn="auto" latinLnBrk="0" hangingPunct="1">
              <a:lnSpc>
                <a:spcPct val="90000"/>
              </a:lnSpc>
              <a:spcBef>
                <a:spcPts val="1000"/>
              </a:spcBef>
              <a:spcAft>
                <a:spcPct val="0"/>
              </a:spcAft>
              <a:buClrTx/>
              <a:buSzTx/>
              <a:buFontTx/>
              <a:buNone/>
              <a:defRPr sz="1800" b="0">
                <a:solidFill>
                  <a:srgbClr val="000000"/>
                </a:solidFill>
              </a:defRPr>
            </a:pPr>
            <a:r>
              <a:rPr kumimoji="0" lang="ru-RU" sz="3200" b="1" i="0" u="none" strike="noStrike" kern="0" cap="none" spc="0" normalizeH="0" baseline="0" noProof="1">
                <a:solidFill>
                  <a:srgbClr val="FF0000"/>
                </a:solidFill>
                <a:effectLst/>
                <a:latin typeface="Times New Roman" panose="02020603050405020304" pitchFamily="18" charset="0"/>
                <a:ea typeface="Times New Roman" panose="02020603050405020304" pitchFamily="18" charset="0"/>
                <a:cs typeface="Calibri" panose="020F0502020204030204"/>
              </a:rPr>
              <a:t>Развитие ценностной сферы как инструмент профилактики асоциальных явлений, терроризма и экстремизма в детских коллективах</a:t>
            </a:r>
            <a:endParaRPr kumimoji="0" lang="ru-RU" sz="3200" b="0" i="0" u="none" strike="noStrike" kern="0" cap="none" spc="0" normalizeH="0" baseline="0" noProof="1">
              <a:solidFill>
                <a:srgbClr val="000000"/>
              </a:solidFill>
              <a:effectLst/>
              <a:latin typeface="Times New Roman" panose="02020603050405020304" pitchFamily="18" charset="0"/>
              <a:ea typeface="Times New Roman" panose="02020603050405020304" pitchFamily="18" charset="0"/>
              <a:cs typeface="Calibri" panose="020F0502020204030204"/>
            </a:endParaRPr>
          </a:p>
          <a:p>
            <a:pPr marL="0" marR="0" lvl="0" indent="0" algn="l" defTabSz="914400" rtl="0" eaLnBrk="1" fontAlgn="auto" latinLnBrk="0" hangingPunct="1">
              <a:lnSpc>
                <a:spcPct val="90000"/>
              </a:lnSpc>
              <a:spcBef>
                <a:spcPts val="1000"/>
              </a:spcBef>
              <a:spcAft>
                <a:spcPct val="0"/>
              </a:spcAft>
              <a:buClrTx/>
              <a:buSzTx/>
              <a:buFontTx/>
              <a:buNone/>
              <a:defRPr sz="1800" b="0">
                <a:solidFill>
                  <a:srgbClr val="000000"/>
                </a:solidFill>
              </a:defRPr>
            </a:pPr>
            <a:endParaRPr kumimoji="0" lang="ru-RU" sz="2400" b="0" i="0" u="none" strike="noStrike" kern="0" cap="none" spc="0" normalizeH="0" baseline="0" noProof="1">
              <a:solidFill>
                <a:srgbClr val="000000"/>
              </a:solidFill>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90000"/>
              </a:lnSpc>
              <a:spcBef>
                <a:spcPts val="1000"/>
              </a:spcBef>
              <a:spcAft>
                <a:spcPct val="0"/>
              </a:spcAft>
              <a:buClrTx/>
              <a:buSzTx/>
              <a:buFontTx/>
              <a:buNone/>
              <a:defRPr sz="1800" b="0">
                <a:solidFill>
                  <a:srgbClr val="000000"/>
                </a:solidFill>
              </a:defRPr>
            </a:pPr>
            <a:r>
              <a:rPr kumimoji="0" lang="ru-RU" sz="2400" b="0" i="0" u="none" strike="noStrike" kern="0" cap="none" spc="0" normalizeH="0" baseline="0" noProof="1">
                <a:solidFill>
                  <a:srgbClr val="000000"/>
                </a:solidFill>
                <a:latin typeface="Calibri" panose="020F0502020204030204"/>
                <a:ea typeface="Calibri" panose="020F0502020204030204"/>
                <a:cs typeface="Calibri" panose="020F0502020204030204"/>
              </a:rPr>
              <a:t>Валентина Волевна Онишина, </a:t>
            </a:r>
          </a:p>
          <a:p>
            <a:pPr marL="0" marR="0" lvl="0" indent="0" algn="l" defTabSz="914400" rtl="0" eaLnBrk="1" fontAlgn="auto" latinLnBrk="0" hangingPunct="1">
              <a:lnSpc>
                <a:spcPct val="90000"/>
              </a:lnSpc>
              <a:spcBef>
                <a:spcPts val="1000"/>
              </a:spcBef>
              <a:spcAft>
                <a:spcPct val="0"/>
              </a:spcAft>
              <a:buClrTx/>
              <a:buSzTx/>
              <a:buFontTx/>
              <a:buNone/>
              <a:defRPr sz="1800" b="0">
                <a:solidFill>
                  <a:srgbClr val="000000"/>
                </a:solidFill>
              </a:defRPr>
            </a:pPr>
            <a:r>
              <a:rPr kumimoji="0" lang="ru-RU" sz="2400" b="0" i="0" u="none" strike="noStrike" kern="0" cap="none" spc="0" normalizeH="0" baseline="0" noProof="1">
                <a:solidFill>
                  <a:srgbClr val="000000"/>
                </a:solidFill>
                <a:latin typeface="Calibri" panose="020F0502020204030204"/>
                <a:ea typeface="Calibri" panose="020F0502020204030204"/>
                <a:cs typeface="Calibri" panose="020F0502020204030204"/>
              </a:rPr>
              <a:t>к.п.н., доцент кафедры комплексной безопасности и здоровьесбережения КУРО</a:t>
            </a:r>
            <a:endParaRPr kumimoji="0" sz="2400" b="1" i="0" u="none" strike="noStrike" kern="0" cap="none" spc="0" normalizeH="0" baseline="0" noProof="1">
              <a:solidFill>
                <a:srgbClr val="1D3152"/>
              </a:solidFill>
              <a:latin typeface="Calibri" panose="020F0502020204030204"/>
              <a:ea typeface="Calibri" panose="020F0502020204030204"/>
              <a:cs typeface="Calibri" panose="020F0502020204030204"/>
            </a:endParaRPr>
          </a:p>
        </p:txBody>
      </p:sp>
      <p:sp>
        <p:nvSpPr>
          <p:cNvPr id="7171" name="Shape 50"/>
          <p:cNvSpPr/>
          <p:nvPr/>
        </p:nvSpPr>
        <p:spPr>
          <a:xfrm>
            <a:off x="6507163" y="2670175"/>
            <a:ext cx="4291012" cy="423863"/>
          </a:xfrm>
          <a:prstGeom prst="rect">
            <a:avLst/>
          </a:prstGeom>
          <a:noFill/>
          <a:ln w="12700">
            <a:noFill/>
          </a:ln>
        </p:spPr>
        <p:txBody>
          <a:bodyPr lIns="45719" rIns="45719" anchor="t" anchorCtr="0">
            <a:spAutoFit/>
          </a:bodyPr>
          <a:lstStyle/>
          <a:p>
            <a:pPr>
              <a:lnSpc>
                <a:spcPct val="90000"/>
              </a:lnSpc>
              <a:spcBef>
                <a:spcPts val="1000"/>
              </a:spcBef>
            </a:pPr>
            <a:endParaRPr lang="ru-RU" altLang="zh-CN" sz="2400" dirty="0">
              <a:latin typeface="Helvetica Neue"/>
              <a:ea typeface="Helvetica Neue"/>
            </a:endParaRPr>
          </a:p>
        </p:txBody>
      </p:sp>
      <p:pic>
        <p:nvPicPr>
          <p:cNvPr id="2" name="Изображение -2147482624" descr="scale_1200">
            <a:extLst>
              <a:ext uri="{FF2B5EF4-FFF2-40B4-BE49-F238E27FC236}">
                <a16:creationId xmlns:a16="http://schemas.microsoft.com/office/drawing/2014/main" xmlns="" id="{7DAF406F-FF78-2336-6143-048C4B5B37F4}"/>
              </a:ext>
            </a:extLst>
          </p:cNvPr>
          <p:cNvPicPr>
            <a:picLocks noChangeAspect="1"/>
          </p:cNvPicPr>
          <p:nvPr/>
        </p:nvPicPr>
        <p:blipFill>
          <a:blip r:embed="rId3" cstate="print"/>
          <a:stretch>
            <a:fillRect/>
          </a:stretch>
        </p:blipFill>
        <p:spPr>
          <a:xfrm>
            <a:off x="9265186" y="78609"/>
            <a:ext cx="2926814" cy="3712341"/>
          </a:xfrm>
          <a:prstGeom prst="rect">
            <a:avLst/>
          </a:prstGeom>
          <a:noFill/>
          <a:ln w="9525">
            <a:noFill/>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19490"/>
            <a:ext cx="10515600" cy="738130"/>
          </a:xfrm>
        </p:spPr>
        <p:txBody>
          <a:bodyPr/>
          <a:lstStyle/>
          <a:p>
            <a:pPr algn="ctr"/>
            <a:r>
              <a:rPr lang="ru-RU" altLang="en-US" dirty="0"/>
              <a:t/>
            </a:r>
            <a:br>
              <a:rPr lang="ru-RU" altLang="en-US" dirty="0"/>
            </a:br>
            <a:r>
              <a:rPr lang="ru-RU" altLang="en-US" dirty="0"/>
              <a:t/>
            </a:r>
            <a:br>
              <a:rPr lang="ru-RU" altLang="en-US" dirty="0"/>
            </a:br>
            <a:r>
              <a:rPr lang="ru-RU" altLang="en-US" sz="3600" b="1" dirty="0">
                <a:solidFill>
                  <a:schemeClr val="accent5"/>
                </a:solidFill>
              </a:rPr>
              <a:t>Пилотные и </a:t>
            </a:r>
            <a:r>
              <a:rPr lang="ru-RU" altLang="en-US" sz="3600" b="1" dirty="0" err="1">
                <a:solidFill>
                  <a:schemeClr val="accent5"/>
                </a:solidFill>
              </a:rPr>
              <a:t>стажировочные</a:t>
            </a:r>
            <a:r>
              <a:rPr lang="ru-RU" altLang="en-US" sz="3600" b="1" dirty="0">
                <a:solidFill>
                  <a:schemeClr val="accent5"/>
                </a:solidFill>
              </a:rPr>
              <a:t> площадки кафедры</a:t>
            </a:r>
            <a:r>
              <a:rPr lang="ru-RU" altLang="en-US" sz="3600" b="1" dirty="0">
                <a:solidFill>
                  <a:srgbClr val="0070C0"/>
                </a:solidFill>
              </a:rPr>
              <a:t>: </a:t>
            </a:r>
            <a:br>
              <a:rPr lang="ru-RU" altLang="en-US" sz="3600" b="1" dirty="0">
                <a:solidFill>
                  <a:srgbClr val="0070C0"/>
                </a:solidFill>
              </a:rPr>
            </a:br>
            <a:r>
              <a:rPr lang="ru-RU" altLang="en-US" sz="3600" b="1" dirty="0">
                <a:solidFill>
                  <a:srgbClr val="0070C0"/>
                </a:solidFill>
              </a:rPr>
              <a:t/>
            </a:r>
            <a:br>
              <a:rPr lang="ru-RU" altLang="en-US" sz="3600" b="1" dirty="0">
                <a:solidFill>
                  <a:srgbClr val="0070C0"/>
                </a:solidFill>
              </a:rPr>
            </a:br>
            <a:r>
              <a:rPr lang="ru-RU" altLang="en-US" sz="2400" i="1" dirty="0">
                <a:sym typeface="+mn-ea"/>
              </a:rPr>
              <a:t>развитие </a:t>
            </a:r>
            <a:r>
              <a:rPr lang="en-US" altLang="en-US" sz="2400" i="1" dirty="0">
                <a:sym typeface="+mn-ea"/>
              </a:rPr>
              <a:t>EQ </a:t>
            </a:r>
            <a:r>
              <a:rPr lang="ru-RU" altLang="en-US" sz="2400" i="1" dirty="0">
                <a:sym typeface="+mn-ea"/>
              </a:rPr>
              <a:t>и </a:t>
            </a:r>
            <a:r>
              <a:rPr lang="en-US" altLang="en-US" sz="2400" i="1" dirty="0">
                <a:sym typeface="+mn-ea"/>
              </a:rPr>
              <a:t>SQ</a:t>
            </a:r>
            <a:r>
              <a:rPr lang="ru-RU" altLang="en-US" sz="2400" i="1" dirty="0">
                <a:sym typeface="+mn-ea"/>
              </a:rPr>
              <a:t>,</a:t>
            </a:r>
            <a:r>
              <a:rPr lang="en-US" altLang="en-US" sz="2400" i="1" dirty="0">
                <a:sym typeface="+mn-ea"/>
              </a:rPr>
              <a:t> </a:t>
            </a:r>
            <a:r>
              <a:rPr lang="ru-RU" altLang="en-US" sz="2400" i="1" dirty="0">
                <a:sym typeface="+mn-ea"/>
              </a:rPr>
              <a:t>чтобы понимать себя и других людей - насущная потребность сегодняшнего дня</a:t>
            </a:r>
            <a:endParaRPr lang="ru-RU" altLang="en-US" sz="2400" dirty="0"/>
          </a:p>
        </p:txBody>
      </p:sp>
      <p:sp>
        <p:nvSpPr>
          <p:cNvPr id="3" name="Замещающее содержимое 2"/>
          <p:cNvSpPr>
            <a:spLocks noGrp="1"/>
          </p:cNvSpPr>
          <p:nvPr>
            <p:ph idx="1"/>
          </p:nvPr>
        </p:nvSpPr>
        <p:spPr>
          <a:xfrm>
            <a:off x="838200" y="2269475"/>
            <a:ext cx="10288836" cy="3980830"/>
          </a:xfrm>
        </p:spPr>
        <p:txBody>
          <a:bodyPr/>
          <a:lstStyle/>
          <a:p>
            <a:pPr algn="just"/>
            <a:r>
              <a:rPr lang="ru-RU" altLang="en-US" dirty="0">
                <a:solidFill>
                  <a:srgbClr val="FF0000"/>
                </a:solidFill>
              </a:rPr>
              <a:t>ДОШКОЛЬНИКИ:</a:t>
            </a:r>
            <a:r>
              <a:rPr lang="ru-RU" altLang="en-US" dirty="0">
                <a:solidFill>
                  <a:schemeClr val="tx1"/>
                </a:solidFill>
              </a:rPr>
              <a:t> обучение работе с эмоциями и основам ЗОЖ. </a:t>
            </a:r>
            <a:endParaRPr lang="ru-RU" altLang="en-US" dirty="0">
              <a:solidFill>
                <a:srgbClr val="FF0000"/>
              </a:solidFill>
            </a:endParaRPr>
          </a:p>
          <a:p>
            <a:pPr algn="just"/>
            <a:r>
              <a:rPr lang="ru-RU" altLang="en-US" dirty="0">
                <a:solidFill>
                  <a:srgbClr val="FF0000"/>
                </a:solidFill>
              </a:rPr>
              <a:t>Начальная школа:</a:t>
            </a:r>
            <a:r>
              <a:rPr lang="ru-RU" altLang="en-US" dirty="0"/>
              <a:t> программы обучения, включающие </a:t>
            </a:r>
            <a:r>
              <a:rPr lang="ru-RU" altLang="en-US" dirty="0" err="1"/>
              <a:t>ортобиотическое</a:t>
            </a:r>
            <a:r>
              <a:rPr lang="ru-RU" altLang="en-US" dirty="0"/>
              <a:t> направление работы, где физическое, психическое и духовно-нравственное здоровье рассматривалось в единстве.</a:t>
            </a:r>
          </a:p>
          <a:p>
            <a:pPr algn="just"/>
            <a:r>
              <a:rPr lang="ru-RU" altLang="en-US" dirty="0">
                <a:solidFill>
                  <a:srgbClr val="FF0000"/>
                </a:solidFill>
              </a:rPr>
              <a:t>Средняя школа</a:t>
            </a:r>
            <a:r>
              <a:rPr lang="ru-RU" altLang="en-US" dirty="0"/>
              <a:t>: программы для школьников по конфликтологии и медиации.</a:t>
            </a:r>
          </a:p>
          <a:p>
            <a:pPr algn="just"/>
            <a:r>
              <a:rPr lang="ru-RU" altLang="en-US" dirty="0">
                <a:solidFill>
                  <a:srgbClr val="FF0000"/>
                </a:solidFill>
              </a:rPr>
              <a:t>Старшая школа</a:t>
            </a:r>
            <a:r>
              <a:rPr lang="ru-RU" altLang="en-US" dirty="0"/>
              <a:t>: </a:t>
            </a:r>
            <a:r>
              <a:rPr lang="ru-RU" altLang="en-US" dirty="0">
                <a:sym typeface="+mn-ea"/>
              </a:rPr>
              <a:t>медиация, коучинг, управление стрессом.</a:t>
            </a:r>
            <a:endParaRPr lang="en-US" altLang="en-US" dirty="0"/>
          </a:p>
          <a:p>
            <a:pPr algn="just"/>
            <a:endParaRPr lang="ru-RU" altLang="en-US" dirty="0"/>
          </a:p>
          <a:p>
            <a:endParaRPr lang="ru-RU" altLang="en-US" dirty="0"/>
          </a:p>
          <a:p>
            <a:endParaRPr lang="ru-RU" altLang="en-US"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0FCC5B-90E8-FBA8-CF31-89FDB5DDA4DA}"/>
              </a:ext>
            </a:extLst>
          </p:cNvPr>
          <p:cNvSpPr>
            <a:spLocks noGrp="1"/>
          </p:cNvSpPr>
          <p:nvPr>
            <p:ph type="title"/>
          </p:nvPr>
        </p:nvSpPr>
        <p:spPr>
          <a:xfrm>
            <a:off x="838200" y="230189"/>
            <a:ext cx="10515600" cy="882515"/>
          </a:xfrm>
        </p:spPr>
        <p:txBody>
          <a:bodyPr/>
          <a:lstStyle/>
          <a:p>
            <a:pPr algn="ctr"/>
            <a:r>
              <a:rPr lang="ru-RU" b="1" dirty="0">
                <a:solidFill>
                  <a:srgbClr val="FF0000"/>
                </a:solidFill>
              </a:rPr>
              <a:t>ДОУ</a:t>
            </a:r>
            <a:r>
              <a:rPr lang="ru-RU" dirty="0">
                <a:solidFill>
                  <a:srgbClr val="FF0000"/>
                </a:solidFill>
              </a:rPr>
              <a:t>                                   ЖИВЕМ  в  РАДОСТИ</a:t>
            </a:r>
          </a:p>
        </p:txBody>
      </p:sp>
      <p:pic>
        <p:nvPicPr>
          <p:cNvPr id="5" name="Объект 4" descr="Изображение выглядит как текст, одежда, Человеческое лицо, улыбка&#10;&#10;Автоматически созданное описание">
            <a:extLst>
              <a:ext uri="{FF2B5EF4-FFF2-40B4-BE49-F238E27FC236}">
                <a16:creationId xmlns:a16="http://schemas.microsoft.com/office/drawing/2014/main" xmlns="" id="{81347BEA-F49D-0D88-38B8-A999F4111FB2}"/>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896411" y="1299991"/>
            <a:ext cx="8122875" cy="5437990"/>
          </a:xfrm>
        </p:spPr>
      </p:pic>
      <p:pic>
        <p:nvPicPr>
          <p:cNvPr id="6" name="Picture 2" descr="C:\Users\User\Desktop\Книги Онишиной В.В\фото книг\27.tif">
            <a:extLst>
              <a:ext uri="{FF2B5EF4-FFF2-40B4-BE49-F238E27FC236}">
                <a16:creationId xmlns:a16="http://schemas.microsoft.com/office/drawing/2014/main" xmlns="" id="{6483B8FC-8D8B-D823-10A9-592D31ABE1B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2714" y="1399142"/>
            <a:ext cx="3874381" cy="5337672"/>
          </a:xfrm>
          <a:prstGeom prst="rect">
            <a:avLst/>
          </a:prstGeom>
          <a:noFill/>
          <a:ln w="1270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845315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Мои документы\Света\СерпуховЛицей\Фотографии\фото к семинару\IMG_1559.JPG"/>
          <p:cNvPicPr>
            <a:picLocks noGrp="1" noChangeAspect="1" noChangeArrowheads="1"/>
          </p:cNvPicPr>
          <p:nvPr>
            <p:ph idx="1"/>
          </p:nvPr>
        </p:nvPicPr>
        <p:blipFill>
          <a:blip r:embed="rId3" cstate="print"/>
          <a:srcRect l="28692" t="10417" b="18554"/>
          <a:stretch>
            <a:fillRect/>
          </a:stretch>
        </p:blipFill>
        <p:spPr>
          <a:xfrm>
            <a:off x="647700" y="3286124"/>
            <a:ext cx="4303192" cy="3214710"/>
          </a:xfrm>
          <a:prstGeom prst="roundRect">
            <a:avLst/>
          </a:prstGeom>
          <a:ln w="28575">
            <a:solidFill>
              <a:srgbClr val="FFFF00"/>
            </a:solidFill>
          </a:ln>
          <a:effectLst>
            <a:glow rad="101600">
              <a:schemeClr val="accent3">
                <a:satMod val="175000"/>
                <a:alpha val="40000"/>
              </a:schemeClr>
            </a:glow>
            <a:softEdge rad="31750"/>
          </a:effectLst>
        </p:spPr>
      </p:pic>
      <p:sp>
        <p:nvSpPr>
          <p:cNvPr id="70659" name="Заголовок 1"/>
          <p:cNvSpPr>
            <a:spLocks noGrp="1"/>
          </p:cNvSpPr>
          <p:nvPr>
            <p:ph type="title"/>
          </p:nvPr>
        </p:nvSpPr>
        <p:spPr>
          <a:xfrm>
            <a:off x="838200" y="230505"/>
            <a:ext cx="2957195" cy="2593340"/>
          </a:xfrm>
        </p:spPr>
        <p:txBody>
          <a:bodyPr vert="horz" wrap="square" lIns="0" tIns="45720" rIns="0" bIns="0" anchor="b" anchorCtr="0"/>
          <a:lstStyle/>
          <a:p>
            <a:pPr algn="l"/>
            <a:r>
              <a:rPr lang="ru-RU" altLang="en-US" sz="2000" b="1">
                <a:solidFill>
                  <a:srgbClr val="FF0000"/>
                </a:solidFill>
                <a:sym typeface="+mn-ea"/>
              </a:rPr>
              <a:t>Начальная школа: </a:t>
            </a:r>
            <a:r>
              <a:rPr lang="ru-RU" altLang="en-US" sz="2000">
                <a:sym typeface="+mn-ea"/>
              </a:rPr>
              <a:t>ортобиотическое направление работы, где физическое, психическое и духовно-нравственное здоровье рассматривалось в единстве (визуализация, связь с телом, рефлексия).</a:t>
            </a:r>
            <a:endParaRPr lang="ru-RU" altLang="ru-RU" sz="2000" dirty="0"/>
          </a:p>
        </p:txBody>
      </p:sp>
      <p:pic>
        <p:nvPicPr>
          <p:cNvPr id="34819" name="Picture 3" descr="D:\Мои документы\Света\СерпуховЛицей\Фотографии\фото к семинару\IMG_1556.JPG"/>
          <p:cNvPicPr>
            <a:picLocks noChangeAspect="1" noChangeArrowheads="1"/>
          </p:cNvPicPr>
          <p:nvPr/>
        </p:nvPicPr>
        <p:blipFill>
          <a:blip r:embed="rId4" cstate="print"/>
          <a:srcRect t="7216"/>
          <a:stretch>
            <a:fillRect/>
          </a:stretch>
        </p:blipFill>
        <p:spPr bwMode="auto">
          <a:xfrm>
            <a:off x="5453981" y="2971480"/>
            <a:ext cx="4857784" cy="3529658"/>
          </a:xfrm>
          <a:prstGeom prst="roundRect">
            <a:avLst/>
          </a:prstGeom>
          <a:noFill/>
          <a:ln w="28575">
            <a:solidFill>
              <a:srgbClr val="FFFF00"/>
            </a:solidFill>
          </a:ln>
          <a:effectLst>
            <a:glow rad="101600">
              <a:schemeClr val="accent3">
                <a:satMod val="175000"/>
                <a:alpha val="40000"/>
              </a:schemeClr>
            </a:glow>
            <a:softEdge rad="31750"/>
          </a:effectLst>
        </p:spPr>
      </p:pic>
      <p:pic>
        <p:nvPicPr>
          <p:cNvPr id="34820" name="Picture 4" descr="D:\Мои документы\Света\СерпуховЛицей\Фотографии\фото к семинару\IMG_1537.JPG"/>
          <p:cNvPicPr>
            <a:picLocks noChangeAspect="1" noChangeArrowheads="1"/>
          </p:cNvPicPr>
          <p:nvPr/>
        </p:nvPicPr>
        <p:blipFill>
          <a:blip r:embed="rId5" cstate="print"/>
          <a:srcRect l="18310" t="28070" r="9859" b="36842"/>
          <a:stretch>
            <a:fillRect/>
          </a:stretch>
        </p:blipFill>
        <p:spPr bwMode="auto">
          <a:xfrm>
            <a:off x="4046514" y="230800"/>
            <a:ext cx="6922343" cy="2714644"/>
          </a:xfrm>
          <a:prstGeom prst="roundRect">
            <a:avLst/>
          </a:prstGeom>
          <a:noFill/>
          <a:ln w="28575">
            <a:solidFill>
              <a:srgbClr val="FFFF00"/>
            </a:solidFill>
          </a:ln>
          <a:effectLst>
            <a:glow rad="101600">
              <a:schemeClr val="accent3">
                <a:satMod val="175000"/>
                <a:alpha val="40000"/>
              </a:schemeClr>
            </a:glow>
            <a:outerShdw blurRad="50800" dist="38100" algn="l" rotWithShape="0">
              <a:prstClr val="black">
                <a:alpha val="40000"/>
              </a:prstClr>
            </a:outerShdw>
            <a:softEdge rad="31750"/>
          </a:effectLst>
        </p:spPr>
      </p:pic>
    </p:spTree>
  </p:cSld>
  <p:clrMapOvr>
    <a:masterClrMapping/>
  </p:clrMapOvr>
  <p:transition spd="slow">
    <p:strips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ltLang="en-US" dirty="0"/>
          </a:p>
        </p:txBody>
      </p:sp>
      <p:pic>
        <p:nvPicPr>
          <p:cNvPr id="83973" name="Рисунок 5"/>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33305" y="1670833"/>
            <a:ext cx="4000500" cy="5135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5" name="Рисунок 8"/>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954" y="-75158"/>
            <a:ext cx="3767524" cy="4963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Рисунок 3" descr="Изображение выглядит как текст, одежда, обувь, женщина&#10;&#10;Автоматически созданное описание">
            <a:extLst>
              <a:ext uri="{FF2B5EF4-FFF2-40B4-BE49-F238E27FC236}">
                <a16:creationId xmlns:a16="http://schemas.microsoft.com/office/drawing/2014/main" xmlns="" id="{A7231BCE-E3EA-6507-A81F-D048D4B8360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61497" y="0"/>
            <a:ext cx="4353752" cy="5343180"/>
          </a:xfrm>
          <a:prstGeom prst="rect">
            <a:avLst/>
          </a:prstGeom>
        </p:spPr>
      </p:pic>
      <p:pic>
        <p:nvPicPr>
          <p:cNvPr id="5" name="Рисунок 7"/>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97446" y="2673783"/>
            <a:ext cx="4081871" cy="47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C5CB9E1-EDE3-EBBC-B9B8-6D7AEBB080C9}"/>
              </a:ext>
            </a:extLst>
          </p:cNvPr>
          <p:cNvSpPr>
            <a:spLocks noGrp="1"/>
          </p:cNvSpPr>
          <p:nvPr>
            <p:ph type="title"/>
          </p:nvPr>
        </p:nvSpPr>
        <p:spPr>
          <a:xfrm>
            <a:off x="838200" y="230189"/>
            <a:ext cx="10515600" cy="662177"/>
          </a:xfrm>
        </p:spPr>
        <p:txBody>
          <a:bodyPr/>
          <a:lstStyle/>
          <a:p>
            <a:r>
              <a:rPr lang="ru-RU" sz="3600" b="1" dirty="0">
                <a:solidFill>
                  <a:srgbClr val="FF0000"/>
                </a:solidFill>
              </a:rPr>
              <a:t>Конфликтология</a:t>
            </a:r>
          </a:p>
        </p:txBody>
      </p:sp>
      <p:pic>
        <p:nvPicPr>
          <p:cNvPr id="8" name="Рисунок 7" descr="Изображение выглядит как текст, одежда, женщина, Публикация&#10;&#10;Автоматически созданное описание">
            <a:extLst>
              <a:ext uri="{FF2B5EF4-FFF2-40B4-BE49-F238E27FC236}">
                <a16:creationId xmlns:a16="http://schemas.microsoft.com/office/drawing/2014/main" xmlns="" id="{1928D4B5-305F-FABB-3394-96CC3DEC722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00885" y="1057910"/>
            <a:ext cx="3857625" cy="4742179"/>
          </a:xfrm>
          <a:prstGeom prst="rect">
            <a:avLst/>
          </a:prstGeom>
        </p:spPr>
      </p:pic>
      <p:pic>
        <p:nvPicPr>
          <p:cNvPr id="10" name="Рисунок 9" descr="Изображение выглядит как текст, Человеческое лицо, человек, одежда&#10;&#10;Автоматически созданное описание">
            <a:extLst>
              <a:ext uri="{FF2B5EF4-FFF2-40B4-BE49-F238E27FC236}">
                <a16:creationId xmlns:a16="http://schemas.microsoft.com/office/drawing/2014/main" xmlns="" id="{3EAC9268-B376-F9DF-5347-0331DD40B89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0" y="282519"/>
            <a:ext cx="4120309" cy="5040216"/>
          </a:xfrm>
          <a:prstGeom prst="rect">
            <a:avLst/>
          </a:prstGeom>
        </p:spPr>
      </p:pic>
      <p:pic>
        <p:nvPicPr>
          <p:cNvPr id="11" name="Объект 4" descr="Изображение выглядит как текст, книга, плакат, Реклама&#10;&#10;Автоматически созданное описание">
            <a:extLst>
              <a:ext uri="{FF2B5EF4-FFF2-40B4-BE49-F238E27FC236}">
                <a16:creationId xmlns:a16="http://schemas.microsoft.com/office/drawing/2014/main" xmlns="" id="{40F64B1C-853C-C3C7-40B8-9DE08A623A8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598443" y="2282707"/>
            <a:ext cx="3857624" cy="4429946"/>
          </a:xfrm>
          <a:prstGeom prst="rect">
            <a:avLst/>
          </a:prstGeom>
          <a:noFill/>
          <a:ln w="12700">
            <a:noFill/>
          </a:ln>
        </p:spPr>
      </p:pic>
      <p:sp>
        <p:nvSpPr>
          <p:cNvPr id="13" name="Объект 12">
            <a:extLst>
              <a:ext uri="{FF2B5EF4-FFF2-40B4-BE49-F238E27FC236}">
                <a16:creationId xmlns:a16="http://schemas.microsoft.com/office/drawing/2014/main" xmlns="" id="{DEDAA568-9E3F-2DDA-5179-DCD3F20C8D20}"/>
              </a:ext>
            </a:extLst>
          </p:cNvPr>
          <p:cNvSpPr>
            <a:spLocks noGrp="1"/>
          </p:cNvSpPr>
          <p:nvPr>
            <p:ph idx="1"/>
          </p:nvPr>
        </p:nvSpPr>
        <p:spPr/>
        <p:txBody>
          <a:bodyPr/>
          <a:lstStyle/>
          <a:p>
            <a:endParaRPr lang="ru-RU" dirty="0"/>
          </a:p>
        </p:txBody>
      </p:sp>
    </p:spTree>
    <p:extLst>
      <p:ext uri="{BB962C8B-B14F-4D97-AF65-F5344CB8AC3E}">
        <p14:creationId xmlns:p14="http://schemas.microsoft.com/office/powerpoint/2010/main" xmlns="" val="403583250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0505"/>
            <a:ext cx="10515600" cy="1111250"/>
          </a:xfrm>
        </p:spPr>
        <p:txBody>
          <a:bodyPr/>
          <a:lstStyle/>
          <a:p>
            <a:pPr algn="ctr"/>
            <a:r>
              <a:rPr lang="ru-RU" altLang="en-US" sz="3200" b="1" dirty="0">
                <a:solidFill>
                  <a:srgbClr val="FF0000"/>
                </a:solidFill>
              </a:rPr>
              <a:t>Средняя школа:</a:t>
            </a:r>
            <a:r>
              <a:rPr lang="ru-RU" altLang="en-US" sz="3200" dirty="0"/>
              <a:t>  медиация </a:t>
            </a:r>
            <a:br>
              <a:rPr lang="ru-RU" altLang="en-US" sz="3200" dirty="0"/>
            </a:br>
            <a:r>
              <a:rPr lang="ru-RU" altLang="en-US" sz="3200" dirty="0"/>
              <a:t>(как способ разрешения конфликта)</a:t>
            </a:r>
          </a:p>
        </p:txBody>
      </p:sp>
      <p:pic>
        <p:nvPicPr>
          <p:cNvPr id="5" name="Объект 4" descr="Изображение выглядит как текст, книга, мультфильм, бумага&#10;&#10;Автоматически созданное описание"/>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477260" y="1341755"/>
            <a:ext cx="4790440" cy="5327015"/>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ctrTitle"/>
          </p:nvPr>
        </p:nvSpPr>
        <p:spPr>
          <a:xfrm>
            <a:off x="2209800" y="1"/>
            <a:ext cx="7772400" cy="765175"/>
          </a:xfrm>
        </p:spPr>
        <p:txBody>
          <a:bodyPr/>
          <a:lstStyle/>
          <a:p>
            <a:endParaRPr lang="ru-RU" altLang="ru-RU"/>
          </a:p>
        </p:txBody>
      </p:sp>
      <p:sp>
        <p:nvSpPr>
          <p:cNvPr id="3" name="Подзаголовок 2"/>
          <p:cNvSpPr>
            <a:spLocks noGrp="1"/>
          </p:cNvSpPr>
          <p:nvPr>
            <p:ph type="subTitle" idx="1"/>
          </p:nvPr>
        </p:nvSpPr>
        <p:spPr>
          <a:xfrm>
            <a:off x="2895600" y="1341438"/>
            <a:ext cx="6400800" cy="4297362"/>
          </a:xfrm>
        </p:spPr>
        <p:txBody>
          <a:bodyPr/>
          <a:lstStyle/>
          <a:p>
            <a:pPr>
              <a:defRPr/>
            </a:pP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xmlns="" val="2213401079"/>
              </p:ext>
            </p:extLst>
          </p:nvPr>
        </p:nvGraphicFramePr>
        <p:xfrm>
          <a:off x="162232" y="0"/>
          <a:ext cx="11798710" cy="6873359"/>
        </p:xfrm>
        <a:graphic>
          <a:graphicData uri="http://schemas.openxmlformats.org/drawingml/2006/table">
            <a:tbl>
              <a:tblPr firstRow="1" bandRow="1">
                <a:tableStyleId>{5C22544A-7EE6-4342-B048-85BDC9FD1C3A}</a:tableStyleId>
              </a:tblPr>
              <a:tblGrid>
                <a:gridCol w="3917577">
                  <a:extLst>
                    <a:ext uri="{9D8B030D-6E8A-4147-A177-3AD203B41FA5}">
                      <a16:colId xmlns:a16="http://schemas.microsoft.com/office/drawing/2014/main" xmlns="" val="20000"/>
                    </a:ext>
                  </a:extLst>
                </a:gridCol>
                <a:gridCol w="7881133">
                  <a:extLst>
                    <a:ext uri="{9D8B030D-6E8A-4147-A177-3AD203B41FA5}">
                      <a16:colId xmlns:a16="http://schemas.microsoft.com/office/drawing/2014/main" xmlns="" val="20001"/>
                    </a:ext>
                  </a:extLst>
                </a:gridCol>
              </a:tblGrid>
              <a:tr h="579655">
                <a:tc>
                  <a:txBody>
                    <a:bodyPr/>
                    <a:lstStyle/>
                    <a:p>
                      <a:pPr algn="ctr"/>
                      <a:r>
                        <a:rPr lang="ru-RU" sz="1800" b="1" kern="1200" dirty="0">
                          <a:solidFill>
                            <a:schemeClr val="lt1"/>
                          </a:solidFill>
                          <a:latin typeface="Times New Roman" panose="02020603050405020304" pitchFamily="18" charset="0"/>
                          <a:ea typeface="+mn-ea"/>
                          <a:cs typeface="Times New Roman" panose="02020603050405020304" pitchFamily="18" charset="0"/>
                        </a:rPr>
                        <a:t>Этапы работы с одним человеком</a:t>
                      </a:r>
                      <a:endParaRPr lang="ru-RU" sz="1800" dirty="0">
                        <a:latin typeface="Times New Roman" panose="02020603050405020304" pitchFamily="18" charset="0"/>
                        <a:cs typeface="Times New Roman" panose="02020603050405020304" pitchFamily="18" charset="0"/>
                      </a:endParaRPr>
                    </a:p>
                  </a:txBody>
                  <a:tcPr marL="91446" marR="91446" marT="45718" marB="45718"/>
                </a:tc>
                <a:tc>
                  <a:txBody>
                    <a:bodyPr/>
                    <a:lstStyle/>
                    <a:p>
                      <a:pPr algn="ctr">
                        <a:lnSpc>
                          <a:spcPct val="107000"/>
                        </a:lnSpc>
                        <a:spcAft>
                          <a:spcPts val="0"/>
                        </a:spcAft>
                      </a:pPr>
                      <a:endParaRPr lang="ru-RU" sz="1400" b="1" dirty="0">
                        <a:latin typeface="Times New Roman" panose="02020603050405020304"/>
                        <a:ea typeface="Calibri" panose="020F0502020204030204"/>
                        <a:cs typeface="Times New Roman" panose="02020603050405020304"/>
                      </a:endParaRPr>
                    </a:p>
                    <a:p>
                      <a:pPr algn="ctr">
                        <a:lnSpc>
                          <a:spcPct val="107000"/>
                        </a:lnSpc>
                        <a:spcAft>
                          <a:spcPts val="0"/>
                        </a:spcAft>
                      </a:pPr>
                      <a:r>
                        <a:rPr lang="ru-RU" sz="2400" b="1" dirty="0">
                          <a:latin typeface="Times New Roman" panose="02020603050405020304"/>
                          <a:ea typeface="Calibri" panose="020F0502020204030204"/>
                          <a:cs typeface="Times New Roman" panose="02020603050405020304"/>
                        </a:rPr>
                        <a:t>Техники</a:t>
                      </a:r>
                      <a:endParaRPr lang="ru-RU" sz="2400" dirty="0">
                        <a:latin typeface="Calibri" panose="020F0502020204030204"/>
                        <a:ea typeface="Calibri" panose="020F0502020204030204"/>
                        <a:cs typeface="Times New Roman" panose="02020603050405020304"/>
                      </a:endParaRPr>
                    </a:p>
                  </a:txBody>
                  <a:tcPr marL="68584" marR="68584" marT="0" marB="0"/>
                </a:tc>
                <a:extLst>
                  <a:ext uri="{0D108BD9-81ED-4DB2-BD59-A6C34878D82A}">
                    <a16:rowId xmlns:a16="http://schemas.microsoft.com/office/drawing/2014/main" xmlns="" val="10000"/>
                  </a:ext>
                </a:extLst>
              </a:tr>
              <a:tr h="887484">
                <a:tc>
                  <a:txBody>
                    <a:bodyPr/>
                    <a:lstStyle/>
                    <a:p>
                      <a:pPr algn="just">
                        <a:lnSpc>
                          <a:spcPct val="107000"/>
                        </a:lnSpc>
                        <a:spcAft>
                          <a:spcPts val="0"/>
                        </a:spcAft>
                      </a:pPr>
                      <a:r>
                        <a:rPr lang="ru-RU" sz="1800" b="1" dirty="0">
                          <a:latin typeface="Times New Roman" panose="02020603050405020304"/>
                          <a:ea typeface="Calibri" panose="020F0502020204030204"/>
                          <a:cs typeface="Times New Roman" panose="02020603050405020304"/>
                        </a:rPr>
                        <a:t>1. Присоединение</a:t>
                      </a:r>
                      <a:endParaRPr lang="ru-RU" sz="1800" b="1" dirty="0">
                        <a:latin typeface="Calibri" panose="020F0502020204030204"/>
                        <a:ea typeface="Calibri" panose="020F0502020204030204"/>
                        <a:cs typeface="Times New Roman" panose="02020603050405020304"/>
                      </a:endParaRPr>
                    </a:p>
                  </a:txBody>
                  <a:tcPr marL="68584" marR="68584" marT="0" marB="0"/>
                </a:tc>
                <a:tc>
                  <a:txBody>
                    <a:bodyPr/>
                    <a:lstStyle/>
                    <a:p>
                      <a:pPr algn="just">
                        <a:lnSpc>
                          <a:spcPct val="107000"/>
                        </a:lnSpc>
                        <a:spcAft>
                          <a:spcPts val="0"/>
                        </a:spcAft>
                      </a:pPr>
                      <a:r>
                        <a:rPr lang="ru-RU" sz="1800" dirty="0">
                          <a:latin typeface="Times New Roman" panose="02020603050405020304" pitchFamily="18" charset="0"/>
                          <a:ea typeface="Calibri" panose="020F0502020204030204"/>
                          <a:cs typeface="Times New Roman" panose="02020603050405020304" pitchFamily="18" charset="0"/>
                        </a:rPr>
                        <a:t>- Тебе удобно?</a:t>
                      </a:r>
                    </a:p>
                    <a:p>
                      <a:pPr algn="just">
                        <a:lnSpc>
                          <a:spcPct val="107000"/>
                        </a:lnSpc>
                        <a:spcAft>
                          <a:spcPts val="0"/>
                        </a:spcAft>
                      </a:pPr>
                      <a:r>
                        <a:rPr lang="ru-RU" sz="1800" dirty="0">
                          <a:latin typeface="Times New Roman" panose="02020603050405020304" pitchFamily="18" charset="0"/>
                          <a:ea typeface="Calibri" panose="020F0502020204030204"/>
                          <a:cs typeface="Times New Roman" panose="02020603050405020304" pitchFamily="18" charset="0"/>
                        </a:rPr>
                        <a:t>- Мы можем здесь говорить?</a:t>
                      </a:r>
                    </a:p>
                    <a:p>
                      <a:pPr algn="just">
                        <a:lnSpc>
                          <a:spcPct val="107000"/>
                        </a:lnSpc>
                        <a:spcAft>
                          <a:spcPts val="0"/>
                        </a:spcAft>
                      </a:pPr>
                      <a:r>
                        <a:rPr lang="ru-RU" sz="1800" dirty="0">
                          <a:latin typeface="Times New Roman" panose="02020603050405020304" pitchFamily="18" charset="0"/>
                          <a:ea typeface="Calibri" panose="020F0502020204030204"/>
                          <a:cs typeface="Times New Roman" panose="02020603050405020304" pitchFamily="18" charset="0"/>
                        </a:rPr>
                        <a:t>- Я готов тебя выслушать.</a:t>
                      </a:r>
                    </a:p>
                  </a:txBody>
                  <a:tcPr marL="68584" marR="68584" marT="0" marB="0"/>
                </a:tc>
                <a:extLst>
                  <a:ext uri="{0D108BD9-81ED-4DB2-BD59-A6C34878D82A}">
                    <a16:rowId xmlns:a16="http://schemas.microsoft.com/office/drawing/2014/main" xmlns="" val="10001"/>
                  </a:ext>
                </a:extLst>
              </a:tr>
              <a:tr h="804258">
                <a:tc>
                  <a:txBody>
                    <a:bodyPr/>
                    <a:lstStyle/>
                    <a:p>
                      <a:pPr algn="just">
                        <a:lnSpc>
                          <a:spcPct val="107000"/>
                        </a:lnSpc>
                        <a:spcAft>
                          <a:spcPts val="0"/>
                        </a:spcAft>
                      </a:pPr>
                      <a:r>
                        <a:rPr lang="ru-RU" sz="1800" b="1" dirty="0">
                          <a:latin typeface="Times New Roman" panose="02020603050405020304"/>
                          <a:ea typeface="Calibri" panose="020F0502020204030204"/>
                          <a:cs typeface="Times New Roman" panose="02020603050405020304"/>
                        </a:rPr>
                        <a:t>2. Снятие запроса</a:t>
                      </a:r>
                      <a:endParaRPr lang="ru-RU" sz="1800" b="1" dirty="0">
                        <a:latin typeface="Calibri" panose="020F0502020204030204"/>
                        <a:ea typeface="Calibri" panose="020F0502020204030204"/>
                        <a:cs typeface="Times New Roman" panose="02020603050405020304"/>
                      </a:endParaRPr>
                    </a:p>
                  </a:txBody>
                  <a:tcPr marL="68584" marR="68584" marT="0" marB="0"/>
                </a:tc>
                <a:tc>
                  <a:txBody>
                    <a:bodyPr/>
                    <a:lstStyle/>
                    <a:p>
                      <a:pPr algn="just">
                        <a:lnSpc>
                          <a:spcPct val="107000"/>
                        </a:lnSpc>
                        <a:spcAft>
                          <a:spcPts val="0"/>
                        </a:spcAft>
                      </a:pPr>
                      <a:r>
                        <a:rPr lang="ru-RU" sz="1800" dirty="0">
                          <a:latin typeface="Times New Roman" panose="02020603050405020304" pitchFamily="18" charset="0"/>
                          <a:ea typeface="Calibri" panose="020F0502020204030204"/>
                          <a:cs typeface="Times New Roman" panose="02020603050405020304" pitchFamily="18" charset="0"/>
                        </a:rPr>
                        <a:t>- У тебя что-то случилось?</a:t>
                      </a:r>
                    </a:p>
                    <a:p>
                      <a:pPr algn="just">
                        <a:lnSpc>
                          <a:spcPct val="107000"/>
                        </a:lnSpc>
                        <a:spcAft>
                          <a:spcPts val="0"/>
                        </a:spcAft>
                      </a:pPr>
                      <a:r>
                        <a:rPr lang="ru-RU" sz="1800" dirty="0">
                          <a:latin typeface="Times New Roman" panose="02020603050405020304" pitchFamily="18" charset="0"/>
                          <a:ea typeface="Calibri" panose="020F0502020204030204"/>
                          <a:cs typeface="Times New Roman" panose="02020603050405020304" pitchFamily="18" charset="0"/>
                        </a:rPr>
                        <a:t>- Ты хотел (а) что-то обсудить?</a:t>
                      </a:r>
                    </a:p>
                  </a:txBody>
                  <a:tcPr marL="68584" marR="68584" marT="0" marB="0"/>
                </a:tc>
                <a:extLst>
                  <a:ext uri="{0D108BD9-81ED-4DB2-BD59-A6C34878D82A}">
                    <a16:rowId xmlns:a16="http://schemas.microsoft.com/office/drawing/2014/main" xmlns="" val="10002"/>
                  </a:ext>
                </a:extLst>
              </a:tr>
              <a:tr h="804258">
                <a:tc>
                  <a:txBody>
                    <a:bodyPr/>
                    <a:lstStyle/>
                    <a:p>
                      <a:pPr algn="just">
                        <a:lnSpc>
                          <a:spcPct val="107000"/>
                        </a:lnSpc>
                        <a:spcAft>
                          <a:spcPts val="0"/>
                        </a:spcAft>
                      </a:pPr>
                      <a:r>
                        <a:rPr lang="ru-RU" sz="1800" b="1" dirty="0">
                          <a:latin typeface="Times New Roman" panose="02020603050405020304"/>
                          <a:ea typeface="Calibri" panose="020F0502020204030204"/>
                          <a:cs typeface="Times New Roman" panose="02020603050405020304"/>
                        </a:rPr>
                        <a:t>3. </a:t>
                      </a:r>
                      <a:r>
                        <a:rPr lang="ru-RU" sz="1800" b="1" dirty="0" err="1">
                          <a:latin typeface="Times New Roman" panose="02020603050405020304"/>
                          <a:ea typeface="Calibri" panose="020F0502020204030204"/>
                          <a:cs typeface="Times New Roman" panose="02020603050405020304"/>
                        </a:rPr>
                        <a:t>Эмпатийное</a:t>
                      </a:r>
                      <a:r>
                        <a:rPr lang="ru-RU" sz="1800" b="1" dirty="0">
                          <a:latin typeface="Times New Roman" panose="02020603050405020304"/>
                          <a:ea typeface="Calibri" panose="020F0502020204030204"/>
                          <a:cs typeface="Times New Roman" panose="02020603050405020304"/>
                        </a:rPr>
                        <a:t> слушание и уточнение проблемы</a:t>
                      </a:r>
                      <a:endParaRPr lang="ru-RU" sz="1800" b="1" dirty="0">
                        <a:latin typeface="Calibri" panose="020F0502020204030204"/>
                        <a:ea typeface="Calibri" panose="020F0502020204030204"/>
                        <a:cs typeface="Times New Roman" panose="02020603050405020304"/>
                      </a:endParaRPr>
                    </a:p>
                  </a:txBody>
                  <a:tcPr marL="68584" marR="68584" marT="0" marB="0"/>
                </a:tc>
                <a:tc>
                  <a:txBody>
                    <a:bodyPr/>
                    <a:lstStyle/>
                    <a:p>
                      <a:pPr algn="just">
                        <a:lnSpc>
                          <a:spcPct val="107000"/>
                        </a:lnSpc>
                        <a:spcAft>
                          <a:spcPts val="0"/>
                        </a:spcAft>
                      </a:pPr>
                      <a:r>
                        <a:rPr lang="ru-RU" sz="1800" dirty="0">
                          <a:latin typeface="Times New Roman" panose="02020603050405020304" pitchFamily="18" charset="0"/>
                          <a:ea typeface="Calibri" panose="020F0502020204030204"/>
                          <a:cs typeface="Times New Roman" panose="02020603050405020304" pitchFamily="18" charset="0"/>
                        </a:rPr>
                        <a:t>- Я правильно тебя понял:</a:t>
                      </a:r>
                    </a:p>
                    <a:p>
                      <a:pPr algn="just">
                        <a:lnSpc>
                          <a:spcPct val="107000"/>
                        </a:lnSpc>
                        <a:spcAft>
                          <a:spcPts val="0"/>
                        </a:spcAft>
                      </a:pPr>
                      <a:r>
                        <a:rPr lang="ru-RU" sz="1800" dirty="0">
                          <a:latin typeface="Times New Roman" panose="02020603050405020304" pitchFamily="18" charset="0"/>
                          <a:ea typeface="Calibri" panose="020F0502020204030204"/>
                          <a:cs typeface="Times New Roman" panose="02020603050405020304" pitchFamily="18" charset="0"/>
                        </a:rPr>
                        <a:t>у тебя случилось…«РОМБ»; метафорические карты</a:t>
                      </a:r>
                    </a:p>
                  </a:txBody>
                  <a:tcPr marL="68584" marR="68584" marT="0" marB="0"/>
                </a:tc>
                <a:extLst>
                  <a:ext uri="{0D108BD9-81ED-4DB2-BD59-A6C34878D82A}">
                    <a16:rowId xmlns:a16="http://schemas.microsoft.com/office/drawing/2014/main" xmlns="" val="10003"/>
                  </a:ext>
                </a:extLst>
              </a:tr>
              <a:tr h="804258">
                <a:tc>
                  <a:txBody>
                    <a:bodyPr/>
                    <a:lstStyle/>
                    <a:p>
                      <a:pPr algn="just">
                        <a:lnSpc>
                          <a:spcPct val="107000"/>
                        </a:lnSpc>
                        <a:spcAft>
                          <a:spcPts val="0"/>
                        </a:spcAft>
                      </a:pPr>
                      <a:r>
                        <a:rPr lang="ru-RU" sz="1800" b="1" dirty="0">
                          <a:latin typeface="Times New Roman" panose="02020603050405020304"/>
                          <a:ea typeface="Calibri" panose="020F0502020204030204"/>
                          <a:cs typeface="Times New Roman" panose="02020603050405020304"/>
                        </a:rPr>
                        <a:t>4. Диагностика актуального состояния</a:t>
                      </a:r>
                      <a:endParaRPr lang="ru-RU" sz="1800" b="1" dirty="0">
                        <a:latin typeface="Calibri" panose="020F0502020204030204"/>
                        <a:ea typeface="Calibri" panose="020F0502020204030204"/>
                        <a:cs typeface="Times New Roman" panose="02020603050405020304"/>
                      </a:endParaRPr>
                    </a:p>
                  </a:txBody>
                  <a:tcPr marL="68584" marR="68584" marT="0" marB="0"/>
                </a:tc>
                <a:tc>
                  <a:txBody>
                    <a:bodyPr/>
                    <a:lstStyle/>
                    <a:p>
                      <a:r>
                        <a:rPr lang="ru-RU" sz="1800" kern="1200" dirty="0">
                          <a:solidFill>
                            <a:schemeClr val="dk1"/>
                          </a:solidFill>
                          <a:latin typeface="Times New Roman" panose="02020603050405020304" pitchFamily="18" charset="0"/>
                          <a:ea typeface="+mn-ea"/>
                          <a:cs typeface="Times New Roman" panose="02020603050405020304" pitchFamily="18" charset="0"/>
                        </a:rPr>
                        <a:t>1. «Сосуд </a:t>
                      </a:r>
                      <a:r>
                        <a:rPr lang="ru-RU" sz="1800" kern="1200" dirty="0" err="1">
                          <a:solidFill>
                            <a:schemeClr val="dk1"/>
                          </a:solidFill>
                          <a:latin typeface="Times New Roman" panose="02020603050405020304" pitchFamily="18" charset="0"/>
                          <a:ea typeface="+mn-ea"/>
                          <a:cs typeface="Times New Roman" panose="02020603050405020304" pitchFamily="18" charset="0"/>
                        </a:rPr>
                        <a:t>самоценности</a:t>
                      </a:r>
                      <a:r>
                        <a:rPr lang="ru-RU" sz="1800" kern="1200" dirty="0">
                          <a:solidFill>
                            <a:schemeClr val="dk1"/>
                          </a:solidFill>
                          <a:latin typeface="Times New Roman" panose="02020603050405020304" pitchFamily="18" charset="0"/>
                          <a:ea typeface="+mn-ea"/>
                          <a:cs typeface="Times New Roman" panose="02020603050405020304" pitchFamily="18" charset="0"/>
                        </a:rPr>
                        <a:t>» (замер)</a:t>
                      </a:r>
                    </a:p>
                    <a:p>
                      <a:r>
                        <a:rPr lang="ru-RU" sz="1800" kern="1200" dirty="0">
                          <a:solidFill>
                            <a:schemeClr val="dk1"/>
                          </a:solidFill>
                          <a:latin typeface="Times New Roman" panose="02020603050405020304" pitchFamily="18" charset="0"/>
                          <a:ea typeface="+mn-ea"/>
                          <a:cs typeface="Times New Roman" panose="02020603050405020304" pitchFamily="18" charset="0"/>
                        </a:rPr>
                        <a:t>2. «Шкала напряженности»</a:t>
                      </a:r>
                      <a:endParaRPr lang="ru-RU" sz="1800" dirty="0">
                        <a:latin typeface="Times New Roman" panose="02020603050405020304" pitchFamily="18" charset="0"/>
                        <a:cs typeface="Times New Roman" panose="02020603050405020304" pitchFamily="18" charset="0"/>
                      </a:endParaRPr>
                    </a:p>
                  </a:txBody>
                  <a:tcPr marL="91446" marR="91446" marT="45718" marB="45718"/>
                </a:tc>
                <a:extLst>
                  <a:ext uri="{0D108BD9-81ED-4DB2-BD59-A6C34878D82A}">
                    <a16:rowId xmlns:a16="http://schemas.microsoft.com/office/drawing/2014/main" xmlns="" val="10004"/>
                  </a:ext>
                </a:extLst>
              </a:tr>
              <a:tr h="1225646">
                <a:tc>
                  <a:txBody>
                    <a:bodyPr/>
                    <a:lstStyle/>
                    <a:p>
                      <a:pPr algn="just">
                        <a:lnSpc>
                          <a:spcPct val="107000"/>
                        </a:lnSpc>
                        <a:spcAft>
                          <a:spcPts val="0"/>
                        </a:spcAft>
                      </a:pPr>
                      <a:r>
                        <a:rPr lang="ru-RU" sz="1800" b="1" dirty="0">
                          <a:latin typeface="Times New Roman" panose="02020603050405020304"/>
                          <a:ea typeface="Calibri" panose="020F0502020204030204"/>
                          <a:cs typeface="Times New Roman" panose="02020603050405020304"/>
                        </a:rPr>
                        <a:t>5. Работа с эмоциональным фоном</a:t>
                      </a:r>
                      <a:endParaRPr lang="ru-RU" sz="1800" b="1" dirty="0">
                        <a:latin typeface="Calibri" panose="020F0502020204030204"/>
                        <a:ea typeface="Calibri" panose="020F0502020204030204"/>
                        <a:cs typeface="Times New Roman" panose="02020603050405020304"/>
                      </a:endParaRPr>
                    </a:p>
                  </a:txBody>
                  <a:tcPr marL="68584" marR="68584" marT="0" marB="0"/>
                </a:tc>
                <a:tc>
                  <a:txBody>
                    <a:bodyPr/>
                    <a:lstStyle/>
                    <a:p>
                      <a:r>
                        <a:rPr lang="ru-RU" sz="1800" kern="1200" dirty="0">
                          <a:solidFill>
                            <a:schemeClr val="dk1"/>
                          </a:solidFill>
                          <a:latin typeface="Times New Roman" panose="02020603050405020304" pitchFamily="18" charset="0"/>
                          <a:ea typeface="+mn-ea"/>
                          <a:cs typeface="Times New Roman" panose="02020603050405020304" pitchFamily="18" charset="0"/>
                        </a:rPr>
                        <a:t>1. ТЭС (техника эмоциональной свободы),</a:t>
                      </a:r>
                      <a:r>
                        <a:rPr lang="ru-RU" sz="1800" kern="1200" baseline="0" dirty="0">
                          <a:solidFill>
                            <a:schemeClr val="dk1"/>
                          </a:solidFill>
                          <a:latin typeface="Times New Roman" panose="02020603050405020304" pitchFamily="18" charset="0"/>
                          <a:ea typeface="+mn-ea"/>
                          <a:cs typeface="Times New Roman" panose="02020603050405020304" pitchFamily="18" charset="0"/>
                        </a:rPr>
                        <a:t> </a:t>
                      </a:r>
                      <a:r>
                        <a:rPr lang="ru-RU" sz="1800" kern="1200" dirty="0">
                          <a:solidFill>
                            <a:schemeClr val="dk1"/>
                          </a:solidFill>
                          <a:latin typeface="Times New Roman" panose="02020603050405020304" pitchFamily="18" charset="0"/>
                          <a:ea typeface="+mn-ea"/>
                          <a:cs typeface="Times New Roman" panose="02020603050405020304" pitchFamily="18" charset="0"/>
                        </a:rPr>
                        <a:t>2. Через тело: «Я в домике», «</a:t>
                      </a:r>
                      <a:r>
                        <a:rPr lang="ru-RU" sz="1800" kern="1200" dirty="0" err="1">
                          <a:solidFill>
                            <a:schemeClr val="dk1"/>
                          </a:solidFill>
                          <a:latin typeface="Times New Roman" panose="02020603050405020304" pitchFamily="18" charset="0"/>
                          <a:ea typeface="+mn-ea"/>
                          <a:cs typeface="Times New Roman" panose="02020603050405020304" pitchFamily="18" charset="0"/>
                        </a:rPr>
                        <a:t>Отреагирование</a:t>
                      </a:r>
                      <a:r>
                        <a:rPr lang="ru-RU" sz="1800" kern="1200" dirty="0">
                          <a:solidFill>
                            <a:schemeClr val="dk1"/>
                          </a:solidFill>
                          <a:latin typeface="Times New Roman" panose="02020603050405020304" pitchFamily="18" charset="0"/>
                          <a:ea typeface="+mn-ea"/>
                          <a:cs typeface="Times New Roman" panose="02020603050405020304" pitchFamily="18" charset="0"/>
                        </a:rPr>
                        <a:t> агрессии» (руки, ноги),</a:t>
                      </a:r>
                      <a:r>
                        <a:rPr lang="ru-RU" sz="1800" kern="1200" baseline="0" dirty="0">
                          <a:solidFill>
                            <a:schemeClr val="dk1"/>
                          </a:solidFill>
                          <a:latin typeface="Times New Roman" panose="02020603050405020304" pitchFamily="18" charset="0"/>
                          <a:ea typeface="+mn-ea"/>
                          <a:cs typeface="Times New Roman" panose="02020603050405020304" pitchFamily="18" charset="0"/>
                        </a:rPr>
                        <a:t> </a:t>
                      </a:r>
                      <a:endParaRPr lang="ru-RU" sz="1800" kern="1200" dirty="0">
                        <a:solidFill>
                          <a:schemeClr val="dk1"/>
                        </a:solidFill>
                        <a:latin typeface="Times New Roman" panose="02020603050405020304" pitchFamily="18" charset="0"/>
                        <a:ea typeface="+mn-ea"/>
                        <a:cs typeface="Times New Roman" panose="02020603050405020304" pitchFamily="18" charset="0"/>
                      </a:endParaRPr>
                    </a:p>
                    <a:p>
                      <a:r>
                        <a:rPr lang="ru-RU" sz="1800" kern="1200" dirty="0">
                          <a:solidFill>
                            <a:schemeClr val="dk1"/>
                          </a:solidFill>
                          <a:latin typeface="Times New Roman" panose="02020603050405020304" pitchFamily="18" charset="0"/>
                          <a:ea typeface="+mn-ea"/>
                          <a:cs typeface="Times New Roman" panose="02020603050405020304" pitchFamily="18" charset="0"/>
                        </a:rPr>
                        <a:t>3. Заземление: «Дерево»,</a:t>
                      </a:r>
                      <a:r>
                        <a:rPr lang="ru-RU" sz="1800" kern="1200" baseline="0" dirty="0">
                          <a:solidFill>
                            <a:schemeClr val="dk1"/>
                          </a:solidFill>
                          <a:latin typeface="Times New Roman" panose="02020603050405020304" pitchFamily="18" charset="0"/>
                          <a:ea typeface="+mn-ea"/>
                          <a:cs typeface="Times New Roman" panose="02020603050405020304" pitchFamily="18" charset="0"/>
                        </a:rPr>
                        <a:t> 4.СТОП (</a:t>
                      </a:r>
                      <a:r>
                        <a:rPr lang="ru-RU" sz="1800" kern="1200" baseline="0" dirty="0" err="1">
                          <a:solidFill>
                            <a:schemeClr val="dk1"/>
                          </a:solidFill>
                          <a:latin typeface="Times New Roman" panose="02020603050405020304" pitchFamily="18" charset="0"/>
                          <a:ea typeface="+mn-ea"/>
                          <a:cs typeface="Times New Roman" panose="02020603050405020304" pitchFamily="18" charset="0"/>
                        </a:rPr>
                        <a:t>мет.карты</a:t>
                      </a:r>
                      <a:r>
                        <a:rPr lang="ru-RU" sz="1800" kern="1200" baseline="0" dirty="0">
                          <a:solidFill>
                            <a:schemeClr val="dk1"/>
                          </a:solidFill>
                          <a:latin typeface="Times New Roman" panose="02020603050405020304" pitchFamily="18" charset="0"/>
                          <a:ea typeface="+mn-ea"/>
                          <a:cs typeface="Times New Roman" panose="02020603050405020304" pitchFamily="18" charset="0"/>
                        </a:rPr>
                        <a:t>)</a:t>
                      </a:r>
                      <a:endParaRPr lang="ru-RU" sz="1800" kern="1200" dirty="0">
                        <a:solidFill>
                          <a:schemeClr val="dk1"/>
                        </a:solidFill>
                        <a:latin typeface="Times New Roman" panose="02020603050405020304" pitchFamily="18" charset="0"/>
                        <a:ea typeface="+mn-ea"/>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txBody>
                  <a:tcPr marL="91446" marR="91446" marT="45718" marB="45718"/>
                </a:tc>
                <a:extLst>
                  <a:ext uri="{0D108BD9-81ED-4DB2-BD59-A6C34878D82A}">
                    <a16:rowId xmlns:a16="http://schemas.microsoft.com/office/drawing/2014/main" xmlns="" val="10005"/>
                  </a:ext>
                </a:extLst>
              </a:tr>
              <a:tr h="942804">
                <a:tc>
                  <a:txBody>
                    <a:bodyPr/>
                    <a:lstStyle/>
                    <a:p>
                      <a:pPr algn="just">
                        <a:lnSpc>
                          <a:spcPct val="107000"/>
                        </a:lnSpc>
                        <a:spcAft>
                          <a:spcPts val="0"/>
                        </a:spcAft>
                      </a:pPr>
                      <a:r>
                        <a:rPr lang="ru-RU" sz="1800" b="1" dirty="0">
                          <a:latin typeface="Times New Roman" panose="02020603050405020304"/>
                          <a:ea typeface="Calibri" panose="020F0502020204030204"/>
                          <a:cs typeface="Times New Roman" panose="02020603050405020304"/>
                        </a:rPr>
                        <a:t>6. Изменение отношения</a:t>
                      </a:r>
                      <a:endParaRPr lang="ru-RU" sz="1800" b="1" dirty="0">
                        <a:latin typeface="Calibri" panose="020F0502020204030204"/>
                        <a:ea typeface="Calibri" panose="020F0502020204030204"/>
                        <a:cs typeface="Times New Roman" panose="02020603050405020304"/>
                      </a:endParaRPr>
                    </a:p>
                  </a:txBody>
                  <a:tcPr marL="68584" marR="68584" marT="0" marB="0"/>
                </a:tc>
                <a:tc>
                  <a:txBody>
                    <a:bodyPr/>
                    <a:lstStyle/>
                    <a:p>
                      <a:r>
                        <a:rPr lang="ru-RU" sz="1800" kern="1200" dirty="0">
                          <a:solidFill>
                            <a:schemeClr val="dk1"/>
                          </a:solidFill>
                          <a:latin typeface="Times New Roman" panose="02020603050405020304" pitchFamily="18" charset="0"/>
                          <a:ea typeface="+mn-ea"/>
                          <a:cs typeface="Times New Roman" panose="02020603050405020304" pitchFamily="18" charset="0"/>
                        </a:rPr>
                        <a:t>1. «</a:t>
                      </a:r>
                      <a:r>
                        <a:rPr lang="ru-RU" sz="1800" kern="1200" dirty="0" err="1">
                          <a:solidFill>
                            <a:schemeClr val="dk1"/>
                          </a:solidFill>
                          <a:latin typeface="Times New Roman" panose="02020603050405020304" pitchFamily="18" charset="0"/>
                          <a:ea typeface="+mn-ea"/>
                          <a:cs typeface="Times New Roman" panose="02020603050405020304" pitchFamily="18" charset="0"/>
                        </a:rPr>
                        <a:t>Крутилка</a:t>
                      </a:r>
                      <a:r>
                        <a:rPr lang="ru-RU" sz="1800" kern="1200" dirty="0">
                          <a:solidFill>
                            <a:schemeClr val="dk1"/>
                          </a:solidFill>
                          <a:latin typeface="Times New Roman" panose="02020603050405020304" pitchFamily="18" charset="0"/>
                          <a:ea typeface="+mn-ea"/>
                          <a:cs typeface="Times New Roman" panose="02020603050405020304" pitchFamily="18" charset="0"/>
                        </a:rPr>
                        <a:t>»,</a:t>
                      </a:r>
                      <a:r>
                        <a:rPr lang="ru-RU" sz="1800" kern="1200" baseline="0" dirty="0">
                          <a:solidFill>
                            <a:schemeClr val="dk1"/>
                          </a:solidFill>
                          <a:latin typeface="Times New Roman" panose="02020603050405020304" pitchFamily="18" charset="0"/>
                          <a:ea typeface="+mn-ea"/>
                          <a:cs typeface="Times New Roman" panose="02020603050405020304" pitchFamily="18" charset="0"/>
                        </a:rPr>
                        <a:t> </a:t>
                      </a:r>
                      <a:r>
                        <a:rPr lang="ru-RU" sz="1800" kern="1200" dirty="0">
                          <a:solidFill>
                            <a:schemeClr val="dk1"/>
                          </a:solidFill>
                          <a:latin typeface="Times New Roman" panose="02020603050405020304" pitchFamily="18" charset="0"/>
                          <a:ea typeface="+mn-ea"/>
                          <a:cs typeface="Times New Roman" panose="02020603050405020304" pitchFamily="18" charset="0"/>
                        </a:rPr>
                        <a:t>2. «ДПДГ»,</a:t>
                      </a:r>
                      <a:r>
                        <a:rPr lang="ru-RU" sz="1800" kern="1200" baseline="0" dirty="0">
                          <a:solidFill>
                            <a:schemeClr val="dk1"/>
                          </a:solidFill>
                          <a:latin typeface="Times New Roman" panose="02020603050405020304" pitchFamily="18" charset="0"/>
                          <a:ea typeface="+mn-ea"/>
                          <a:cs typeface="Times New Roman" panose="02020603050405020304" pitchFamily="18" charset="0"/>
                        </a:rPr>
                        <a:t> </a:t>
                      </a:r>
                      <a:r>
                        <a:rPr lang="ru-RU" sz="1800" kern="1200" dirty="0">
                          <a:solidFill>
                            <a:schemeClr val="dk1"/>
                          </a:solidFill>
                          <a:latin typeface="Times New Roman" panose="02020603050405020304" pitchFamily="18" charset="0"/>
                          <a:ea typeface="+mn-ea"/>
                          <a:cs typeface="Times New Roman" panose="02020603050405020304" pitchFamily="18" charset="0"/>
                        </a:rPr>
                        <a:t>3. «Философский круг»,</a:t>
                      </a:r>
                    </a:p>
                    <a:p>
                      <a:r>
                        <a:rPr lang="ru-RU" sz="1800" kern="1200" dirty="0">
                          <a:solidFill>
                            <a:schemeClr val="dk1"/>
                          </a:solidFill>
                          <a:latin typeface="Times New Roman" panose="02020603050405020304" pitchFamily="18" charset="0"/>
                          <a:ea typeface="+mn-ea"/>
                          <a:cs typeface="Times New Roman" panose="02020603050405020304" pitchFamily="18" charset="0"/>
                        </a:rPr>
                        <a:t>4. «Треугольник конфликта».</a:t>
                      </a:r>
                    </a:p>
                    <a:p>
                      <a:endParaRPr lang="ru-RU" sz="1800" dirty="0">
                        <a:latin typeface="Times New Roman" panose="02020603050405020304" pitchFamily="18" charset="0"/>
                        <a:cs typeface="Times New Roman" panose="02020603050405020304" pitchFamily="18" charset="0"/>
                      </a:endParaRPr>
                    </a:p>
                  </a:txBody>
                  <a:tcPr marL="91446" marR="91446" marT="45718" marB="45718"/>
                </a:tc>
                <a:extLst>
                  <a:ext uri="{0D108BD9-81ED-4DB2-BD59-A6C34878D82A}">
                    <a16:rowId xmlns:a16="http://schemas.microsoft.com/office/drawing/2014/main" xmlns="" val="10006"/>
                  </a:ext>
                </a:extLst>
              </a:tr>
              <a:tr h="804258">
                <a:tc>
                  <a:txBody>
                    <a:bodyPr/>
                    <a:lstStyle/>
                    <a:p>
                      <a:pPr algn="just">
                        <a:lnSpc>
                          <a:spcPct val="107000"/>
                        </a:lnSpc>
                        <a:spcAft>
                          <a:spcPts val="0"/>
                        </a:spcAft>
                      </a:pPr>
                      <a:r>
                        <a:rPr lang="ru-RU" sz="1800" b="1" dirty="0">
                          <a:latin typeface="Times New Roman" panose="02020603050405020304"/>
                          <a:ea typeface="Calibri" panose="020F0502020204030204"/>
                          <a:cs typeface="Times New Roman" panose="02020603050405020304"/>
                        </a:rPr>
                        <a:t>7. Завершение и договоренности</a:t>
                      </a:r>
                      <a:endParaRPr lang="ru-RU" sz="1800" b="1" dirty="0">
                        <a:latin typeface="Calibri" panose="020F0502020204030204"/>
                        <a:ea typeface="Calibri" panose="020F0502020204030204"/>
                        <a:cs typeface="Times New Roman" panose="02020603050405020304"/>
                      </a:endParaRPr>
                    </a:p>
                  </a:txBody>
                  <a:tcPr marL="68584" marR="68584" marT="0" marB="0"/>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ru-RU" sz="1800" kern="1200" dirty="0">
                          <a:solidFill>
                            <a:schemeClr val="dk1"/>
                          </a:solidFill>
                          <a:latin typeface="Times New Roman" panose="02020603050405020304" pitchFamily="18" charset="0"/>
                          <a:ea typeface="+mn-ea"/>
                          <a:cs typeface="Times New Roman" panose="02020603050405020304" pitchFamily="18" charset="0"/>
                        </a:rPr>
                        <a:t>«РОМБ»</a:t>
                      </a:r>
                      <a:r>
                        <a:rPr lang="ru-RU" sz="1800" kern="1200" baseline="0" dirty="0">
                          <a:solidFill>
                            <a:schemeClr val="dk1"/>
                          </a:solidFill>
                          <a:latin typeface="Times New Roman" panose="02020603050405020304" pitchFamily="18" charset="0"/>
                          <a:ea typeface="+mn-ea"/>
                          <a:cs typeface="Times New Roman" panose="02020603050405020304" pitchFamily="18" charset="0"/>
                        </a:rPr>
                        <a:t> + </a:t>
                      </a:r>
                      <a:r>
                        <a:rPr lang="ru-RU" sz="1800" kern="1200" dirty="0">
                          <a:solidFill>
                            <a:schemeClr val="dk1"/>
                          </a:solidFill>
                          <a:latin typeface="+mn-lt"/>
                          <a:ea typeface="+mn-ea"/>
                          <a:cs typeface="+mn-cs"/>
                        </a:rPr>
                        <a:t> </a:t>
                      </a:r>
                      <a:r>
                        <a:rPr lang="ru-RU" sz="1800" kern="1200" dirty="0">
                          <a:solidFill>
                            <a:schemeClr val="dk1"/>
                          </a:solidFill>
                          <a:latin typeface="Times New Roman" panose="02020603050405020304" pitchFamily="18" charset="0"/>
                          <a:ea typeface="+mn-ea"/>
                          <a:cs typeface="Times New Roman" panose="02020603050405020304" pitchFamily="18" charset="0"/>
                        </a:rPr>
                        <a:t>«Чего бы ты хотел?» (встреча)</a:t>
                      </a:r>
                    </a:p>
                    <a:p>
                      <a:endParaRPr lang="ru-RU" sz="1800" dirty="0">
                        <a:latin typeface="Times New Roman" panose="02020603050405020304" pitchFamily="18" charset="0"/>
                        <a:cs typeface="Times New Roman" panose="02020603050405020304" pitchFamily="18" charset="0"/>
                      </a:endParaRPr>
                    </a:p>
                  </a:txBody>
                  <a:tcPr marL="91446" marR="91446" marT="45718" marB="45718"/>
                </a:tc>
                <a:extLst>
                  <a:ext uri="{0D108BD9-81ED-4DB2-BD59-A6C34878D82A}">
                    <a16:rowId xmlns:a16="http://schemas.microsoft.com/office/drawing/2014/main" xmlns="" val="10007"/>
                  </a:ext>
                </a:extLst>
              </a:tr>
            </a:tbl>
          </a:graphicData>
        </a:graphic>
      </p:graphicFrame>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0505"/>
            <a:ext cx="10515600" cy="1247775"/>
          </a:xfrm>
        </p:spPr>
        <p:txBody>
          <a:bodyPr/>
          <a:lstStyle/>
          <a:p>
            <a:pPr algn="ctr"/>
            <a:r>
              <a:rPr lang="ru-RU" altLang="en-US">
                <a:solidFill>
                  <a:srgbClr val="FF0000"/>
                </a:solidFill>
              </a:rPr>
              <a:t>Старшая школа</a:t>
            </a:r>
          </a:p>
        </p:txBody>
      </p:sp>
      <p:sp>
        <p:nvSpPr>
          <p:cNvPr id="3" name="Замещающее содержимое 2"/>
          <p:cNvSpPr>
            <a:spLocks noGrp="1"/>
          </p:cNvSpPr>
          <p:nvPr>
            <p:ph idx="1"/>
          </p:nvPr>
        </p:nvSpPr>
        <p:spPr>
          <a:xfrm>
            <a:off x="838200" y="883285"/>
            <a:ext cx="3871595" cy="5974715"/>
          </a:xfrm>
        </p:spPr>
        <p:txBody>
          <a:bodyPr/>
          <a:lstStyle/>
          <a:p>
            <a:endParaRPr lang="ru-RU" altLang="en-US" dirty="0"/>
          </a:p>
          <a:p>
            <a:endParaRPr lang="ru-RU" altLang="en-US" dirty="0"/>
          </a:p>
          <a:p>
            <a:r>
              <a:rPr lang="ru-RU" altLang="en-US" dirty="0"/>
              <a:t>Управление стрессом в ситуации неопределенности (экзамен)</a:t>
            </a:r>
          </a:p>
          <a:p>
            <a:endParaRPr lang="ru-RU" altLang="en-US"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Заголовок 1"/>
          <p:cNvSpPr>
            <a:spLocks noGrp="1"/>
          </p:cNvSpPr>
          <p:nvPr>
            <p:ph type="title"/>
          </p:nvPr>
        </p:nvSpPr>
        <p:spPr/>
        <p:txBody>
          <a:bodyPr lIns="45718" tIns="45718" rIns="45718" bIns="45718" anchor="b" anchorCtr="0"/>
          <a:lstStyle/>
          <a:p>
            <a:endParaRPr lang="ru-RU" altLang="en-US">
              <a:latin typeface="Calibri" panose="020F0502020204030204"/>
              <a:ea typeface="Calibri" panose="020F0502020204030204"/>
              <a:cs typeface="Calibri" panose="020F0502020204030204"/>
              <a:sym typeface="Calibri" panose="020F0502020204030204"/>
            </a:endParaRPr>
          </a:p>
        </p:txBody>
      </p:sp>
      <p:sp>
        <p:nvSpPr>
          <p:cNvPr id="3" name="Замещающий текст 2"/>
          <p:cNvSpPr>
            <a:spLocks noGrp="1"/>
          </p:cNvSpPr>
          <p:nvPr>
            <p:ph type="body" idx="1"/>
          </p:nvPr>
        </p:nvSpPr>
        <p:spPr>
          <a:xfrm>
            <a:off x="1524000" y="3602038"/>
            <a:ext cx="9144000" cy="3255963"/>
          </a:xfrm>
        </p:spPr>
        <p:txBody>
          <a:bodyPr/>
          <a:lstStyle/>
          <a:p>
            <a:pPr fontAlgn="auto"/>
            <a:endParaRPr lang="ru-RU" altLang="en-US" strike="noStrike" noProof="1"/>
          </a:p>
        </p:txBody>
      </p:sp>
      <p:pic>
        <p:nvPicPr>
          <p:cNvPr id="10243" name="Изображение 3" descr="IMG_20251021_103323_992"/>
          <p:cNvPicPr>
            <a:picLocks noChangeAspect="1"/>
          </p:cNvPicPr>
          <p:nvPr/>
        </p:nvPicPr>
        <p:blipFill>
          <a:blip r:embed="rId2" cstate="print"/>
          <a:stretch>
            <a:fillRect/>
          </a:stretch>
        </p:blipFill>
        <p:spPr>
          <a:xfrm>
            <a:off x="2906713" y="0"/>
            <a:ext cx="6049962" cy="6858000"/>
          </a:xfrm>
          <a:prstGeom prst="rect">
            <a:avLst/>
          </a:prstGeom>
          <a:noFill/>
          <a:ln w="9525">
            <a:noFill/>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3" cstate="print"/>
          <a:stretch>
            <a:fillRect/>
          </a:stretch>
        </a:blipFill>
        <a:effectLst/>
      </p:bgPr>
    </p:bg>
    <p:spTree>
      <p:nvGrpSpPr>
        <p:cNvPr id="1" name=""/>
        <p:cNvGrpSpPr/>
        <p:nvPr/>
      </p:nvGrpSpPr>
      <p:grpSpPr>
        <a:xfrm>
          <a:off x="0" y="0"/>
          <a:ext cx="0" cy="0"/>
          <a:chOff x="0" y="0"/>
          <a:chExt cx="0" cy="0"/>
        </a:xfrm>
      </p:grpSpPr>
      <p:sp>
        <p:nvSpPr>
          <p:cNvPr id="11266" name="Shape 52"/>
          <p:cNvSpPr/>
          <p:nvPr/>
        </p:nvSpPr>
        <p:spPr>
          <a:xfrm>
            <a:off x="4035425" y="592138"/>
            <a:ext cx="6376988" cy="2633662"/>
          </a:xfrm>
          <a:prstGeom prst="rect">
            <a:avLst/>
          </a:prstGeom>
          <a:noFill/>
          <a:ln w="12700">
            <a:noFill/>
          </a:ln>
        </p:spPr>
        <p:txBody>
          <a:bodyPr wrap="square" lIns="45718" tIns="45718" rIns="45718" bIns="45718" anchor="t" anchorCtr="0">
            <a:spAutoFit/>
          </a:bodyPr>
          <a:lstStyle/>
          <a:p>
            <a:pPr>
              <a:lnSpc>
                <a:spcPct val="90000"/>
              </a:lnSpc>
              <a:spcBef>
                <a:spcPts val="1000"/>
              </a:spcBef>
            </a:pPr>
            <a:r>
              <a:rPr lang="ru-RU" altLang="zh-CN" sz="4400" b="1" dirty="0">
                <a:solidFill>
                  <a:srgbClr val="FFFFFF"/>
                </a:solidFill>
                <a:latin typeface="Calibri" panose="020F0502020204030204"/>
                <a:ea typeface="Calibri" panose="020F0502020204030204"/>
                <a:sym typeface="Calibri" panose="020F0502020204030204"/>
              </a:rPr>
              <a:t>Теоретический уровень:</a:t>
            </a:r>
          </a:p>
          <a:p>
            <a:pPr>
              <a:lnSpc>
                <a:spcPct val="90000"/>
              </a:lnSpc>
              <a:spcBef>
                <a:spcPts val="1000"/>
              </a:spcBef>
            </a:pPr>
            <a:endParaRPr lang="ru-RU" altLang="zh-CN" sz="4400" b="1" dirty="0">
              <a:solidFill>
                <a:srgbClr val="FFFFFF"/>
              </a:solidFill>
              <a:latin typeface="Calibri" panose="020F0502020204030204"/>
              <a:ea typeface="Calibri" panose="020F0502020204030204"/>
              <a:sym typeface="Calibri" panose="020F0502020204030204"/>
            </a:endParaRPr>
          </a:p>
          <a:p>
            <a:pPr>
              <a:lnSpc>
                <a:spcPct val="90000"/>
              </a:lnSpc>
              <a:spcBef>
                <a:spcPts val="1000"/>
              </a:spcBef>
            </a:pPr>
            <a:endParaRPr lang="ru-RU" altLang="zh-CN" sz="4400" b="1" dirty="0">
              <a:solidFill>
                <a:srgbClr val="FFFFFF"/>
              </a:solidFill>
              <a:latin typeface="Calibri" panose="020F0502020204030204"/>
              <a:ea typeface="Calibri" panose="020F0502020204030204"/>
              <a:sym typeface="Calibri" panose="020F0502020204030204"/>
            </a:endParaRPr>
          </a:p>
          <a:p>
            <a:pPr>
              <a:lnSpc>
                <a:spcPct val="90000"/>
              </a:lnSpc>
              <a:spcBef>
                <a:spcPts val="1000"/>
              </a:spcBef>
            </a:pPr>
            <a:endParaRPr lang="ru-RU" altLang="zh-CN" sz="2400" dirty="0">
              <a:solidFill>
                <a:schemeClr val="bg1"/>
              </a:solidFill>
              <a:latin typeface="Calibri" panose="020F0502020204030204"/>
              <a:ea typeface="Calibri" panose="020F0502020204030204"/>
              <a:sym typeface="Calibri" panose="020F0502020204030204"/>
            </a:endParaRPr>
          </a:p>
        </p:txBody>
      </p:sp>
      <p:sp>
        <p:nvSpPr>
          <p:cNvPr id="53" name="Shape 53"/>
          <p:cNvSpPr/>
          <p:nvPr/>
        </p:nvSpPr>
        <p:spPr>
          <a:xfrm>
            <a:off x="2231136" y="506601"/>
            <a:ext cx="9364071" cy="9293225"/>
          </a:xfrm>
          <a:prstGeom prst="rect">
            <a:avLst/>
          </a:prstGeom>
          <a:ln w="12700">
            <a:miter lim="400000"/>
          </a:ln>
        </p:spPr>
        <p:txBody>
          <a:bodyPr wrap="square" lIns="45718" tIns="45718" rIns="45718" bIns="45718">
            <a:spAutoFit/>
          </a:bodyPr>
          <a:lstStyle>
            <a:lvl1pPr algn="ctr">
              <a:lnSpc>
                <a:spcPct val="90000"/>
              </a:lnSpc>
              <a:spcBef>
                <a:spcPts val="1000"/>
              </a:spcBef>
              <a:defRPr sz="9600">
                <a:ln w="12699">
                  <a:solidFill>
                    <a:srgbClr val="EA7D3B">
                      <a:alpha val="51000"/>
                    </a:srgbClr>
                  </a:solidFill>
                </a:ln>
                <a:noFill/>
                <a:latin typeface="Calibri" panose="020F0502020204030204"/>
                <a:ea typeface="Calibri" panose="020F0502020204030204"/>
                <a:cs typeface="Calibri" panose="020F0502020204030204"/>
                <a:sym typeface="Calibri" panose="020F0502020204030204"/>
              </a:defRPr>
            </a:lvl1pPr>
          </a:lstStyle>
          <a:p>
            <a:pPr lvl="0" algn="just" fontAlgn="auto">
              <a:defRPr sz="1800">
                <a:ln w="9525">
                  <a:noFill/>
                </a:ln>
                <a:solidFill/>
              </a:defRPr>
            </a:pPr>
            <a:endParaRPr lang="ru-RU" sz="2400" strike="noStrike" noProof="1">
              <a:ln w="12699">
                <a:solidFill>
                  <a:srgbClr val="EA7D3B">
                    <a:alpha val="51000"/>
                  </a:srgbClr>
                </a:solidFill>
              </a:ln>
              <a:noFill/>
            </a:endParaRPr>
          </a:p>
          <a:p>
            <a:pPr lvl="0" algn="just" fontAlgn="auto">
              <a:defRPr sz="1800">
                <a:ln w="9525">
                  <a:noFill/>
                </a:ln>
                <a:solidFill/>
              </a:defRPr>
            </a:pPr>
            <a:endParaRPr lang="en-US" altLang="en-US" sz="2400" strike="noStrike" kern="0" noProof="1">
              <a:solidFill>
                <a:srgbClr val="FF0000"/>
              </a:solidFill>
              <a:sym typeface="+mn-ea"/>
            </a:endParaRPr>
          </a:p>
          <a:p>
            <a:pPr lvl="0" algn="just" fontAlgn="auto">
              <a:defRPr sz="1800">
                <a:ln w="9525">
                  <a:noFill/>
                </a:ln>
                <a:solidFill/>
              </a:defRPr>
            </a:pPr>
            <a:endParaRPr lang="en-US" altLang="en-US" sz="2400" strike="noStrike" kern="0" noProof="1">
              <a:solidFill>
                <a:srgbClr val="FF0000"/>
              </a:solidFill>
              <a:sym typeface="+mn-ea"/>
            </a:endParaRPr>
          </a:p>
          <a:p>
            <a:pPr lvl="0" algn="just" fontAlgn="auto">
              <a:defRPr sz="1800">
                <a:ln w="9525">
                  <a:noFill/>
                </a:ln>
                <a:solidFill/>
              </a:defRPr>
            </a:pPr>
            <a:r>
              <a:rPr lang="en-US" altLang="en-US" sz="2400" strike="noStrike" kern="0" noProof="1">
                <a:solidFill>
                  <a:schemeClr val="bg1"/>
                </a:solidFill>
                <a:latin typeface="Calibri" panose="020F0502020204030204"/>
                <a:ea typeface="Calibri" panose="020F0502020204030204"/>
                <a:cs typeface="Calibri" panose="020F0502020204030204"/>
                <a:sym typeface="+mn-ea"/>
              </a:rPr>
              <a:t>Цель</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создать</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технологию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управления</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стрессом</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для</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а</a:t>
            </a:r>
            <a:endParaRPr lang="en-US" altLang="en-US" sz="2400" strike="noStrike" kern="0" noProof="1">
              <a:solidFill>
                <a:schemeClr val="bg1"/>
              </a:solidFill>
              <a:sym typeface="+mn-ea"/>
            </a:endParaRPr>
          </a:p>
          <a:p>
            <a:pPr lvl="0" algn="just" fontAlgn="auto">
              <a:defRPr sz="1800">
                <a:ln w="9525">
                  <a:noFill/>
                </a:ln>
                <a:solidFill/>
              </a:defRPr>
            </a:pPr>
            <a:r>
              <a:rPr lang="en-US" altLang="en-US" sz="2400" strike="noStrike" kern="0" noProof="1">
                <a:solidFill>
                  <a:schemeClr val="bg1"/>
                </a:solidFill>
                <a:latin typeface="Calibri" panose="020F0502020204030204"/>
                <a:ea typeface="Calibri" panose="020F0502020204030204"/>
                <a:cs typeface="Calibri" panose="020F0502020204030204"/>
                <a:sym typeface="+mn-ea"/>
              </a:rPr>
              <a:t>декватного</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преодоления</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ситуации</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неопределенности</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экзамена</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ru-RU" altLang="en-US" sz="2400" strike="noStrike" kern="0" noProof="1">
                <a:solidFill>
                  <a:schemeClr val="bg1"/>
                </a:solidFill>
                <a:latin typeface="Calibri" panose="020F0502020204030204"/>
                <a:ea typeface="Calibri" panose="020F0502020204030204"/>
                <a:cs typeface="Calibri" panose="020F0502020204030204"/>
                <a:sym typeface="+mn-ea"/>
              </a:rPr>
              <a:t>- </a:t>
            </a:r>
            <a:r>
              <a:rPr lang="ru-RU" altLang="en-US" sz="2400" b="1" strike="noStrike" kern="0" noProof="1">
                <a:solidFill>
                  <a:schemeClr val="bg1"/>
                </a:solidFill>
                <a:latin typeface="Calibri" panose="020F0502020204030204"/>
                <a:ea typeface="Calibri" panose="020F0502020204030204"/>
                <a:cs typeface="Calibri" panose="020F0502020204030204"/>
                <a:sym typeface="+mn-ea"/>
              </a:rPr>
              <a:t>ТУС</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ru-RU" sz="2400" dirty="0">
                <a:solidFill>
                  <a:schemeClr val="bg1"/>
                </a:solidFill>
                <a:sym typeface="+mn-ea"/>
              </a:rPr>
              <a:t/>
            </a:r>
            <a:br>
              <a:rPr lang="en-US" altLang="ru-RU" sz="2400" dirty="0">
                <a:solidFill>
                  <a:schemeClr val="bg1"/>
                </a:solidFill>
                <a:sym typeface="+mn-ea"/>
              </a:rPr>
            </a:b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Мы</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концептуально</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опираемся</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на</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несколько</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позиций</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ru-RU" sz="2400" dirty="0">
                <a:solidFill>
                  <a:schemeClr val="bg1"/>
                </a:solidFill>
                <a:sym typeface="+mn-ea"/>
              </a:rPr>
              <a:t/>
            </a:r>
            <a:br>
              <a:rPr lang="en-US" altLang="ru-RU" sz="2400" dirty="0">
                <a:solidFill>
                  <a:schemeClr val="bg1"/>
                </a:solidFill>
                <a:sym typeface="+mn-ea"/>
              </a:rPr>
            </a:br>
            <a:r>
              <a:rPr lang="en-US" altLang="ru-RU" sz="2400" strike="noStrike" kern="0" noProof="1">
                <a:solidFill>
                  <a:schemeClr val="bg1"/>
                </a:solidFill>
                <a:latin typeface="Calibri" panose="020F0502020204030204"/>
                <a:ea typeface="Calibri" panose="020F0502020204030204"/>
                <a:cs typeface="Calibri" panose="020F0502020204030204"/>
                <a:sym typeface="+mn-ea"/>
              </a:rPr>
              <a:t>1.</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Ортобиотику</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как</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науку</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И</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И</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Мечников</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В</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М</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Шепель</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ru-RU" sz="2400" dirty="0">
                <a:solidFill>
                  <a:schemeClr val="bg1"/>
                </a:solidFill>
                <a:sym typeface="+mn-ea"/>
              </a:rPr>
              <a:t/>
            </a:r>
            <a:br>
              <a:rPr lang="en-US" altLang="ru-RU" sz="2400" dirty="0">
                <a:solidFill>
                  <a:schemeClr val="bg1"/>
                </a:solidFill>
                <a:sym typeface="+mn-ea"/>
              </a:rPr>
            </a:br>
            <a:r>
              <a:rPr lang="en-US" altLang="ru-RU" sz="2400" strike="noStrike" kern="0" noProof="1">
                <a:solidFill>
                  <a:schemeClr val="bg1"/>
                </a:solidFill>
                <a:latin typeface="Calibri" panose="020F0502020204030204"/>
                <a:ea typeface="Calibri" panose="020F0502020204030204"/>
                <a:cs typeface="Calibri" panose="020F0502020204030204"/>
                <a:sym typeface="+mn-ea"/>
              </a:rPr>
              <a:t>2.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КПТ</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когнитивно</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поведенческую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терапию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ru-RU" sz="2400" dirty="0">
                <a:solidFill>
                  <a:schemeClr val="bg1"/>
                </a:solidFill>
                <a:sym typeface="+mn-ea"/>
              </a:rPr>
              <a:t/>
            </a:r>
            <a:br>
              <a:rPr lang="en-US" altLang="ru-RU" sz="2400" dirty="0">
                <a:solidFill>
                  <a:schemeClr val="bg1"/>
                </a:solidFill>
                <a:sym typeface="+mn-ea"/>
              </a:rPr>
            </a:br>
            <a:r>
              <a:rPr lang="en-US" altLang="ru-RU" sz="2400" strike="noStrike" kern="0" noProof="1">
                <a:solidFill>
                  <a:schemeClr val="bg1"/>
                </a:solidFill>
                <a:latin typeface="Calibri" panose="020F0502020204030204"/>
                <a:ea typeface="Calibri" panose="020F0502020204030204"/>
                <a:cs typeface="Calibri" panose="020F0502020204030204"/>
                <a:sym typeface="+mn-ea"/>
              </a:rPr>
              <a:t>3.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НЛП</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нейролингвистическое</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программирование</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ru-RU" sz="2400" dirty="0">
                <a:solidFill>
                  <a:schemeClr val="bg1"/>
                </a:solidFill>
                <a:sym typeface="+mn-ea"/>
              </a:rPr>
              <a:t/>
            </a:r>
            <a:br>
              <a:rPr lang="en-US" altLang="ru-RU" sz="2400" dirty="0">
                <a:solidFill>
                  <a:schemeClr val="bg1"/>
                </a:solidFill>
                <a:sym typeface="+mn-ea"/>
              </a:rPr>
            </a:br>
            <a:r>
              <a:rPr lang="en-US" altLang="ru-RU" sz="2400" strike="noStrike" kern="0" noProof="1">
                <a:solidFill>
                  <a:schemeClr val="bg1"/>
                </a:solidFill>
                <a:latin typeface="Calibri" panose="020F0502020204030204"/>
                <a:ea typeface="Calibri" panose="020F0502020204030204"/>
                <a:cs typeface="Calibri" panose="020F0502020204030204"/>
                <a:sym typeface="+mn-ea"/>
              </a:rPr>
              <a:t>4.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Поливагальную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теорию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Стивен</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Порджес</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ru-RU" sz="2400" dirty="0">
                <a:solidFill>
                  <a:schemeClr val="bg1"/>
                </a:solidFill>
                <a:sym typeface="+mn-ea"/>
              </a:rPr>
              <a:t/>
            </a:r>
            <a:br>
              <a:rPr lang="en-US" altLang="ru-RU" sz="2400" dirty="0">
                <a:solidFill>
                  <a:schemeClr val="bg1"/>
                </a:solidFill>
                <a:sym typeface="+mn-ea"/>
              </a:rPr>
            </a:br>
            <a:r>
              <a:rPr lang="en-US" altLang="ru-RU" sz="2400" strike="noStrike" kern="0" noProof="1">
                <a:solidFill>
                  <a:schemeClr val="bg1"/>
                </a:solidFill>
                <a:latin typeface="Calibri" panose="020F0502020204030204"/>
                <a:ea typeface="Calibri" panose="020F0502020204030204"/>
                <a:cs typeface="Calibri" panose="020F0502020204030204"/>
                <a:sym typeface="+mn-ea"/>
              </a:rPr>
              <a:t>5.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Интегративную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травматерапию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ru-RU" sz="2400" dirty="0">
                <a:solidFill>
                  <a:schemeClr val="bg1"/>
                </a:solidFill>
                <a:sym typeface="+mn-ea"/>
              </a:rPr>
              <a:t/>
            </a:r>
            <a:br>
              <a:rPr lang="en-US" altLang="ru-RU" sz="2400" dirty="0">
                <a:solidFill>
                  <a:schemeClr val="bg1"/>
                </a:solidFill>
                <a:sym typeface="+mn-ea"/>
              </a:rPr>
            </a:br>
            <a:r>
              <a:rPr lang="en-US" altLang="ru-RU" sz="2400" strike="noStrike" kern="0" noProof="1">
                <a:solidFill>
                  <a:schemeClr val="bg1"/>
                </a:solidFill>
                <a:latin typeface="Calibri" panose="020F0502020204030204"/>
                <a:ea typeface="Calibri" panose="020F0502020204030204"/>
                <a:cs typeface="Calibri" panose="020F0502020204030204"/>
                <a:sym typeface="+mn-ea"/>
              </a:rPr>
              <a:t>6.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Схема</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терапию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r>
              <a:rPr lang="en-US" altLang="ru-RU" sz="2400" dirty="0">
                <a:solidFill>
                  <a:schemeClr val="bg1"/>
                </a:solidFill>
                <a:sym typeface="+mn-ea"/>
              </a:rPr>
              <a:t/>
            </a:r>
            <a:br>
              <a:rPr lang="en-US" altLang="ru-RU" sz="2400" dirty="0">
                <a:solidFill>
                  <a:schemeClr val="bg1"/>
                </a:solidFill>
                <a:sym typeface="+mn-ea"/>
              </a:rPr>
            </a:br>
            <a:r>
              <a:rPr lang="en-US" altLang="ru-RU" sz="2400" strike="noStrike" kern="0" noProof="1">
                <a:solidFill>
                  <a:schemeClr val="bg1"/>
                </a:solidFill>
                <a:latin typeface="Calibri" panose="020F0502020204030204"/>
                <a:ea typeface="Calibri" panose="020F0502020204030204"/>
                <a:cs typeface="Calibri" panose="020F0502020204030204"/>
                <a:sym typeface="+mn-ea"/>
              </a:rPr>
              <a:t>7.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Билатеральную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 </a:t>
            </a:r>
            <a:r>
              <a:rPr lang="en-US" altLang="en-US" sz="2400" strike="noStrike" kern="0" noProof="1">
                <a:solidFill>
                  <a:schemeClr val="bg1"/>
                </a:solidFill>
                <a:latin typeface="Calibri" panose="020F0502020204030204"/>
                <a:ea typeface="Calibri" panose="020F0502020204030204"/>
                <a:cs typeface="Calibri" panose="020F0502020204030204"/>
                <a:sym typeface="+mn-ea"/>
              </a:rPr>
              <a:t>стимуляцию</a:t>
            </a:r>
            <a:r>
              <a:rPr lang="en-US" altLang="ru-RU" sz="2400" strike="noStrike" kern="0" noProof="1">
                <a:solidFill>
                  <a:schemeClr val="bg1"/>
                </a:solidFill>
                <a:latin typeface="Calibri" panose="020F0502020204030204"/>
                <a:ea typeface="Calibri" panose="020F0502020204030204"/>
                <a:cs typeface="Calibri" panose="020F0502020204030204"/>
                <a:sym typeface="+mn-ea"/>
              </a:rPr>
              <a:t>.</a:t>
            </a:r>
            <a:endParaRPr kumimoji="0" lang="en-US" altLang="ru-RU" sz="2400" b="0" i="0" u="none" strike="noStrike" kern="0" cap="none" spc="0" normalizeH="0" baseline="0" noProof="1">
              <a:solidFill>
                <a:schemeClr val="bg1"/>
              </a:solidFill>
              <a:latin typeface="Calibri" panose="020F0502020204030204"/>
              <a:ea typeface="Calibri" panose="020F0502020204030204"/>
              <a:cs typeface="Calibri" panose="020F0502020204030204"/>
            </a:endParaRPr>
          </a:p>
          <a:p>
            <a:pPr lvl="0" fontAlgn="auto">
              <a:defRPr sz="1800">
                <a:ln w="9525">
                  <a:noFill/>
                </a:ln>
                <a:solidFill/>
              </a:defRPr>
            </a:pPr>
            <a:endParaRPr lang="ru-RU" sz="9600" strike="noStrike" noProof="1">
              <a:ln w="12699">
                <a:solidFill>
                  <a:srgbClr val="EA7D3B">
                    <a:alpha val="51000"/>
                  </a:srgbClr>
                </a:solidFill>
              </a:ln>
              <a:solidFill>
                <a:schemeClr val="bg1"/>
              </a:solidFill>
            </a:endParaRPr>
          </a:p>
          <a:p>
            <a:pPr lvl="0" fontAlgn="auto">
              <a:defRPr sz="1800">
                <a:ln w="9525">
                  <a:noFill/>
                </a:ln>
                <a:solidFill/>
              </a:defRPr>
            </a:pPr>
            <a:endParaRPr lang="ru-RU" sz="9600" strike="noStrike" noProof="1">
              <a:ln w="12699">
                <a:solidFill>
                  <a:srgbClr val="EA7D3B">
                    <a:alpha val="51000"/>
                  </a:srgbClr>
                </a:solidFill>
              </a:ln>
              <a:noFill/>
            </a:endParaRPr>
          </a:p>
          <a:p>
            <a:pPr lvl="0" fontAlgn="auto">
              <a:defRPr sz="1800">
                <a:ln w="9525">
                  <a:noFill/>
                </a:ln>
                <a:solidFill/>
              </a:defRPr>
            </a:pPr>
            <a:endParaRPr sz="9600" strike="noStrike" noProof="1">
              <a:ln w="12699">
                <a:solidFill>
                  <a:srgbClr val="EA7D3B">
                    <a:alpha val="51000"/>
                  </a:srgbClr>
                </a:solidFill>
              </a:ln>
              <a:no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F594720-D42C-FBD0-3728-3E091F0DD030}"/>
              </a:ext>
            </a:extLst>
          </p:cNvPr>
          <p:cNvSpPr>
            <a:spLocks noGrp="1"/>
          </p:cNvSpPr>
          <p:nvPr>
            <p:ph type="title"/>
          </p:nvPr>
        </p:nvSpPr>
        <p:spPr>
          <a:xfrm>
            <a:off x="838200" y="230189"/>
            <a:ext cx="10515600" cy="783363"/>
          </a:xfrm>
        </p:spPr>
        <p:txBody>
          <a:bodyPr/>
          <a:lstStyle/>
          <a:p>
            <a:pPr algn="ctr"/>
            <a:r>
              <a:rPr lang="ru-RU" sz="3600" b="1" dirty="0">
                <a:solidFill>
                  <a:srgbClr val="0070C0"/>
                </a:solidFill>
              </a:rPr>
              <a:t>Традиционное</a:t>
            </a:r>
            <a:r>
              <a:rPr lang="ru-RU" b="1" dirty="0">
                <a:solidFill>
                  <a:srgbClr val="0070C0"/>
                </a:solidFill>
              </a:rPr>
              <a:t>  ВОСПИТАНИЕ (ценности)  </a:t>
            </a:r>
          </a:p>
        </p:txBody>
      </p:sp>
      <p:sp>
        <p:nvSpPr>
          <p:cNvPr id="3" name="Текст 2">
            <a:extLst>
              <a:ext uri="{FF2B5EF4-FFF2-40B4-BE49-F238E27FC236}">
                <a16:creationId xmlns:a16="http://schemas.microsoft.com/office/drawing/2014/main" xmlns="" id="{8A4994B2-EF8B-0F27-205A-483E204CC457}"/>
              </a:ext>
            </a:extLst>
          </p:cNvPr>
          <p:cNvSpPr>
            <a:spLocks noGrp="1"/>
          </p:cNvSpPr>
          <p:nvPr>
            <p:ph type="body" idx="1"/>
          </p:nvPr>
        </p:nvSpPr>
        <p:spPr>
          <a:xfrm>
            <a:off x="838200" y="1123720"/>
            <a:ext cx="5181600" cy="5288098"/>
          </a:xfrm>
        </p:spPr>
        <p:txBody>
          <a:bodyPr/>
          <a:lstStyle/>
          <a:p>
            <a:r>
              <a:rPr lang="ru-RU" dirty="0"/>
              <a:t>Патриотизм</a:t>
            </a:r>
          </a:p>
          <a:p>
            <a:r>
              <a:rPr lang="ru-RU" dirty="0"/>
              <a:t>Привязанность к своим корням (семье, родине)</a:t>
            </a:r>
          </a:p>
          <a:p>
            <a:r>
              <a:rPr lang="ru-RU" dirty="0"/>
              <a:t>Проактивность</a:t>
            </a:r>
          </a:p>
          <a:p>
            <a:r>
              <a:rPr lang="ru-RU" dirty="0"/>
              <a:t>Самостоятельность</a:t>
            </a:r>
          </a:p>
          <a:p>
            <a:r>
              <a:rPr lang="ru-RU" dirty="0"/>
              <a:t>Осознанность</a:t>
            </a:r>
          </a:p>
          <a:p>
            <a:r>
              <a:rPr lang="ru-RU" dirty="0"/>
              <a:t>Толерантность (в том числе, межэтническая)</a:t>
            </a:r>
          </a:p>
          <a:p>
            <a:r>
              <a:rPr lang="ru-RU" dirty="0"/>
              <a:t>Саморегуляция</a:t>
            </a:r>
          </a:p>
          <a:p>
            <a:r>
              <a:rPr lang="ru-RU" dirty="0"/>
              <a:t>Стрессоустойчивость и т.д.</a:t>
            </a:r>
          </a:p>
          <a:p>
            <a:endParaRPr lang="ru-RU" dirty="0"/>
          </a:p>
        </p:txBody>
      </p:sp>
      <p:pic>
        <p:nvPicPr>
          <p:cNvPr id="5" name="Рисунок 4" descr="Изображение выглядит как эмотикон, смайлик, улыбка, мультфильм&#10;&#10;Автоматически созданное описание">
            <a:extLst>
              <a:ext uri="{FF2B5EF4-FFF2-40B4-BE49-F238E27FC236}">
                <a16:creationId xmlns:a16="http://schemas.microsoft.com/office/drawing/2014/main" xmlns="" id="{3CB62CEF-6015-4AD8-38F9-2908D6D2E40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34699" y="1123720"/>
            <a:ext cx="5563518" cy="5288098"/>
          </a:xfrm>
          <a:prstGeom prst="rect">
            <a:avLst/>
          </a:prstGeom>
        </p:spPr>
      </p:pic>
    </p:spTree>
    <p:extLst>
      <p:ext uri="{BB962C8B-B14F-4D97-AF65-F5344CB8AC3E}">
        <p14:creationId xmlns:p14="http://schemas.microsoft.com/office/powerpoint/2010/main" xmlns="" val="177420203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47451" y="0"/>
            <a:ext cx="10311788" cy="908050"/>
          </a:xfrm>
        </p:spPr>
        <p:txBody>
          <a:bodyPr/>
          <a:lstStyle/>
          <a:p>
            <a:pPr eaLnBrk="1" hangingPunct="1">
              <a:defRPr/>
            </a:pPr>
            <a:r>
              <a:rPr lang="ru-RU"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Система психофизической саморегуляции для школьников</a:t>
            </a:r>
            <a:r>
              <a:rPr lang="ru-RU" sz="4000" dirty="0">
                <a:effectLst>
                  <a:outerShdw blurRad="38100" dist="38100" dir="2700000" algn="tl">
                    <a:srgbClr val="000000">
                      <a:alpha val="43137"/>
                    </a:srgbClr>
                  </a:outerShdw>
                </a:effectLst>
              </a:rPr>
              <a:t> </a:t>
            </a:r>
          </a:p>
        </p:txBody>
      </p:sp>
      <p:sp>
        <p:nvSpPr>
          <p:cNvPr id="14339" name="Rectangle 3"/>
          <p:cNvSpPr>
            <a:spLocks noGrp="1" noChangeArrowheads="1"/>
          </p:cNvSpPr>
          <p:nvPr>
            <p:ph idx="1"/>
          </p:nvPr>
        </p:nvSpPr>
        <p:spPr>
          <a:xfrm>
            <a:off x="3143251" y="1773238"/>
            <a:ext cx="7313613" cy="4114800"/>
          </a:xfrm>
        </p:spPr>
        <p:txBody>
          <a:bodyPr/>
          <a:lstStyle/>
          <a:p>
            <a:pPr eaLnBrk="1" hangingPunct="1"/>
            <a:endParaRPr lang="ru-RU" altLang="ru-RU"/>
          </a:p>
          <a:p>
            <a:pPr eaLnBrk="1" hangingPunct="1"/>
            <a:endParaRPr lang="ru-RU" altLang="ru-RU"/>
          </a:p>
        </p:txBody>
      </p:sp>
      <p:sp>
        <p:nvSpPr>
          <p:cNvPr id="14340" name="Text Box 4"/>
          <p:cNvSpPr txBox="1">
            <a:spLocks noChangeArrowheads="1"/>
          </p:cNvSpPr>
          <p:nvPr/>
        </p:nvSpPr>
        <p:spPr bwMode="auto">
          <a:xfrm>
            <a:off x="5375276" y="981076"/>
            <a:ext cx="95891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ahoma" panose="020B0604030504040204" pitchFamily="34" charset="0"/>
              </a:defRPr>
            </a:lvl1pPr>
            <a:lvl2pPr marL="742950" indent="-285750">
              <a:defRPr sz="1200" b="1">
                <a:solidFill>
                  <a:schemeClr val="tx1"/>
                </a:solidFill>
                <a:latin typeface="Tahoma" panose="020B0604030504040204" pitchFamily="34" charset="0"/>
              </a:defRPr>
            </a:lvl2pPr>
            <a:lvl3pPr marL="1143000" indent="-228600">
              <a:defRPr sz="1200" b="1">
                <a:solidFill>
                  <a:schemeClr val="tx1"/>
                </a:solidFill>
                <a:latin typeface="Tahoma" panose="020B0604030504040204" pitchFamily="34" charset="0"/>
              </a:defRPr>
            </a:lvl3pPr>
            <a:lvl4pPr marL="1600200" indent="-228600">
              <a:defRPr sz="1200" b="1">
                <a:solidFill>
                  <a:schemeClr val="tx1"/>
                </a:solidFill>
                <a:latin typeface="Tahoma" panose="020B0604030504040204" pitchFamily="34" charset="0"/>
              </a:defRPr>
            </a:lvl4pPr>
            <a:lvl5pPr marL="2057400" indent="-228600">
              <a:defRPr sz="1200" b="1">
                <a:solidFill>
                  <a:schemeClr val="tx1"/>
                </a:solidFill>
                <a:latin typeface="Tahoma" panose="020B0604030504040204" pitchFamily="34" charset="0"/>
              </a:defRPr>
            </a:lvl5pPr>
            <a:lvl6pPr marL="2514600" indent="-228600" eaLnBrk="0" fontAlgn="base" hangingPunct="0">
              <a:spcBef>
                <a:spcPct val="0"/>
              </a:spcBef>
              <a:spcAft>
                <a:spcPct val="0"/>
              </a:spcAft>
              <a:defRPr sz="1200" b="1">
                <a:solidFill>
                  <a:schemeClr val="tx1"/>
                </a:solidFill>
                <a:latin typeface="Tahoma" panose="020B0604030504040204" pitchFamily="34" charset="0"/>
              </a:defRPr>
            </a:lvl6pPr>
            <a:lvl7pPr marL="2971800" indent="-228600" eaLnBrk="0" fontAlgn="base" hangingPunct="0">
              <a:spcBef>
                <a:spcPct val="0"/>
              </a:spcBef>
              <a:spcAft>
                <a:spcPct val="0"/>
              </a:spcAft>
              <a:defRPr sz="1200" b="1">
                <a:solidFill>
                  <a:schemeClr val="tx1"/>
                </a:solidFill>
                <a:latin typeface="Tahoma" panose="020B0604030504040204" pitchFamily="34" charset="0"/>
              </a:defRPr>
            </a:lvl7pPr>
            <a:lvl8pPr marL="3429000" indent="-228600" eaLnBrk="0" fontAlgn="base" hangingPunct="0">
              <a:spcBef>
                <a:spcPct val="0"/>
              </a:spcBef>
              <a:spcAft>
                <a:spcPct val="0"/>
              </a:spcAft>
              <a:defRPr sz="1200" b="1">
                <a:solidFill>
                  <a:schemeClr val="tx1"/>
                </a:solidFill>
                <a:latin typeface="Tahoma" panose="020B0604030504040204" pitchFamily="34" charset="0"/>
              </a:defRPr>
            </a:lvl8pPr>
            <a:lvl9pPr marL="3886200" indent="-228600" eaLnBrk="0" fontAlgn="base" hangingPunct="0">
              <a:spcBef>
                <a:spcPct val="0"/>
              </a:spcBef>
              <a:spcAft>
                <a:spcPct val="0"/>
              </a:spcAft>
              <a:defRPr sz="1200" b="1">
                <a:solidFill>
                  <a:schemeClr val="tx1"/>
                </a:solidFill>
                <a:latin typeface="Tahoma" panose="020B0604030504040204" pitchFamily="34" charset="0"/>
              </a:defRPr>
            </a:lvl9pPr>
          </a:lstStyle>
          <a:p>
            <a:pPr eaLnBrk="1" hangingPunct="1"/>
            <a:r>
              <a:rPr lang="ru-RU" altLang="ru-RU">
                <a:solidFill>
                  <a:srgbClr val="FFFFFF"/>
                </a:solidFill>
              </a:rPr>
              <a:t>  </a:t>
            </a:r>
            <a:r>
              <a:rPr lang="ru-RU" altLang="ru-RU" sz="2400">
                <a:solidFill>
                  <a:srgbClr val="FF0000"/>
                </a:solidFill>
                <a:latin typeface="Times New Roman" panose="02020603050405020304" pitchFamily="18" charset="0"/>
                <a:cs typeface="Times New Roman" panose="02020603050405020304" pitchFamily="18" charset="0"/>
              </a:rPr>
              <a:t>СПС</a:t>
            </a:r>
          </a:p>
        </p:txBody>
      </p:sp>
      <p:sp>
        <p:nvSpPr>
          <p:cNvPr id="14341" name="Line 5"/>
          <p:cNvSpPr>
            <a:spLocks noChangeShapeType="1"/>
          </p:cNvSpPr>
          <p:nvPr/>
        </p:nvSpPr>
        <p:spPr bwMode="auto">
          <a:xfrm flipH="1">
            <a:off x="3359150" y="1268414"/>
            <a:ext cx="2160588" cy="504825"/>
          </a:xfrm>
          <a:prstGeom prst="line">
            <a:avLst/>
          </a:prstGeom>
          <a:noFill/>
          <a:ln w="9525">
            <a:solidFill>
              <a:schemeClr val="tx1"/>
            </a:solidFill>
            <a:rou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4342" name="Line 6"/>
          <p:cNvSpPr>
            <a:spLocks noChangeShapeType="1"/>
          </p:cNvSpPr>
          <p:nvPr/>
        </p:nvSpPr>
        <p:spPr bwMode="auto">
          <a:xfrm flipH="1">
            <a:off x="5880100" y="1341438"/>
            <a:ext cx="0" cy="431800"/>
          </a:xfrm>
          <a:prstGeom prst="line">
            <a:avLst/>
          </a:prstGeom>
          <a:noFill/>
          <a:ln w="9525">
            <a:solidFill>
              <a:schemeClr val="tx1"/>
            </a:solidFill>
            <a:rou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14343" name="Line 7"/>
          <p:cNvSpPr>
            <a:spLocks noChangeShapeType="1"/>
          </p:cNvSpPr>
          <p:nvPr/>
        </p:nvSpPr>
        <p:spPr bwMode="auto">
          <a:xfrm>
            <a:off x="6240464" y="1268414"/>
            <a:ext cx="2232025" cy="504825"/>
          </a:xfrm>
          <a:prstGeom prst="line">
            <a:avLst/>
          </a:prstGeom>
          <a:noFill/>
          <a:ln w="9525">
            <a:solidFill>
              <a:schemeClr val="tx1"/>
            </a:solidFill>
            <a:rou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38920" name="Text Box 8"/>
          <p:cNvSpPr txBox="1">
            <a:spLocks noChangeArrowheads="1"/>
          </p:cNvSpPr>
          <p:nvPr/>
        </p:nvSpPr>
        <p:spPr bwMode="auto">
          <a:xfrm>
            <a:off x="2452688" y="1643064"/>
            <a:ext cx="1358064" cy="461665"/>
          </a:xfrm>
          <a:prstGeom prst="rect">
            <a:avLst/>
          </a:prstGeom>
          <a:noFill/>
          <a:ln w="9525">
            <a:noFill/>
            <a:miter lim="800000"/>
          </a:ln>
        </p:spPr>
        <p:txBody>
          <a:bodyPr wrap="none">
            <a:spAutoFit/>
          </a:bodyPr>
          <a:lstStyle/>
          <a:p>
            <a:pPr eaLnBrk="1" hangingPunct="1">
              <a:defRPr/>
            </a:pPr>
            <a:r>
              <a:rPr lang="ru-RU"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Дыхание</a:t>
            </a:r>
          </a:p>
        </p:txBody>
      </p:sp>
      <p:sp>
        <p:nvSpPr>
          <p:cNvPr id="227337" name="Text Box 9"/>
          <p:cNvSpPr txBox="1">
            <a:spLocks noChangeArrowheads="1"/>
          </p:cNvSpPr>
          <p:nvPr/>
        </p:nvSpPr>
        <p:spPr bwMode="auto">
          <a:xfrm>
            <a:off x="5448301" y="1700213"/>
            <a:ext cx="841375" cy="461962"/>
          </a:xfrm>
          <a:prstGeom prst="rect">
            <a:avLst/>
          </a:prstGeom>
          <a:noFill/>
          <a:ln w="9525">
            <a:noFill/>
            <a:miter lim="800000"/>
          </a:ln>
        </p:spPr>
        <p:txBody>
          <a:bodyPr wrap="none">
            <a:spAutoFit/>
          </a:bodyPr>
          <a:lstStyle/>
          <a:p>
            <a:pPr eaLnBrk="1" hangingPunct="1">
              <a:defRPr/>
            </a:pPr>
            <a:r>
              <a:rPr lang="ru-RU" altLang="ru-RU"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Тело</a:t>
            </a:r>
          </a:p>
        </p:txBody>
      </p:sp>
      <p:sp>
        <p:nvSpPr>
          <p:cNvPr id="14346" name="Text Box 10"/>
          <p:cNvSpPr txBox="1">
            <a:spLocks noChangeArrowheads="1"/>
          </p:cNvSpPr>
          <p:nvPr/>
        </p:nvSpPr>
        <p:spPr bwMode="auto">
          <a:xfrm>
            <a:off x="3556001" y="2219326"/>
            <a:ext cx="18473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200" b="1">
                <a:solidFill>
                  <a:schemeClr val="tx1"/>
                </a:solidFill>
                <a:latin typeface="Tahoma" panose="020B0604030504040204" pitchFamily="34" charset="0"/>
              </a:defRPr>
            </a:lvl1pPr>
            <a:lvl2pPr marL="742950" indent="-285750">
              <a:defRPr sz="1200" b="1">
                <a:solidFill>
                  <a:schemeClr val="tx1"/>
                </a:solidFill>
                <a:latin typeface="Tahoma" panose="020B0604030504040204" pitchFamily="34" charset="0"/>
              </a:defRPr>
            </a:lvl2pPr>
            <a:lvl3pPr marL="1143000" indent="-228600">
              <a:defRPr sz="1200" b="1">
                <a:solidFill>
                  <a:schemeClr val="tx1"/>
                </a:solidFill>
                <a:latin typeface="Tahoma" panose="020B0604030504040204" pitchFamily="34" charset="0"/>
              </a:defRPr>
            </a:lvl3pPr>
            <a:lvl4pPr marL="1600200" indent="-228600">
              <a:defRPr sz="1200" b="1">
                <a:solidFill>
                  <a:schemeClr val="tx1"/>
                </a:solidFill>
                <a:latin typeface="Tahoma" panose="020B0604030504040204" pitchFamily="34" charset="0"/>
              </a:defRPr>
            </a:lvl4pPr>
            <a:lvl5pPr marL="2057400" indent="-228600">
              <a:defRPr sz="1200" b="1">
                <a:solidFill>
                  <a:schemeClr val="tx1"/>
                </a:solidFill>
                <a:latin typeface="Tahoma" panose="020B0604030504040204" pitchFamily="34" charset="0"/>
              </a:defRPr>
            </a:lvl5pPr>
            <a:lvl6pPr marL="2514600" indent="-228600" eaLnBrk="0" fontAlgn="base" hangingPunct="0">
              <a:spcBef>
                <a:spcPct val="0"/>
              </a:spcBef>
              <a:spcAft>
                <a:spcPct val="0"/>
              </a:spcAft>
              <a:defRPr sz="1200" b="1">
                <a:solidFill>
                  <a:schemeClr val="tx1"/>
                </a:solidFill>
                <a:latin typeface="Tahoma" panose="020B0604030504040204" pitchFamily="34" charset="0"/>
              </a:defRPr>
            </a:lvl6pPr>
            <a:lvl7pPr marL="2971800" indent="-228600" eaLnBrk="0" fontAlgn="base" hangingPunct="0">
              <a:spcBef>
                <a:spcPct val="0"/>
              </a:spcBef>
              <a:spcAft>
                <a:spcPct val="0"/>
              </a:spcAft>
              <a:defRPr sz="1200" b="1">
                <a:solidFill>
                  <a:schemeClr val="tx1"/>
                </a:solidFill>
                <a:latin typeface="Tahoma" panose="020B0604030504040204" pitchFamily="34" charset="0"/>
              </a:defRPr>
            </a:lvl7pPr>
            <a:lvl8pPr marL="3429000" indent="-228600" eaLnBrk="0" fontAlgn="base" hangingPunct="0">
              <a:spcBef>
                <a:spcPct val="0"/>
              </a:spcBef>
              <a:spcAft>
                <a:spcPct val="0"/>
              </a:spcAft>
              <a:defRPr sz="1200" b="1">
                <a:solidFill>
                  <a:schemeClr val="tx1"/>
                </a:solidFill>
                <a:latin typeface="Tahoma" panose="020B0604030504040204" pitchFamily="34" charset="0"/>
              </a:defRPr>
            </a:lvl8pPr>
            <a:lvl9pPr marL="3886200" indent="-228600" eaLnBrk="0" fontAlgn="base" hangingPunct="0">
              <a:spcBef>
                <a:spcPct val="0"/>
              </a:spcBef>
              <a:spcAft>
                <a:spcPct val="0"/>
              </a:spcAft>
              <a:defRPr sz="1200" b="1">
                <a:solidFill>
                  <a:schemeClr val="tx1"/>
                </a:solidFill>
                <a:latin typeface="Tahoma" panose="020B0604030504040204" pitchFamily="34" charset="0"/>
              </a:defRPr>
            </a:lvl9pPr>
          </a:lstStyle>
          <a:p>
            <a:pPr eaLnBrk="1" hangingPunct="1"/>
            <a:endParaRPr lang="ru-RU" altLang="ru-RU">
              <a:solidFill>
                <a:srgbClr val="FFFFFF"/>
              </a:solidFill>
            </a:endParaRPr>
          </a:p>
        </p:txBody>
      </p:sp>
      <p:sp>
        <p:nvSpPr>
          <p:cNvPr id="227339" name="Text Box 11"/>
          <p:cNvSpPr txBox="1">
            <a:spLocks noChangeArrowheads="1"/>
          </p:cNvSpPr>
          <p:nvPr/>
        </p:nvSpPr>
        <p:spPr bwMode="auto">
          <a:xfrm>
            <a:off x="8472489" y="1700214"/>
            <a:ext cx="1183337" cy="461665"/>
          </a:xfrm>
          <a:prstGeom prst="rect">
            <a:avLst/>
          </a:prstGeom>
          <a:noFill/>
          <a:ln w="9525">
            <a:noFill/>
            <a:miter lim="800000"/>
          </a:ln>
        </p:spPr>
        <p:txBody>
          <a:bodyPr wrap="none">
            <a:spAutoFit/>
          </a:bodyPr>
          <a:lstStyle/>
          <a:p>
            <a:pPr eaLnBrk="1" hangingPunct="1">
              <a:defRPr/>
            </a:pPr>
            <a:r>
              <a:rPr lang="ru-RU" altLang="ru-RU"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Образы</a:t>
            </a:r>
          </a:p>
        </p:txBody>
      </p:sp>
      <p:sp>
        <p:nvSpPr>
          <p:cNvPr id="43020" name="Text Box 12"/>
          <p:cNvSpPr txBox="1">
            <a:spLocks noChangeArrowheads="1"/>
          </p:cNvSpPr>
          <p:nvPr/>
        </p:nvSpPr>
        <p:spPr bwMode="auto">
          <a:xfrm>
            <a:off x="1992313" y="2133600"/>
            <a:ext cx="2374900" cy="1016000"/>
          </a:xfrm>
          <a:prstGeom prst="rect">
            <a:avLst/>
          </a:prstGeom>
          <a:noFill/>
          <a:ln w="9525">
            <a:noFill/>
            <a:miter lim="800000"/>
          </a:ln>
        </p:spPr>
        <p:txBody>
          <a:bodyPr>
            <a:spAutoFit/>
          </a:bodyPr>
          <a:lstStyle/>
          <a:p>
            <a:pPr eaLnBrk="1" hangingPunct="1">
              <a:defRPr/>
            </a:pPr>
            <a:r>
              <a:rPr lang="ru-RU" sz="2000" dirty="0">
                <a:latin typeface="Arial" panose="020B0604020202020204" pitchFamily="34" charset="0"/>
              </a:rPr>
              <a:t>«</a:t>
            </a:r>
            <a:r>
              <a:rPr lang="ru-RU" sz="2000" dirty="0">
                <a:effectLst>
                  <a:outerShdw blurRad="38100" dist="38100" dir="2700000" algn="tl">
                    <a:srgbClr val="000000">
                      <a:alpha val="43137"/>
                    </a:srgbClr>
                  </a:outerShdw>
                </a:effectLst>
                <a:latin typeface="Arial" panose="020B0604020202020204" pitchFamily="34" charset="0"/>
              </a:rPr>
              <a:t>Дыхание треугольником</a:t>
            </a:r>
            <a:r>
              <a:rPr lang="ru-RU" sz="2000" dirty="0">
                <a:latin typeface="Arial" panose="020B0604020202020204" pitchFamily="34" charset="0"/>
              </a:rPr>
              <a:t>»</a:t>
            </a:r>
          </a:p>
          <a:p>
            <a:pPr eaLnBrk="1" hangingPunct="1">
              <a:defRPr/>
            </a:pPr>
            <a:endParaRPr lang="ru-RU" sz="2000" dirty="0">
              <a:solidFill>
                <a:srgbClr val="FFFFFF"/>
              </a:solidFill>
              <a:latin typeface="Arial" panose="020B0604020202020204" pitchFamily="34" charset="0"/>
            </a:endParaRPr>
          </a:p>
        </p:txBody>
      </p:sp>
      <p:sp>
        <p:nvSpPr>
          <p:cNvPr id="47117" name="Text Box 13"/>
          <p:cNvSpPr txBox="1">
            <a:spLocks noChangeArrowheads="1"/>
          </p:cNvSpPr>
          <p:nvPr/>
        </p:nvSpPr>
        <p:spPr bwMode="auto">
          <a:xfrm>
            <a:off x="1992314" y="2997201"/>
            <a:ext cx="2232025" cy="1323975"/>
          </a:xfrm>
          <a:prstGeom prst="rect">
            <a:avLst/>
          </a:prstGeom>
          <a:no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defRPr/>
            </a:pPr>
            <a:r>
              <a:rPr lang="ru-RU" altLang="ru-RU" sz="2000" dirty="0">
                <a:effectLst>
                  <a:outerShdw blurRad="38100" dist="38100" dir="2700000" algn="tl">
                    <a:srgbClr val="000000">
                      <a:alpha val="43137"/>
                    </a:srgbClr>
                  </a:outerShdw>
                </a:effectLst>
              </a:rPr>
              <a:t>«Антистрессовое дыхание»</a:t>
            </a:r>
          </a:p>
          <a:p>
            <a:pPr eaLnBrk="1" hangingPunct="1">
              <a:spcBef>
                <a:spcPct val="0"/>
              </a:spcBef>
              <a:buClrTx/>
              <a:buSzTx/>
              <a:buFontTx/>
              <a:buNone/>
              <a:defRPr/>
            </a:pPr>
            <a:endParaRPr lang="ru-RU" altLang="ru-RU" sz="2000" dirty="0">
              <a:effectLst>
                <a:outerShdw blurRad="38100" dist="38100" dir="2700000" algn="tl">
                  <a:srgbClr val="000000">
                    <a:alpha val="43137"/>
                  </a:srgbClr>
                </a:outerShdw>
              </a:effectLst>
            </a:endParaRPr>
          </a:p>
          <a:p>
            <a:pPr eaLnBrk="1" hangingPunct="1">
              <a:spcBef>
                <a:spcPct val="0"/>
              </a:spcBef>
              <a:buClrTx/>
              <a:buSzTx/>
              <a:buFontTx/>
              <a:buNone/>
              <a:defRPr/>
            </a:pPr>
            <a:r>
              <a:rPr lang="ru-RU" altLang="ru-RU" sz="2000" dirty="0">
                <a:effectLst>
                  <a:outerShdw blurRad="38100" dist="38100" dir="2700000" algn="tl">
                    <a:srgbClr val="000000">
                      <a:alpha val="43137"/>
                    </a:srgbClr>
                  </a:outerShdw>
                </a:effectLst>
              </a:rPr>
              <a:t>«90 секунд»</a:t>
            </a:r>
          </a:p>
        </p:txBody>
      </p:sp>
      <p:sp>
        <p:nvSpPr>
          <p:cNvPr id="14350" name="Text Box 14"/>
          <p:cNvSpPr txBox="1">
            <a:spLocks noChangeArrowheads="1"/>
          </p:cNvSpPr>
          <p:nvPr/>
        </p:nvSpPr>
        <p:spPr bwMode="auto">
          <a:xfrm>
            <a:off x="2063750" y="3716339"/>
            <a:ext cx="17272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ahoma" panose="020B0604030504040204" pitchFamily="34" charset="0"/>
              </a:defRPr>
            </a:lvl1pPr>
            <a:lvl2pPr marL="742950" indent="-285750">
              <a:defRPr sz="1200" b="1">
                <a:solidFill>
                  <a:schemeClr val="tx1"/>
                </a:solidFill>
                <a:latin typeface="Tahoma" panose="020B0604030504040204" pitchFamily="34" charset="0"/>
              </a:defRPr>
            </a:lvl2pPr>
            <a:lvl3pPr marL="1143000" indent="-228600">
              <a:defRPr sz="1200" b="1">
                <a:solidFill>
                  <a:schemeClr val="tx1"/>
                </a:solidFill>
                <a:latin typeface="Tahoma" panose="020B0604030504040204" pitchFamily="34" charset="0"/>
              </a:defRPr>
            </a:lvl3pPr>
            <a:lvl4pPr marL="1600200" indent="-228600">
              <a:defRPr sz="1200" b="1">
                <a:solidFill>
                  <a:schemeClr val="tx1"/>
                </a:solidFill>
                <a:latin typeface="Tahoma" panose="020B0604030504040204" pitchFamily="34" charset="0"/>
              </a:defRPr>
            </a:lvl4pPr>
            <a:lvl5pPr marL="2057400" indent="-228600">
              <a:defRPr sz="1200" b="1">
                <a:solidFill>
                  <a:schemeClr val="tx1"/>
                </a:solidFill>
                <a:latin typeface="Tahoma" panose="020B0604030504040204" pitchFamily="34" charset="0"/>
              </a:defRPr>
            </a:lvl5pPr>
            <a:lvl6pPr marL="2514600" indent="-228600" eaLnBrk="0" fontAlgn="base" hangingPunct="0">
              <a:spcBef>
                <a:spcPct val="0"/>
              </a:spcBef>
              <a:spcAft>
                <a:spcPct val="0"/>
              </a:spcAft>
              <a:defRPr sz="1200" b="1">
                <a:solidFill>
                  <a:schemeClr val="tx1"/>
                </a:solidFill>
                <a:latin typeface="Tahoma" panose="020B0604030504040204" pitchFamily="34" charset="0"/>
              </a:defRPr>
            </a:lvl6pPr>
            <a:lvl7pPr marL="2971800" indent="-228600" eaLnBrk="0" fontAlgn="base" hangingPunct="0">
              <a:spcBef>
                <a:spcPct val="0"/>
              </a:spcBef>
              <a:spcAft>
                <a:spcPct val="0"/>
              </a:spcAft>
              <a:defRPr sz="1200" b="1">
                <a:solidFill>
                  <a:schemeClr val="tx1"/>
                </a:solidFill>
                <a:latin typeface="Tahoma" panose="020B0604030504040204" pitchFamily="34" charset="0"/>
              </a:defRPr>
            </a:lvl7pPr>
            <a:lvl8pPr marL="3429000" indent="-228600" eaLnBrk="0" fontAlgn="base" hangingPunct="0">
              <a:spcBef>
                <a:spcPct val="0"/>
              </a:spcBef>
              <a:spcAft>
                <a:spcPct val="0"/>
              </a:spcAft>
              <a:defRPr sz="1200" b="1">
                <a:solidFill>
                  <a:schemeClr val="tx1"/>
                </a:solidFill>
                <a:latin typeface="Tahoma" panose="020B0604030504040204" pitchFamily="34" charset="0"/>
              </a:defRPr>
            </a:lvl8pPr>
            <a:lvl9pPr marL="3886200" indent="-228600" eaLnBrk="0" fontAlgn="base" hangingPunct="0">
              <a:spcBef>
                <a:spcPct val="0"/>
              </a:spcBef>
              <a:spcAft>
                <a:spcPct val="0"/>
              </a:spcAft>
              <a:defRPr sz="1200" b="1">
                <a:solidFill>
                  <a:schemeClr val="tx1"/>
                </a:solidFill>
                <a:latin typeface="Tahoma" panose="020B0604030504040204" pitchFamily="34" charset="0"/>
              </a:defRPr>
            </a:lvl9pPr>
          </a:lstStyle>
          <a:p>
            <a:pPr eaLnBrk="1" hangingPunct="1"/>
            <a:endParaRPr lang="ru-RU" altLang="ru-RU" sz="1600">
              <a:solidFill>
                <a:srgbClr val="FFFFFF"/>
              </a:solidFill>
            </a:endParaRPr>
          </a:p>
        </p:txBody>
      </p:sp>
      <p:sp>
        <p:nvSpPr>
          <p:cNvPr id="14351" name="Text Box 16"/>
          <p:cNvSpPr txBox="1">
            <a:spLocks noChangeArrowheads="1"/>
          </p:cNvSpPr>
          <p:nvPr/>
        </p:nvSpPr>
        <p:spPr bwMode="auto">
          <a:xfrm>
            <a:off x="1992313" y="5229225"/>
            <a:ext cx="1727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ahoma" panose="020B0604030504040204" pitchFamily="34" charset="0"/>
              </a:defRPr>
            </a:lvl1pPr>
            <a:lvl2pPr marL="742950" indent="-285750">
              <a:defRPr sz="1200" b="1">
                <a:solidFill>
                  <a:schemeClr val="tx1"/>
                </a:solidFill>
                <a:latin typeface="Tahoma" panose="020B0604030504040204" pitchFamily="34" charset="0"/>
              </a:defRPr>
            </a:lvl2pPr>
            <a:lvl3pPr marL="1143000" indent="-228600">
              <a:defRPr sz="1200" b="1">
                <a:solidFill>
                  <a:schemeClr val="tx1"/>
                </a:solidFill>
                <a:latin typeface="Tahoma" panose="020B0604030504040204" pitchFamily="34" charset="0"/>
              </a:defRPr>
            </a:lvl3pPr>
            <a:lvl4pPr marL="1600200" indent="-228600">
              <a:defRPr sz="1200" b="1">
                <a:solidFill>
                  <a:schemeClr val="tx1"/>
                </a:solidFill>
                <a:latin typeface="Tahoma" panose="020B0604030504040204" pitchFamily="34" charset="0"/>
              </a:defRPr>
            </a:lvl4pPr>
            <a:lvl5pPr marL="2057400" indent="-228600">
              <a:defRPr sz="1200" b="1">
                <a:solidFill>
                  <a:schemeClr val="tx1"/>
                </a:solidFill>
                <a:latin typeface="Tahoma" panose="020B0604030504040204" pitchFamily="34" charset="0"/>
              </a:defRPr>
            </a:lvl5pPr>
            <a:lvl6pPr marL="2514600" indent="-228600" eaLnBrk="0" fontAlgn="base" hangingPunct="0">
              <a:spcBef>
                <a:spcPct val="0"/>
              </a:spcBef>
              <a:spcAft>
                <a:spcPct val="0"/>
              </a:spcAft>
              <a:defRPr sz="1200" b="1">
                <a:solidFill>
                  <a:schemeClr val="tx1"/>
                </a:solidFill>
                <a:latin typeface="Tahoma" panose="020B0604030504040204" pitchFamily="34" charset="0"/>
              </a:defRPr>
            </a:lvl6pPr>
            <a:lvl7pPr marL="2971800" indent="-228600" eaLnBrk="0" fontAlgn="base" hangingPunct="0">
              <a:spcBef>
                <a:spcPct val="0"/>
              </a:spcBef>
              <a:spcAft>
                <a:spcPct val="0"/>
              </a:spcAft>
              <a:defRPr sz="1200" b="1">
                <a:solidFill>
                  <a:schemeClr val="tx1"/>
                </a:solidFill>
                <a:latin typeface="Tahoma" panose="020B0604030504040204" pitchFamily="34" charset="0"/>
              </a:defRPr>
            </a:lvl7pPr>
            <a:lvl8pPr marL="3429000" indent="-228600" eaLnBrk="0" fontAlgn="base" hangingPunct="0">
              <a:spcBef>
                <a:spcPct val="0"/>
              </a:spcBef>
              <a:spcAft>
                <a:spcPct val="0"/>
              </a:spcAft>
              <a:defRPr sz="1200" b="1">
                <a:solidFill>
                  <a:schemeClr val="tx1"/>
                </a:solidFill>
                <a:latin typeface="Tahoma" panose="020B0604030504040204" pitchFamily="34" charset="0"/>
              </a:defRPr>
            </a:lvl8pPr>
            <a:lvl9pPr marL="3886200" indent="-228600" eaLnBrk="0" fontAlgn="base" hangingPunct="0">
              <a:spcBef>
                <a:spcPct val="0"/>
              </a:spcBef>
              <a:spcAft>
                <a:spcPct val="0"/>
              </a:spcAft>
              <a:defRPr sz="1200" b="1">
                <a:solidFill>
                  <a:schemeClr val="tx1"/>
                </a:solidFill>
                <a:latin typeface="Tahoma" panose="020B0604030504040204" pitchFamily="34" charset="0"/>
              </a:defRPr>
            </a:lvl9pPr>
          </a:lstStyle>
          <a:p>
            <a:pPr eaLnBrk="1" hangingPunct="1"/>
            <a:endParaRPr lang="ru-RU" altLang="ru-RU" sz="1600">
              <a:solidFill>
                <a:srgbClr val="FFFFFF"/>
              </a:solidFill>
            </a:endParaRPr>
          </a:p>
        </p:txBody>
      </p:sp>
      <p:sp>
        <p:nvSpPr>
          <p:cNvPr id="14352" name="Text Box 17"/>
          <p:cNvSpPr txBox="1">
            <a:spLocks noChangeArrowheads="1"/>
          </p:cNvSpPr>
          <p:nvPr/>
        </p:nvSpPr>
        <p:spPr bwMode="auto">
          <a:xfrm>
            <a:off x="1919288" y="6021389"/>
            <a:ext cx="17272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ahoma" panose="020B0604030504040204" pitchFamily="34" charset="0"/>
              </a:defRPr>
            </a:lvl1pPr>
            <a:lvl2pPr marL="742950" indent="-285750">
              <a:defRPr sz="1200" b="1">
                <a:solidFill>
                  <a:schemeClr val="tx1"/>
                </a:solidFill>
                <a:latin typeface="Tahoma" panose="020B0604030504040204" pitchFamily="34" charset="0"/>
              </a:defRPr>
            </a:lvl2pPr>
            <a:lvl3pPr marL="1143000" indent="-228600">
              <a:defRPr sz="1200" b="1">
                <a:solidFill>
                  <a:schemeClr val="tx1"/>
                </a:solidFill>
                <a:latin typeface="Tahoma" panose="020B0604030504040204" pitchFamily="34" charset="0"/>
              </a:defRPr>
            </a:lvl3pPr>
            <a:lvl4pPr marL="1600200" indent="-228600">
              <a:defRPr sz="1200" b="1">
                <a:solidFill>
                  <a:schemeClr val="tx1"/>
                </a:solidFill>
                <a:latin typeface="Tahoma" panose="020B0604030504040204" pitchFamily="34" charset="0"/>
              </a:defRPr>
            </a:lvl4pPr>
            <a:lvl5pPr marL="2057400" indent="-228600">
              <a:defRPr sz="1200" b="1">
                <a:solidFill>
                  <a:schemeClr val="tx1"/>
                </a:solidFill>
                <a:latin typeface="Tahoma" panose="020B0604030504040204" pitchFamily="34" charset="0"/>
              </a:defRPr>
            </a:lvl5pPr>
            <a:lvl6pPr marL="2514600" indent="-228600" eaLnBrk="0" fontAlgn="base" hangingPunct="0">
              <a:spcBef>
                <a:spcPct val="0"/>
              </a:spcBef>
              <a:spcAft>
                <a:spcPct val="0"/>
              </a:spcAft>
              <a:defRPr sz="1200" b="1">
                <a:solidFill>
                  <a:schemeClr val="tx1"/>
                </a:solidFill>
                <a:latin typeface="Tahoma" panose="020B0604030504040204" pitchFamily="34" charset="0"/>
              </a:defRPr>
            </a:lvl6pPr>
            <a:lvl7pPr marL="2971800" indent="-228600" eaLnBrk="0" fontAlgn="base" hangingPunct="0">
              <a:spcBef>
                <a:spcPct val="0"/>
              </a:spcBef>
              <a:spcAft>
                <a:spcPct val="0"/>
              </a:spcAft>
              <a:defRPr sz="1200" b="1">
                <a:solidFill>
                  <a:schemeClr val="tx1"/>
                </a:solidFill>
                <a:latin typeface="Tahoma" panose="020B0604030504040204" pitchFamily="34" charset="0"/>
              </a:defRPr>
            </a:lvl7pPr>
            <a:lvl8pPr marL="3429000" indent="-228600" eaLnBrk="0" fontAlgn="base" hangingPunct="0">
              <a:spcBef>
                <a:spcPct val="0"/>
              </a:spcBef>
              <a:spcAft>
                <a:spcPct val="0"/>
              </a:spcAft>
              <a:defRPr sz="1200" b="1">
                <a:solidFill>
                  <a:schemeClr val="tx1"/>
                </a:solidFill>
                <a:latin typeface="Tahoma" panose="020B0604030504040204" pitchFamily="34" charset="0"/>
              </a:defRPr>
            </a:lvl8pPr>
            <a:lvl9pPr marL="3886200" indent="-228600" eaLnBrk="0" fontAlgn="base" hangingPunct="0">
              <a:spcBef>
                <a:spcPct val="0"/>
              </a:spcBef>
              <a:spcAft>
                <a:spcPct val="0"/>
              </a:spcAft>
              <a:defRPr sz="1200" b="1">
                <a:solidFill>
                  <a:schemeClr val="tx1"/>
                </a:solidFill>
                <a:latin typeface="Tahoma" panose="020B0604030504040204" pitchFamily="34" charset="0"/>
              </a:defRPr>
            </a:lvl9pPr>
          </a:lstStyle>
          <a:p>
            <a:pPr eaLnBrk="1" hangingPunct="1"/>
            <a:endParaRPr lang="ru-RU" altLang="ru-RU" sz="1600">
              <a:solidFill>
                <a:srgbClr val="FFFFFF"/>
              </a:solidFill>
            </a:endParaRPr>
          </a:p>
        </p:txBody>
      </p:sp>
      <p:sp>
        <p:nvSpPr>
          <p:cNvPr id="227345" name="Text Box 18"/>
          <p:cNvSpPr txBox="1">
            <a:spLocks noChangeArrowheads="1"/>
          </p:cNvSpPr>
          <p:nvPr/>
        </p:nvSpPr>
        <p:spPr bwMode="auto">
          <a:xfrm>
            <a:off x="5087938" y="2205039"/>
            <a:ext cx="1727200" cy="708025"/>
          </a:xfrm>
          <a:prstGeom prst="rect">
            <a:avLst/>
          </a:prstGeom>
          <a:noFill/>
          <a:ln w="9525">
            <a:noFill/>
            <a:miter lim="800000"/>
          </a:ln>
        </p:spPr>
        <p:txBody>
          <a:bodyPr>
            <a:spAutoFit/>
          </a:bodyPr>
          <a:lstStyle/>
          <a:p>
            <a:pPr eaLnBrk="1" hangingPunct="1">
              <a:defRPr/>
            </a:pPr>
            <a:r>
              <a:rPr lang="ru-RU" altLang="ru-RU" sz="2000" dirty="0">
                <a:effectLst>
                  <a:outerShdw blurRad="38100" dist="38100" dir="2700000" algn="tl">
                    <a:srgbClr val="000000">
                      <a:alpha val="43137"/>
                    </a:srgbClr>
                  </a:outerShdw>
                </a:effectLst>
                <a:latin typeface="Arial" panose="020B0604020202020204" pitchFamily="34" charset="0"/>
              </a:rPr>
              <a:t>«4 точки» </a:t>
            </a:r>
          </a:p>
          <a:p>
            <a:pPr eaLnBrk="1" hangingPunct="1">
              <a:defRPr/>
            </a:pPr>
            <a:endParaRPr lang="ru-RU" altLang="ru-RU" sz="2000" dirty="0">
              <a:solidFill>
                <a:srgbClr val="FFFFFF"/>
              </a:solidFill>
              <a:latin typeface="Arial" panose="020B0604020202020204" pitchFamily="34" charset="0"/>
            </a:endParaRPr>
          </a:p>
        </p:txBody>
      </p:sp>
      <p:sp>
        <p:nvSpPr>
          <p:cNvPr id="227346" name="Text Box 20"/>
          <p:cNvSpPr txBox="1">
            <a:spLocks noChangeArrowheads="1"/>
          </p:cNvSpPr>
          <p:nvPr/>
        </p:nvSpPr>
        <p:spPr bwMode="auto">
          <a:xfrm>
            <a:off x="5087938" y="2852739"/>
            <a:ext cx="1727200" cy="708025"/>
          </a:xfrm>
          <a:prstGeom prst="rect">
            <a:avLst/>
          </a:prstGeom>
          <a:noFill/>
          <a:ln w="9525">
            <a:noFill/>
            <a:miter lim="800000"/>
          </a:ln>
        </p:spPr>
        <p:txBody>
          <a:bodyPr>
            <a:spAutoFit/>
          </a:bodyPr>
          <a:lstStyle/>
          <a:p>
            <a:pPr eaLnBrk="1" hangingPunct="1">
              <a:defRPr/>
            </a:pPr>
            <a:r>
              <a:rPr lang="ru-RU" altLang="ru-RU" sz="2000" dirty="0">
                <a:effectLst>
                  <a:outerShdw blurRad="38100" dist="38100" dir="2700000" algn="tl">
                    <a:srgbClr val="000000">
                      <a:alpha val="43137"/>
                    </a:srgbClr>
                  </a:outerShdw>
                </a:effectLst>
                <a:latin typeface="Arial" panose="020B0604020202020204" pitchFamily="34" charset="0"/>
              </a:rPr>
              <a:t> «Ленивая восьмерка»</a:t>
            </a:r>
            <a:endParaRPr lang="ru-RU" altLang="ru-RU" sz="2000"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14355" name="Text Box 21"/>
          <p:cNvSpPr txBox="1">
            <a:spLocks noChangeArrowheads="1"/>
          </p:cNvSpPr>
          <p:nvPr/>
        </p:nvSpPr>
        <p:spPr bwMode="auto">
          <a:xfrm>
            <a:off x="5118100" y="3365500"/>
            <a:ext cx="172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ahoma" panose="020B0604030504040204" pitchFamily="34" charset="0"/>
              </a:defRPr>
            </a:lvl1pPr>
            <a:lvl2pPr marL="742950" indent="-285750">
              <a:defRPr sz="1200" b="1">
                <a:solidFill>
                  <a:schemeClr val="tx1"/>
                </a:solidFill>
                <a:latin typeface="Tahoma" panose="020B0604030504040204" pitchFamily="34" charset="0"/>
              </a:defRPr>
            </a:lvl2pPr>
            <a:lvl3pPr marL="1143000" indent="-228600">
              <a:defRPr sz="1200" b="1">
                <a:solidFill>
                  <a:schemeClr val="tx1"/>
                </a:solidFill>
                <a:latin typeface="Tahoma" panose="020B0604030504040204" pitchFamily="34" charset="0"/>
              </a:defRPr>
            </a:lvl3pPr>
            <a:lvl4pPr marL="1600200" indent="-228600">
              <a:defRPr sz="1200" b="1">
                <a:solidFill>
                  <a:schemeClr val="tx1"/>
                </a:solidFill>
                <a:latin typeface="Tahoma" panose="020B0604030504040204" pitchFamily="34" charset="0"/>
              </a:defRPr>
            </a:lvl4pPr>
            <a:lvl5pPr marL="2057400" indent="-228600">
              <a:defRPr sz="1200" b="1">
                <a:solidFill>
                  <a:schemeClr val="tx1"/>
                </a:solidFill>
                <a:latin typeface="Tahoma" panose="020B0604030504040204" pitchFamily="34" charset="0"/>
              </a:defRPr>
            </a:lvl5pPr>
            <a:lvl6pPr marL="2514600" indent="-228600" eaLnBrk="0" fontAlgn="base" hangingPunct="0">
              <a:spcBef>
                <a:spcPct val="0"/>
              </a:spcBef>
              <a:spcAft>
                <a:spcPct val="0"/>
              </a:spcAft>
              <a:defRPr sz="1200" b="1">
                <a:solidFill>
                  <a:schemeClr val="tx1"/>
                </a:solidFill>
                <a:latin typeface="Tahoma" panose="020B0604030504040204" pitchFamily="34" charset="0"/>
              </a:defRPr>
            </a:lvl6pPr>
            <a:lvl7pPr marL="2971800" indent="-228600" eaLnBrk="0" fontAlgn="base" hangingPunct="0">
              <a:spcBef>
                <a:spcPct val="0"/>
              </a:spcBef>
              <a:spcAft>
                <a:spcPct val="0"/>
              </a:spcAft>
              <a:defRPr sz="1200" b="1">
                <a:solidFill>
                  <a:schemeClr val="tx1"/>
                </a:solidFill>
                <a:latin typeface="Tahoma" panose="020B0604030504040204" pitchFamily="34" charset="0"/>
              </a:defRPr>
            </a:lvl7pPr>
            <a:lvl8pPr marL="3429000" indent="-228600" eaLnBrk="0" fontAlgn="base" hangingPunct="0">
              <a:spcBef>
                <a:spcPct val="0"/>
              </a:spcBef>
              <a:spcAft>
                <a:spcPct val="0"/>
              </a:spcAft>
              <a:defRPr sz="1200" b="1">
                <a:solidFill>
                  <a:schemeClr val="tx1"/>
                </a:solidFill>
                <a:latin typeface="Tahoma" panose="020B0604030504040204" pitchFamily="34" charset="0"/>
              </a:defRPr>
            </a:lvl8pPr>
            <a:lvl9pPr marL="3886200" indent="-228600" eaLnBrk="0" fontAlgn="base" hangingPunct="0">
              <a:spcBef>
                <a:spcPct val="0"/>
              </a:spcBef>
              <a:spcAft>
                <a:spcPct val="0"/>
              </a:spcAft>
              <a:defRPr sz="1200" b="1">
                <a:solidFill>
                  <a:schemeClr val="tx1"/>
                </a:solidFill>
                <a:latin typeface="Tahoma" panose="020B0604030504040204" pitchFamily="34" charset="0"/>
              </a:defRPr>
            </a:lvl9pPr>
          </a:lstStyle>
          <a:p>
            <a:pPr eaLnBrk="1" hangingPunct="1"/>
            <a:endParaRPr lang="ru-RU" altLang="ru-RU" sz="1600">
              <a:solidFill>
                <a:srgbClr val="FFFFFF"/>
              </a:solidFill>
            </a:endParaRPr>
          </a:p>
          <a:p>
            <a:pPr eaLnBrk="1" hangingPunct="1"/>
            <a:endParaRPr lang="ru-RU" altLang="ru-RU" sz="1600">
              <a:solidFill>
                <a:srgbClr val="FFFFFF"/>
              </a:solidFill>
            </a:endParaRPr>
          </a:p>
        </p:txBody>
      </p:sp>
      <p:sp>
        <p:nvSpPr>
          <p:cNvPr id="14356" name="Text Box 22"/>
          <p:cNvSpPr txBox="1">
            <a:spLocks noChangeArrowheads="1"/>
          </p:cNvSpPr>
          <p:nvPr/>
        </p:nvSpPr>
        <p:spPr bwMode="auto">
          <a:xfrm>
            <a:off x="5087939" y="4221164"/>
            <a:ext cx="2016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b="1">
                <a:solidFill>
                  <a:schemeClr val="tx1"/>
                </a:solidFill>
                <a:latin typeface="Tahoma" panose="020B0604030504040204" pitchFamily="34" charset="0"/>
              </a:defRPr>
            </a:lvl1pPr>
            <a:lvl2pPr marL="742950" indent="-285750">
              <a:defRPr sz="1200" b="1">
                <a:solidFill>
                  <a:schemeClr val="tx1"/>
                </a:solidFill>
                <a:latin typeface="Tahoma" panose="020B0604030504040204" pitchFamily="34" charset="0"/>
              </a:defRPr>
            </a:lvl2pPr>
            <a:lvl3pPr marL="1143000" indent="-228600">
              <a:defRPr sz="1200" b="1">
                <a:solidFill>
                  <a:schemeClr val="tx1"/>
                </a:solidFill>
                <a:latin typeface="Tahoma" panose="020B0604030504040204" pitchFamily="34" charset="0"/>
              </a:defRPr>
            </a:lvl3pPr>
            <a:lvl4pPr marL="1600200" indent="-228600">
              <a:defRPr sz="1200" b="1">
                <a:solidFill>
                  <a:schemeClr val="tx1"/>
                </a:solidFill>
                <a:latin typeface="Tahoma" panose="020B0604030504040204" pitchFamily="34" charset="0"/>
              </a:defRPr>
            </a:lvl4pPr>
            <a:lvl5pPr marL="2057400" indent="-228600">
              <a:defRPr sz="1200" b="1">
                <a:solidFill>
                  <a:schemeClr val="tx1"/>
                </a:solidFill>
                <a:latin typeface="Tahoma" panose="020B0604030504040204" pitchFamily="34" charset="0"/>
              </a:defRPr>
            </a:lvl5pPr>
            <a:lvl6pPr marL="2514600" indent="-228600" eaLnBrk="0" fontAlgn="base" hangingPunct="0">
              <a:spcBef>
                <a:spcPct val="0"/>
              </a:spcBef>
              <a:spcAft>
                <a:spcPct val="0"/>
              </a:spcAft>
              <a:defRPr sz="1200" b="1">
                <a:solidFill>
                  <a:schemeClr val="tx1"/>
                </a:solidFill>
                <a:latin typeface="Tahoma" panose="020B0604030504040204" pitchFamily="34" charset="0"/>
              </a:defRPr>
            </a:lvl6pPr>
            <a:lvl7pPr marL="2971800" indent="-228600" eaLnBrk="0" fontAlgn="base" hangingPunct="0">
              <a:spcBef>
                <a:spcPct val="0"/>
              </a:spcBef>
              <a:spcAft>
                <a:spcPct val="0"/>
              </a:spcAft>
              <a:defRPr sz="1200" b="1">
                <a:solidFill>
                  <a:schemeClr val="tx1"/>
                </a:solidFill>
                <a:latin typeface="Tahoma" panose="020B0604030504040204" pitchFamily="34" charset="0"/>
              </a:defRPr>
            </a:lvl7pPr>
            <a:lvl8pPr marL="3429000" indent="-228600" eaLnBrk="0" fontAlgn="base" hangingPunct="0">
              <a:spcBef>
                <a:spcPct val="0"/>
              </a:spcBef>
              <a:spcAft>
                <a:spcPct val="0"/>
              </a:spcAft>
              <a:defRPr sz="1200" b="1">
                <a:solidFill>
                  <a:schemeClr val="tx1"/>
                </a:solidFill>
                <a:latin typeface="Tahoma" panose="020B0604030504040204" pitchFamily="34" charset="0"/>
              </a:defRPr>
            </a:lvl8pPr>
            <a:lvl9pPr marL="3886200" indent="-228600" eaLnBrk="0" fontAlgn="base" hangingPunct="0">
              <a:spcBef>
                <a:spcPct val="0"/>
              </a:spcBef>
              <a:spcAft>
                <a:spcPct val="0"/>
              </a:spcAft>
              <a:defRPr sz="1200" b="1">
                <a:solidFill>
                  <a:schemeClr val="tx1"/>
                </a:solidFill>
                <a:latin typeface="Tahoma" panose="020B0604030504040204" pitchFamily="34" charset="0"/>
              </a:defRPr>
            </a:lvl9pPr>
          </a:lstStyle>
          <a:p>
            <a:pPr eaLnBrk="1" hangingPunct="1"/>
            <a:endParaRPr lang="ru-RU" altLang="ru-RU" sz="1600">
              <a:solidFill>
                <a:srgbClr val="FFFFFF"/>
              </a:solidFill>
            </a:endParaRPr>
          </a:p>
        </p:txBody>
      </p:sp>
      <p:sp>
        <p:nvSpPr>
          <p:cNvPr id="47127" name="Text Box 23"/>
          <p:cNvSpPr txBox="1">
            <a:spLocks noChangeArrowheads="1"/>
          </p:cNvSpPr>
          <p:nvPr/>
        </p:nvSpPr>
        <p:spPr bwMode="auto">
          <a:xfrm>
            <a:off x="4440239" y="3716338"/>
            <a:ext cx="3024187" cy="1878012"/>
          </a:xfrm>
          <a:prstGeom prst="rect">
            <a:avLst/>
          </a:prstGeom>
          <a:no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ru-RU" altLang="ru-RU" sz="2000" dirty="0">
                <a:effectLst>
                  <a:outerShdw blurRad="38100" dist="38100" dir="2700000" algn="tl">
                    <a:srgbClr val="000000">
                      <a:alpha val="43137"/>
                    </a:srgbClr>
                  </a:outerShdw>
                </a:effectLst>
              </a:rPr>
              <a:t>«ТЭС – техника эмоциональной свободы»</a:t>
            </a:r>
          </a:p>
          <a:p>
            <a:pPr algn="ctr" eaLnBrk="1" hangingPunct="1">
              <a:spcBef>
                <a:spcPct val="0"/>
              </a:spcBef>
              <a:buClrTx/>
              <a:buSzTx/>
              <a:buFontTx/>
              <a:buNone/>
              <a:defRPr/>
            </a:pPr>
            <a:r>
              <a:rPr lang="ru-RU" altLang="ru-RU" sz="2000" dirty="0">
                <a:effectLst>
                  <a:outerShdw blurRad="38100" dist="38100" dir="2700000" algn="tl">
                    <a:srgbClr val="000000">
                      <a:alpha val="43137"/>
                    </a:srgbClr>
                  </a:outerShdw>
                </a:effectLst>
              </a:rPr>
              <a:t>«Снятие сопротивления»</a:t>
            </a:r>
          </a:p>
          <a:p>
            <a:pPr eaLnBrk="1" hangingPunct="1">
              <a:spcBef>
                <a:spcPct val="0"/>
              </a:spcBef>
              <a:buClrTx/>
              <a:buSzTx/>
              <a:buFontTx/>
              <a:buNone/>
              <a:defRPr/>
            </a:pPr>
            <a:endParaRPr lang="ru-RU" altLang="ru-RU" sz="1600" dirty="0">
              <a:solidFill>
                <a:srgbClr val="FFFFFF"/>
              </a:solidFill>
            </a:endParaRPr>
          </a:p>
        </p:txBody>
      </p:sp>
      <p:sp>
        <p:nvSpPr>
          <p:cNvPr id="227350" name="Text Box 24"/>
          <p:cNvSpPr txBox="1">
            <a:spLocks noChangeArrowheads="1"/>
          </p:cNvSpPr>
          <p:nvPr/>
        </p:nvSpPr>
        <p:spPr bwMode="auto">
          <a:xfrm>
            <a:off x="8328025" y="2349501"/>
            <a:ext cx="1727200" cy="708025"/>
          </a:xfrm>
          <a:prstGeom prst="rect">
            <a:avLst/>
          </a:prstGeom>
          <a:noFill/>
          <a:ln w="9525">
            <a:noFill/>
            <a:miter lim="800000"/>
          </a:ln>
        </p:spPr>
        <p:txBody>
          <a:bodyPr>
            <a:spAutoFit/>
          </a:bodyPr>
          <a:lstStyle/>
          <a:p>
            <a:pPr eaLnBrk="1" hangingPunct="1">
              <a:defRPr/>
            </a:pPr>
            <a:r>
              <a:rPr lang="ru-RU" altLang="ru-RU" sz="1600" dirty="0">
                <a:effectLst>
                  <a:outerShdw blurRad="38100" dist="38100" dir="2700000" algn="tl">
                    <a:srgbClr val="000000">
                      <a:alpha val="43137"/>
                    </a:srgbClr>
                  </a:outerShdw>
                </a:effectLst>
                <a:latin typeface="Arial" panose="020B0604020202020204" pitchFamily="34" charset="0"/>
              </a:rPr>
              <a:t>«</a:t>
            </a:r>
            <a:r>
              <a:rPr lang="ru-RU" altLang="ru-RU" sz="2000" dirty="0">
                <a:effectLst>
                  <a:outerShdw blurRad="38100" dist="38100" dir="2700000" algn="tl">
                    <a:srgbClr val="000000">
                      <a:alpha val="43137"/>
                    </a:srgbClr>
                  </a:outerShdw>
                </a:effectLst>
                <a:latin typeface="Arial" panose="020B0604020202020204" pitchFamily="34" charset="0"/>
              </a:rPr>
              <a:t>Радуга»</a:t>
            </a:r>
          </a:p>
          <a:p>
            <a:pPr eaLnBrk="1" hangingPunct="1">
              <a:defRPr/>
            </a:pPr>
            <a:r>
              <a:rPr lang="ru-RU" altLang="ru-RU" sz="2000" dirty="0">
                <a:effectLst>
                  <a:outerShdw blurRad="38100" dist="38100" dir="2700000" algn="tl">
                    <a:srgbClr val="000000">
                      <a:alpha val="43137"/>
                    </a:srgbClr>
                  </a:outerShdw>
                </a:effectLst>
                <a:latin typeface="Arial" panose="020B0604020202020204" pitchFamily="34" charset="0"/>
              </a:rPr>
              <a:t>«Море»</a:t>
            </a:r>
          </a:p>
        </p:txBody>
      </p:sp>
      <p:sp>
        <p:nvSpPr>
          <p:cNvPr id="227351" name="Text Box 25"/>
          <p:cNvSpPr txBox="1">
            <a:spLocks noChangeArrowheads="1"/>
          </p:cNvSpPr>
          <p:nvPr/>
        </p:nvSpPr>
        <p:spPr bwMode="auto">
          <a:xfrm>
            <a:off x="8040688" y="3068639"/>
            <a:ext cx="1943100" cy="954087"/>
          </a:xfrm>
          <a:prstGeom prst="rect">
            <a:avLst/>
          </a:prstGeom>
          <a:noFill/>
          <a:ln w="9525">
            <a:noFill/>
            <a:miter lim="800000"/>
          </a:ln>
        </p:spPr>
        <p:txBody>
          <a:bodyPr>
            <a:spAutoFit/>
          </a:bodyPr>
          <a:lstStyle/>
          <a:p>
            <a:pPr eaLnBrk="1" hangingPunct="1">
              <a:defRPr/>
            </a:pPr>
            <a:r>
              <a:rPr lang="en-US" altLang="ru-RU" sz="2000" dirty="0">
                <a:solidFill>
                  <a:srgbClr val="FFFFFF"/>
                </a:solidFill>
                <a:latin typeface="Arial" panose="020B0604020202020204" pitchFamily="34" charset="0"/>
              </a:rPr>
              <a:t>“</a:t>
            </a:r>
            <a:endParaRPr lang="ru-RU" altLang="ru-RU" sz="2000" dirty="0">
              <a:latin typeface="Arial" panose="020B0604020202020204" pitchFamily="34" charset="0"/>
            </a:endParaRPr>
          </a:p>
          <a:p>
            <a:pPr eaLnBrk="1" hangingPunct="1">
              <a:defRPr/>
            </a:pPr>
            <a:r>
              <a:rPr lang="ru-RU" altLang="ru-RU" sz="2000" dirty="0">
                <a:effectLst>
                  <a:outerShdw blurRad="38100" dist="38100" dir="2700000" algn="tl">
                    <a:srgbClr val="000000">
                      <a:alpha val="43137"/>
                    </a:srgbClr>
                  </a:outerShdw>
                </a:effectLst>
                <a:latin typeface="Arial" panose="020B0604020202020204" pitchFamily="34" charset="0"/>
              </a:rPr>
              <a:t>«Кинолента»</a:t>
            </a:r>
          </a:p>
          <a:p>
            <a:pPr eaLnBrk="1" hangingPunct="1">
              <a:defRPr/>
            </a:pPr>
            <a:endParaRPr lang="ru-RU" altLang="ru-RU" sz="1600"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67609" name="Text Box 26"/>
          <p:cNvSpPr txBox="1">
            <a:spLocks noChangeArrowheads="1"/>
          </p:cNvSpPr>
          <p:nvPr/>
        </p:nvSpPr>
        <p:spPr bwMode="auto">
          <a:xfrm>
            <a:off x="8112125" y="3933825"/>
            <a:ext cx="2305050" cy="954088"/>
          </a:xfrm>
          <a:prstGeom prst="rect">
            <a:avLst/>
          </a:prstGeom>
          <a:no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defRPr/>
            </a:pPr>
            <a:r>
              <a:rPr lang="ru-RU" altLang="ru-RU" sz="2000" dirty="0">
                <a:effectLst>
                  <a:outerShdw blurRad="38100" dist="38100" dir="2700000" algn="tl">
                    <a:srgbClr val="000000">
                      <a:alpha val="43137"/>
                    </a:srgbClr>
                  </a:outerShdw>
                </a:effectLst>
              </a:rPr>
              <a:t>«Сосуд </a:t>
            </a:r>
            <a:r>
              <a:rPr lang="ru-RU" altLang="ru-RU" sz="2000" dirty="0" err="1">
                <a:effectLst>
                  <a:outerShdw blurRad="38100" dist="38100" dir="2700000" algn="tl">
                    <a:srgbClr val="000000">
                      <a:alpha val="43137"/>
                    </a:srgbClr>
                  </a:outerShdw>
                </a:effectLst>
              </a:rPr>
              <a:t>самоценности</a:t>
            </a:r>
            <a:r>
              <a:rPr lang="ru-RU" altLang="ru-RU" sz="2000" dirty="0">
                <a:effectLst>
                  <a:outerShdw blurRad="38100" dist="38100" dir="2700000" algn="tl">
                    <a:srgbClr val="000000">
                      <a:alpha val="43137"/>
                    </a:srgbClr>
                  </a:outerShdw>
                </a:effectLst>
              </a:rPr>
              <a:t>»</a:t>
            </a:r>
          </a:p>
          <a:p>
            <a:pPr eaLnBrk="1" hangingPunct="1">
              <a:spcBef>
                <a:spcPct val="0"/>
              </a:spcBef>
              <a:buClrTx/>
              <a:buSzTx/>
              <a:buFontTx/>
              <a:buNone/>
              <a:defRPr/>
            </a:pPr>
            <a:endParaRPr lang="ru-RU" altLang="ru-RU" sz="1600" dirty="0"/>
          </a:p>
        </p:txBody>
      </p:sp>
      <p:sp>
        <p:nvSpPr>
          <p:cNvPr id="67610" name="Text Box 27"/>
          <p:cNvSpPr txBox="1">
            <a:spLocks noChangeArrowheads="1"/>
          </p:cNvSpPr>
          <p:nvPr/>
        </p:nvSpPr>
        <p:spPr bwMode="auto">
          <a:xfrm>
            <a:off x="8183563" y="4868863"/>
            <a:ext cx="1727200" cy="400050"/>
          </a:xfrm>
          <a:prstGeom prst="rect">
            <a:avLst/>
          </a:prstGeom>
          <a:no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defRPr/>
            </a:pPr>
            <a:r>
              <a:rPr lang="ru-RU" altLang="ru-RU" sz="2000" dirty="0">
                <a:effectLst>
                  <a:outerShdw blurRad="38100" dist="38100" dir="2700000" algn="tl">
                    <a:srgbClr val="000000">
                      <a:alpha val="43137"/>
                    </a:srgbClr>
                  </a:outerShdw>
                </a:effectLst>
              </a:rPr>
              <a:t>«Сосуд»</a:t>
            </a:r>
          </a:p>
        </p:txBody>
      </p:sp>
      <p:sp>
        <p:nvSpPr>
          <p:cNvPr id="67611" name="Text Box 28"/>
          <p:cNvSpPr txBox="1">
            <a:spLocks noChangeArrowheads="1"/>
          </p:cNvSpPr>
          <p:nvPr/>
        </p:nvSpPr>
        <p:spPr bwMode="auto">
          <a:xfrm>
            <a:off x="8401050" y="5300664"/>
            <a:ext cx="1727200" cy="708025"/>
          </a:xfrm>
          <a:prstGeom prst="rect">
            <a:avLst/>
          </a:prstGeom>
          <a:no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defRPr/>
            </a:pPr>
            <a:r>
              <a:rPr lang="ru-RU" altLang="ru-RU" sz="2000" dirty="0">
                <a:effectLst>
                  <a:outerShdw blurRad="38100" dist="38100" dir="2700000" algn="tl">
                    <a:srgbClr val="000000">
                      <a:alpha val="43137"/>
                    </a:srgbClr>
                  </a:outerShdw>
                </a:effectLst>
              </a:rPr>
              <a:t>«Дерево»</a:t>
            </a:r>
          </a:p>
          <a:p>
            <a:pPr eaLnBrk="1" hangingPunct="1">
              <a:spcBef>
                <a:spcPct val="0"/>
              </a:spcBef>
              <a:buClrTx/>
              <a:buSzTx/>
              <a:buFontTx/>
              <a:buNone/>
              <a:defRPr/>
            </a:pPr>
            <a:endParaRPr lang="ru-RU" altLang="ru-RU" sz="2000" dirty="0">
              <a:solidFill>
                <a:srgbClr val="FFFFFF"/>
              </a:solidFill>
              <a:effectLst>
                <a:outerShdw blurRad="38100" dist="38100" dir="2700000" algn="tl">
                  <a:srgbClr val="000000">
                    <a:alpha val="43137"/>
                  </a:srgbClr>
                </a:outerShdw>
              </a:effectLst>
            </a:endParaRPr>
          </a:p>
        </p:txBody>
      </p:sp>
      <p:sp>
        <p:nvSpPr>
          <p:cNvPr id="27" name="Скругленный прямоугольник 26"/>
          <p:cNvSpPr/>
          <p:nvPr/>
        </p:nvSpPr>
        <p:spPr>
          <a:xfrm>
            <a:off x="1919288" y="4652964"/>
            <a:ext cx="2736850" cy="1368425"/>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sz="2000" dirty="0">
                <a:solidFill>
                  <a:schemeClr val="bg1"/>
                </a:solidFill>
              </a:rPr>
              <a:t>3 круга ресурсов – как стратегия поведения</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3C2E687-350F-4E26-F5F2-6DD5C3090E46}"/>
              </a:ext>
            </a:extLst>
          </p:cNvPr>
          <p:cNvSpPr>
            <a:spLocks noGrp="1"/>
          </p:cNvSpPr>
          <p:nvPr>
            <p:ph type="title"/>
          </p:nvPr>
        </p:nvSpPr>
        <p:spPr>
          <a:xfrm>
            <a:off x="550843" y="230188"/>
            <a:ext cx="7293168" cy="1334207"/>
          </a:xfrm>
        </p:spPr>
        <p:txBody>
          <a:bodyPr/>
          <a:lstStyle/>
          <a:p>
            <a:pPr algn="l"/>
            <a:r>
              <a:rPr lang="ru-RU" sz="3200" b="1" dirty="0">
                <a:solidFill>
                  <a:srgbClr val="00B050"/>
                </a:solidFill>
              </a:rPr>
              <a:t>Технология </a:t>
            </a:r>
            <a:r>
              <a:rPr lang="ru-RU" sz="3200" b="1" dirty="0" err="1">
                <a:solidFill>
                  <a:srgbClr val="00B050"/>
                </a:solidFill>
              </a:rPr>
              <a:t>здоровьесбережения</a:t>
            </a:r>
            <a:r>
              <a:rPr lang="ru-RU" sz="3200" b="1" dirty="0">
                <a:solidFill>
                  <a:srgbClr val="00B050"/>
                </a:solidFill>
              </a:rPr>
              <a:t> школьников в процессе учебной деятельности</a:t>
            </a:r>
          </a:p>
        </p:txBody>
      </p:sp>
      <p:sp>
        <p:nvSpPr>
          <p:cNvPr id="3" name="Объект 2">
            <a:extLst>
              <a:ext uri="{FF2B5EF4-FFF2-40B4-BE49-F238E27FC236}">
                <a16:creationId xmlns:a16="http://schemas.microsoft.com/office/drawing/2014/main" xmlns="" id="{D76C38BD-85A3-5D9F-EE60-8D8FF4023542}"/>
              </a:ext>
            </a:extLst>
          </p:cNvPr>
          <p:cNvSpPr>
            <a:spLocks noGrp="1"/>
          </p:cNvSpPr>
          <p:nvPr>
            <p:ph idx="1"/>
          </p:nvPr>
        </p:nvSpPr>
        <p:spPr>
          <a:xfrm>
            <a:off x="258898" y="1883884"/>
            <a:ext cx="4562325" cy="4743928"/>
          </a:xfrm>
        </p:spPr>
        <p:txBody>
          <a:bodyPr/>
          <a:lstStyle/>
          <a:p>
            <a:pPr algn="just"/>
            <a:r>
              <a:rPr lang="ru-RU" dirty="0"/>
              <a:t>Центральное противоречие воспитания и образования:</a:t>
            </a:r>
          </a:p>
          <a:p>
            <a:pPr marL="0" indent="0" algn="just">
              <a:buNone/>
            </a:pPr>
            <a:r>
              <a:rPr lang="ru-RU" dirty="0"/>
              <a:t>накопление критической массы несоответствия между </a:t>
            </a:r>
            <a:r>
              <a:rPr lang="ru-RU" dirty="0" err="1"/>
              <a:t>биосоциокультурной</a:t>
            </a:r>
            <a:r>
              <a:rPr lang="ru-RU" dirty="0"/>
              <a:t> средой существования современного человека и механизмами его </a:t>
            </a:r>
            <a:r>
              <a:rPr lang="ru-RU" dirty="0" err="1"/>
              <a:t>нейропсихосоматической</a:t>
            </a:r>
            <a:r>
              <a:rPr lang="ru-RU" dirty="0"/>
              <a:t> организации.</a:t>
            </a:r>
          </a:p>
        </p:txBody>
      </p:sp>
      <p:pic>
        <p:nvPicPr>
          <p:cNvPr id="5" name="Рисунок 4" descr="Изображение выглядит как текст, дерево, багет, канцтовары&#10;&#10;Автоматически созданное описание">
            <a:extLst>
              <a:ext uri="{FF2B5EF4-FFF2-40B4-BE49-F238E27FC236}">
                <a16:creationId xmlns:a16="http://schemas.microsoft.com/office/drawing/2014/main" xmlns="" id="{2105B0B4-F306-0BF9-2BE6-F628BEC5656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44011" y="-230188"/>
            <a:ext cx="4849683" cy="6858000"/>
          </a:xfrm>
          <a:prstGeom prst="rect">
            <a:avLst/>
          </a:prstGeom>
        </p:spPr>
      </p:pic>
      <p:pic>
        <p:nvPicPr>
          <p:cNvPr id="7" name="Рисунок 6" descr="Изображение выглядит как текст, багет, дерево, печать&#10;&#10;Автоматически созданное описание">
            <a:extLst>
              <a:ext uri="{FF2B5EF4-FFF2-40B4-BE49-F238E27FC236}">
                <a16:creationId xmlns:a16="http://schemas.microsoft.com/office/drawing/2014/main" xmlns="" id="{51AB313C-1F5A-A24F-C8BC-9AA7DF3D2C1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45937" y="1288974"/>
            <a:ext cx="4849683" cy="6858000"/>
          </a:xfrm>
          <a:prstGeom prst="rect">
            <a:avLst/>
          </a:prstGeom>
        </p:spPr>
      </p:pic>
    </p:spTree>
    <p:extLst>
      <p:ext uri="{BB962C8B-B14F-4D97-AF65-F5344CB8AC3E}">
        <p14:creationId xmlns:p14="http://schemas.microsoft.com/office/powerpoint/2010/main" xmlns="" val="15056261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CF972EC-61FC-763E-6F24-840E748CC22E}"/>
              </a:ext>
            </a:extLst>
          </p:cNvPr>
          <p:cNvSpPr>
            <a:spLocks noGrp="1"/>
          </p:cNvSpPr>
          <p:nvPr>
            <p:ph type="title"/>
          </p:nvPr>
        </p:nvSpPr>
        <p:spPr>
          <a:xfrm>
            <a:off x="187288" y="230188"/>
            <a:ext cx="11166512" cy="926583"/>
          </a:xfrm>
        </p:spPr>
        <p:txBody>
          <a:bodyPr/>
          <a:lstStyle/>
          <a:p>
            <a:pPr algn="ctr"/>
            <a:r>
              <a:rPr lang="ru-RU" sz="3200" b="1" dirty="0">
                <a:solidFill>
                  <a:schemeClr val="accent1"/>
                </a:solidFill>
              </a:rPr>
              <a:t>Связь ВОСПИТАНИЯ   и   ОБУЧЕНИЯ</a:t>
            </a:r>
            <a:r>
              <a:rPr lang="ru-RU" sz="3200" b="1" dirty="0">
                <a:solidFill>
                  <a:srgbClr val="C00000"/>
                </a:solidFill>
              </a:rPr>
              <a:t/>
            </a:r>
            <a:br>
              <a:rPr lang="ru-RU" sz="3200" b="1" dirty="0">
                <a:solidFill>
                  <a:srgbClr val="C00000"/>
                </a:solidFill>
              </a:rPr>
            </a:br>
            <a:r>
              <a:rPr lang="ru-RU" sz="3200" b="1" dirty="0">
                <a:solidFill>
                  <a:srgbClr val="C00000"/>
                </a:solidFill>
              </a:rPr>
              <a:t>ЗОТ – здоровьесберегающая образовательная технология</a:t>
            </a:r>
          </a:p>
        </p:txBody>
      </p:sp>
      <p:sp>
        <p:nvSpPr>
          <p:cNvPr id="3" name="Объект 2">
            <a:extLst>
              <a:ext uri="{FF2B5EF4-FFF2-40B4-BE49-F238E27FC236}">
                <a16:creationId xmlns:a16="http://schemas.microsoft.com/office/drawing/2014/main" xmlns="" id="{C8111C14-4F5B-C2DC-DF9A-1ABE7D1314ED}"/>
              </a:ext>
            </a:extLst>
          </p:cNvPr>
          <p:cNvSpPr>
            <a:spLocks noGrp="1"/>
          </p:cNvSpPr>
          <p:nvPr>
            <p:ph idx="1"/>
          </p:nvPr>
        </p:nvSpPr>
        <p:spPr>
          <a:xfrm>
            <a:off x="1" y="1156772"/>
            <a:ext cx="5288096" cy="5471040"/>
          </a:xfrm>
        </p:spPr>
        <p:txBody>
          <a:bodyPr/>
          <a:lstStyle/>
          <a:p>
            <a:pPr algn="just"/>
            <a:r>
              <a:rPr lang="ru-RU" dirty="0"/>
              <a:t>Нужна принципиальная смена педагогической парадигмы, которая позволит овладевать метазнаниями (знаниями о том, как надо получать знания) в процессе удовлетворения естественных потребностей в познании себя и окружающего мира.</a:t>
            </a:r>
          </a:p>
          <a:p>
            <a:pPr algn="just"/>
            <a:r>
              <a:rPr lang="ru-RU" dirty="0"/>
              <a:t>Основная нагрузка в этом случае придется на 1-4 классы (</a:t>
            </a:r>
            <a:r>
              <a:rPr lang="ru-RU" i="1" dirty="0" err="1"/>
              <a:t>ортобиотика</a:t>
            </a:r>
            <a:r>
              <a:rPr lang="ru-RU" dirty="0"/>
              <a:t>; танцы, театр, рисование, каллиграфия и т.п.)</a:t>
            </a:r>
          </a:p>
        </p:txBody>
      </p:sp>
      <p:sp>
        <p:nvSpPr>
          <p:cNvPr id="4" name="Прямоугольник 3">
            <a:extLst>
              <a:ext uri="{FF2B5EF4-FFF2-40B4-BE49-F238E27FC236}">
                <a16:creationId xmlns:a16="http://schemas.microsoft.com/office/drawing/2014/main" xmlns="" id="{862125AE-E0C9-72FC-CF73-278673D95F13}"/>
              </a:ext>
            </a:extLst>
          </p:cNvPr>
          <p:cNvSpPr/>
          <p:nvPr/>
        </p:nvSpPr>
        <p:spPr>
          <a:xfrm>
            <a:off x="6180462" y="2379902"/>
            <a:ext cx="5552501" cy="1200325"/>
          </a:xfrm>
          <a:prstGeom prst="rect">
            <a:avLst/>
          </a:prstGeom>
          <a:solidFill>
            <a:srgbClr val="FFFFFF"/>
          </a:solidFill>
          <a:ln w="25400" cap="flat">
            <a:solidFill>
              <a:srgbClr val="4472C4"/>
            </a:solidFill>
            <a:prstDash val="solid"/>
            <a:bevel/>
          </a:ln>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342900" marR="0" indent="-342900" algn="l" defTabSz="914400" rtl="0" fontAlgn="auto" latinLnBrk="1" hangingPunct="0">
              <a:lnSpc>
                <a:spcPct val="100000"/>
              </a:lnSpc>
              <a:spcBef>
                <a:spcPts val="0"/>
              </a:spcBef>
              <a:spcAft>
                <a:spcPts val="0"/>
              </a:spcAft>
              <a:buClrTx/>
              <a:buSzTx/>
              <a:buFontTx/>
              <a:buAutoNum type="arabicPeriod"/>
            </a:pPr>
            <a:r>
              <a:rPr kumimoji="0" lang="en-US" sz="1800" b="0" i="0" u="none" strike="noStrike" cap="none" spc="0" normalizeH="0" baseline="0" dirty="0">
                <a:ln>
                  <a:noFill/>
                </a:ln>
                <a:solidFill>
                  <a:srgbClr val="000000"/>
                </a:solidFill>
                <a:effectLst/>
                <a:uFillTx/>
                <a:latin typeface="+mj-lt"/>
                <a:ea typeface="+mj-ea"/>
                <a:cs typeface="+mj-cs"/>
                <a:sym typeface="Helvetica Neue"/>
              </a:rPr>
              <a:t>PQ</a:t>
            </a:r>
          </a:p>
          <a:p>
            <a:pPr marL="342900" marR="0" indent="-342900" algn="l" defTabSz="914400" rtl="0" fontAlgn="auto" latinLnBrk="1" hangingPunct="0">
              <a:lnSpc>
                <a:spcPct val="100000"/>
              </a:lnSpc>
              <a:spcBef>
                <a:spcPts val="0"/>
              </a:spcBef>
              <a:spcAft>
                <a:spcPts val="0"/>
              </a:spcAft>
              <a:buClrTx/>
              <a:buSzTx/>
              <a:buFontTx/>
              <a:buAutoNum type="arabicPeriod"/>
            </a:pPr>
            <a:r>
              <a:rPr lang="en-US" dirty="0">
                <a:solidFill>
                  <a:srgbClr val="000000"/>
                </a:solidFill>
                <a:latin typeface="+mj-lt"/>
                <a:ea typeface="+mj-ea"/>
                <a:cs typeface="+mj-cs"/>
              </a:rPr>
              <a:t>IQ</a:t>
            </a:r>
          </a:p>
          <a:p>
            <a:pPr marL="342900" marR="0" indent="-342900" algn="l" defTabSz="914400" rtl="0" fontAlgn="auto" latinLnBrk="1" hangingPunct="0">
              <a:lnSpc>
                <a:spcPct val="100000"/>
              </a:lnSpc>
              <a:spcBef>
                <a:spcPts val="0"/>
              </a:spcBef>
              <a:spcAft>
                <a:spcPts val="0"/>
              </a:spcAft>
              <a:buClrTx/>
              <a:buSzTx/>
              <a:buFontTx/>
              <a:buAutoNum type="arabicPeriod"/>
            </a:pPr>
            <a:r>
              <a:rPr kumimoji="0" lang="en-US" sz="1800" b="0" i="0" u="none" strike="noStrike" cap="none" spc="0" normalizeH="0" baseline="0" dirty="0">
                <a:ln>
                  <a:noFill/>
                </a:ln>
                <a:solidFill>
                  <a:srgbClr val="000000"/>
                </a:solidFill>
                <a:effectLst/>
                <a:uFillTx/>
                <a:latin typeface="+mj-lt"/>
                <a:ea typeface="+mj-ea"/>
                <a:cs typeface="+mj-cs"/>
                <a:sym typeface="Helvetica Neue"/>
              </a:rPr>
              <a:t>EQ</a:t>
            </a:r>
          </a:p>
          <a:p>
            <a:pPr marL="342900" marR="0" indent="-342900" algn="l" defTabSz="914400" rtl="0" fontAlgn="auto" latinLnBrk="1" hangingPunct="0">
              <a:lnSpc>
                <a:spcPct val="100000"/>
              </a:lnSpc>
              <a:spcBef>
                <a:spcPts val="0"/>
              </a:spcBef>
              <a:spcAft>
                <a:spcPts val="0"/>
              </a:spcAft>
              <a:buClrTx/>
              <a:buSzTx/>
              <a:buFontTx/>
              <a:buAutoNum type="arabicPeriod"/>
            </a:pPr>
            <a:r>
              <a:rPr lang="en-US" dirty="0">
                <a:solidFill>
                  <a:srgbClr val="000000"/>
                </a:solidFill>
                <a:latin typeface="+mj-lt"/>
                <a:ea typeface="+mj-ea"/>
                <a:cs typeface="+mj-cs"/>
              </a:rPr>
              <a:t>SQ</a:t>
            </a:r>
            <a:endParaRPr kumimoji="0" lang="ru-RU" sz="1800" b="0" i="0" u="none" strike="noStrike" cap="none" spc="0" normalizeH="0" baseline="0" dirty="0">
              <a:ln>
                <a:noFill/>
              </a:ln>
              <a:solidFill>
                <a:srgbClr val="000000"/>
              </a:solidFill>
              <a:effectLst/>
              <a:uFillTx/>
              <a:latin typeface="+mj-lt"/>
              <a:ea typeface="+mj-ea"/>
              <a:cs typeface="+mj-cs"/>
              <a:sym typeface="Helvetica Neue"/>
            </a:endParaRPr>
          </a:p>
        </p:txBody>
      </p:sp>
      <p:pic>
        <p:nvPicPr>
          <p:cNvPr id="1026" name="Picture 2">
            <a:extLst>
              <a:ext uri="{FF2B5EF4-FFF2-40B4-BE49-F238E27FC236}">
                <a16:creationId xmlns:a16="http://schemas.microsoft.com/office/drawing/2014/main" xmlns="" id="{CD25F65E-F08F-F052-E40D-915CA069A05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05263" y="1382034"/>
            <a:ext cx="5727700" cy="5020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2173464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DB247F5-A081-DCD0-AF01-0C9E717A6436}"/>
              </a:ext>
            </a:extLst>
          </p:cNvPr>
          <p:cNvSpPr>
            <a:spLocks noGrp="1"/>
          </p:cNvSpPr>
          <p:nvPr>
            <p:ph type="title"/>
          </p:nvPr>
        </p:nvSpPr>
        <p:spPr/>
        <p:txBody>
          <a:bodyPr/>
          <a:lstStyle/>
          <a:p>
            <a:endParaRPr lang="ru-RU"/>
          </a:p>
        </p:txBody>
      </p:sp>
      <p:pic>
        <p:nvPicPr>
          <p:cNvPr id="3074" name="Picture 2">
            <a:extLst>
              <a:ext uri="{FF2B5EF4-FFF2-40B4-BE49-F238E27FC236}">
                <a16:creationId xmlns:a16="http://schemas.microsoft.com/office/drawing/2014/main" xmlns="" id="{14694B17-F4E1-63E9-2A0A-9DF34962BDC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8009874" cy="6955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a:extLst>
              <a:ext uri="{FF2B5EF4-FFF2-40B4-BE49-F238E27FC236}">
                <a16:creationId xmlns:a16="http://schemas.microsoft.com/office/drawing/2014/main" xmlns="" id="{756D1221-8BD6-B9A7-C324-1AD2D030719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58908" y="338348"/>
            <a:ext cx="3343926" cy="5908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4019098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A4D149E-78D9-66CE-BC51-98A8A938A4BA}"/>
              </a:ext>
            </a:extLst>
          </p:cNvPr>
          <p:cNvSpPr>
            <a:spLocks noGrp="1"/>
          </p:cNvSpPr>
          <p:nvPr>
            <p:ph type="title"/>
          </p:nvPr>
        </p:nvSpPr>
        <p:spPr>
          <a:xfrm>
            <a:off x="4043189" y="230190"/>
            <a:ext cx="7810960" cy="683368"/>
          </a:xfrm>
        </p:spPr>
        <p:txBody>
          <a:bodyPr/>
          <a:lstStyle/>
          <a:p>
            <a:pPr algn="ctr"/>
            <a:r>
              <a:rPr lang="ru-RU" sz="3200" b="1" dirty="0">
                <a:solidFill>
                  <a:srgbClr val="FF0000"/>
                </a:solidFill>
              </a:rPr>
              <a:t>Воспитать личность может только другая личность</a:t>
            </a:r>
          </a:p>
        </p:txBody>
      </p:sp>
      <p:pic>
        <p:nvPicPr>
          <p:cNvPr id="5" name="Объект 4" descr="Изображение выглядит как текст, книга, Шрифт, Прямоугольник&#10;&#10;Автоматически созданное описание">
            <a:extLst>
              <a:ext uri="{FF2B5EF4-FFF2-40B4-BE49-F238E27FC236}">
                <a16:creationId xmlns:a16="http://schemas.microsoft.com/office/drawing/2014/main" xmlns="" id="{C8828579-9602-34A2-D51A-461D435AB90D}"/>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33821"/>
            <a:ext cx="3610286" cy="5187326"/>
          </a:xfrm>
        </p:spPr>
      </p:pic>
      <p:pic>
        <p:nvPicPr>
          <p:cNvPr id="7" name="Рисунок 6" descr="Изображение выглядит как текст, книга, канцтовары, бумага&#10;&#10;Автоматически созданное описание">
            <a:extLst>
              <a:ext uri="{FF2B5EF4-FFF2-40B4-BE49-F238E27FC236}">
                <a16:creationId xmlns:a16="http://schemas.microsoft.com/office/drawing/2014/main" xmlns="" id="{49ECDF2D-263E-199D-C643-E4668976DC7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5143" y="1210365"/>
            <a:ext cx="4038850" cy="5855466"/>
          </a:xfrm>
          <a:prstGeom prst="rect">
            <a:avLst/>
          </a:prstGeom>
        </p:spPr>
      </p:pic>
      <p:pic>
        <p:nvPicPr>
          <p:cNvPr id="9" name="Рисунок 8" descr="Изображение выглядит как текст, визитная карточка&#10;&#10;Автоматически созданное описание">
            <a:extLst>
              <a:ext uri="{FF2B5EF4-FFF2-40B4-BE49-F238E27FC236}">
                <a16:creationId xmlns:a16="http://schemas.microsoft.com/office/drawing/2014/main" xmlns="" id="{A30A3AC2-C785-E4AA-7639-C395C75EC09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24568" y="1371374"/>
            <a:ext cx="4274900" cy="5855465"/>
          </a:xfrm>
          <a:prstGeom prst="rect">
            <a:avLst/>
          </a:prstGeom>
        </p:spPr>
      </p:pic>
      <p:pic>
        <p:nvPicPr>
          <p:cNvPr id="11" name="Рисунок 10" descr="Изображение выглядит как текст, снимок экрана, Прямоугольник, дизайн&#10;&#10;Автоматически созданное описание">
            <a:extLst>
              <a:ext uri="{FF2B5EF4-FFF2-40B4-BE49-F238E27FC236}">
                <a16:creationId xmlns:a16="http://schemas.microsoft.com/office/drawing/2014/main" xmlns="" id="{AA5FDFC9-CF11-13A5-7488-5F9D34B3C28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188081" y="1210365"/>
            <a:ext cx="4849683" cy="6858000"/>
          </a:xfrm>
          <a:prstGeom prst="rect">
            <a:avLst/>
          </a:prstGeom>
        </p:spPr>
      </p:pic>
    </p:spTree>
    <p:extLst>
      <p:ext uri="{BB962C8B-B14F-4D97-AF65-F5344CB8AC3E}">
        <p14:creationId xmlns:p14="http://schemas.microsoft.com/office/powerpoint/2010/main" xmlns="" val="14820269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2BFCB6A-3F18-C587-E088-CAB44786F091}"/>
              </a:ext>
            </a:extLst>
          </p:cNvPr>
          <p:cNvSpPr>
            <a:spLocks noGrp="1"/>
          </p:cNvSpPr>
          <p:nvPr>
            <p:ph type="title"/>
          </p:nvPr>
        </p:nvSpPr>
        <p:spPr>
          <a:xfrm>
            <a:off x="694063" y="638978"/>
            <a:ext cx="6169445" cy="1013551"/>
          </a:xfrm>
        </p:spPr>
        <p:txBody>
          <a:bodyPr/>
          <a:lstStyle/>
          <a:p>
            <a:pPr algn="ctr"/>
            <a:r>
              <a:rPr lang="ru-RU" sz="3200" b="1" dirty="0">
                <a:solidFill>
                  <a:srgbClr val="FF0000"/>
                </a:solidFill>
              </a:rPr>
              <a:t/>
            </a:r>
            <a:br>
              <a:rPr lang="ru-RU" sz="3200" b="1" dirty="0">
                <a:solidFill>
                  <a:srgbClr val="FF0000"/>
                </a:solidFill>
              </a:rPr>
            </a:br>
            <a:r>
              <a:rPr lang="ru-RU" sz="3200" b="1" dirty="0">
                <a:solidFill>
                  <a:srgbClr val="00B050"/>
                </a:solidFill>
              </a:rPr>
              <a:t>Курсы по переподготовке кафедры комплексной безопасности и </a:t>
            </a:r>
            <a:r>
              <a:rPr lang="ru-RU" sz="3200" b="1" dirty="0" err="1">
                <a:solidFill>
                  <a:srgbClr val="00B050"/>
                </a:solidFill>
              </a:rPr>
              <a:t>здоровьесбережения</a:t>
            </a:r>
            <a:r>
              <a:rPr lang="ru-RU" sz="3200" b="1" dirty="0">
                <a:solidFill>
                  <a:srgbClr val="00B050"/>
                </a:solidFill>
              </a:rPr>
              <a:t>  КУРО</a:t>
            </a:r>
            <a:r>
              <a:rPr lang="ru-RU" sz="3200" b="1" dirty="0">
                <a:solidFill>
                  <a:schemeClr val="accent6">
                    <a:lumMod val="50000"/>
                  </a:schemeClr>
                </a:solidFill>
              </a:rPr>
              <a:t/>
            </a:r>
            <a:br>
              <a:rPr lang="ru-RU" sz="3200" b="1" dirty="0">
                <a:solidFill>
                  <a:schemeClr val="accent6">
                    <a:lumMod val="50000"/>
                  </a:schemeClr>
                </a:solidFill>
              </a:rPr>
            </a:br>
            <a:endParaRPr lang="ru-RU" sz="3200" b="1" dirty="0">
              <a:solidFill>
                <a:schemeClr val="accent6">
                  <a:lumMod val="50000"/>
                </a:schemeClr>
              </a:solidFill>
            </a:endParaRPr>
          </a:p>
        </p:txBody>
      </p:sp>
      <p:sp>
        <p:nvSpPr>
          <p:cNvPr id="3" name="Объект 2">
            <a:extLst>
              <a:ext uri="{FF2B5EF4-FFF2-40B4-BE49-F238E27FC236}">
                <a16:creationId xmlns:a16="http://schemas.microsoft.com/office/drawing/2014/main" xmlns="" id="{D96B14F9-0706-5282-5976-8FF48C543E9D}"/>
              </a:ext>
            </a:extLst>
          </p:cNvPr>
          <p:cNvSpPr>
            <a:spLocks noGrp="1"/>
          </p:cNvSpPr>
          <p:nvPr>
            <p:ph idx="1"/>
          </p:nvPr>
        </p:nvSpPr>
        <p:spPr>
          <a:xfrm>
            <a:off x="838199" y="1729648"/>
            <a:ext cx="6025309" cy="4676662"/>
          </a:xfrm>
        </p:spPr>
        <p:txBody>
          <a:bodyPr/>
          <a:lstStyle/>
          <a:p>
            <a:endParaRPr lang="ru-RU" dirty="0"/>
          </a:p>
          <a:p>
            <a:r>
              <a:rPr lang="ru-RU" dirty="0"/>
              <a:t>«Конфликтология» – 388ч.</a:t>
            </a:r>
          </a:p>
          <a:p>
            <a:pPr marL="0" indent="0">
              <a:buNone/>
            </a:pPr>
            <a:endParaRPr lang="ru-RU" dirty="0"/>
          </a:p>
          <a:p>
            <a:r>
              <a:rPr lang="ru-RU" dirty="0"/>
              <a:t>«Технология коучинга, медиации и организация консалтинга» - 388ч.</a:t>
            </a:r>
          </a:p>
          <a:p>
            <a:pPr marL="0" indent="0">
              <a:buNone/>
            </a:pPr>
            <a:endParaRPr lang="ru-RU" dirty="0"/>
          </a:p>
          <a:p>
            <a:r>
              <a:rPr lang="ru-RU" dirty="0"/>
              <a:t>Медиация в образовании: </a:t>
            </a:r>
            <a:r>
              <a:rPr lang="ru-RU" dirty="0" err="1"/>
              <a:t>конфликтологическая</a:t>
            </a:r>
            <a:r>
              <a:rPr lang="ru-RU" dirty="0"/>
              <a:t> компетентность» – 388ч.</a:t>
            </a:r>
          </a:p>
        </p:txBody>
      </p:sp>
      <p:pic>
        <p:nvPicPr>
          <p:cNvPr id="5" name="Рисунок 4" descr="Изображение выглядит как одежда, грифельная доска, Человеческое лицо, текст&#10;&#10;Автоматически созданное описание">
            <a:extLst>
              <a:ext uri="{FF2B5EF4-FFF2-40B4-BE49-F238E27FC236}">
                <a16:creationId xmlns:a16="http://schemas.microsoft.com/office/drawing/2014/main" xmlns="" id="{7C1E9F3E-DE39-D48A-F609-E7C624A66CC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1301" y="230189"/>
            <a:ext cx="4494882" cy="6280780"/>
          </a:xfrm>
          <a:prstGeom prst="rect">
            <a:avLst/>
          </a:prstGeom>
        </p:spPr>
      </p:pic>
    </p:spTree>
    <p:extLst>
      <p:ext uri="{BB962C8B-B14F-4D97-AF65-F5344CB8AC3E}">
        <p14:creationId xmlns:p14="http://schemas.microsoft.com/office/powerpoint/2010/main" xmlns="" val="21623811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81275DC-69BE-9EF1-1371-A0EAAD35B2FF}"/>
              </a:ext>
            </a:extLst>
          </p:cNvPr>
          <p:cNvSpPr>
            <a:spLocks noGrp="1"/>
          </p:cNvSpPr>
          <p:nvPr>
            <p:ph type="title"/>
          </p:nvPr>
        </p:nvSpPr>
        <p:spPr/>
        <p:txBody>
          <a:bodyPr/>
          <a:lstStyle/>
          <a:p>
            <a:endParaRPr lang="ru-RU"/>
          </a:p>
        </p:txBody>
      </p:sp>
      <p:sp>
        <p:nvSpPr>
          <p:cNvPr id="3" name="Текст 2">
            <a:extLst>
              <a:ext uri="{FF2B5EF4-FFF2-40B4-BE49-F238E27FC236}">
                <a16:creationId xmlns:a16="http://schemas.microsoft.com/office/drawing/2014/main" xmlns="" id="{99BF4099-09B6-C513-2268-169C1ADD2132}"/>
              </a:ext>
            </a:extLst>
          </p:cNvPr>
          <p:cNvSpPr>
            <a:spLocks noGrp="1"/>
          </p:cNvSpPr>
          <p:nvPr>
            <p:ph type="body" idx="1"/>
          </p:nvPr>
        </p:nvSpPr>
        <p:spPr/>
        <p:txBody>
          <a:bodyPr/>
          <a:lstStyle/>
          <a:p>
            <a:endParaRPr lang="ru-RU" dirty="0"/>
          </a:p>
        </p:txBody>
      </p:sp>
      <p:pic>
        <p:nvPicPr>
          <p:cNvPr id="5" name="Рисунок 4">
            <a:extLst>
              <a:ext uri="{FF2B5EF4-FFF2-40B4-BE49-F238E27FC236}">
                <a16:creationId xmlns:a16="http://schemas.microsoft.com/office/drawing/2014/main" xmlns="" id="{9FD6DACA-9F07-AE3B-DE2B-9557CCD503F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1931267" cy="6858000"/>
          </a:xfrm>
          <a:prstGeom prst="rect">
            <a:avLst/>
          </a:prstGeom>
        </p:spPr>
      </p:pic>
    </p:spTree>
    <p:extLst>
      <p:ext uri="{BB962C8B-B14F-4D97-AF65-F5344CB8AC3E}">
        <p14:creationId xmlns:p14="http://schemas.microsoft.com/office/powerpoint/2010/main" xmlns="" val="306671237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0505"/>
            <a:ext cx="10515600" cy="1080770"/>
          </a:xfrm>
        </p:spPr>
        <p:txBody>
          <a:bodyPr/>
          <a:lstStyle/>
          <a:p>
            <a:pPr algn="r"/>
            <a:r>
              <a:rPr lang="ru-RU" altLang="en-US" dirty="0">
                <a:solidFill>
                  <a:schemeClr val="accent1">
                    <a:lumMod val="75000"/>
                  </a:schemeClr>
                </a:solidFill>
              </a:rPr>
              <a:t>Цифровой мир</a:t>
            </a:r>
          </a:p>
        </p:txBody>
      </p:sp>
      <p:sp>
        <p:nvSpPr>
          <p:cNvPr id="3" name="Замещающее содержимое 2"/>
          <p:cNvSpPr>
            <a:spLocks noGrp="1"/>
          </p:cNvSpPr>
          <p:nvPr>
            <p:ph idx="1"/>
          </p:nvPr>
        </p:nvSpPr>
        <p:spPr>
          <a:xfrm>
            <a:off x="264405" y="143219"/>
            <a:ext cx="5530467" cy="5614962"/>
          </a:xfrm>
        </p:spPr>
        <p:txBody>
          <a:bodyPr/>
          <a:lstStyle/>
          <a:p>
            <a:endParaRPr lang="ru-RU" altLang="en-US" dirty="0"/>
          </a:p>
          <a:p>
            <a:r>
              <a:rPr lang="ru-RU" altLang="en-US" dirty="0"/>
              <a:t>Противоречия цифрового мира:</a:t>
            </a:r>
          </a:p>
          <a:p>
            <a:pPr marL="0" indent="0">
              <a:buNone/>
            </a:pPr>
            <a:r>
              <a:rPr lang="ru-RU" altLang="en-US" dirty="0"/>
              <a:t>- слабая привязанность к родителям и другим взрослым;</a:t>
            </a:r>
          </a:p>
          <a:p>
            <a:pPr marL="0" indent="0">
              <a:buNone/>
            </a:pPr>
            <a:r>
              <a:rPr lang="ru-RU" altLang="en-US" dirty="0"/>
              <a:t>- </a:t>
            </a:r>
            <a:r>
              <a:rPr lang="ru-RU" altLang="en-US" dirty="0" err="1"/>
              <a:t>клипповое</a:t>
            </a:r>
            <a:r>
              <a:rPr lang="ru-RU" altLang="en-US" dirty="0"/>
              <a:t> мышление;</a:t>
            </a:r>
          </a:p>
          <a:p>
            <a:pPr marL="0" indent="0">
              <a:buNone/>
            </a:pPr>
            <a:r>
              <a:rPr lang="ru-RU" altLang="en-US" dirty="0"/>
              <a:t>- разъединение с телом;</a:t>
            </a:r>
          </a:p>
          <a:p>
            <a:pPr marL="0" indent="0">
              <a:buNone/>
            </a:pPr>
            <a:r>
              <a:rPr lang="ru-RU" altLang="en-US" dirty="0"/>
              <a:t>- обедненная речь (57 слов);</a:t>
            </a:r>
          </a:p>
          <a:p>
            <a:pPr>
              <a:buFontTx/>
              <a:buChar char="-"/>
            </a:pPr>
            <a:r>
              <a:rPr lang="ru-RU" altLang="en-US" dirty="0"/>
              <a:t>ДИДАКТИЧЕСКИЙ КОНФЛИКТ - неуспех</a:t>
            </a:r>
            <a:endParaRPr lang="en-US" altLang="en-US" dirty="0"/>
          </a:p>
          <a:p>
            <a:pPr>
              <a:buFontTx/>
              <a:buChar char="-"/>
            </a:pPr>
            <a:r>
              <a:rPr lang="ru-RU" altLang="en-US" dirty="0"/>
              <a:t>Информационный, эмоциональный, экологический </a:t>
            </a:r>
            <a:r>
              <a:rPr lang="ru-RU" altLang="en-US" b="1" dirty="0">
                <a:solidFill>
                  <a:srgbClr val="FF0000"/>
                </a:solidFill>
              </a:rPr>
              <a:t>стресс</a:t>
            </a:r>
            <a:r>
              <a:rPr lang="ru-RU" altLang="en-US" dirty="0"/>
              <a:t> – нет способов адаптации (психофизика человека не готова)</a:t>
            </a:r>
          </a:p>
        </p:txBody>
      </p:sp>
      <p:pic>
        <p:nvPicPr>
          <p:cNvPr id="4" name="Изображение 3" descr="scale_1200"/>
          <p:cNvPicPr>
            <a:picLocks noChangeAspect="1"/>
          </p:cNvPicPr>
          <p:nvPr/>
        </p:nvPicPr>
        <p:blipFill>
          <a:blip r:embed="rId3" cstate="print"/>
          <a:stretch>
            <a:fillRect/>
          </a:stretch>
        </p:blipFill>
        <p:spPr>
          <a:xfrm>
            <a:off x="6939127" y="1230370"/>
            <a:ext cx="4551680" cy="5344795"/>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ltLang="en-US"/>
          </a:p>
        </p:txBody>
      </p:sp>
      <p:sp>
        <p:nvSpPr>
          <p:cNvPr id="3" name="Замещающий текст 2"/>
          <p:cNvSpPr>
            <a:spLocks noGrp="1"/>
          </p:cNvSpPr>
          <p:nvPr>
            <p:ph type="body" idx="1"/>
          </p:nvPr>
        </p:nvSpPr>
        <p:spPr>
          <a:xfrm>
            <a:off x="1524000" y="975677"/>
            <a:ext cx="9144000" cy="3255963"/>
          </a:xfrm>
        </p:spPr>
        <p:txBody>
          <a:bodyPr/>
          <a:lstStyle/>
          <a:p>
            <a:endParaRPr lang="ru-RU" altLang="en-US"/>
          </a:p>
        </p:txBody>
      </p:sp>
      <p:pic>
        <p:nvPicPr>
          <p:cNvPr id="4" name="Изображение 3" descr="scale_1200"/>
          <p:cNvPicPr>
            <a:picLocks noChangeAspect="1"/>
          </p:cNvPicPr>
          <p:nvPr/>
        </p:nvPicPr>
        <p:blipFill>
          <a:blip r:embed="rId3" cstate="print"/>
          <a:stretch>
            <a:fillRect/>
          </a:stretch>
        </p:blipFill>
        <p:spPr>
          <a:xfrm>
            <a:off x="0" y="64770"/>
            <a:ext cx="12119610" cy="672846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ltLang="en-US"/>
          </a:p>
        </p:txBody>
      </p:sp>
      <p:sp>
        <p:nvSpPr>
          <p:cNvPr id="3" name="Замещающий текст 2"/>
          <p:cNvSpPr>
            <a:spLocks noGrp="1"/>
          </p:cNvSpPr>
          <p:nvPr>
            <p:ph type="body" idx="1"/>
          </p:nvPr>
        </p:nvSpPr>
        <p:spPr/>
        <p:txBody>
          <a:bodyPr/>
          <a:lstStyle/>
          <a:p>
            <a:endParaRPr lang="ru-RU" altLang="en-US"/>
          </a:p>
        </p:txBody>
      </p:sp>
      <p:pic>
        <p:nvPicPr>
          <p:cNvPr id="4" name="Изображение 3" descr="Снимок"/>
          <p:cNvPicPr>
            <a:picLocks noChangeAspect="1"/>
          </p:cNvPicPr>
          <p:nvPr/>
        </p:nvPicPr>
        <p:blipFill>
          <a:blip r:embed="rId2" cstate="print"/>
          <a:stretch>
            <a:fillRect/>
          </a:stretch>
        </p:blipFill>
        <p:spPr>
          <a:xfrm>
            <a:off x="-280670" y="-295275"/>
            <a:ext cx="12815570" cy="7446645"/>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1E5E358-C9AD-9E30-FC89-A099D0816489}"/>
              </a:ext>
            </a:extLst>
          </p:cNvPr>
          <p:cNvSpPr>
            <a:spLocks noGrp="1"/>
          </p:cNvSpPr>
          <p:nvPr>
            <p:ph type="title"/>
          </p:nvPr>
        </p:nvSpPr>
        <p:spPr>
          <a:xfrm flipV="1">
            <a:off x="0" y="119534"/>
            <a:ext cx="11353800" cy="45719"/>
          </a:xfrm>
        </p:spPr>
        <p:txBody>
          <a:bodyPr/>
          <a:lstStyle/>
          <a:p>
            <a:pPr algn="r"/>
            <a:endParaRPr lang="ru-RU" sz="3600" b="1" dirty="0"/>
          </a:p>
        </p:txBody>
      </p:sp>
      <p:sp>
        <p:nvSpPr>
          <p:cNvPr id="3" name="Текст 2">
            <a:extLst>
              <a:ext uri="{FF2B5EF4-FFF2-40B4-BE49-F238E27FC236}">
                <a16:creationId xmlns:a16="http://schemas.microsoft.com/office/drawing/2014/main" xmlns="" id="{3ABA9D87-4163-5172-EF70-F60EEECB6EC7}"/>
              </a:ext>
            </a:extLst>
          </p:cNvPr>
          <p:cNvSpPr>
            <a:spLocks noGrp="1"/>
          </p:cNvSpPr>
          <p:nvPr>
            <p:ph type="body" idx="1"/>
          </p:nvPr>
        </p:nvSpPr>
        <p:spPr>
          <a:xfrm>
            <a:off x="591239" y="1003119"/>
            <a:ext cx="5428561" cy="5375648"/>
          </a:xfrm>
        </p:spPr>
        <p:txBody>
          <a:bodyPr/>
          <a:lstStyle/>
          <a:p>
            <a:endParaRPr lang="ru-RU" dirty="0"/>
          </a:p>
        </p:txBody>
      </p:sp>
      <p:pic>
        <p:nvPicPr>
          <p:cNvPr id="5" name="Рисунок 4" descr="Изображение выглядит как млекопитающее, динозавр, Компьютерная игра, Цифровая сборка&#10;&#10;Автоматически созданное описание">
            <a:extLst>
              <a:ext uri="{FF2B5EF4-FFF2-40B4-BE49-F238E27FC236}">
                <a16:creationId xmlns:a16="http://schemas.microsoft.com/office/drawing/2014/main" xmlns="" id="{A48F8015-A0AE-3BB4-B020-591DF6E66D6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44858" y="119533"/>
            <a:ext cx="4270872" cy="6773751"/>
          </a:xfrm>
          <a:prstGeom prst="rect">
            <a:avLst/>
          </a:prstGeom>
        </p:spPr>
      </p:pic>
      <p:pic>
        <p:nvPicPr>
          <p:cNvPr id="7" name="Рисунок 6" descr="Изображение выглядит как Человеческое лицо, человек, ребенок, начинающий ходить, мальчик&#10;&#10;Автоматически созданное описание">
            <a:extLst>
              <a:ext uri="{FF2B5EF4-FFF2-40B4-BE49-F238E27FC236}">
                <a16:creationId xmlns:a16="http://schemas.microsoft.com/office/drawing/2014/main" xmlns="" id="{CFE88B23-B312-A2E3-23DE-F8F2C83F590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158689" y="4450815"/>
            <a:ext cx="1443210" cy="1927952"/>
          </a:xfrm>
          <a:prstGeom prst="rect">
            <a:avLst/>
          </a:prstGeom>
        </p:spPr>
      </p:pic>
      <p:pic>
        <p:nvPicPr>
          <p:cNvPr id="9" name="Рисунок 8" descr="Изображение выглядит как текст, снимок экрана, Шрифт, число&#10;&#10;Автоматически созданное описание">
            <a:extLst>
              <a:ext uri="{FF2B5EF4-FFF2-40B4-BE49-F238E27FC236}">
                <a16:creationId xmlns:a16="http://schemas.microsoft.com/office/drawing/2014/main" xmlns="" id="{B88EDE91-4175-02E8-0508-EBB07D0302B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6270" y="0"/>
            <a:ext cx="7260116" cy="6893285"/>
          </a:xfrm>
          <a:prstGeom prst="rect">
            <a:avLst/>
          </a:prstGeom>
        </p:spPr>
      </p:pic>
    </p:spTree>
    <p:extLst>
      <p:ext uri="{BB962C8B-B14F-4D97-AF65-F5344CB8AC3E}">
        <p14:creationId xmlns:p14="http://schemas.microsoft.com/office/powerpoint/2010/main" xmlns="" val="10851944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90082" y="110170"/>
            <a:ext cx="6633561" cy="1364936"/>
          </a:xfrm>
        </p:spPr>
        <p:txBody>
          <a:bodyPr/>
          <a:lstStyle/>
          <a:p>
            <a:pPr algn="r"/>
            <a:r>
              <a:rPr lang="ru-RU" altLang="en-US" sz="3200" b="1" dirty="0">
                <a:solidFill>
                  <a:srgbClr val="FF0000"/>
                </a:solidFill>
                <a:sym typeface="+mn-ea"/>
              </a:rPr>
              <a:t>Кафедра комплексной безопасности и </a:t>
            </a:r>
            <a:r>
              <a:rPr lang="ru-RU" altLang="en-US" sz="3200" b="1" dirty="0" err="1">
                <a:solidFill>
                  <a:srgbClr val="FF0000"/>
                </a:solidFill>
                <a:sym typeface="+mn-ea"/>
              </a:rPr>
              <a:t>здоровьесбережения</a:t>
            </a:r>
            <a:r>
              <a:rPr lang="ru-RU" altLang="en-US" sz="3200" b="1" dirty="0">
                <a:solidFill>
                  <a:srgbClr val="FF0000"/>
                </a:solidFill>
                <a:sym typeface="+mn-ea"/>
              </a:rPr>
              <a:t> КУРО</a:t>
            </a:r>
          </a:p>
        </p:txBody>
      </p:sp>
      <p:sp>
        <p:nvSpPr>
          <p:cNvPr id="3" name="Замещающее содержимое 2"/>
          <p:cNvSpPr>
            <a:spLocks noGrp="1"/>
          </p:cNvSpPr>
          <p:nvPr>
            <p:ph idx="1"/>
          </p:nvPr>
        </p:nvSpPr>
        <p:spPr>
          <a:xfrm>
            <a:off x="341522" y="1475105"/>
            <a:ext cx="4461587" cy="5382895"/>
          </a:xfrm>
        </p:spPr>
        <p:txBody>
          <a:bodyPr/>
          <a:lstStyle/>
          <a:p>
            <a:endParaRPr lang="ru-RU" altLang="en-US" dirty="0"/>
          </a:p>
          <a:p>
            <a:endParaRPr lang="ru-RU" altLang="en-US" dirty="0"/>
          </a:p>
        </p:txBody>
      </p:sp>
      <p:pic>
        <p:nvPicPr>
          <p:cNvPr id="4" name="Изображение 3" descr="99709227_3"/>
          <p:cNvPicPr>
            <a:picLocks noChangeAspect="1"/>
          </p:cNvPicPr>
          <p:nvPr/>
        </p:nvPicPr>
        <p:blipFill>
          <a:blip r:embed="rId3" cstate="print"/>
          <a:stretch>
            <a:fillRect/>
          </a:stretch>
        </p:blipFill>
        <p:spPr>
          <a:xfrm>
            <a:off x="5138420" y="1475740"/>
            <a:ext cx="6096000" cy="5073015"/>
          </a:xfrm>
          <a:prstGeom prst="rect">
            <a:avLst/>
          </a:prstGeom>
        </p:spPr>
      </p:pic>
      <p:pic>
        <p:nvPicPr>
          <p:cNvPr id="6" name="Рисунок 5" descr="Изображение выглядит как текст, книга, Книжная обложка, роман&#10;&#10;Автоматически созданное описание">
            <a:extLst>
              <a:ext uri="{FF2B5EF4-FFF2-40B4-BE49-F238E27FC236}">
                <a16:creationId xmlns:a16="http://schemas.microsoft.com/office/drawing/2014/main" xmlns="" id="{49E5A659-026C-1B55-730A-A851E7EA04E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642" y="338383"/>
            <a:ext cx="4858439" cy="6289112"/>
          </a:xfrm>
          <a:prstGeom prst="rect">
            <a:avLst/>
          </a:prstGeom>
        </p:spPr>
      </p:pic>
      <p:sp>
        <p:nvSpPr>
          <p:cNvPr id="7" name="Овал 6">
            <a:extLst>
              <a:ext uri="{FF2B5EF4-FFF2-40B4-BE49-F238E27FC236}">
                <a16:creationId xmlns:a16="http://schemas.microsoft.com/office/drawing/2014/main" xmlns="" id="{BD898BFC-7305-3542-0EFE-D5813E41A50F}"/>
              </a:ext>
            </a:extLst>
          </p:cNvPr>
          <p:cNvSpPr/>
          <p:nvPr/>
        </p:nvSpPr>
        <p:spPr>
          <a:xfrm>
            <a:off x="6202496" y="5831882"/>
            <a:ext cx="4318612" cy="519345"/>
          </a:xfrm>
          <a:prstGeom prst="ellipse">
            <a:avLst/>
          </a:prstGeom>
          <a:solidFill>
            <a:srgbClr val="FFFFFF"/>
          </a:solidFill>
          <a:ln w="25400" cap="flat">
            <a:solidFill>
              <a:srgbClr val="4472C4"/>
            </a:solidFill>
            <a:prstDash val="solid"/>
            <a:bevel/>
          </a:ln>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1" hangingPunct="0">
              <a:lnSpc>
                <a:spcPct val="100000"/>
              </a:lnSpc>
              <a:spcBef>
                <a:spcPts val="0"/>
              </a:spcBef>
              <a:spcAft>
                <a:spcPts val="0"/>
              </a:spcAft>
              <a:buClrTx/>
              <a:buSzTx/>
              <a:buFontTx/>
              <a:buNone/>
            </a:pPr>
            <a:r>
              <a:rPr kumimoji="0" lang="ru-RU" sz="1800" b="1" i="0" u="none" strike="noStrike" cap="none" spc="0" normalizeH="0" baseline="0" dirty="0">
                <a:ln>
                  <a:noFill/>
                </a:ln>
                <a:solidFill>
                  <a:srgbClr val="FF0000"/>
                </a:solidFill>
                <a:effectLst/>
                <a:uFillTx/>
                <a:latin typeface="+mj-lt"/>
                <a:ea typeface="+mj-ea"/>
                <a:cs typeface="+mj-cs"/>
                <a:sym typeface="Helvetica Neue"/>
              </a:rPr>
              <a:t>ОРТОБИОТИКА</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Стресс</a:t>
            </a:r>
          </a:p>
        </p:txBody>
      </p:sp>
      <p:sp>
        <p:nvSpPr>
          <p:cNvPr id="3" name="Текст 2"/>
          <p:cNvSpPr>
            <a:spLocks noGrp="1"/>
          </p:cNvSpPr>
          <p:nvPr>
            <p:ph type="body" idx="1"/>
          </p:nvPr>
        </p:nvSpPr>
        <p:spPr>
          <a:xfrm>
            <a:off x="973394" y="1112704"/>
            <a:ext cx="5449440" cy="5420298"/>
          </a:xfrm>
        </p:spPr>
        <p:txBody>
          <a:bodyPr>
            <a:normAutofit/>
          </a:bodyPr>
          <a:lstStyle/>
          <a:p>
            <a:r>
              <a:rPr lang="ru-RU" sz="4000" dirty="0"/>
              <a:t>Быть в стрессе</a:t>
            </a:r>
          </a:p>
          <a:p>
            <a:r>
              <a:rPr lang="ru-RU" sz="4000" dirty="0"/>
              <a:t>Наблюдать за стрессом</a:t>
            </a:r>
          </a:p>
          <a:p>
            <a:r>
              <a:rPr lang="ru-RU" sz="4000" dirty="0"/>
              <a:t>Управлять стрессом </a:t>
            </a:r>
            <a:r>
              <a:rPr lang="ru-RU" sz="2400" i="1" dirty="0"/>
              <a:t>(адаптивные </a:t>
            </a:r>
            <a:r>
              <a:rPr lang="ru-RU" sz="2400" i="1" dirty="0" err="1"/>
              <a:t>копинг</a:t>
            </a:r>
            <a:r>
              <a:rPr lang="ru-RU" sz="2400" i="1" dirty="0"/>
              <a:t>-стратегии)</a:t>
            </a:r>
          </a:p>
          <a:p>
            <a:pPr marL="0" indent="0" algn="ctr">
              <a:buNone/>
            </a:pPr>
            <a:endParaRPr lang="ru-RU" altLang="en-US" sz="4000" i="1" dirty="0"/>
          </a:p>
          <a:p>
            <a:pPr marL="0" indent="0" algn="ctr">
              <a:buNone/>
            </a:pPr>
            <a:r>
              <a:rPr lang="ru-RU" altLang="en-US" sz="4000" i="1" dirty="0"/>
              <a:t>Нужно развитие интеллекта: </a:t>
            </a:r>
            <a:endParaRPr lang="ru-RU" altLang="en-US" sz="4000" dirty="0"/>
          </a:p>
          <a:p>
            <a:pPr marL="0" indent="0" algn="ctr">
              <a:buNone/>
            </a:pPr>
            <a:r>
              <a:rPr lang="en-US" altLang="en-US" sz="4000" b="1" dirty="0">
                <a:solidFill>
                  <a:srgbClr val="FF0000"/>
                </a:solidFill>
              </a:rPr>
              <a:t>IQ, PQ, SQ, EQ</a:t>
            </a:r>
          </a:p>
          <a:p>
            <a:endParaRPr lang="ru-RU" sz="4000"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88874" y="1293297"/>
            <a:ext cx="4064926" cy="4606057"/>
          </a:xfrm>
          <a:prstGeom prst="rect">
            <a:avLst/>
          </a:prstGeom>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472C4"/>
          </a:solidFill>
          <a:prstDash val="solid"/>
          <a:bevel/>
        </a:ln>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472C4"/>
          </a:solidFill>
          <a:prstDash val="solid"/>
          <a:bevel/>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472C4"/>
          </a:solidFill>
          <a:prstDash val="solid"/>
          <a:bevel/>
        </a:ln>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472C4"/>
          </a:solidFill>
          <a:prstDash val="solid"/>
          <a:bevel/>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2187</Words>
  <Application>Microsoft Office PowerPoint</Application>
  <PresentationFormat>Произвольный</PresentationFormat>
  <Paragraphs>143</Paragraphs>
  <Slides>25</Slides>
  <Notes>16</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Default</vt:lpstr>
      <vt:lpstr>Слайд 1</vt:lpstr>
      <vt:lpstr>Традиционное  ВОСПИТАНИЕ (ценности)  </vt:lpstr>
      <vt:lpstr>Слайд 3</vt:lpstr>
      <vt:lpstr>Цифровой мир</vt:lpstr>
      <vt:lpstr>Слайд 5</vt:lpstr>
      <vt:lpstr>Слайд 6</vt:lpstr>
      <vt:lpstr>Слайд 7</vt:lpstr>
      <vt:lpstr>Кафедра комплексной безопасности и здоровьесбережения КУРО</vt:lpstr>
      <vt:lpstr>Стресс</vt:lpstr>
      <vt:lpstr>  Пилотные и стажировочные площадки кафедры:   развитие EQ и SQ, чтобы понимать себя и других людей - насущная потребность сегодняшнего дня</vt:lpstr>
      <vt:lpstr>ДОУ                                   ЖИВЕМ  в  РАДОСТИ</vt:lpstr>
      <vt:lpstr>Начальная школа: ортобиотическое направление работы, где физическое, психическое и духовно-нравственное здоровье рассматривалось в единстве (визуализация, связь с телом, рефлексия).</vt:lpstr>
      <vt:lpstr>Слайд 13</vt:lpstr>
      <vt:lpstr>Конфликтология</vt:lpstr>
      <vt:lpstr>Средняя школа:  медиация  (как способ разрешения конфликта)</vt:lpstr>
      <vt:lpstr>Слайд 16</vt:lpstr>
      <vt:lpstr>Старшая школа</vt:lpstr>
      <vt:lpstr>Слайд 18</vt:lpstr>
      <vt:lpstr>Слайд 19</vt:lpstr>
      <vt:lpstr>Система психофизической саморегуляции для школьников </vt:lpstr>
      <vt:lpstr>Технология здоровьесбережения школьников в процессе учебной деятельности</vt:lpstr>
      <vt:lpstr>Связь ВОСПИТАНИЯ   и   ОБУЧЕНИЯ ЗОТ – здоровьесберегающая образовательная технология</vt:lpstr>
      <vt:lpstr>Слайд 23</vt:lpstr>
      <vt:lpstr>Воспитать личность может только другая личность</vt:lpstr>
      <vt:lpstr> Курсы по переподготовке кафедры комплексной безопасности и здоровьесбережения  КУРО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Топал Елена Константиновна</dc:creator>
  <cp:lastModifiedBy>mihaylova_av</cp:lastModifiedBy>
  <cp:revision>169</cp:revision>
  <dcterms:created xsi:type="dcterms:W3CDTF">2025-10-21T05:47:00Z</dcterms:created>
  <dcterms:modified xsi:type="dcterms:W3CDTF">2025-12-19T10:51:53Z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66843C20C13540DA810DF14D74B1CEB9_13</vt:lpwstr>
  </property>
  <property fmtid="{D5CDD505-2E9C-101B-9397-08002B2CF9AE}" pid="3" name="KSOProductBuildVer">
    <vt:lpwstr>1049-12.2.0.22549</vt:lpwstr>
  </property>
</Properties>
</file>