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12192000"/>
  <p:embeddedFontLst>
    <p:embeddedFont>
      <p:font typeface="MiSans" charset="-12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Alimama ShuHeiTi" charset="-122"/>
      <p:regular r:id="rId22"/>
    </p:embeddedFont>
    <p:embeddedFont>
      <p:font typeface="微软雅黑" pitchFamily="34" charset="-122"/>
      <p:regular r:id="rId23"/>
      <p:bold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D4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pvip.edutopia.org/f45db0003af6e6035f0d1a36f7ccd0c774cdaf52.jpg"/>
          <p:cNvPicPr>
            <a:picLocks noChangeAspect="1"/>
          </p:cNvPicPr>
          <p:nvPr/>
        </p:nvPicPr>
        <p:blipFill>
          <a:blip r:embed="rId3">
            <a:alphaModFix amt="30000"/>
          </a:blip>
          <a:srcRect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D4A52">
                  <a:alpha val="95000"/>
                </a:srgbClr>
              </a:gs>
              <a:gs pos="50000">
                <a:srgbClr val="3D4A52">
                  <a:alpha val="85000"/>
                </a:srgbClr>
              </a:gs>
              <a:gs pos="100000">
                <a:srgbClr val="B07C4F">
                  <a:alpha val="4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4810" y="1339215"/>
            <a:ext cx="3331845" cy="388620"/>
          </a:xfrm>
          <a:custGeom>
            <a:avLst/>
            <a:gdLst/>
            <a:ahLst/>
            <a:cxnLst/>
            <a:rect l="l" t="t" r="r" b="b"/>
            <a:pathLst>
              <a:path w="3331845" h="388620">
                <a:moveTo>
                  <a:pt x="194310" y="0"/>
                </a:moveTo>
                <a:lnTo>
                  <a:pt x="3137535" y="0"/>
                </a:lnTo>
                <a:cubicBezTo>
                  <a:pt x="3244849" y="0"/>
                  <a:pt x="3331845" y="86996"/>
                  <a:pt x="3331845" y="194310"/>
                </a:cubicBezTo>
                <a:lnTo>
                  <a:pt x="3331845" y="194310"/>
                </a:lnTo>
                <a:cubicBezTo>
                  <a:pt x="3331845" y="301624"/>
                  <a:pt x="3244849" y="388620"/>
                  <a:pt x="3137535" y="388620"/>
                </a:cubicBezTo>
                <a:lnTo>
                  <a:pt x="194310" y="388620"/>
                </a:lnTo>
                <a:cubicBezTo>
                  <a:pt x="86996" y="388620"/>
                  <a:pt x="0" y="301624"/>
                  <a:pt x="0" y="194310"/>
                </a:cubicBezTo>
                <a:lnTo>
                  <a:pt x="0" y="194310"/>
                </a:lnTo>
                <a:cubicBezTo>
                  <a:pt x="0" y="86996"/>
                  <a:pt x="86996" y="0"/>
                  <a:pt x="194310" y="0"/>
                </a:cubicBezTo>
                <a:close/>
              </a:path>
            </a:pathLst>
          </a:custGeom>
          <a:solidFill>
            <a:srgbClr val="B07C4F">
              <a:alpha val="20000"/>
            </a:srgbClr>
          </a:solidFill>
          <a:ln w="10160">
            <a:solidFill>
              <a:srgbClr val="B07C4F">
                <a:alpha val="4000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79120" y="1426845"/>
            <a:ext cx="3020378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kern="0" spc="60" dirty="0">
                <a:solidFill>
                  <a:srgbClr val="F7F5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ВЫСТУПЛЕНИЕ ДИРЕКТОРА ШКОЛЫ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036445"/>
            <a:ext cx="117729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7F5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От философии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F7F5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 практике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81000" y="3979545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8" name="Text 5"/>
          <p:cNvSpPr/>
          <p:nvPr/>
        </p:nvSpPr>
        <p:spPr>
          <a:xfrm>
            <a:off x="381000" y="4322445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Чек-лист директора по проектированию</a:t>
            </a:r>
            <a:endParaRPr lang="en-US" sz="1600" dirty="0"/>
          </a:p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пространства осознанности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09575" y="62865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38100" y="0"/>
                </a:moveTo>
                <a:cubicBezTo>
                  <a:pt x="43369" y="0"/>
                  <a:pt x="47625" y="4256"/>
                  <a:pt x="47625" y="9525"/>
                </a:cubicBezTo>
                <a:lnTo>
                  <a:pt x="47625" y="19050"/>
                </a:lnTo>
                <a:lnTo>
                  <a:pt x="85725" y="19050"/>
                </a:lnTo>
                <a:lnTo>
                  <a:pt x="85725" y="9525"/>
                </a:lnTo>
                <a:cubicBezTo>
                  <a:pt x="85725" y="4256"/>
                  <a:pt x="89981" y="0"/>
                  <a:pt x="95250" y="0"/>
                </a:cubicBezTo>
                <a:cubicBezTo>
                  <a:pt x="100519" y="0"/>
                  <a:pt x="104775" y="4256"/>
                  <a:pt x="104775" y="9525"/>
                </a:cubicBezTo>
                <a:lnTo>
                  <a:pt x="104775" y="19050"/>
                </a:lnTo>
                <a:lnTo>
                  <a:pt x="114300" y="19050"/>
                </a:lnTo>
                <a:cubicBezTo>
                  <a:pt x="124807" y="19050"/>
                  <a:pt x="133350" y="27593"/>
                  <a:pt x="133350" y="38100"/>
                </a:cubicBezTo>
                <a:lnTo>
                  <a:pt x="133350" y="123825"/>
                </a:lnTo>
                <a:cubicBezTo>
                  <a:pt x="133350" y="134332"/>
                  <a:pt x="124807" y="142875"/>
                  <a:pt x="114300" y="142875"/>
                </a:cubicBezTo>
                <a:lnTo>
                  <a:pt x="19050" y="142875"/>
                </a:lnTo>
                <a:cubicBezTo>
                  <a:pt x="8543" y="142875"/>
                  <a:pt x="0" y="134332"/>
                  <a:pt x="0" y="123825"/>
                </a:cubicBezTo>
                <a:lnTo>
                  <a:pt x="0" y="38100"/>
                </a:lnTo>
                <a:cubicBezTo>
                  <a:pt x="0" y="27593"/>
                  <a:pt x="8543" y="19050"/>
                  <a:pt x="19050" y="19050"/>
                </a:cubicBezTo>
                <a:lnTo>
                  <a:pt x="28575" y="19050"/>
                </a:lnTo>
                <a:lnTo>
                  <a:pt x="28575" y="9525"/>
                </a:lnTo>
                <a:cubicBezTo>
                  <a:pt x="28575" y="4256"/>
                  <a:pt x="32831" y="0"/>
                  <a:pt x="38100" y="0"/>
                </a:cubicBezTo>
                <a:close/>
                <a:moveTo>
                  <a:pt x="19050" y="71438"/>
                </a:moveTo>
                <a:lnTo>
                  <a:pt x="19050" y="80962"/>
                </a:lnTo>
                <a:cubicBezTo>
                  <a:pt x="19050" y="83582"/>
                  <a:pt x="21193" y="85725"/>
                  <a:pt x="23813" y="85725"/>
                </a:cubicBezTo>
                <a:lnTo>
                  <a:pt x="33338" y="85725"/>
                </a:lnTo>
                <a:cubicBezTo>
                  <a:pt x="35957" y="85725"/>
                  <a:pt x="38100" y="83582"/>
                  <a:pt x="38100" y="80962"/>
                </a:cubicBezTo>
                <a:lnTo>
                  <a:pt x="38100" y="71438"/>
                </a:lnTo>
                <a:cubicBezTo>
                  <a:pt x="38100" y="68818"/>
                  <a:pt x="35957" y="66675"/>
                  <a:pt x="33338" y="66675"/>
                </a:cubicBezTo>
                <a:lnTo>
                  <a:pt x="23813" y="66675"/>
                </a:lnTo>
                <a:cubicBezTo>
                  <a:pt x="21193" y="66675"/>
                  <a:pt x="19050" y="68818"/>
                  <a:pt x="19050" y="71438"/>
                </a:cubicBezTo>
                <a:close/>
                <a:moveTo>
                  <a:pt x="57150" y="71438"/>
                </a:moveTo>
                <a:lnTo>
                  <a:pt x="57150" y="80962"/>
                </a:lnTo>
                <a:cubicBezTo>
                  <a:pt x="57150" y="83582"/>
                  <a:pt x="59293" y="85725"/>
                  <a:pt x="61912" y="85725"/>
                </a:cubicBezTo>
                <a:lnTo>
                  <a:pt x="71438" y="85725"/>
                </a:lnTo>
                <a:cubicBezTo>
                  <a:pt x="74057" y="85725"/>
                  <a:pt x="76200" y="83582"/>
                  <a:pt x="76200" y="80962"/>
                </a:cubicBezTo>
                <a:lnTo>
                  <a:pt x="76200" y="71438"/>
                </a:lnTo>
                <a:cubicBezTo>
                  <a:pt x="76200" y="68818"/>
                  <a:pt x="74057" y="66675"/>
                  <a:pt x="71438" y="66675"/>
                </a:cubicBezTo>
                <a:lnTo>
                  <a:pt x="61912" y="66675"/>
                </a:lnTo>
                <a:cubicBezTo>
                  <a:pt x="59293" y="66675"/>
                  <a:pt x="57150" y="68818"/>
                  <a:pt x="57150" y="71438"/>
                </a:cubicBezTo>
                <a:close/>
                <a:moveTo>
                  <a:pt x="100013" y="66675"/>
                </a:moveTo>
                <a:cubicBezTo>
                  <a:pt x="97393" y="66675"/>
                  <a:pt x="95250" y="68818"/>
                  <a:pt x="95250" y="71438"/>
                </a:cubicBezTo>
                <a:lnTo>
                  <a:pt x="95250" y="80962"/>
                </a:lnTo>
                <a:cubicBezTo>
                  <a:pt x="95250" y="83582"/>
                  <a:pt x="97393" y="85725"/>
                  <a:pt x="100013" y="85725"/>
                </a:cubicBezTo>
                <a:lnTo>
                  <a:pt x="109537" y="85725"/>
                </a:lnTo>
                <a:cubicBezTo>
                  <a:pt x="112157" y="85725"/>
                  <a:pt x="114300" y="83582"/>
                  <a:pt x="114300" y="80962"/>
                </a:cubicBezTo>
                <a:lnTo>
                  <a:pt x="114300" y="71438"/>
                </a:lnTo>
                <a:cubicBezTo>
                  <a:pt x="114300" y="68818"/>
                  <a:pt x="112157" y="66675"/>
                  <a:pt x="109537" y="66675"/>
                </a:cubicBezTo>
                <a:lnTo>
                  <a:pt x="100013" y="66675"/>
                </a:lnTo>
                <a:close/>
                <a:moveTo>
                  <a:pt x="19050" y="109537"/>
                </a:moveTo>
                <a:lnTo>
                  <a:pt x="19050" y="119062"/>
                </a:lnTo>
                <a:cubicBezTo>
                  <a:pt x="19050" y="121682"/>
                  <a:pt x="21193" y="123825"/>
                  <a:pt x="23813" y="123825"/>
                </a:cubicBezTo>
                <a:lnTo>
                  <a:pt x="33338" y="123825"/>
                </a:lnTo>
                <a:cubicBezTo>
                  <a:pt x="35957" y="123825"/>
                  <a:pt x="38100" y="121682"/>
                  <a:pt x="38100" y="119062"/>
                </a:cubicBezTo>
                <a:lnTo>
                  <a:pt x="38100" y="109537"/>
                </a:lnTo>
                <a:cubicBezTo>
                  <a:pt x="38100" y="106918"/>
                  <a:pt x="35957" y="104775"/>
                  <a:pt x="33338" y="104775"/>
                </a:cubicBezTo>
                <a:lnTo>
                  <a:pt x="23813" y="104775"/>
                </a:lnTo>
                <a:cubicBezTo>
                  <a:pt x="21193" y="104775"/>
                  <a:pt x="19050" y="106918"/>
                  <a:pt x="19050" y="109537"/>
                </a:cubicBezTo>
                <a:close/>
                <a:moveTo>
                  <a:pt x="61912" y="104775"/>
                </a:moveTo>
                <a:cubicBezTo>
                  <a:pt x="59293" y="104775"/>
                  <a:pt x="57150" y="106918"/>
                  <a:pt x="57150" y="109537"/>
                </a:cubicBezTo>
                <a:lnTo>
                  <a:pt x="57150" y="119062"/>
                </a:lnTo>
                <a:cubicBezTo>
                  <a:pt x="57150" y="121682"/>
                  <a:pt x="59293" y="123825"/>
                  <a:pt x="61912" y="123825"/>
                </a:cubicBezTo>
                <a:lnTo>
                  <a:pt x="71438" y="123825"/>
                </a:lnTo>
                <a:cubicBezTo>
                  <a:pt x="74057" y="123825"/>
                  <a:pt x="76200" y="121682"/>
                  <a:pt x="76200" y="119062"/>
                </a:cubicBezTo>
                <a:lnTo>
                  <a:pt x="76200" y="109537"/>
                </a:lnTo>
                <a:cubicBezTo>
                  <a:pt x="76200" y="106918"/>
                  <a:pt x="74057" y="104775"/>
                  <a:pt x="71438" y="104775"/>
                </a:cubicBezTo>
                <a:lnTo>
                  <a:pt x="61912" y="104775"/>
                </a:lnTo>
                <a:close/>
                <a:moveTo>
                  <a:pt x="95250" y="109537"/>
                </a:moveTo>
                <a:lnTo>
                  <a:pt x="95250" y="119062"/>
                </a:lnTo>
                <a:cubicBezTo>
                  <a:pt x="95250" y="121682"/>
                  <a:pt x="97393" y="123825"/>
                  <a:pt x="100013" y="123825"/>
                </a:cubicBezTo>
                <a:lnTo>
                  <a:pt x="109537" y="123825"/>
                </a:lnTo>
                <a:cubicBezTo>
                  <a:pt x="112157" y="123825"/>
                  <a:pt x="114300" y="121682"/>
                  <a:pt x="114300" y="119062"/>
                </a:cubicBezTo>
                <a:lnTo>
                  <a:pt x="114300" y="109537"/>
                </a:lnTo>
                <a:cubicBezTo>
                  <a:pt x="114300" y="106918"/>
                  <a:pt x="112157" y="104775"/>
                  <a:pt x="109537" y="104775"/>
                </a:cubicBezTo>
                <a:lnTo>
                  <a:pt x="100013" y="104775"/>
                </a:lnTo>
                <a:cubicBezTo>
                  <a:pt x="97393" y="104775"/>
                  <a:pt x="95250" y="106918"/>
                  <a:pt x="95250" y="109537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0" name="Text 7"/>
          <p:cNvSpPr/>
          <p:nvPr/>
        </p:nvSpPr>
        <p:spPr>
          <a:xfrm>
            <a:off x="685800" y="6248400"/>
            <a:ext cx="438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5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2026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293905" y="628650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66675" y="73819"/>
                </a:moveTo>
                <a:cubicBezTo>
                  <a:pt x="46961" y="73819"/>
                  <a:pt x="30956" y="57814"/>
                  <a:pt x="30956" y="38100"/>
                </a:cubicBezTo>
                <a:cubicBezTo>
                  <a:pt x="30956" y="18386"/>
                  <a:pt x="46961" y="2381"/>
                  <a:pt x="66675" y="2381"/>
                </a:cubicBezTo>
                <a:cubicBezTo>
                  <a:pt x="86389" y="2381"/>
                  <a:pt x="102394" y="18386"/>
                  <a:pt x="102394" y="38100"/>
                </a:cubicBezTo>
                <a:cubicBezTo>
                  <a:pt x="102394" y="57814"/>
                  <a:pt x="86389" y="73819"/>
                  <a:pt x="66675" y="73819"/>
                </a:cubicBezTo>
                <a:close/>
                <a:moveTo>
                  <a:pt x="57596" y="90488"/>
                </a:moveTo>
                <a:lnTo>
                  <a:pt x="75754" y="90488"/>
                </a:lnTo>
                <a:cubicBezTo>
                  <a:pt x="78641" y="90488"/>
                  <a:pt x="80962" y="92809"/>
                  <a:pt x="80962" y="95696"/>
                </a:cubicBezTo>
                <a:cubicBezTo>
                  <a:pt x="80962" y="96947"/>
                  <a:pt x="80516" y="98137"/>
                  <a:pt x="79712" y="99090"/>
                </a:cubicBezTo>
                <a:lnTo>
                  <a:pt x="71557" y="108615"/>
                </a:lnTo>
                <a:lnTo>
                  <a:pt x="80784" y="142875"/>
                </a:lnTo>
                <a:lnTo>
                  <a:pt x="80962" y="142875"/>
                </a:lnTo>
                <a:lnTo>
                  <a:pt x="91261" y="101650"/>
                </a:lnTo>
                <a:cubicBezTo>
                  <a:pt x="91916" y="99060"/>
                  <a:pt x="94565" y="97482"/>
                  <a:pt x="97066" y="98435"/>
                </a:cubicBezTo>
                <a:cubicBezTo>
                  <a:pt x="115491" y="105460"/>
                  <a:pt x="128588" y="123319"/>
                  <a:pt x="128588" y="144214"/>
                </a:cubicBezTo>
                <a:cubicBezTo>
                  <a:pt x="128588" y="148709"/>
                  <a:pt x="124926" y="152370"/>
                  <a:pt x="120432" y="152370"/>
                </a:cubicBezTo>
                <a:lnTo>
                  <a:pt x="12918" y="152400"/>
                </a:lnTo>
                <a:cubicBezTo>
                  <a:pt x="8424" y="152400"/>
                  <a:pt x="4763" y="148739"/>
                  <a:pt x="4763" y="144244"/>
                </a:cubicBezTo>
                <a:cubicBezTo>
                  <a:pt x="4763" y="123349"/>
                  <a:pt x="17859" y="105489"/>
                  <a:pt x="36284" y="98465"/>
                </a:cubicBezTo>
                <a:cubicBezTo>
                  <a:pt x="38785" y="97512"/>
                  <a:pt x="41434" y="99090"/>
                  <a:pt x="42089" y="101679"/>
                </a:cubicBezTo>
                <a:lnTo>
                  <a:pt x="52388" y="142905"/>
                </a:lnTo>
                <a:lnTo>
                  <a:pt x="52566" y="142905"/>
                </a:lnTo>
                <a:lnTo>
                  <a:pt x="61793" y="108645"/>
                </a:lnTo>
                <a:lnTo>
                  <a:pt x="53638" y="99120"/>
                </a:lnTo>
                <a:cubicBezTo>
                  <a:pt x="52834" y="98167"/>
                  <a:pt x="52388" y="96976"/>
                  <a:pt x="52388" y="95726"/>
                </a:cubicBezTo>
                <a:cubicBezTo>
                  <a:pt x="52388" y="92839"/>
                  <a:pt x="54709" y="90517"/>
                  <a:pt x="57596" y="90517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2" name="Text 9"/>
          <p:cNvSpPr/>
          <p:nvPr/>
        </p:nvSpPr>
        <p:spPr>
          <a:xfrm>
            <a:off x="10570130" y="6248400"/>
            <a:ext cx="1314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5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Директор школы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9736" y="329736"/>
            <a:ext cx="1689899" cy="296763"/>
          </a:xfrm>
          <a:custGeom>
            <a:avLst/>
            <a:gdLst/>
            <a:ahLst/>
            <a:cxnLst/>
            <a:rect l="l" t="t" r="r" b="b"/>
            <a:pathLst>
              <a:path w="1689899" h="296763">
                <a:moveTo>
                  <a:pt x="148381" y="0"/>
                </a:moveTo>
                <a:lnTo>
                  <a:pt x="1541517" y="0"/>
                </a:lnTo>
                <a:cubicBezTo>
                  <a:pt x="1623466" y="0"/>
                  <a:pt x="1689899" y="66433"/>
                  <a:pt x="1689899" y="148381"/>
                </a:cubicBezTo>
                <a:lnTo>
                  <a:pt x="1689899" y="148381"/>
                </a:lnTo>
                <a:cubicBezTo>
                  <a:pt x="1689899" y="230330"/>
                  <a:pt x="1623466" y="296763"/>
                  <a:pt x="1541517" y="296763"/>
                </a:cubicBezTo>
                <a:lnTo>
                  <a:pt x="148381" y="296763"/>
                </a:lnTo>
                <a:cubicBezTo>
                  <a:pt x="66487" y="296763"/>
                  <a:pt x="0" y="230275"/>
                  <a:pt x="0" y="148381"/>
                </a:cubicBezTo>
                <a:lnTo>
                  <a:pt x="0" y="148381"/>
                </a:lnTo>
                <a:cubicBezTo>
                  <a:pt x="0" y="66487"/>
                  <a:pt x="66487" y="0"/>
                  <a:pt x="148381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61631" y="405577"/>
            <a:ext cx="1484329" cy="1516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9" b="1" kern="0" spc="45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ПОИСК МОДЕРАТОРОВ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29736" y="725420"/>
            <a:ext cx="11730369" cy="4946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116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Не «лучший учитель», а эмпатия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6223" y="1384892"/>
            <a:ext cx="6833785" cy="1747602"/>
          </a:xfrm>
          <a:custGeom>
            <a:avLst/>
            <a:gdLst/>
            <a:ahLst/>
            <a:cxnLst/>
            <a:rect l="l" t="t" r="r" b="b"/>
            <a:pathLst>
              <a:path w="6833785" h="1747602">
                <a:moveTo>
                  <a:pt x="32974" y="0"/>
                </a:moveTo>
                <a:lnTo>
                  <a:pt x="6701893" y="0"/>
                </a:lnTo>
                <a:cubicBezTo>
                  <a:pt x="6774735" y="0"/>
                  <a:pt x="6833785" y="59050"/>
                  <a:pt x="6833785" y="131892"/>
                </a:cubicBezTo>
                <a:lnTo>
                  <a:pt x="6833785" y="1615711"/>
                </a:lnTo>
                <a:cubicBezTo>
                  <a:pt x="6833785" y="1688553"/>
                  <a:pt x="6774735" y="1747602"/>
                  <a:pt x="6701893" y="1747602"/>
                </a:cubicBezTo>
                <a:lnTo>
                  <a:pt x="32974" y="1747602"/>
                </a:lnTo>
                <a:cubicBezTo>
                  <a:pt x="14763" y="1747602"/>
                  <a:pt x="0" y="1732840"/>
                  <a:pt x="0" y="1714629"/>
                </a:cubicBezTo>
                <a:lnTo>
                  <a:pt x="0" y="32974"/>
                </a:lnTo>
                <a:cubicBezTo>
                  <a:pt x="0" y="14763"/>
                  <a:pt x="14763" y="0"/>
                  <a:pt x="3297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4730" dist="8243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46223" y="1384892"/>
            <a:ext cx="32974" cy="1747602"/>
          </a:xfrm>
          <a:custGeom>
            <a:avLst/>
            <a:gdLst/>
            <a:ahLst/>
            <a:cxnLst/>
            <a:rect l="l" t="t" r="r" b="b"/>
            <a:pathLst>
              <a:path w="32974" h="1747602">
                <a:moveTo>
                  <a:pt x="32974" y="0"/>
                </a:moveTo>
                <a:lnTo>
                  <a:pt x="32974" y="0"/>
                </a:lnTo>
                <a:lnTo>
                  <a:pt x="32974" y="1747602"/>
                </a:lnTo>
                <a:lnTo>
                  <a:pt x="32974" y="1747602"/>
                </a:lnTo>
                <a:cubicBezTo>
                  <a:pt x="14763" y="1747602"/>
                  <a:pt x="0" y="1732840"/>
                  <a:pt x="0" y="1714629"/>
                </a:cubicBezTo>
                <a:lnTo>
                  <a:pt x="0" y="32974"/>
                </a:lnTo>
                <a:cubicBezTo>
                  <a:pt x="0" y="14775"/>
                  <a:pt x="14775" y="0"/>
                  <a:pt x="32974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7" name="Shape 5"/>
          <p:cNvSpPr/>
          <p:nvPr/>
        </p:nvSpPr>
        <p:spPr>
          <a:xfrm>
            <a:off x="560552" y="1582734"/>
            <a:ext cx="461631" cy="461631"/>
          </a:xfrm>
          <a:custGeom>
            <a:avLst/>
            <a:gdLst/>
            <a:ahLst/>
            <a:cxnLst/>
            <a:rect l="l" t="t" r="r" b="b"/>
            <a:pathLst>
              <a:path w="461631" h="461631">
                <a:moveTo>
                  <a:pt x="230815" y="0"/>
                </a:moveTo>
                <a:lnTo>
                  <a:pt x="230815" y="0"/>
                </a:lnTo>
                <a:cubicBezTo>
                  <a:pt x="358291" y="0"/>
                  <a:pt x="461631" y="103340"/>
                  <a:pt x="461631" y="230815"/>
                </a:cubicBezTo>
                <a:lnTo>
                  <a:pt x="461631" y="230815"/>
                </a:lnTo>
                <a:cubicBezTo>
                  <a:pt x="461631" y="358291"/>
                  <a:pt x="358291" y="461631"/>
                  <a:pt x="230815" y="461631"/>
                </a:cubicBezTo>
                <a:lnTo>
                  <a:pt x="230815" y="461631"/>
                </a:lnTo>
                <a:cubicBezTo>
                  <a:pt x="103340" y="461631"/>
                  <a:pt x="0" y="358291"/>
                  <a:pt x="0" y="230815"/>
                </a:cubicBezTo>
                <a:lnTo>
                  <a:pt x="0" y="230815"/>
                </a:lnTo>
                <a:cubicBezTo>
                  <a:pt x="0" y="103340"/>
                  <a:pt x="103340" y="0"/>
                  <a:pt x="230815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92446" y="1714629"/>
            <a:ext cx="197842" cy="197842"/>
          </a:xfrm>
          <a:custGeom>
            <a:avLst/>
            <a:gdLst/>
            <a:ahLst/>
            <a:cxnLst/>
            <a:rect l="l" t="t" r="r" b="b"/>
            <a:pathLst>
              <a:path w="197842" h="197842">
                <a:moveTo>
                  <a:pt x="98921" y="197842"/>
                </a:moveTo>
                <a:cubicBezTo>
                  <a:pt x="153517" y="197842"/>
                  <a:pt x="197842" y="153517"/>
                  <a:pt x="197842" y="98921"/>
                </a:cubicBezTo>
                <a:cubicBezTo>
                  <a:pt x="197842" y="44325"/>
                  <a:pt x="153517" y="0"/>
                  <a:pt x="98921" y="0"/>
                </a:cubicBezTo>
                <a:cubicBezTo>
                  <a:pt x="44325" y="0"/>
                  <a:pt x="0" y="44325"/>
                  <a:pt x="0" y="98921"/>
                </a:cubicBezTo>
                <a:cubicBezTo>
                  <a:pt x="0" y="153517"/>
                  <a:pt x="44325" y="197842"/>
                  <a:pt x="98921" y="197842"/>
                </a:cubicBezTo>
                <a:close/>
                <a:moveTo>
                  <a:pt x="98921" y="52552"/>
                </a:moveTo>
                <a:cubicBezTo>
                  <a:pt x="104060" y="52552"/>
                  <a:pt x="108195" y="56686"/>
                  <a:pt x="108195" y="61826"/>
                </a:cubicBezTo>
                <a:lnTo>
                  <a:pt x="108195" y="105103"/>
                </a:lnTo>
                <a:cubicBezTo>
                  <a:pt x="108195" y="110243"/>
                  <a:pt x="104060" y="114377"/>
                  <a:pt x="98921" y="114377"/>
                </a:cubicBezTo>
                <a:cubicBezTo>
                  <a:pt x="93782" y="114377"/>
                  <a:pt x="89647" y="110243"/>
                  <a:pt x="89647" y="105103"/>
                </a:cubicBezTo>
                <a:lnTo>
                  <a:pt x="89647" y="61826"/>
                </a:lnTo>
                <a:cubicBezTo>
                  <a:pt x="89647" y="56686"/>
                  <a:pt x="93782" y="52552"/>
                  <a:pt x="98921" y="52552"/>
                </a:cubicBezTo>
                <a:close/>
                <a:moveTo>
                  <a:pt x="88604" y="136016"/>
                </a:moveTo>
                <a:cubicBezTo>
                  <a:pt x="88369" y="132187"/>
                  <a:pt x="90279" y="128543"/>
                  <a:pt x="93562" y="126557"/>
                </a:cubicBezTo>
                <a:cubicBezTo>
                  <a:pt x="96845" y="124572"/>
                  <a:pt x="100958" y="124572"/>
                  <a:pt x="104241" y="126557"/>
                </a:cubicBezTo>
                <a:cubicBezTo>
                  <a:pt x="107524" y="128543"/>
                  <a:pt x="109434" y="132187"/>
                  <a:pt x="109199" y="136016"/>
                </a:cubicBezTo>
                <a:cubicBezTo>
                  <a:pt x="109434" y="139846"/>
                  <a:pt x="107524" y="143489"/>
                  <a:pt x="104241" y="145475"/>
                </a:cubicBezTo>
                <a:cubicBezTo>
                  <a:pt x="100958" y="147461"/>
                  <a:pt x="96845" y="147461"/>
                  <a:pt x="93562" y="145475"/>
                </a:cubicBezTo>
                <a:cubicBezTo>
                  <a:pt x="90279" y="143489"/>
                  <a:pt x="88369" y="139846"/>
                  <a:pt x="88604" y="136016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9" name="Text 7"/>
          <p:cNvSpPr/>
          <p:nvPr/>
        </p:nvSpPr>
        <p:spPr>
          <a:xfrm>
            <a:off x="1154077" y="1582734"/>
            <a:ext cx="2200990" cy="263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58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Проблема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54077" y="1912370"/>
            <a:ext cx="2168016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Почему предметник ≠ модератор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60552" y="2242106"/>
            <a:ext cx="6421615" cy="692446"/>
          </a:xfrm>
          <a:custGeom>
            <a:avLst/>
            <a:gdLst/>
            <a:ahLst/>
            <a:cxnLst/>
            <a:rect l="l" t="t" r="r" b="b"/>
            <a:pathLst>
              <a:path w="6421615" h="692446">
                <a:moveTo>
                  <a:pt x="98923" y="0"/>
                </a:moveTo>
                <a:lnTo>
                  <a:pt x="6322692" y="0"/>
                </a:lnTo>
                <a:cubicBezTo>
                  <a:pt x="6377325" y="0"/>
                  <a:pt x="6421615" y="44289"/>
                  <a:pt x="6421615" y="98923"/>
                </a:cubicBezTo>
                <a:lnTo>
                  <a:pt x="6421615" y="593523"/>
                </a:lnTo>
                <a:cubicBezTo>
                  <a:pt x="6421615" y="648157"/>
                  <a:pt x="6377325" y="692446"/>
                  <a:pt x="6322692" y="692446"/>
                </a:cubicBezTo>
                <a:lnTo>
                  <a:pt x="98923" y="692446"/>
                </a:lnTo>
                <a:cubicBezTo>
                  <a:pt x="44289" y="692446"/>
                  <a:pt x="0" y="648157"/>
                  <a:pt x="0" y="593523"/>
                </a:cubicBezTo>
                <a:lnTo>
                  <a:pt x="0" y="98923"/>
                </a:lnTo>
                <a:cubicBezTo>
                  <a:pt x="0" y="44289"/>
                  <a:pt x="44289" y="0"/>
                  <a:pt x="98923" y="0"/>
                </a:cubicBezTo>
                <a:close/>
              </a:path>
            </a:pathLst>
          </a:custGeom>
          <a:solidFill>
            <a:srgbClr val="B07C4F">
              <a:alpha val="5098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692446" y="2374001"/>
            <a:ext cx="6223773" cy="4286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39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Хороший учитель-предметник часто бывает </a:t>
            </a:r>
            <a:r>
              <a:rPr lang="en-US" sz="1039" b="1" dirty="0">
                <a:solidFill>
                  <a:srgbClr val="2C3338"/>
                </a:solidFill>
                <a:highlight>
                  <a:srgbClr val="B07C4F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плохим модератором </a:t>
            </a:r>
            <a:r>
              <a:rPr lang="en-US" sz="1039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: он привык </a:t>
            </a:r>
            <a:r>
              <a:rPr lang="en-US" sz="1039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транслировать</a:t>
            </a:r>
            <a:r>
              <a:rPr lang="en-US" sz="1039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а не слушать. Он тянет руку вверх, когда хочет поправить ученика.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46223" y="3297262"/>
            <a:ext cx="6833785" cy="3561152"/>
          </a:xfrm>
          <a:custGeom>
            <a:avLst/>
            <a:gdLst/>
            <a:ahLst/>
            <a:cxnLst/>
            <a:rect l="l" t="t" r="r" b="b"/>
            <a:pathLst>
              <a:path w="6833785" h="3561152">
                <a:moveTo>
                  <a:pt x="32974" y="0"/>
                </a:moveTo>
                <a:lnTo>
                  <a:pt x="6701880" y="0"/>
                </a:lnTo>
                <a:cubicBezTo>
                  <a:pt x="6774729" y="0"/>
                  <a:pt x="6833785" y="59056"/>
                  <a:pt x="6833785" y="131905"/>
                </a:cubicBezTo>
                <a:lnTo>
                  <a:pt x="6833785" y="3429247"/>
                </a:lnTo>
                <a:cubicBezTo>
                  <a:pt x="6833785" y="3502096"/>
                  <a:pt x="6774729" y="3561152"/>
                  <a:pt x="6701880" y="3561152"/>
                </a:cubicBezTo>
                <a:lnTo>
                  <a:pt x="32974" y="3561152"/>
                </a:lnTo>
                <a:cubicBezTo>
                  <a:pt x="14763" y="3561152"/>
                  <a:pt x="0" y="3546389"/>
                  <a:pt x="0" y="3528178"/>
                </a:cubicBezTo>
                <a:lnTo>
                  <a:pt x="0" y="32974"/>
                </a:lnTo>
                <a:cubicBezTo>
                  <a:pt x="0" y="14763"/>
                  <a:pt x="14763" y="0"/>
                  <a:pt x="3297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4730" dist="8243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46223" y="3297262"/>
            <a:ext cx="32974" cy="3561152"/>
          </a:xfrm>
          <a:custGeom>
            <a:avLst/>
            <a:gdLst/>
            <a:ahLst/>
            <a:cxnLst/>
            <a:rect l="l" t="t" r="r" b="b"/>
            <a:pathLst>
              <a:path w="32974" h="3561152">
                <a:moveTo>
                  <a:pt x="32974" y="0"/>
                </a:moveTo>
                <a:lnTo>
                  <a:pt x="32974" y="0"/>
                </a:lnTo>
                <a:lnTo>
                  <a:pt x="32974" y="3561152"/>
                </a:lnTo>
                <a:lnTo>
                  <a:pt x="32974" y="3561152"/>
                </a:lnTo>
                <a:cubicBezTo>
                  <a:pt x="14763" y="3561152"/>
                  <a:pt x="0" y="3546389"/>
                  <a:pt x="0" y="3528178"/>
                </a:cubicBezTo>
                <a:lnTo>
                  <a:pt x="0" y="32974"/>
                </a:lnTo>
                <a:cubicBezTo>
                  <a:pt x="0" y="14775"/>
                  <a:pt x="14775" y="0"/>
                  <a:pt x="32974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15" name="Shape 13"/>
          <p:cNvSpPr/>
          <p:nvPr/>
        </p:nvSpPr>
        <p:spPr>
          <a:xfrm>
            <a:off x="560552" y="3495104"/>
            <a:ext cx="461631" cy="461631"/>
          </a:xfrm>
          <a:custGeom>
            <a:avLst/>
            <a:gdLst/>
            <a:ahLst/>
            <a:cxnLst/>
            <a:rect l="l" t="t" r="r" b="b"/>
            <a:pathLst>
              <a:path w="461631" h="461631">
                <a:moveTo>
                  <a:pt x="230815" y="0"/>
                </a:moveTo>
                <a:lnTo>
                  <a:pt x="230815" y="0"/>
                </a:lnTo>
                <a:cubicBezTo>
                  <a:pt x="358291" y="0"/>
                  <a:pt x="461631" y="103340"/>
                  <a:pt x="461631" y="230815"/>
                </a:cubicBezTo>
                <a:lnTo>
                  <a:pt x="461631" y="230815"/>
                </a:lnTo>
                <a:cubicBezTo>
                  <a:pt x="461631" y="358291"/>
                  <a:pt x="358291" y="461631"/>
                  <a:pt x="230815" y="461631"/>
                </a:cubicBezTo>
                <a:lnTo>
                  <a:pt x="230815" y="461631"/>
                </a:lnTo>
                <a:cubicBezTo>
                  <a:pt x="103340" y="461631"/>
                  <a:pt x="0" y="358291"/>
                  <a:pt x="0" y="230815"/>
                </a:cubicBezTo>
                <a:lnTo>
                  <a:pt x="0" y="230815"/>
                </a:lnTo>
                <a:cubicBezTo>
                  <a:pt x="0" y="103340"/>
                  <a:pt x="103340" y="0"/>
                  <a:pt x="230815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16" name="Shape 14"/>
          <p:cNvSpPr/>
          <p:nvPr/>
        </p:nvSpPr>
        <p:spPr>
          <a:xfrm>
            <a:off x="692446" y="3626999"/>
            <a:ext cx="197842" cy="197842"/>
          </a:xfrm>
          <a:custGeom>
            <a:avLst/>
            <a:gdLst/>
            <a:ahLst/>
            <a:cxnLst/>
            <a:rect l="l" t="t" r="r" b="b"/>
            <a:pathLst>
              <a:path w="197842" h="197842">
                <a:moveTo>
                  <a:pt x="160746" y="80373"/>
                </a:moveTo>
                <a:cubicBezTo>
                  <a:pt x="160746" y="98109"/>
                  <a:pt x="154989" y="114493"/>
                  <a:pt x="145290" y="127786"/>
                </a:cubicBezTo>
                <a:lnTo>
                  <a:pt x="194210" y="176744"/>
                </a:lnTo>
                <a:cubicBezTo>
                  <a:pt x="199040" y="181574"/>
                  <a:pt x="199040" y="189418"/>
                  <a:pt x="194210" y="194248"/>
                </a:cubicBezTo>
                <a:cubicBezTo>
                  <a:pt x="189379" y="199078"/>
                  <a:pt x="181535" y="199078"/>
                  <a:pt x="176705" y="194248"/>
                </a:cubicBezTo>
                <a:lnTo>
                  <a:pt x="127786" y="145290"/>
                </a:lnTo>
                <a:cubicBezTo>
                  <a:pt x="114493" y="154989"/>
                  <a:pt x="98109" y="160746"/>
                  <a:pt x="80373" y="160746"/>
                </a:cubicBezTo>
                <a:cubicBezTo>
                  <a:pt x="35975" y="160746"/>
                  <a:pt x="0" y="124772"/>
                  <a:pt x="0" y="80373"/>
                </a:cubicBezTo>
                <a:cubicBezTo>
                  <a:pt x="0" y="35975"/>
                  <a:pt x="35975" y="0"/>
                  <a:pt x="80373" y="0"/>
                </a:cubicBezTo>
                <a:cubicBezTo>
                  <a:pt x="124772" y="0"/>
                  <a:pt x="160746" y="35975"/>
                  <a:pt x="160746" y="80373"/>
                </a:cubicBezTo>
                <a:close/>
                <a:moveTo>
                  <a:pt x="80373" y="136016"/>
                </a:moveTo>
                <a:cubicBezTo>
                  <a:pt x="111083" y="136016"/>
                  <a:pt x="136016" y="111083"/>
                  <a:pt x="136016" y="80373"/>
                </a:cubicBezTo>
                <a:cubicBezTo>
                  <a:pt x="136016" y="49663"/>
                  <a:pt x="111083" y="24730"/>
                  <a:pt x="80373" y="24730"/>
                </a:cubicBezTo>
                <a:cubicBezTo>
                  <a:pt x="49663" y="24730"/>
                  <a:pt x="24730" y="49663"/>
                  <a:pt x="24730" y="80373"/>
                </a:cubicBezTo>
                <a:cubicBezTo>
                  <a:pt x="24730" y="111083"/>
                  <a:pt x="49663" y="136016"/>
                  <a:pt x="80373" y="13601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1154077" y="3495104"/>
            <a:ext cx="1714629" cy="263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58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Критерии поиска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154077" y="3824736"/>
            <a:ext cx="168165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Два ключевых качества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60552" y="4154472"/>
            <a:ext cx="3148982" cy="1450840"/>
          </a:xfrm>
          <a:custGeom>
            <a:avLst/>
            <a:gdLst/>
            <a:ahLst/>
            <a:cxnLst/>
            <a:rect l="l" t="t" r="r" b="b"/>
            <a:pathLst>
              <a:path w="3148982" h="1450840">
                <a:moveTo>
                  <a:pt x="98918" y="0"/>
                </a:moveTo>
                <a:lnTo>
                  <a:pt x="3050063" y="0"/>
                </a:lnTo>
                <a:cubicBezTo>
                  <a:pt x="3104695" y="0"/>
                  <a:pt x="3148982" y="44287"/>
                  <a:pt x="3148982" y="98918"/>
                </a:cubicBezTo>
                <a:lnTo>
                  <a:pt x="3148982" y="1351922"/>
                </a:lnTo>
                <a:cubicBezTo>
                  <a:pt x="3148982" y="1406553"/>
                  <a:pt x="3104695" y="1450840"/>
                  <a:pt x="3050063" y="1450840"/>
                </a:cubicBezTo>
                <a:lnTo>
                  <a:pt x="98918" y="1450840"/>
                </a:lnTo>
                <a:cubicBezTo>
                  <a:pt x="44287" y="1450840"/>
                  <a:pt x="0" y="1406553"/>
                  <a:pt x="0" y="1351922"/>
                </a:cubicBezTo>
                <a:lnTo>
                  <a:pt x="0" y="98918"/>
                </a:lnTo>
                <a:cubicBezTo>
                  <a:pt x="0" y="44287"/>
                  <a:pt x="44287" y="0"/>
                  <a:pt x="98918" y="0"/>
                </a:cubicBezTo>
                <a:close/>
              </a:path>
            </a:pathLst>
          </a:custGeom>
          <a:solidFill>
            <a:srgbClr val="3D4A52">
              <a:alpha val="5098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1870120" y="4319340"/>
            <a:ext cx="527578" cy="527578"/>
          </a:xfrm>
          <a:custGeom>
            <a:avLst/>
            <a:gdLst/>
            <a:ahLst/>
            <a:cxnLst/>
            <a:rect l="l" t="t" r="r" b="b"/>
            <a:pathLst>
              <a:path w="527578" h="527578">
                <a:moveTo>
                  <a:pt x="263789" y="0"/>
                </a:moveTo>
                <a:lnTo>
                  <a:pt x="263789" y="0"/>
                </a:lnTo>
                <a:cubicBezTo>
                  <a:pt x="409378" y="0"/>
                  <a:pt x="527578" y="118200"/>
                  <a:pt x="527578" y="263789"/>
                </a:cubicBezTo>
                <a:lnTo>
                  <a:pt x="527578" y="263789"/>
                </a:lnTo>
                <a:cubicBezTo>
                  <a:pt x="527578" y="409378"/>
                  <a:pt x="409378" y="527578"/>
                  <a:pt x="263789" y="527578"/>
                </a:cubicBezTo>
                <a:lnTo>
                  <a:pt x="263789" y="527578"/>
                </a:lnTo>
                <a:cubicBezTo>
                  <a:pt x="118200" y="527578"/>
                  <a:pt x="0" y="409378"/>
                  <a:pt x="0" y="263789"/>
                </a:cubicBezTo>
                <a:lnTo>
                  <a:pt x="0" y="263789"/>
                </a:lnTo>
                <a:cubicBezTo>
                  <a:pt x="0" y="118200"/>
                  <a:pt x="118200" y="0"/>
                  <a:pt x="263789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21" name="Shape 19"/>
          <p:cNvSpPr/>
          <p:nvPr/>
        </p:nvSpPr>
        <p:spPr>
          <a:xfrm>
            <a:off x="2034988" y="4484209"/>
            <a:ext cx="197842" cy="197842"/>
          </a:xfrm>
          <a:custGeom>
            <a:avLst/>
            <a:gdLst/>
            <a:ahLst/>
            <a:cxnLst/>
            <a:rect l="l" t="t" r="r" b="b"/>
            <a:pathLst>
              <a:path w="197842" h="197842">
                <a:moveTo>
                  <a:pt x="93125" y="33656"/>
                </a:moveTo>
                <a:lnTo>
                  <a:pt x="98921" y="41655"/>
                </a:lnTo>
                <a:lnTo>
                  <a:pt x="104717" y="33656"/>
                </a:lnTo>
                <a:cubicBezTo>
                  <a:pt x="114377" y="20287"/>
                  <a:pt x="129911" y="12365"/>
                  <a:pt x="146411" y="12365"/>
                </a:cubicBezTo>
                <a:cubicBezTo>
                  <a:pt x="174812" y="12365"/>
                  <a:pt x="197842" y="35395"/>
                  <a:pt x="197842" y="63796"/>
                </a:cubicBezTo>
                <a:lnTo>
                  <a:pt x="197842" y="64801"/>
                </a:lnTo>
                <a:cubicBezTo>
                  <a:pt x="197842" y="108156"/>
                  <a:pt x="143783" y="158505"/>
                  <a:pt x="115575" y="180028"/>
                </a:cubicBezTo>
                <a:cubicBezTo>
                  <a:pt x="110784" y="183661"/>
                  <a:pt x="104910" y="185477"/>
                  <a:pt x="98921" y="185477"/>
                </a:cubicBezTo>
                <a:cubicBezTo>
                  <a:pt x="92932" y="185477"/>
                  <a:pt x="87019" y="183699"/>
                  <a:pt x="82267" y="180028"/>
                </a:cubicBezTo>
                <a:cubicBezTo>
                  <a:pt x="54059" y="158505"/>
                  <a:pt x="0" y="108156"/>
                  <a:pt x="0" y="64801"/>
                </a:cubicBezTo>
                <a:lnTo>
                  <a:pt x="0" y="63796"/>
                </a:lnTo>
                <a:cubicBezTo>
                  <a:pt x="0" y="35395"/>
                  <a:pt x="23030" y="12365"/>
                  <a:pt x="51431" y="12365"/>
                </a:cubicBezTo>
                <a:cubicBezTo>
                  <a:pt x="67931" y="12365"/>
                  <a:pt x="83465" y="20287"/>
                  <a:pt x="93125" y="3365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2" name="Text 20"/>
          <p:cNvSpPr/>
          <p:nvPr/>
        </p:nvSpPr>
        <p:spPr>
          <a:xfrm>
            <a:off x="684203" y="4945839"/>
            <a:ext cx="2901680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98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Эмпатия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92446" y="5242602"/>
            <a:ext cx="2885193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39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Способность понимать чувства других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839161" y="4154472"/>
            <a:ext cx="3148982" cy="1450840"/>
          </a:xfrm>
          <a:custGeom>
            <a:avLst/>
            <a:gdLst/>
            <a:ahLst/>
            <a:cxnLst/>
            <a:rect l="l" t="t" r="r" b="b"/>
            <a:pathLst>
              <a:path w="3148982" h="1450840">
                <a:moveTo>
                  <a:pt x="98918" y="0"/>
                </a:moveTo>
                <a:lnTo>
                  <a:pt x="3050063" y="0"/>
                </a:lnTo>
                <a:cubicBezTo>
                  <a:pt x="3104695" y="0"/>
                  <a:pt x="3148982" y="44287"/>
                  <a:pt x="3148982" y="98918"/>
                </a:cubicBezTo>
                <a:lnTo>
                  <a:pt x="3148982" y="1351922"/>
                </a:lnTo>
                <a:cubicBezTo>
                  <a:pt x="3148982" y="1406553"/>
                  <a:pt x="3104695" y="1450840"/>
                  <a:pt x="3050063" y="1450840"/>
                </a:cubicBezTo>
                <a:lnTo>
                  <a:pt x="98918" y="1450840"/>
                </a:lnTo>
                <a:cubicBezTo>
                  <a:pt x="44287" y="1450840"/>
                  <a:pt x="0" y="1406553"/>
                  <a:pt x="0" y="1351922"/>
                </a:cubicBezTo>
                <a:lnTo>
                  <a:pt x="0" y="98918"/>
                </a:lnTo>
                <a:cubicBezTo>
                  <a:pt x="0" y="44287"/>
                  <a:pt x="44287" y="0"/>
                  <a:pt x="98918" y="0"/>
                </a:cubicBezTo>
                <a:close/>
              </a:path>
            </a:pathLst>
          </a:custGeom>
          <a:solidFill>
            <a:srgbClr val="B07C4F">
              <a:alpha val="5098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5148730" y="4319340"/>
            <a:ext cx="527578" cy="527578"/>
          </a:xfrm>
          <a:custGeom>
            <a:avLst/>
            <a:gdLst/>
            <a:ahLst/>
            <a:cxnLst/>
            <a:rect l="l" t="t" r="r" b="b"/>
            <a:pathLst>
              <a:path w="527578" h="527578">
                <a:moveTo>
                  <a:pt x="263789" y="0"/>
                </a:moveTo>
                <a:lnTo>
                  <a:pt x="263789" y="0"/>
                </a:lnTo>
                <a:cubicBezTo>
                  <a:pt x="409378" y="0"/>
                  <a:pt x="527578" y="118200"/>
                  <a:pt x="527578" y="263789"/>
                </a:cubicBezTo>
                <a:lnTo>
                  <a:pt x="527578" y="263789"/>
                </a:lnTo>
                <a:cubicBezTo>
                  <a:pt x="527578" y="409378"/>
                  <a:pt x="409378" y="527578"/>
                  <a:pt x="263789" y="527578"/>
                </a:cubicBezTo>
                <a:lnTo>
                  <a:pt x="263789" y="527578"/>
                </a:lnTo>
                <a:cubicBezTo>
                  <a:pt x="118200" y="527578"/>
                  <a:pt x="0" y="409378"/>
                  <a:pt x="0" y="263789"/>
                </a:cubicBezTo>
                <a:lnTo>
                  <a:pt x="0" y="263789"/>
                </a:lnTo>
                <a:cubicBezTo>
                  <a:pt x="0" y="118200"/>
                  <a:pt x="118200" y="0"/>
                  <a:pt x="263789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26" name="Shape 24"/>
          <p:cNvSpPr/>
          <p:nvPr/>
        </p:nvSpPr>
        <p:spPr>
          <a:xfrm>
            <a:off x="5313598" y="4484209"/>
            <a:ext cx="197842" cy="197842"/>
          </a:xfrm>
          <a:custGeom>
            <a:avLst/>
            <a:gdLst/>
            <a:ahLst/>
            <a:cxnLst/>
            <a:rect l="l" t="t" r="r" b="b"/>
            <a:pathLst>
              <a:path w="197842" h="197842">
                <a:moveTo>
                  <a:pt x="98921" y="0"/>
                </a:moveTo>
                <a:cubicBezTo>
                  <a:pt x="100698" y="0"/>
                  <a:pt x="102476" y="386"/>
                  <a:pt x="104099" y="1121"/>
                </a:cubicBezTo>
                <a:lnTo>
                  <a:pt x="176898" y="31995"/>
                </a:lnTo>
                <a:cubicBezTo>
                  <a:pt x="185399" y="35588"/>
                  <a:pt x="191737" y="43973"/>
                  <a:pt x="191698" y="54097"/>
                </a:cubicBezTo>
                <a:cubicBezTo>
                  <a:pt x="191505" y="92429"/>
                  <a:pt x="175739" y="162563"/>
                  <a:pt x="109161" y="194441"/>
                </a:cubicBezTo>
                <a:cubicBezTo>
                  <a:pt x="102708" y="197533"/>
                  <a:pt x="95211" y="197533"/>
                  <a:pt x="88758" y="194441"/>
                </a:cubicBezTo>
                <a:cubicBezTo>
                  <a:pt x="22141" y="162563"/>
                  <a:pt x="6414" y="92429"/>
                  <a:pt x="6221" y="54097"/>
                </a:cubicBezTo>
                <a:cubicBezTo>
                  <a:pt x="6183" y="43973"/>
                  <a:pt x="12520" y="35588"/>
                  <a:pt x="21021" y="31995"/>
                </a:cubicBezTo>
                <a:lnTo>
                  <a:pt x="93782" y="1121"/>
                </a:lnTo>
                <a:cubicBezTo>
                  <a:pt x="95405" y="386"/>
                  <a:pt x="97143" y="0"/>
                  <a:pt x="98921" y="0"/>
                </a:cubicBezTo>
                <a:close/>
                <a:moveTo>
                  <a:pt x="98921" y="25812"/>
                </a:moveTo>
                <a:lnTo>
                  <a:pt x="98921" y="171914"/>
                </a:lnTo>
                <a:cubicBezTo>
                  <a:pt x="152245" y="146102"/>
                  <a:pt x="166581" y="88913"/>
                  <a:pt x="166929" y="54677"/>
                </a:cubicBezTo>
                <a:lnTo>
                  <a:pt x="98921" y="25851"/>
                </a:lnTo>
                <a:lnTo>
                  <a:pt x="98921" y="25851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7" name="Text 25"/>
          <p:cNvSpPr/>
          <p:nvPr/>
        </p:nvSpPr>
        <p:spPr>
          <a:xfrm>
            <a:off x="3962812" y="4945839"/>
            <a:ext cx="2901680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98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Стрессоустойчивость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3971056" y="5242602"/>
            <a:ext cx="2885193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39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Сохранять спокойствие в конфликте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348586" y="1384892"/>
            <a:ext cx="4517387" cy="2670864"/>
          </a:xfrm>
          <a:custGeom>
            <a:avLst/>
            <a:gdLst/>
            <a:ahLst/>
            <a:cxnLst/>
            <a:rect l="l" t="t" r="r" b="b"/>
            <a:pathLst>
              <a:path w="4517387" h="2670864">
                <a:moveTo>
                  <a:pt x="131887" y="0"/>
                </a:moveTo>
                <a:lnTo>
                  <a:pt x="4385500" y="0"/>
                </a:lnTo>
                <a:cubicBezTo>
                  <a:pt x="4458339" y="0"/>
                  <a:pt x="4517387" y="59048"/>
                  <a:pt x="4517387" y="131887"/>
                </a:cubicBezTo>
                <a:lnTo>
                  <a:pt x="4517387" y="2538977"/>
                </a:lnTo>
                <a:cubicBezTo>
                  <a:pt x="4517387" y="2611816"/>
                  <a:pt x="4458339" y="2670864"/>
                  <a:pt x="4385500" y="2670864"/>
                </a:cubicBezTo>
                <a:lnTo>
                  <a:pt x="131887" y="2670864"/>
                </a:lnTo>
                <a:cubicBezTo>
                  <a:pt x="59097" y="2670864"/>
                  <a:pt x="0" y="2611767"/>
                  <a:pt x="0" y="2538977"/>
                </a:cubicBezTo>
                <a:lnTo>
                  <a:pt x="0" y="131887"/>
                </a:lnTo>
                <a:cubicBezTo>
                  <a:pt x="0" y="59097"/>
                  <a:pt x="59097" y="0"/>
                  <a:pt x="13188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4730" dist="8243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7546428" y="1599221"/>
            <a:ext cx="247302" cy="197842"/>
          </a:xfrm>
          <a:custGeom>
            <a:avLst/>
            <a:gdLst/>
            <a:ahLst/>
            <a:cxnLst/>
            <a:rect l="l" t="t" r="r" b="b"/>
            <a:pathLst>
              <a:path w="247302" h="197842">
                <a:moveTo>
                  <a:pt x="123651" y="6183"/>
                </a:moveTo>
                <a:cubicBezTo>
                  <a:pt x="145831" y="6183"/>
                  <a:pt x="163838" y="24190"/>
                  <a:pt x="163838" y="46369"/>
                </a:cubicBezTo>
                <a:cubicBezTo>
                  <a:pt x="163838" y="68549"/>
                  <a:pt x="145831" y="86556"/>
                  <a:pt x="123651" y="86556"/>
                </a:cubicBezTo>
                <a:cubicBezTo>
                  <a:pt x="101472" y="86556"/>
                  <a:pt x="83465" y="68549"/>
                  <a:pt x="83465" y="46369"/>
                </a:cubicBezTo>
                <a:cubicBezTo>
                  <a:pt x="83465" y="24190"/>
                  <a:pt x="101472" y="6183"/>
                  <a:pt x="123651" y="6183"/>
                </a:cubicBezTo>
                <a:close/>
                <a:moveTo>
                  <a:pt x="37095" y="34004"/>
                </a:moveTo>
                <a:cubicBezTo>
                  <a:pt x="52450" y="34004"/>
                  <a:pt x="64917" y="46470"/>
                  <a:pt x="64917" y="61826"/>
                </a:cubicBezTo>
                <a:cubicBezTo>
                  <a:pt x="64917" y="77181"/>
                  <a:pt x="52450" y="89647"/>
                  <a:pt x="37095" y="89647"/>
                </a:cubicBezTo>
                <a:cubicBezTo>
                  <a:pt x="21740" y="89647"/>
                  <a:pt x="9274" y="77181"/>
                  <a:pt x="9274" y="61826"/>
                </a:cubicBezTo>
                <a:cubicBezTo>
                  <a:pt x="9274" y="46470"/>
                  <a:pt x="21740" y="34004"/>
                  <a:pt x="37095" y="34004"/>
                </a:cubicBezTo>
                <a:close/>
                <a:moveTo>
                  <a:pt x="0" y="160746"/>
                </a:moveTo>
                <a:cubicBezTo>
                  <a:pt x="0" y="133427"/>
                  <a:pt x="22141" y="111286"/>
                  <a:pt x="49460" y="111286"/>
                </a:cubicBezTo>
                <a:cubicBezTo>
                  <a:pt x="54406" y="111286"/>
                  <a:pt x="59198" y="112020"/>
                  <a:pt x="63719" y="113373"/>
                </a:cubicBezTo>
                <a:cubicBezTo>
                  <a:pt x="51006" y="127592"/>
                  <a:pt x="43278" y="146372"/>
                  <a:pt x="43278" y="166929"/>
                </a:cubicBezTo>
                <a:lnTo>
                  <a:pt x="43278" y="173112"/>
                </a:lnTo>
                <a:cubicBezTo>
                  <a:pt x="43278" y="177517"/>
                  <a:pt x="44205" y="181690"/>
                  <a:pt x="45867" y="185477"/>
                </a:cubicBezTo>
                <a:lnTo>
                  <a:pt x="12365" y="185477"/>
                </a:lnTo>
                <a:cubicBezTo>
                  <a:pt x="5526" y="185477"/>
                  <a:pt x="0" y="179951"/>
                  <a:pt x="0" y="173112"/>
                </a:cubicBezTo>
                <a:lnTo>
                  <a:pt x="0" y="160746"/>
                </a:lnTo>
                <a:close/>
                <a:moveTo>
                  <a:pt x="201435" y="185477"/>
                </a:moveTo>
                <a:cubicBezTo>
                  <a:pt x="203097" y="181690"/>
                  <a:pt x="204024" y="177517"/>
                  <a:pt x="204024" y="173112"/>
                </a:cubicBezTo>
                <a:lnTo>
                  <a:pt x="204024" y="166929"/>
                </a:lnTo>
                <a:cubicBezTo>
                  <a:pt x="204024" y="146372"/>
                  <a:pt x="196296" y="127592"/>
                  <a:pt x="183583" y="113373"/>
                </a:cubicBezTo>
                <a:cubicBezTo>
                  <a:pt x="188104" y="112020"/>
                  <a:pt x="192896" y="111286"/>
                  <a:pt x="197842" y="111286"/>
                </a:cubicBezTo>
                <a:cubicBezTo>
                  <a:pt x="225161" y="111286"/>
                  <a:pt x="247302" y="133427"/>
                  <a:pt x="247302" y="160746"/>
                </a:cubicBezTo>
                <a:lnTo>
                  <a:pt x="247302" y="173112"/>
                </a:lnTo>
                <a:cubicBezTo>
                  <a:pt x="247302" y="179951"/>
                  <a:pt x="241777" y="185477"/>
                  <a:pt x="234937" y="185477"/>
                </a:cubicBezTo>
                <a:lnTo>
                  <a:pt x="201435" y="185477"/>
                </a:lnTo>
                <a:close/>
                <a:moveTo>
                  <a:pt x="182385" y="61826"/>
                </a:moveTo>
                <a:cubicBezTo>
                  <a:pt x="182385" y="46470"/>
                  <a:pt x="194852" y="34004"/>
                  <a:pt x="210207" y="34004"/>
                </a:cubicBezTo>
                <a:cubicBezTo>
                  <a:pt x="225562" y="34004"/>
                  <a:pt x="238028" y="46470"/>
                  <a:pt x="238028" y="61826"/>
                </a:cubicBezTo>
                <a:cubicBezTo>
                  <a:pt x="238028" y="77181"/>
                  <a:pt x="225562" y="89647"/>
                  <a:pt x="210207" y="89647"/>
                </a:cubicBezTo>
                <a:cubicBezTo>
                  <a:pt x="194852" y="89647"/>
                  <a:pt x="182385" y="77181"/>
                  <a:pt x="182385" y="61826"/>
                </a:cubicBezTo>
                <a:close/>
                <a:moveTo>
                  <a:pt x="61826" y="166929"/>
                </a:moveTo>
                <a:cubicBezTo>
                  <a:pt x="61826" y="132770"/>
                  <a:pt x="89492" y="105103"/>
                  <a:pt x="123651" y="105103"/>
                </a:cubicBezTo>
                <a:cubicBezTo>
                  <a:pt x="157810" y="105103"/>
                  <a:pt x="185477" y="132770"/>
                  <a:pt x="185477" y="166929"/>
                </a:cubicBezTo>
                <a:lnTo>
                  <a:pt x="185477" y="173112"/>
                </a:lnTo>
                <a:cubicBezTo>
                  <a:pt x="185477" y="179951"/>
                  <a:pt x="179951" y="185477"/>
                  <a:pt x="173112" y="185477"/>
                </a:cubicBezTo>
                <a:lnTo>
                  <a:pt x="74191" y="185477"/>
                </a:lnTo>
                <a:cubicBezTo>
                  <a:pt x="67351" y="185477"/>
                  <a:pt x="61826" y="179951"/>
                  <a:pt x="61826" y="173112"/>
                </a:cubicBezTo>
                <a:lnTo>
                  <a:pt x="61826" y="166929"/>
                </a:ln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31" name="Text 29"/>
          <p:cNvSpPr/>
          <p:nvPr/>
        </p:nvSpPr>
        <p:spPr>
          <a:xfrm>
            <a:off x="7892651" y="1582734"/>
            <a:ext cx="947992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Где искали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546428" y="1978418"/>
            <a:ext cx="4121704" cy="395684"/>
          </a:xfrm>
          <a:custGeom>
            <a:avLst/>
            <a:gdLst/>
            <a:ahLst/>
            <a:cxnLst/>
            <a:rect l="l" t="t" r="r" b="b"/>
            <a:pathLst>
              <a:path w="4121704" h="395684">
                <a:moveTo>
                  <a:pt x="98921" y="0"/>
                </a:moveTo>
                <a:lnTo>
                  <a:pt x="4022783" y="0"/>
                </a:lnTo>
                <a:cubicBezTo>
                  <a:pt x="4077415" y="0"/>
                  <a:pt x="4121704" y="44288"/>
                  <a:pt x="4121704" y="98921"/>
                </a:cubicBezTo>
                <a:lnTo>
                  <a:pt x="4121704" y="296763"/>
                </a:lnTo>
                <a:cubicBezTo>
                  <a:pt x="4121704" y="351395"/>
                  <a:pt x="4077415" y="395684"/>
                  <a:pt x="4022783" y="395684"/>
                </a:cubicBezTo>
                <a:lnTo>
                  <a:pt x="98921" y="395684"/>
                </a:lnTo>
                <a:cubicBezTo>
                  <a:pt x="44325" y="395684"/>
                  <a:pt x="0" y="351359"/>
                  <a:pt x="0" y="296763"/>
                </a:cubicBezTo>
                <a:lnTo>
                  <a:pt x="0" y="98921"/>
                </a:lnTo>
                <a:cubicBezTo>
                  <a:pt x="0" y="44325"/>
                  <a:pt x="44325" y="0"/>
                  <a:pt x="98921" y="0"/>
                </a:cubicBezTo>
                <a:close/>
              </a:path>
            </a:pathLst>
          </a:custGeom>
          <a:solidFill>
            <a:srgbClr val="8A9BA6">
              <a:alpha val="5098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7675231" y="2102069"/>
            <a:ext cx="129834" cy="148381"/>
          </a:xfrm>
          <a:custGeom>
            <a:avLst/>
            <a:gdLst/>
            <a:ahLst/>
            <a:cxnLst/>
            <a:rect l="l" t="t" r="r" b="b"/>
            <a:pathLst>
              <a:path w="129834" h="148381">
                <a:moveTo>
                  <a:pt x="64917" y="71872"/>
                </a:moveTo>
                <a:cubicBezTo>
                  <a:pt x="45723" y="71872"/>
                  <a:pt x="30140" y="56289"/>
                  <a:pt x="30140" y="37095"/>
                </a:cubicBezTo>
                <a:cubicBezTo>
                  <a:pt x="30140" y="17901"/>
                  <a:pt x="45723" y="2318"/>
                  <a:pt x="64917" y="2318"/>
                </a:cubicBezTo>
                <a:cubicBezTo>
                  <a:pt x="84111" y="2318"/>
                  <a:pt x="99694" y="17901"/>
                  <a:pt x="99694" y="37095"/>
                </a:cubicBezTo>
                <a:cubicBezTo>
                  <a:pt x="99694" y="56289"/>
                  <a:pt x="84111" y="71872"/>
                  <a:pt x="64917" y="71872"/>
                </a:cubicBezTo>
                <a:close/>
                <a:moveTo>
                  <a:pt x="56078" y="88101"/>
                </a:moveTo>
                <a:lnTo>
                  <a:pt x="73756" y="88101"/>
                </a:lnTo>
                <a:cubicBezTo>
                  <a:pt x="76567" y="88101"/>
                  <a:pt x="78828" y="90362"/>
                  <a:pt x="78828" y="93173"/>
                </a:cubicBezTo>
                <a:cubicBezTo>
                  <a:pt x="78828" y="94390"/>
                  <a:pt x="78393" y="95549"/>
                  <a:pt x="77610" y="96477"/>
                </a:cubicBezTo>
                <a:lnTo>
                  <a:pt x="69670" y="105751"/>
                </a:lnTo>
                <a:lnTo>
                  <a:pt x="78654" y="139108"/>
                </a:lnTo>
                <a:lnTo>
                  <a:pt x="78828" y="139108"/>
                </a:lnTo>
                <a:lnTo>
                  <a:pt x="88855" y="98969"/>
                </a:lnTo>
                <a:cubicBezTo>
                  <a:pt x="89492" y="96448"/>
                  <a:pt x="92072" y="94912"/>
                  <a:pt x="94506" y="95839"/>
                </a:cubicBezTo>
                <a:cubicBezTo>
                  <a:pt x="112445" y="102679"/>
                  <a:pt x="125197" y="120067"/>
                  <a:pt x="125197" y="140412"/>
                </a:cubicBezTo>
                <a:cubicBezTo>
                  <a:pt x="125197" y="144788"/>
                  <a:pt x="121632" y="148352"/>
                  <a:pt x="117256" y="148352"/>
                </a:cubicBezTo>
                <a:lnTo>
                  <a:pt x="12578" y="148381"/>
                </a:lnTo>
                <a:cubicBezTo>
                  <a:pt x="8202" y="148381"/>
                  <a:pt x="4637" y="144817"/>
                  <a:pt x="4637" y="140441"/>
                </a:cubicBezTo>
                <a:cubicBezTo>
                  <a:pt x="4637" y="120096"/>
                  <a:pt x="17388" y="102708"/>
                  <a:pt x="35328" y="95868"/>
                </a:cubicBezTo>
                <a:cubicBezTo>
                  <a:pt x="37762" y="94941"/>
                  <a:pt x="40341" y="96477"/>
                  <a:pt x="40979" y="98998"/>
                </a:cubicBezTo>
                <a:lnTo>
                  <a:pt x="51006" y="139136"/>
                </a:lnTo>
                <a:lnTo>
                  <a:pt x="51180" y="139136"/>
                </a:lnTo>
                <a:lnTo>
                  <a:pt x="60164" y="105780"/>
                </a:lnTo>
                <a:lnTo>
                  <a:pt x="52223" y="96506"/>
                </a:lnTo>
                <a:cubicBezTo>
                  <a:pt x="51441" y="95578"/>
                  <a:pt x="51006" y="94419"/>
                  <a:pt x="51006" y="93202"/>
                </a:cubicBezTo>
                <a:cubicBezTo>
                  <a:pt x="51006" y="90391"/>
                  <a:pt x="53267" y="88130"/>
                  <a:pt x="56078" y="88130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34" name="Text 32"/>
          <p:cNvSpPr/>
          <p:nvPr/>
        </p:nvSpPr>
        <p:spPr>
          <a:xfrm>
            <a:off x="7929746" y="2077339"/>
            <a:ext cx="1599221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Классные руководители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546428" y="2473022"/>
            <a:ext cx="4121704" cy="395684"/>
          </a:xfrm>
          <a:custGeom>
            <a:avLst/>
            <a:gdLst/>
            <a:ahLst/>
            <a:cxnLst/>
            <a:rect l="l" t="t" r="r" b="b"/>
            <a:pathLst>
              <a:path w="4121704" h="395684">
                <a:moveTo>
                  <a:pt x="98921" y="0"/>
                </a:moveTo>
                <a:lnTo>
                  <a:pt x="4022783" y="0"/>
                </a:lnTo>
                <a:cubicBezTo>
                  <a:pt x="4077415" y="0"/>
                  <a:pt x="4121704" y="44288"/>
                  <a:pt x="4121704" y="98921"/>
                </a:cubicBezTo>
                <a:lnTo>
                  <a:pt x="4121704" y="296763"/>
                </a:lnTo>
                <a:cubicBezTo>
                  <a:pt x="4121704" y="351395"/>
                  <a:pt x="4077415" y="395684"/>
                  <a:pt x="4022783" y="395684"/>
                </a:cubicBezTo>
                <a:lnTo>
                  <a:pt x="98921" y="395684"/>
                </a:lnTo>
                <a:cubicBezTo>
                  <a:pt x="44325" y="395684"/>
                  <a:pt x="0" y="351359"/>
                  <a:pt x="0" y="296763"/>
                </a:cubicBezTo>
                <a:lnTo>
                  <a:pt x="0" y="98921"/>
                </a:lnTo>
                <a:cubicBezTo>
                  <a:pt x="0" y="44325"/>
                  <a:pt x="44325" y="0"/>
                  <a:pt x="98921" y="0"/>
                </a:cubicBezTo>
                <a:close/>
              </a:path>
            </a:pathLst>
          </a:custGeom>
          <a:solidFill>
            <a:srgbClr val="8A9BA6">
              <a:alpha val="5098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7665957" y="2596673"/>
            <a:ext cx="148381" cy="148381"/>
          </a:xfrm>
          <a:custGeom>
            <a:avLst/>
            <a:gdLst/>
            <a:ahLst/>
            <a:cxnLst/>
            <a:rect l="l" t="t" r="r" b="b"/>
            <a:pathLst>
              <a:path w="148381" h="148381">
                <a:moveTo>
                  <a:pt x="34777" y="16229"/>
                </a:moveTo>
                <a:cubicBezTo>
                  <a:pt x="34777" y="7274"/>
                  <a:pt x="42051" y="0"/>
                  <a:pt x="51006" y="0"/>
                </a:cubicBezTo>
                <a:lnTo>
                  <a:pt x="57961" y="0"/>
                </a:lnTo>
                <a:cubicBezTo>
                  <a:pt x="63091" y="0"/>
                  <a:pt x="67235" y="4144"/>
                  <a:pt x="67235" y="9274"/>
                </a:cubicBezTo>
                <a:lnTo>
                  <a:pt x="67235" y="139108"/>
                </a:lnTo>
                <a:cubicBezTo>
                  <a:pt x="67235" y="144237"/>
                  <a:pt x="63091" y="148381"/>
                  <a:pt x="57961" y="148381"/>
                </a:cubicBezTo>
                <a:lnTo>
                  <a:pt x="48688" y="148381"/>
                </a:lnTo>
                <a:cubicBezTo>
                  <a:pt x="40051" y="148381"/>
                  <a:pt x="32777" y="142469"/>
                  <a:pt x="30720" y="134471"/>
                </a:cubicBezTo>
                <a:cubicBezTo>
                  <a:pt x="30517" y="134471"/>
                  <a:pt x="30343" y="134471"/>
                  <a:pt x="30140" y="134471"/>
                </a:cubicBezTo>
                <a:cubicBezTo>
                  <a:pt x="17330" y="134471"/>
                  <a:pt x="6955" y="124095"/>
                  <a:pt x="6955" y="111286"/>
                </a:cubicBezTo>
                <a:cubicBezTo>
                  <a:pt x="6955" y="106069"/>
                  <a:pt x="8694" y="101259"/>
                  <a:pt x="11592" y="97375"/>
                </a:cubicBezTo>
                <a:cubicBezTo>
                  <a:pt x="5970" y="93144"/>
                  <a:pt x="2318" y="86421"/>
                  <a:pt x="2318" y="78828"/>
                </a:cubicBezTo>
                <a:cubicBezTo>
                  <a:pt x="2318" y="69873"/>
                  <a:pt x="7419" y="62077"/>
                  <a:pt x="14838" y="58222"/>
                </a:cubicBezTo>
                <a:cubicBezTo>
                  <a:pt x="12781" y="54745"/>
                  <a:pt x="11592" y="50687"/>
                  <a:pt x="11592" y="46369"/>
                </a:cubicBezTo>
                <a:cubicBezTo>
                  <a:pt x="11592" y="33560"/>
                  <a:pt x="21967" y="23185"/>
                  <a:pt x="34777" y="23185"/>
                </a:cubicBezTo>
                <a:lnTo>
                  <a:pt x="34777" y="16229"/>
                </a:lnTo>
                <a:close/>
                <a:moveTo>
                  <a:pt x="113604" y="16229"/>
                </a:moveTo>
                <a:lnTo>
                  <a:pt x="113604" y="23185"/>
                </a:lnTo>
                <a:cubicBezTo>
                  <a:pt x="126414" y="23185"/>
                  <a:pt x="136789" y="33560"/>
                  <a:pt x="136789" y="46369"/>
                </a:cubicBezTo>
                <a:cubicBezTo>
                  <a:pt x="136789" y="50716"/>
                  <a:pt x="135601" y="54774"/>
                  <a:pt x="133543" y="58222"/>
                </a:cubicBezTo>
                <a:cubicBezTo>
                  <a:pt x="140991" y="62077"/>
                  <a:pt x="146063" y="69844"/>
                  <a:pt x="146063" y="78828"/>
                </a:cubicBezTo>
                <a:cubicBezTo>
                  <a:pt x="146063" y="86421"/>
                  <a:pt x="142411" y="93144"/>
                  <a:pt x="136789" y="97375"/>
                </a:cubicBezTo>
                <a:cubicBezTo>
                  <a:pt x="139687" y="101259"/>
                  <a:pt x="141426" y="106069"/>
                  <a:pt x="141426" y="111286"/>
                </a:cubicBezTo>
                <a:cubicBezTo>
                  <a:pt x="141426" y="124095"/>
                  <a:pt x="131051" y="134471"/>
                  <a:pt x="118241" y="134471"/>
                </a:cubicBezTo>
                <a:cubicBezTo>
                  <a:pt x="118039" y="134471"/>
                  <a:pt x="117865" y="134471"/>
                  <a:pt x="117662" y="134471"/>
                </a:cubicBezTo>
                <a:cubicBezTo>
                  <a:pt x="115604" y="142469"/>
                  <a:pt x="108330" y="148381"/>
                  <a:pt x="99694" y="148381"/>
                </a:cubicBezTo>
                <a:lnTo>
                  <a:pt x="90420" y="148381"/>
                </a:lnTo>
                <a:cubicBezTo>
                  <a:pt x="85290" y="148381"/>
                  <a:pt x="81146" y="144237"/>
                  <a:pt x="81146" y="139108"/>
                </a:cubicBezTo>
                <a:lnTo>
                  <a:pt x="81146" y="9274"/>
                </a:lnTo>
                <a:cubicBezTo>
                  <a:pt x="81146" y="4144"/>
                  <a:pt x="85290" y="0"/>
                  <a:pt x="90420" y="0"/>
                </a:cubicBezTo>
                <a:lnTo>
                  <a:pt x="97375" y="0"/>
                </a:lnTo>
                <a:cubicBezTo>
                  <a:pt x="106330" y="0"/>
                  <a:pt x="113604" y="7274"/>
                  <a:pt x="113604" y="16229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37" name="Text 35"/>
          <p:cNvSpPr/>
          <p:nvPr/>
        </p:nvSpPr>
        <p:spPr>
          <a:xfrm>
            <a:off x="7929746" y="2571943"/>
            <a:ext cx="725420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Психологи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7546428" y="2967627"/>
            <a:ext cx="4121704" cy="395684"/>
          </a:xfrm>
          <a:custGeom>
            <a:avLst/>
            <a:gdLst/>
            <a:ahLst/>
            <a:cxnLst/>
            <a:rect l="l" t="t" r="r" b="b"/>
            <a:pathLst>
              <a:path w="4121704" h="395684">
                <a:moveTo>
                  <a:pt x="98921" y="0"/>
                </a:moveTo>
                <a:lnTo>
                  <a:pt x="4022783" y="0"/>
                </a:lnTo>
                <a:cubicBezTo>
                  <a:pt x="4077415" y="0"/>
                  <a:pt x="4121704" y="44288"/>
                  <a:pt x="4121704" y="98921"/>
                </a:cubicBezTo>
                <a:lnTo>
                  <a:pt x="4121704" y="296763"/>
                </a:lnTo>
                <a:cubicBezTo>
                  <a:pt x="4121704" y="351395"/>
                  <a:pt x="4077415" y="395684"/>
                  <a:pt x="4022783" y="395684"/>
                </a:cubicBezTo>
                <a:lnTo>
                  <a:pt x="98921" y="395684"/>
                </a:lnTo>
                <a:cubicBezTo>
                  <a:pt x="44325" y="395684"/>
                  <a:pt x="0" y="351359"/>
                  <a:pt x="0" y="296763"/>
                </a:cubicBezTo>
                <a:lnTo>
                  <a:pt x="0" y="98921"/>
                </a:lnTo>
                <a:cubicBezTo>
                  <a:pt x="0" y="44325"/>
                  <a:pt x="44325" y="0"/>
                  <a:pt x="98921" y="0"/>
                </a:cubicBezTo>
                <a:close/>
              </a:path>
            </a:pathLst>
          </a:custGeom>
          <a:solidFill>
            <a:srgbClr val="8A9BA6">
              <a:alpha val="5098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7665957" y="3091278"/>
            <a:ext cx="148381" cy="148381"/>
          </a:xfrm>
          <a:custGeom>
            <a:avLst/>
            <a:gdLst/>
            <a:ahLst/>
            <a:cxnLst/>
            <a:rect l="l" t="t" r="r" b="b"/>
            <a:pathLst>
              <a:path w="148381" h="148381">
                <a:moveTo>
                  <a:pt x="148381" y="9274"/>
                </a:moveTo>
                <a:cubicBezTo>
                  <a:pt x="148381" y="40602"/>
                  <a:pt x="126182" y="66743"/>
                  <a:pt x="96680" y="72858"/>
                </a:cubicBezTo>
                <a:cubicBezTo>
                  <a:pt x="94390" y="56020"/>
                  <a:pt x="86826" y="40863"/>
                  <a:pt x="75669" y="29126"/>
                </a:cubicBezTo>
                <a:cubicBezTo>
                  <a:pt x="87290" y="11592"/>
                  <a:pt x="107200" y="0"/>
                  <a:pt x="129834" y="0"/>
                </a:cubicBezTo>
                <a:lnTo>
                  <a:pt x="139108" y="0"/>
                </a:lnTo>
                <a:cubicBezTo>
                  <a:pt x="144237" y="0"/>
                  <a:pt x="148381" y="4144"/>
                  <a:pt x="148381" y="9274"/>
                </a:cubicBezTo>
                <a:close/>
                <a:moveTo>
                  <a:pt x="0" y="27822"/>
                </a:moveTo>
                <a:cubicBezTo>
                  <a:pt x="0" y="22692"/>
                  <a:pt x="4144" y="18548"/>
                  <a:pt x="9274" y="18548"/>
                </a:cubicBezTo>
                <a:lnTo>
                  <a:pt x="18548" y="18548"/>
                </a:lnTo>
                <a:cubicBezTo>
                  <a:pt x="54397" y="18548"/>
                  <a:pt x="83465" y="47615"/>
                  <a:pt x="83465" y="83465"/>
                </a:cubicBezTo>
                <a:lnTo>
                  <a:pt x="83465" y="139108"/>
                </a:lnTo>
                <a:cubicBezTo>
                  <a:pt x="83465" y="144237"/>
                  <a:pt x="79320" y="148381"/>
                  <a:pt x="74191" y="148381"/>
                </a:cubicBezTo>
                <a:cubicBezTo>
                  <a:pt x="69061" y="148381"/>
                  <a:pt x="64917" y="144237"/>
                  <a:pt x="64917" y="139108"/>
                </a:cubicBezTo>
                <a:lnTo>
                  <a:pt x="64917" y="92738"/>
                </a:lnTo>
                <a:cubicBezTo>
                  <a:pt x="29068" y="92738"/>
                  <a:pt x="0" y="63671"/>
                  <a:pt x="0" y="27822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40" name="Text 38"/>
          <p:cNvSpPr/>
          <p:nvPr/>
        </p:nvSpPr>
        <p:spPr>
          <a:xfrm>
            <a:off x="7929746" y="3066548"/>
            <a:ext cx="1269485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Молодые педагоги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546428" y="3462231"/>
            <a:ext cx="4121704" cy="395684"/>
          </a:xfrm>
          <a:custGeom>
            <a:avLst/>
            <a:gdLst/>
            <a:ahLst/>
            <a:cxnLst/>
            <a:rect l="l" t="t" r="r" b="b"/>
            <a:pathLst>
              <a:path w="4121704" h="395684">
                <a:moveTo>
                  <a:pt x="98921" y="0"/>
                </a:moveTo>
                <a:lnTo>
                  <a:pt x="4022783" y="0"/>
                </a:lnTo>
                <a:cubicBezTo>
                  <a:pt x="4077415" y="0"/>
                  <a:pt x="4121704" y="44288"/>
                  <a:pt x="4121704" y="98921"/>
                </a:cubicBezTo>
                <a:lnTo>
                  <a:pt x="4121704" y="296763"/>
                </a:lnTo>
                <a:cubicBezTo>
                  <a:pt x="4121704" y="351395"/>
                  <a:pt x="4077415" y="395684"/>
                  <a:pt x="4022783" y="395684"/>
                </a:cubicBezTo>
                <a:lnTo>
                  <a:pt x="98921" y="395684"/>
                </a:lnTo>
                <a:cubicBezTo>
                  <a:pt x="44325" y="395684"/>
                  <a:pt x="0" y="351359"/>
                  <a:pt x="0" y="296763"/>
                </a:cubicBezTo>
                <a:lnTo>
                  <a:pt x="0" y="98921"/>
                </a:lnTo>
                <a:cubicBezTo>
                  <a:pt x="0" y="44325"/>
                  <a:pt x="44325" y="0"/>
                  <a:pt x="98921" y="0"/>
                </a:cubicBezTo>
                <a:close/>
              </a:path>
            </a:pathLst>
          </a:custGeom>
          <a:solidFill>
            <a:srgbClr val="8A9BA6">
              <a:alpha val="5098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7656683" y="3585882"/>
            <a:ext cx="166929" cy="148381"/>
          </a:xfrm>
          <a:custGeom>
            <a:avLst/>
            <a:gdLst/>
            <a:ahLst/>
            <a:cxnLst/>
            <a:rect l="l" t="t" r="r" b="b"/>
            <a:pathLst>
              <a:path w="166929" h="148381">
                <a:moveTo>
                  <a:pt x="77929" y="15418"/>
                </a:moveTo>
                <a:lnTo>
                  <a:pt x="44138" y="52977"/>
                </a:lnTo>
                <a:cubicBezTo>
                  <a:pt x="42805" y="54455"/>
                  <a:pt x="42863" y="56744"/>
                  <a:pt x="44283" y="58164"/>
                </a:cubicBezTo>
                <a:cubicBezTo>
                  <a:pt x="53122" y="67003"/>
                  <a:pt x="67467" y="67003"/>
                  <a:pt x="76306" y="58164"/>
                </a:cubicBezTo>
                <a:lnTo>
                  <a:pt x="85522" y="48948"/>
                </a:lnTo>
                <a:cubicBezTo>
                  <a:pt x="86739" y="47731"/>
                  <a:pt x="88275" y="47065"/>
                  <a:pt x="89840" y="46949"/>
                </a:cubicBezTo>
                <a:cubicBezTo>
                  <a:pt x="91811" y="46775"/>
                  <a:pt x="93840" y="47441"/>
                  <a:pt x="95347" y="48948"/>
                </a:cubicBezTo>
                <a:lnTo>
                  <a:pt x="146527" y="99694"/>
                </a:lnTo>
                <a:lnTo>
                  <a:pt x="166929" y="83465"/>
                </a:lnTo>
                <a:lnTo>
                  <a:pt x="166929" y="0"/>
                </a:lnTo>
                <a:lnTo>
                  <a:pt x="134471" y="18548"/>
                </a:lnTo>
                <a:lnTo>
                  <a:pt x="127573" y="13940"/>
                </a:lnTo>
                <a:cubicBezTo>
                  <a:pt x="122994" y="10897"/>
                  <a:pt x="117633" y="9274"/>
                  <a:pt x="112126" y="9274"/>
                </a:cubicBezTo>
                <a:lnTo>
                  <a:pt x="91724" y="9274"/>
                </a:lnTo>
                <a:cubicBezTo>
                  <a:pt x="91405" y="9274"/>
                  <a:pt x="91057" y="9274"/>
                  <a:pt x="90739" y="9303"/>
                </a:cubicBezTo>
                <a:cubicBezTo>
                  <a:pt x="85841" y="9564"/>
                  <a:pt x="81233" y="11766"/>
                  <a:pt x="77929" y="15418"/>
                </a:cubicBezTo>
                <a:close/>
                <a:moveTo>
                  <a:pt x="33792" y="43674"/>
                </a:moveTo>
                <a:lnTo>
                  <a:pt x="64743" y="9274"/>
                </a:lnTo>
                <a:lnTo>
                  <a:pt x="53267" y="9274"/>
                </a:lnTo>
                <a:cubicBezTo>
                  <a:pt x="45876" y="9274"/>
                  <a:pt x="38805" y="12201"/>
                  <a:pt x="33589" y="17417"/>
                </a:cubicBezTo>
                <a:lnTo>
                  <a:pt x="0" y="55643"/>
                </a:lnTo>
                <a:lnTo>
                  <a:pt x="0" y="157655"/>
                </a:lnTo>
                <a:lnTo>
                  <a:pt x="41732" y="118241"/>
                </a:lnTo>
                <a:lnTo>
                  <a:pt x="45326" y="121226"/>
                </a:lnTo>
                <a:cubicBezTo>
                  <a:pt x="51991" y="126791"/>
                  <a:pt x="60396" y="129834"/>
                  <a:pt x="69061" y="129834"/>
                </a:cubicBezTo>
                <a:lnTo>
                  <a:pt x="73611" y="129834"/>
                </a:lnTo>
                <a:lnTo>
                  <a:pt x="71582" y="127805"/>
                </a:lnTo>
                <a:cubicBezTo>
                  <a:pt x="68858" y="125081"/>
                  <a:pt x="68858" y="120676"/>
                  <a:pt x="71582" y="117981"/>
                </a:cubicBezTo>
                <a:cubicBezTo>
                  <a:pt x="74307" y="115285"/>
                  <a:pt x="78712" y="115256"/>
                  <a:pt x="81407" y="117981"/>
                </a:cubicBezTo>
                <a:lnTo>
                  <a:pt x="93289" y="129863"/>
                </a:lnTo>
                <a:lnTo>
                  <a:pt x="95897" y="129863"/>
                </a:lnTo>
                <a:cubicBezTo>
                  <a:pt x="101433" y="129863"/>
                  <a:pt x="106852" y="128616"/>
                  <a:pt x="111779" y="126298"/>
                </a:cubicBezTo>
                <a:lnTo>
                  <a:pt x="104041" y="118531"/>
                </a:lnTo>
                <a:cubicBezTo>
                  <a:pt x="101317" y="115807"/>
                  <a:pt x="101317" y="111402"/>
                  <a:pt x="104041" y="108707"/>
                </a:cubicBezTo>
                <a:cubicBezTo>
                  <a:pt x="106765" y="106012"/>
                  <a:pt x="111170" y="105983"/>
                  <a:pt x="113865" y="108707"/>
                </a:cubicBezTo>
                <a:lnTo>
                  <a:pt x="123139" y="117981"/>
                </a:lnTo>
                <a:lnTo>
                  <a:pt x="128211" y="112909"/>
                </a:lnTo>
                <a:cubicBezTo>
                  <a:pt x="130790" y="110330"/>
                  <a:pt x="131544" y="106591"/>
                  <a:pt x="130413" y="103316"/>
                </a:cubicBezTo>
                <a:lnTo>
                  <a:pt x="90449" y="63671"/>
                </a:lnTo>
                <a:lnTo>
                  <a:pt x="86131" y="67989"/>
                </a:lnTo>
                <a:cubicBezTo>
                  <a:pt x="71843" y="82276"/>
                  <a:pt x="48717" y="82276"/>
                  <a:pt x="34429" y="67989"/>
                </a:cubicBezTo>
                <a:cubicBezTo>
                  <a:pt x="27764" y="61323"/>
                  <a:pt x="27503" y="50629"/>
                  <a:pt x="33792" y="43645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43" name="Text 41"/>
          <p:cNvSpPr/>
          <p:nvPr/>
        </p:nvSpPr>
        <p:spPr>
          <a:xfrm>
            <a:off x="7929746" y="3561152"/>
            <a:ext cx="659473" cy="1978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39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Советник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348586" y="4220625"/>
            <a:ext cx="4517387" cy="1154077"/>
          </a:xfrm>
          <a:custGeom>
            <a:avLst/>
            <a:gdLst/>
            <a:ahLst/>
            <a:cxnLst/>
            <a:rect l="l" t="t" r="r" b="b"/>
            <a:pathLst>
              <a:path w="4517387" h="1154077">
                <a:moveTo>
                  <a:pt x="131899" y="0"/>
                </a:moveTo>
                <a:lnTo>
                  <a:pt x="4385488" y="0"/>
                </a:lnTo>
                <a:cubicBezTo>
                  <a:pt x="4458334" y="0"/>
                  <a:pt x="4517387" y="59053"/>
                  <a:pt x="4517387" y="131899"/>
                </a:cubicBezTo>
                <a:lnTo>
                  <a:pt x="4517387" y="1022178"/>
                </a:lnTo>
                <a:cubicBezTo>
                  <a:pt x="4517387" y="1095024"/>
                  <a:pt x="4458334" y="1154077"/>
                  <a:pt x="4385488" y="1154077"/>
                </a:cubicBezTo>
                <a:lnTo>
                  <a:pt x="131899" y="1154077"/>
                </a:lnTo>
                <a:cubicBezTo>
                  <a:pt x="59102" y="1154077"/>
                  <a:pt x="0" y="1094975"/>
                  <a:pt x="0" y="1022178"/>
                </a:cubicBezTo>
                <a:lnTo>
                  <a:pt x="0" y="131899"/>
                </a:lnTo>
                <a:cubicBezTo>
                  <a:pt x="0" y="59102"/>
                  <a:pt x="59102" y="0"/>
                  <a:pt x="131899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45" name="Shape 43"/>
          <p:cNvSpPr/>
          <p:nvPr/>
        </p:nvSpPr>
        <p:spPr>
          <a:xfrm>
            <a:off x="7595888" y="4434953"/>
            <a:ext cx="148381" cy="197842"/>
          </a:xfrm>
          <a:custGeom>
            <a:avLst/>
            <a:gdLst/>
            <a:ahLst/>
            <a:cxnLst/>
            <a:rect l="l" t="t" r="r" b="b"/>
            <a:pathLst>
              <a:path w="148381" h="197842">
                <a:moveTo>
                  <a:pt x="113179" y="148381"/>
                </a:moveTo>
                <a:cubicBezTo>
                  <a:pt x="116000" y="139764"/>
                  <a:pt x="121642" y="131959"/>
                  <a:pt x="128018" y="125235"/>
                </a:cubicBezTo>
                <a:cubicBezTo>
                  <a:pt x="140653" y="111943"/>
                  <a:pt x="148381" y="93975"/>
                  <a:pt x="148381" y="74191"/>
                </a:cubicBezTo>
                <a:cubicBezTo>
                  <a:pt x="148381" y="33231"/>
                  <a:pt x="115150" y="0"/>
                  <a:pt x="74191" y="0"/>
                </a:cubicBezTo>
                <a:cubicBezTo>
                  <a:pt x="33231" y="0"/>
                  <a:pt x="0" y="33231"/>
                  <a:pt x="0" y="74191"/>
                </a:cubicBezTo>
                <a:cubicBezTo>
                  <a:pt x="0" y="93975"/>
                  <a:pt x="7728" y="111943"/>
                  <a:pt x="20364" y="125235"/>
                </a:cubicBezTo>
                <a:cubicBezTo>
                  <a:pt x="26740" y="131959"/>
                  <a:pt x="32420" y="139764"/>
                  <a:pt x="35202" y="148381"/>
                </a:cubicBezTo>
                <a:lnTo>
                  <a:pt x="113141" y="148381"/>
                </a:lnTo>
                <a:close/>
                <a:moveTo>
                  <a:pt x="111286" y="166929"/>
                </a:moveTo>
                <a:lnTo>
                  <a:pt x="37095" y="166929"/>
                </a:lnTo>
                <a:lnTo>
                  <a:pt x="37095" y="173112"/>
                </a:lnTo>
                <a:cubicBezTo>
                  <a:pt x="37095" y="190191"/>
                  <a:pt x="50929" y="204024"/>
                  <a:pt x="68008" y="204024"/>
                </a:cubicBezTo>
                <a:lnTo>
                  <a:pt x="80373" y="204024"/>
                </a:lnTo>
                <a:cubicBezTo>
                  <a:pt x="97453" y="204024"/>
                  <a:pt x="111286" y="190191"/>
                  <a:pt x="111286" y="173112"/>
                </a:cubicBezTo>
                <a:lnTo>
                  <a:pt x="111286" y="166929"/>
                </a:lnTo>
                <a:close/>
                <a:moveTo>
                  <a:pt x="71099" y="43278"/>
                </a:moveTo>
                <a:cubicBezTo>
                  <a:pt x="55720" y="43278"/>
                  <a:pt x="43278" y="55720"/>
                  <a:pt x="43278" y="71099"/>
                </a:cubicBezTo>
                <a:cubicBezTo>
                  <a:pt x="43278" y="76239"/>
                  <a:pt x="39143" y="80373"/>
                  <a:pt x="34004" y="80373"/>
                </a:cubicBezTo>
                <a:cubicBezTo>
                  <a:pt x="28865" y="80373"/>
                  <a:pt x="24730" y="76239"/>
                  <a:pt x="24730" y="71099"/>
                </a:cubicBezTo>
                <a:cubicBezTo>
                  <a:pt x="24730" y="45480"/>
                  <a:pt x="45480" y="24730"/>
                  <a:pt x="71099" y="24730"/>
                </a:cubicBezTo>
                <a:cubicBezTo>
                  <a:pt x="76239" y="24730"/>
                  <a:pt x="80373" y="28865"/>
                  <a:pt x="80373" y="34004"/>
                </a:cubicBezTo>
                <a:cubicBezTo>
                  <a:pt x="80373" y="39143"/>
                  <a:pt x="76239" y="43278"/>
                  <a:pt x="71099" y="4327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6" name="Text 44"/>
          <p:cNvSpPr/>
          <p:nvPr/>
        </p:nvSpPr>
        <p:spPr>
          <a:xfrm>
            <a:off x="7892651" y="4418467"/>
            <a:ext cx="593525" cy="2308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98" b="1" dirty="0">
                <a:solidFill>
                  <a:srgbClr val="FFFFFF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Важно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7546428" y="4748203"/>
            <a:ext cx="4187651" cy="4286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39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Модератор </a:t>
            </a:r>
            <a:r>
              <a:rPr lang="en-US" sz="1039" b="1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обязан</a:t>
            </a:r>
            <a:r>
              <a:rPr lang="en-US" sz="1039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быть филологом или историком. Он обязан уметь </a:t>
            </a:r>
            <a:r>
              <a:rPr lang="en-US" sz="1039" b="1" dirty="0">
                <a:solidFill>
                  <a:srgbClr val="FFFFFF">
                    <a:alpha val="90000"/>
                  </a:srgbClr>
                </a:solidFill>
                <a:highlight>
                  <a:srgbClr val="FFFFFF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держать нейтралитет </a:t>
            </a:r>
            <a:r>
              <a:rPr lang="en-US" sz="1039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pic>
        <p:nvPicPr>
          <p:cNvPr id="48" name="Image 0" descr="https://kimi-web-img.moonshot.cn/img/cdn-images.understood.org/451211e045359f41ea22ad4309bc87a97b417fed.jpg"/>
          <p:cNvPicPr>
            <a:picLocks noChangeAspect="1"/>
          </p:cNvPicPr>
          <p:nvPr/>
        </p:nvPicPr>
        <p:blipFill>
          <a:blip r:embed="rId3"/>
          <a:srcRect t="24054" b="24054"/>
          <a:stretch/>
        </p:blipFill>
        <p:spPr>
          <a:xfrm>
            <a:off x="7348586" y="5539570"/>
            <a:ext cx="4517387" cy="1318945"/>
          </a:xfrm>
          <a:prstGeom prst="roundRect">
            <a:avLst>
              <a:gd name="adj" fmla="val 10000"/>
            </a:avLst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8062" y="358062"/>
            <a:ext cx="1208458" cy="322256"/>
          </a:xfrm>
          <a:custGeom>
            <a:avLst/>
            <a:gdLst/>
            <a:ahLst/>
            <a:cxnLst/>
            <a:rect l="l" t="t" r="r" b="b"/>
            <a:pathLst>
              <a:path w="1208458" h="322256">
                <a:moveTo>
                  <a:pt x="161128" y="0"/>
                </a:moveTo>
                <a:lnTo>
                  <a:pt x="1047330" y="0"/>
                </a:lnTo>
                <a:cubicBezTo>
                  <a:pt x="1136259" y="0"/>
                  <a:pt x="1208458" y="72199"/>
                  <a:pt x="1208458" y="161128"/>
                </a:cubicBezTo>
                <a:lnTo>
                  <a:pt x="1208458" y="161128"/>
                </a:lnTo>
                <a:cubicBezTo>
                  <a:pt x="1208458" y="250057"/>
                  <a:pt x="1136259" y="322256"/>
                  <a:pt x="1047330" y="322256"/>
                </a:cubicBezTo>
                <a:lnTo>
                  <a:pt x="161128" y="322256"/>
                </a:lnTo>
                <a:cubicBezTo>
                  <a:pt x="72199" y="322256"/>
                  <a:pt x="0" y="250057"/>
                  <a:pt x="0" y="161128"/>
                </a:cubicBezTo>
                <a:lnTo>
                  <a:pt x="0" y="161128"/>
                </a:lnTo>
                <a:cubicBezTo>
                  <a:pt x="0" y="72199"/>
                  <a:pt x="72199" y="0"/>
                  <a:pt x="161128" y="0"/>
                </a:cubicBezTo>
                <a:close/>
              </a:path>
            </a:pathLst>
          </a:custGeom>
          <a:solidFill>
            <a:srgbClr val="3D4A52">
              <a:alpha val="10196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01286" y="440418"/>
            <a:ext cx="981872" cy="1647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7" b="1" kern="0" spc="49" dirty="0">
                <a:solidFill>
                  <a:srgbClr val="3D4A5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ПОДГОТОВКА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58062" y="787736"/>
            <a:ext cx="11690714" cy="537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383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Тренинг и стажировка модераторов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8062" y="1503859"/>
            <a:ext cx="11475877" cy="2757075"/>
          </a:xfrm>
          <a:custGeom>
            <a:avLst/>
            <a:gdLst/>
            <a:ahLst/>
            <a:cxnLst/>
            <a:rect l="l" t="t" r="r" b="b"/>
            <a:pathLst>
              <a:path w="11475877" h="2757075">
                <a:moveTo>
                  <a:pt x="143230" y="0"/>
                </a:moveTo>
                <a:lnTo>
                  <a:pt x="11332647" y="0"/>
                </a:lnTo>
                <a:cubicBezTo>
                  <a:pt x="11411750" y="0"/>
                  <a:pt x="11475877" y="64126"/>
                  <a:pt x="11475877" y="143230"/>
                </a:cubicBezTo>
                <a:lnTo>
                  <a:pt x="11475877" y="2613845"/>
                </a:lnTo>
                <a:cubicBezTo>
                  <a:pt x="11475877" y="2692949"/>
                  <a:pt x="11411750" y="2757075"/>
                  <a:pt x="11332647" y="2757075"/>
                </a:cubicBezTo>
                <a:lnTo>
                  <a:pt x="143230" y="2757075"/>
                </a:lnTo>
                <a:cubicBezTo>
                  <a:pt x="64126" y="2757075"/>
                  <a:pt x="0" y="2692949"/>
                  <a:pt x="0" y="2613845"/>
                </a:cubicBezTo>
                <a:lnTo>
                  <a:pt x="0" y="143230"/>
                </a:lnTo>
                <a:cubicBezTo>
                  <a:pt x="0" y="64179"/>
                  <a:pt x="64179" y="0"/>
                  <a:pt x="14323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855" dist="8952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2899" y="1718696"/>
            <a:ext cx="501286" cy="501286"/>
          </a:xfrm>
          <a:custGeom>
            <a:avLst/>
            <a:gdLst/>
            <a:ahLst/>
            <a:cxnLst/>
            <a:rect l="l" t="t" r="r" b="b"/>
            <a:pathLst>
              <a:path w="501286" h="501286">
                <a:moveTo>
                  <a:pt x="250643" y="0"/>
                </a:moveTo>
                <a:lnTo>
                  <a:pt x="250643" y="0"/>
                </a:lnTo>
                <a:cubicBezTo>
                  <a:pt x="388977" y="0"/>
                  <a:pt x="501286" y="112309"/>
                  <a:pt x="501286" y="250643"/>
                </a:cubicBezTo>
                <a:lnTo>
                  <a:pt x="501286" y="250643"/>
                </a:lnTo>
                <a:cubicBezTo>
                  <a:pt x="501286" y="388977"/>
                  <a:pt x="388977" y="501286"/>
                  <a:pt x="250643" y="501286"/>
                </a:cubicBezTo>
                <a:lnTo>
                  <a:pt x="250643" y="501286"/>
                </a:lnTo>
                <a:cubicBezTo>
                  <a:pt x="112309" y="501286"/>
                  <a:pt x="0" y="388977"/>
                  <a:pt x="0" y="250643"/>
                </a:cubicBezTo>
                <a:lnTo>
                  <a:pt x="0" y="250643"/>
                </a:lnTo>
                <a:cubicBezTo>
                  <a:pt x="0" y="112309"/>
                  <a:pt x="112309" y="0"/>
                  <a:pt x="250643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7" name="Shape 5"/>
          <p:cNvSpPr/>
          <p:nvPr/>
        </p:nvSpPr>
        <p:spPr>
          <a:xfrm>
            <a:off x="702696" y="1861921"/>
            <a:ext cx="241692" cy="214837"/>
          </a:xfrm>
          <a:custGeom>
            <a:avLst/>
            <a:gdLst/>
            <a:ahLst/>
            <a:cxnLst/>
            <a:rect l="l" t="t" r="r" b="b"/>
            <a:pathLst>
              <a:path w="241692" h="214837">
                <a:moveTo>
                  <a:pt x="20141" y="82158"/>
                </a:moveTo>
                <a:lnTo>
                  <a:pt x="107922" y="118286"/>
                </a:lnTo>
                <a:cubicBezTo>
                  <a:pt x="112034" y="119965"/>
                  <a:pt x="116398" y="120846"/>
                  <a:pt x="120846" y="120846"/>
                </a:cubicBezTo>
                <a:cubicBezTo>
                  <a:pt x="125294" y="120846"/>
                  <a:pt x="129657" y="119965"/>
                  <a:pt x="133770" y="118286"/>
                </a:cubicBezTo>
                <a:lnTo>
                  <a:pt x="235481" y="76410"/>
                </a:lnTo>
                <a:cubicBezTo>
                  <a:pt x="239258" y="74857"/>
                  <a:pt x="241692" y="71207"/>
                  <a:pt x="241692" y="67137"/>
                </a:cubicBezTo>
                <a:cubicBezTo>
                  <a:pt x="241692" y="63066"/>
                  <a:pt x="239258" y="59416"/>
                  <a:pt x="235481" y="57863"/>
                </a:cubicBezTo>
                <a:lnTo>
                  <a:pt x="133770" y="15987"/>
                </a:lnTo>
                <a:cubicBezTo>
                  <a:pt x="129657" y="14308"/>
                  <a:pt x="125294" y="13427"/>
                  <a:pt x="120846" y="13427"/>
                </a:cubicBezTo>
                <a:cubicBezTo>
                  <a:pt x="116398" y="13427"/>
                  <a:pt x="112034" y="14308"/>
                  <a:pt x="107922" y="15987"/>
                </a:cubicBezTo>
                <a:lnTo>
                  <a:pt x="6210" y="57863"/>
                </a:lnTo>
                <a:cubicBezTo>
                  <a:pt x="2434" y="59416"/>
                  <a:pt x="0" y="63066"/>
                  <a:pt x="0" y="67137"/>
                </a:cubicBezTo>
                <a:lnTo>
                  <a:pt x="0" y="191339"/>
                </a:lnTo>
                <a:cubicBezTo>
                  <a:pt x="0" y="196920"/>
                  <a:pt x="4490" y="201410"/>
                  <a:pt x="10070" y="201410"/>
                </a:cubicBezTo>
                <a:cubicBezTo>
                  <a:pt x="15651" y="201410"/>
                  <a:pt x="20141" y="196920"/>
                  <a:pt x="20141" y="191339"/>
                </a:cubicBezTo>
                <a:lnTo>
                  <a:pt x="20141" y="82158"/>
                </a:lnTo>
                <a:close/>
                <a:moveTo>
                  <a:pt x="40282" y="112244"/>
                </a:moveTo>
                <a:lnTo>
                  <a:pt x="40282" y="161128"/>
                </a:lnTo>
                <a:cubicBezTo>
                  <a:pt x="40282" y="183367"/>
                  <a:pt x="76368" y="201410"/>
                  <a:pt x="120846" y="201410"/>
                </a:cubicBezTo>
                <a:cubicBezTo>
                  <a:pt x="165324" y="201410"/>
                  <a:pt x="201410" y="183367"/>
                  <a:pt x="201410" y="161128"/>
                </a:cubicBezTo>
                <a:lnTo>
                  <a:pt x="201410" y="112202"/>
                </a:lnTo>
                <a:lnTo>
                  <a:pt x="141448" y="136917"/>
                </a:lnTo>
                <a:cubicBezTo>
                  <a:pt x="134903" y="139602"/>
                  <a:pt x="127937" y="140987"/>
                  <a:pt x="120846" y="140987"/>
                </a:cubicBezTo>
                <a:cubicBezTo>
                  <a:pt x="113755" y="140987"/>
                  <a:pt x="106789" y="139602"/>
                  <a:pt x="100243" y="136917"/>
                </a:cubicBezTo>
                <a:lnTo>
                  <a:pt x="40282" y="11220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217410" y="1718696"/>
            <a:ext cx="3804405" cy="286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92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Трёхдневный тренинг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17410" y="2005036"/>
            <a:ext cx="3768599" cy="214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8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 программе Практикума — четыре ключевых блока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2899" y="2416916"/>
            <a:ext cx="2649656" cy="1629181"/>
          </a:xfrm>
          <a:custGeom>
            <a:avLst/>
            <a:gdLst/>
            <a:ahLst/>
            <a:cxnLst/>
            <a:rect l="l" t="t" r="r" b="b"/>
            <a:pathLst>
              <a:path w="2649656" h="1629181">
                <a:moveTo>
                  <a:pt x="35806" y="0"/>
                </a:moveTo>
                <a:lnTo>
                  <a:pt x="2613850" y="0"/>
                </a:lnTo>
                <a:cubicBezTo>
                  <a:pt x="2633625" y="0"/>
                  <a:pt x="2649656" y="16031"/>
                  <a:pt x="2649656" y="35806"/>
                </a:cubicBezTo>
                <a:lnTo>
                  <a:pt x="2649656" y="1521769"/>
                </a:lnTo>
                <a:cubicBezTo>
                  <a:pt x="2649656" y="1581091"/>
                  <a:pt x="2601566" y="1629181"/>
                  <a:pt x="2542245" y="1629181"/>
                </a:cubicBezTo>
                <a:lnTo>
                  <a:pt x="107412" y="1629181"/>
                </a:lnTo>
                <a:cubicBezTo>
                  <a:pt x="48090" y="1629181"/>
                  <a:pt x="0" y="1581091"/>
                  <a:pt x="0" y="1521769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B07C4F">
              <a:alpha val="5098"/>
            </a:srgbClr>
          </a:solidFill>
          <a:ln/>
        </p:spPr>
      </p:sp>
      <p:sp>
        <p:nvSpPr>
          <p:cNvPr id="11" name="Shape 9"/>
          <p:cNvSpPr/>
          <p:nvPr/>
        </p:nvSpPr>
        <p:spPr>
          <a:xfrm>
            <a:off x="572899" y="2416916"/>
            <a:ext cx="2649656" cy="35806"/>
          </a:xfrm>
          <a:custGeom>
            <a:avLst/>
            <a:gdLst/>
            <a:ahLst/>
            <a:cxnLst/>
            <a:rect l="l" t="t" r="r" b="b"/>
            <a:pathLst>
              <a:path w="2649656" h="35806">
                <a:moveTo>
                  <a:pt x="35806" y="0"/>
                </a:moveTo>
                <a:lnTo>
                  <a:pt x="2613850" y="0"/>
                </a:lnTo>
                <a:cubicBezTo>
                  <a:pt x="2633625" y="0"/>
                  <a:pt x="2649656" y="16031"/>
                  <a:pt x="2649656" y="35806"/>
                </a:cubicBezTo>
                <a:lnTo>
                  <a:pt x="2649656" y="35806"/>
                </a:lnTo>
                <a:lnTo>
                  <a:pt x="0" y="35806"/>
                </a:ln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2" name="Shape 10"/>
          <p:cNvSpPr/>
          <p:nvPr/>
        </p:nvSpPr>
        <p:spPr>
          <a:xfrm>
            <a:off x="716123" y="2578044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3" name="Text 11"/>
          <p:cNvSpPr/>
          <p:nvPr/>
        </p:nvSpPr>
        <p:spPr>
          <a:xfrm>
            <a:off x="895714" y="2667559"/>
            <a:ext cx="161128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6123" y="3115137"/>
            <a:ext cx="2443771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9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Нейтральность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6123" y="3437392"/>
            <a:ext cx="2434819" cy="465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</a:t>
            </a:r>
            <a:r>
              <a:rPr lang="en-US" sz="1128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становиться на стороны</a:t>
            </a: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даже если внутри всё кипит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369696" y="2416916"/>
            <a:ext cx="2649656" cy="1629181"/>
          </a:xfrm>
          <a:custGeom>
            <a:avLst/>
            <a:gdLst/>
            <a:ahLst/>
            <a:cxnLst/>
            <a:rect l="l" t="t" r="r" b="b"/>
            <a:pathLst>
              <a:path w="2649656" h="1629181">
                <a:moveTo>
                  <a:pt x="35806" y="0"/>
                </a:moveTo>
                <a:lnTo>
                  <a:pt x="2613850" y="0"/>
                </a:lnTo>
                <a:cubicBezTo>
                  <a:pt x="2633625" y="0"/>
                  <a:pt x="2649656" y="16031"/>
                  <a:pt x="2649656" y="35806"/>
                </a:cubicBezTo>
                <a:lnTo>
                  <a:pt x="2649656" y="1521769"/>
                </a:lnTo>
                <a:cubicBezTo>
                  <a:pt x="2649656" y="1581091"/>
                  <a:pt x="2601566" y="1629181"/>
                  <a:pt x="2542245" y="1629181"/>
                </a:cubicBezTo>
                <a:lnTo>
                  <a:pt x="107412" y="1629181"/>
                </a:lnTo>
                <a:cubicBezTo>
                  <a:pt x="48090" y="1629181"/>
                  <a:pt x="0" y="1581091"/>
                  <a:pt x="0" y="1521769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3D4A52">
              <a:alpha val="5098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3369696" y="2416916"/>
            <a:ext cx="2649656" cy="35806"/>
          </a:xfrm>
          <a:custGeom>
            <a:avLst/>
            <a:gdLst/>
            <a:ahLst/>
            <a:cxnLst/>
            <a:rect l="l" t="t" r="r" b="b"/>
            <a:pathLst>
              <a:path w="2649656" h="35806">
                <a:moveTo>
                  <a:pt x="35806" y="0"/>
                </a:moveTo>
                <a:lnTo>
                  <a:pt x="2613850" y="0"/>
                </a:lnTo>
                <a:cubicBezTo>
                  <a:pt x="2633625" y="0"/>
                  <a:pt x="2649656" y="16031"/>
                  <a:pt x="2649656" y="35806"/>
                </a:cubicBezTo>
                <a:lnTo>
                  <a:pt x="2649656" y="35806"/>
                </a:lnTo>
                <a:lnTo>
                  <a:pt x="0" y="35806"/>
                </a:ln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18" name="Shape 16"/>
          <p:cNvSpPr/>
          <p:nvPr/>
        </p:nvSpPr>
        <p:spPr>
          <a:xfrm>
            <a:off x="3512921" y="2578044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19" name="Text 17"/>
          <p:cNvSpPr/>
          <p:nvPr/>
        </p:nvSpPr>
        <p:spPr>
          <a:xfrm>
            <a:off x="3677405" y="2667559"/>
            <a:ext cx="187982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512921" y="3115137"/>
            <a:ext cx="2443771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9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Работа с агрессией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3512921" y="3437392"/>
            <a:ext cx="2434819" cy="465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Что делать, если участники </a:t>
            </a:r>
            <a:r>
              <a:rPr lang="en-US" sz="1128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переходят на личности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66605" y="2416916"/>
            <a:ext cx="2649656" cy="1629181"/>
          </a:xfrm>
          <a:custGeom>
            <a:avLst/>
            <a:gdLst/>
            <a:ahLst/>
            <a:cxnLst/>
            <a:rect l="l" t="t" r="r" b="b"/>
            <a:pathLst>
              <a:path w="2649656" h="1629181">
                <a:moveTo>
                  <a:pt x="35806" y="0"/>
                </a:moveTo>
                <a:lnTo>
                  <a:pt x="2613850" y="0"/>
                </a:lnTo>
                <a:cubicBezTo>
                  <a:pt x="2633625" y="0"/>
                  <a:pt x="2649656" y="16031"/>
                  <a:pt x="2649656" y="35806"/>
                </a:cubicBezTo>
                <a:lnTo>
                  <a:pt x="2649656" y="1521769"/>
                </a:lnTo>
                <a:cubicBezTo>
                  <a:pt x="2649656" y="1581091"/>
                  <a:pt x="2601566" y="1629181"/>
                  <a:pt x="2542245" y="1629181"/>
                </a:cubicBezTo>
                <a:lnTo>
                  <a:pt x="107412" y="1629181"/>
                </a:lnTo>
                <a:cubicBezTo>
                  <a:pt x="48090" y="1629181"/>
                  <a:pt x="0" y="1581091"/>
                  <a:pt x="0" y="1521769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8A9BA6">
              <a:alpha val="5098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166605" y="2416916"/>
            <a:ext cx="2649656" cy="35806"/>
          </a:xfrm>
          <a:custGeom>
            <a:avLst/>
            <a:gdLst/>
            <a:ahLst/>
            <a:cxnLst/>
            <a:rect l="l" t="t" r="r" b="b"/>
            <a:pathLst>
              <a:path w="2649656" h="35806">
                <a:moveTo>
                  <a:pt x="35806" y="0"/>
                </a:moveTo>
                <a:lnTo>
                  <a:pt x="2613850" y="0"/>
                </a:lnTo>
                <a:cubicBezTo>
                  <a:pt x="2633625" y="0"/>
                  <a:pt x="2649656" y="16031"/>
                  <a:pt x="2649656" y="35806"/>
                </a:cubicBezTo>
                <a:lnTo>
                  <a:pt x="2649656" y="35806"/>
                </a:lnTo>
                <a:lnTo>
                  <a:pt x="0" y="35806"/>
                </a:ln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24" name="Shape 22"/>
          <p:cNvSpPr/>
          <p:nvPr/>
        </p:nvSpPr>
        <p:spPr>
          <a:xfrm>
            <a:off x="6309830" y="2578044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25" name="Text 23"/>
          <p:cNvSpPr/>
          <p:nvPr/>
        </p:nvSpPr>
        <p:spPr>
          <a:xfrm>
            <a:off x="6471965" y="2667559"/>
            <a:ext cx="196934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309830" y="3115137"/>
            <a:ext cx="2443771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9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Тайминг и фасилитация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309830" y="3437392"/>
            <a:ext cx="2434819" cy="465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</a:t>
            </a:r>
            <a:r>
              <a:rPr lang="en-US" sz="1128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дать высказаться каждому</a:t>
            </a: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не превращая в балаган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8963403" y="2416916"/>
            <a:ext cx="2649656" cy="1629181"/>
          </a:xfrm>
          <a:custGeom>
            <a:avLst/>
            <a:gdLst/>
            <a:ahLst/>
            <a:cxnLst/>
            <a:rect l="l" t="t" r="r" b="b"/>
            <a:pathLst>
              <a:path w="2649656" h="1629181">
                <a:moveTo>
                  <a:pt x="35806" y="0"/>
                </a:moveTo>
                <a:lnTo>
                  <a:pt x="2613850" y="0"/>
                </a:lnTo>
                <a:cubicBezTo>
                  <a:pt x="2633625" y="0"/>
                  <a:pt x="2649656" y="16031"/>
                  <a:pt x="2649656" y="35806"/>
                </a:cubicBezTo>
                <a:lnTo>
                  <a:pt x="2649656" y="1521769"/>
                </a:lnTo>
                <a:cubicBezTo>
                  <a:pt x="2649656" y="1581091"/>
                  <a:pt x="2601566" y="1629181"/>
                  <a:pt x="2542245" y="1629181"/>
                </a:cubicBezTo>
                <a:lnTo>
                  <a:pt x="107412" y="1629181"/>
                </a:lnTo>
                <a:cubicBezTo>
                  <a:pt x="48090" y="1629181"/>
                  <a:pt x="0" y="1581091"/>
                  <a:pt x="0" y="1521769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B07C4F">
              <a:alpha val="5098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8963403" y="2416916"/>
            <a:ext cx="2649656" cy="35806"/>
          </a:xfrm>
          <a:custGeom>
            <a:avLst/>
            <a:gdLst/>
            <a:ahLst/>
            <a:cxnLst/>
            <a:rect l="l" t="t" r="r" b="b"/>
            <a:pathLst>
              <a:path w="2649656" h="35806">
                <a:moveTo>
                  <a:pt x="35806" y="0"/>
                </a:moveTo>
                <a:lnTo>
                  <a:pt x="2613850" y="0"/>
                </a:lnTo>
                <a:cubicBezTo>
                  <a:pt x="2633625" y="0"/>
                  <a:pt x="2649656" y="16031"/>
                  <a:pt x="2649656" y="35806"/>
                </a:cubicBezTo>
                <a:lnTo>
                  <a:pt x="2649656" y="35806"/>
                </a:lnTo>
                <a:lnTo>
                  <a:pt x="0" y="35806"/>
                </a:ln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30" name="Shape 28"/>
          <p:cNvSpPr/>
          <p:nvPr/>
        </p:nvSpPr>
        <p:spPr>
          <a:xfrm>
            <a:off x="9106627" y="2578044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31" name="Text 29"/>
          <p:cNvSpPr/>
          <p:nvPr/>
        </p:nvSpPr>
        <p:spPr>
          <a:xfrm>
            <a:off x="9268986" y="2667559"/>
            <a:ext cx="196934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106627" y="3115137"/>
            <a:ext cx="2443771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9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Рефлексия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9106627" y="3437392"/>
            <a:ext cx="2434819" cy="465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завершать встречу </a:t>
            </a:r>
            <a:r>
              <a:rPr lang="en-US" sz="1128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вопросом</a:t>
            </a: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а не осадком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358062" y="4439965"/>
            <a:ext cx="5648423" cy="2184176"/>
          </a:xfrm>
          <a:custGeom>
            <a:avLst/>
            <a:gdLst/>
            <a:ahLst/>
            <a:cxnLst/>
            <a:rect l="l" t="t" r="r" b="b"/>
            <a:pathLst>
              <a:path w="5648423" h="2184176">
                <a:moveTo>
                  <a:pt x="143216" y="0"/>
                </a:moveTo>
                <a:lnTo>
                  <a:pt x="5505206" y="0"/>
                </a:lnTo>
                <a:cubicBezTo>
                  <a:pt x="5584303" y="0"/>
                  <a:pt x="5648423" y="64120"/>
                  <a:pt x="5648423" y="143216"/>
                </a:cubicBezTo>
                <a:lnTo>
                  <a:pt x="5648423" y="2040960"/>
                </a:lnTo>
                <a:cubicBezTo>
                  <a:pt x="5648423" y="2120056"/>
                  <a:pt x="5584303" y="2184176"/>
                  <a:pt x="5505206" y="2184176"/>
                </a:cubicBezTo>
                <a:lnTo>
                  <a:pt x="143216" y="2184176"/>
                </a:lnTo>
                <a:cubicBezTo>
                  <a:pt x="64173" y="2184176"/>
                  <a:pt x="0" y="2120003"/>
                  <a:pt x="0" y="2040960"/>
                </a:cubicBezTo>
                <a:lnTo>
                  <a:pt x="0" y="143216"/>
                </a:lnTo>
                <a:cubicBezTo>
                  <a:pt x="0" y="64173"/>
                  <a:pt x="64173" y="0"/>
                  <a:pt x="14321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855" dist="8952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572899" y="4654802"/>
            <a:ext cx="501286" cy="501286"/>
          </a:xfrm>
          <a:custGeom>
            <a:avLst/>
            <a:gdLst/>
            <a:ahLst/>
            <a:cxnLst/>
            <a:rect l="l" t="t" r="r" b="b"/>
            <a:pathLst>
              <a:path w="501286" h="501286">
                <a:moveTo>
                  <a:pt x="250643" y="0"/>
                </a:moveTo>
                <a:lnTo>
                  <a:pt x="250643" y="0"/>
                </a:lnTo>
                <a:cubicBezTo>
                  <a:pt x="388977" y="0"/>
                  <a:pt x="501286" y="112309"/>
                  <a:pt x="501286" y="250643"/>
                </a:cubicBezTo>
                <a:lnTo>
                  <a:pt x="501286" y="250643"/>
                </a:lnTo>
                <a:cubicBezTo>
                  <a:pt x="501286" y="388977"/>
                  <a:pt x="388977" y="501286"/>
                  <a:pt x="250643" y="501286"/>
                </a:cubicBezTo>
                <a:lnTo>
                  <a:pt x="250643" y="501286"/>
                </a:lnTo>
                <a:cubicBezTo>
                  <a:pt x="112309" y="501286"/>
                  <a:pt x="0" y="388977"/>
                  <a:pt x="0" y="250643"/>
                </a:cubicBezTo>
                <a:lnTo>
                  <a:pt x="0" y="250643"/>
                </a:lnTo>
                <a:cubicBezTo>
                  <a:pt x="0" y="112309"/>
                  <a:pt x="112309" y="0"/>
                  <a:pt x="250643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36" name="Shape 34"/>
          <p:cNvSpPr/>
          <p:nvPr/>
        </p:nvSpPr>
        <p:spPr>
          <a:xfrm>
            <a:off x="702696" y="4798026"/>
            <a:ext cx="241692" cy="214837"/>
          </a:xfrm>
          <a:custGeom>
            <a:avLst/>
            <a:gdLst/>
            <a:ahLst/>
            <a:cxnLst/>
            <a:rect l="l" t="t" r="r" b="b"/>
            <a:pathLst>
              <a:path w="241692" h="214837">
                <a:moveTo>
                  <a:pt x="26855" y="53709"/>
                </a:moveTo>
                <a:cubicBezTo>
                  <a:pt x="26855" y="27772"/>
                  <a:pt x="47913" y="6714"/>
                  <a:pt x="73850" y="6714"/>
                </a:cubicBezTo>
                <a:cubicBezTo>
                  <a:pt x="99788" y="6714"/>
                  <a:pt x="120846" y="27772"/>
                  <a:pt x="120846" y="53709"/>
                </a:cubicBezTo>
                <a:cubicBezTo>
                  <a:pt x="120846" y="79647"/>
                  <a:pt x="99788" y="100705"/>
                  <a:pt x="73850" y="100705"/>
                </a:cubicBezTo>
                <a:cubicBezTo>
                  <a:pt x="47913" y="100705"/>
                  <a:pt x="26855" y="79647"/>
                  <a:pt x="26855" y="53709"/>
                </a:cubicBezTo>
                <a:close/>
                <a:moveTo>
                  <a:pt x="0" y="194696"/>
                </a:moveTo>
                <a:cubicBezTo>
                  <a:pt x="0" y="153911"/>
                  <a:pt x="33065" y="120846"/>
                  <a:pt x="73850" y="120846"/>
                </a:cubicBezTo>
                <a:cubicBezTo>
                  <a:pt x="114636" y="120846"/>
                  <a:pt x="147700" y="153911"/>
                  <a:pt x="147700" y="194696"/>
                </a:cubicBezTo>
                <a:lnTo>
                  <a:pt x="147700" y="197214"/>
                </a:lnTo>
                <a:cubicBezTo>
                  <a:pt x="147700" y="206948"/>
                  <a:pt x="139812" y="214837"/>
                  <a:pt x="130077" y="214837"/>
                </a:cubicBezTo>
                <a:lnTo>
                  <a:pt x="17623" y="214837"/>
                </a:lnTo>
                <a:cubicBezTo>
                  <a:pt x="7889" y="214837"/>
                  <a:pt x="0" y="206948"/>
                  <a:pt x="0" y="197214"/>
                </a:cubicBezTo>
                <a:lnTo>
                  <a:pt x="0" y="194696"/>
                </a:lnTo>
                <a:close/>
                <a:moveTo>
                  <a:pt x="181269" y="26855"/>
                </a:moveTo>
                <a:cubicBezTo>
                  <a:pt x="203501" y="26855"/>
                  <a:pt x="221551" y="44904"/>
                  <a:pt x="221551" y="67137"/>
                </a:cubicBezTo>
                <a:cubicBezTo>
                  <a:pt x="221551" y="89369"/>
                  <a:pt x="203501" y="107419"/>
                  <a:pt x="181269" y="107419"/>
                </a:cubicBezTo>
                <a:cubicBezTo>
                  <a:pt x="159037" y="107419"/>
                  <a:pt x="140987" y="89369"/>
                  <a:pt x="140987" y="67137"/>
                </a:cubicBezTo>
                <a:cubicBezTo>
                  <a:pt x="140987" y="44904"/>
                  <a:pt x="159037" y="26855"/>
                  <a:pt x="181269" y="26855"/>
                </a:cubicBezTo>
                <a:close/>
                <a:moveTo>
                  <a:pt x="181269" y="127559"/>
                </a:moveTo>
                <a:cubicBezTo>
                  <a:pt x="214627" y="127559"/>
                  <a:pt x="241692" y="154624"/>
                  <a:pt x="241692" y="187982"/>
                </a:cubicBezTo>
                <a:lnTo>
                  <a:pt x="241692" y="197381"/>
                </a:lnTo>
                <a:cubicBezTo>
                  <a:pt x="241692" y="207032"/>
                  <a:pt x="233887" y="214837"/>
                  <a:pt x="224236" y="214837"/>
                </a:cubicBezTo>
                <a:lnTo>
                  <a:pt x="163478" y="214837"/>
                </a:lnTo>
                <a:cubicBezTo>
                  <a:pt x="166247" y="209592"/>
                  <a:pt x="167841" y="203592"/>
                  <a:pt x="167841" y="197214"/>
                </a:cubicBezTo>
                <a:lnTo>
                  <a:pt x="167841" y="194696"/>
                </a:lnTo>
                <a:cubicBezTo>
                  <a:pt x="167841" y="173086"/>
                  <a:pt x="160540" y="153197"/>
                  <a:pt x="148330" y="137336"/>
                </a:cubicBezTo>
                <a:cubicBezTo>
                  <a:pt x="157813" y="131168"/>
                  <a:pt x="169142" y="127559"/>
                  <a:pt x="181269" y="12755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7" name="Text 35"/>
          <p:cNvSpPr/>
          <p:nvPr/>
        </p:nvSpPr>
        <p:spPr>
          <a:xfrm>
            <a:off x="1217410" y="4654802"/>
            <a:ext cx="1494907" cy="286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92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Стажировка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217410" y="4941137"/>
            <a:ext cx="1459101" cy="214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8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Первые три встречи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95278" y="5335119"/>
            <a:ext cx="161128" cy="161128"/>
          </a:xfrm>
          <a:custGeom>
            <a:avLst/>
            <a:gdLst/>
            <a:ahLst/>
            <a:cxnLst/>
            <a:rect l="l" t="t" r="r" b="b"/>
            <a:pathLst>
              <a:path w="161128" h="161128">
                <a:moveTo>
                  <a:pt x="80564" y="161128"/>
                </a:moveTo>
                <a:cubicBezTo>
                  <a:pt x="125028" y="161128"/>
                  <a:pt x="161128" y="125028"/>
                  <a:pt x="161128" y="80564"/>
                </a:cubicBezTo>
                <a:cubicBezTo>
                  <a:pt x="161128" y="36099"/>
                  <a:pt x="125028" y="0"/>
                  <a:pt x="80564" y="0"/>
                </a:cubicBezTo>
                <a:cubicBezTo>
                  <a:pt x="36099" y="0"/>
                  <a:pt x="0" y="36099"/>
                  <a:pt x="0" y="80564"/>
                </a:cubicBezTo>
                <a:cubicBezTo>
                  <a:pt x="0" y="125028"/>
                  <a:pt x="36099" y="161128"/>
                  <a:pt x="80564" y="161128"/>
                </a:cubicBezTo>
                <a:close/>
                <a:moveTo>
                  <a:pt x="107125" y="66937"/>
                </a:moveTo>
                <a:lnTo>
                  <a:pt x="81949" y="107219"/>
                </a:lnTo>
                <a:cubicBezTo>
                  <a:pt x="80627" y="109328"/>
                  <a:pt x="78361" y="110649"/>
                  <a:pt x="75875" y="110775"/>
                </a:cubicBezTo>
                <a:cubicBezTo>
                  <a:pt x="73389" y="110901"/>
                  <a:pt x="70997" y="109768"/>
                  <a:pt x="69518" y="107754"/>
                </a:cubicBezTo>
                <a:lnTo>
                  <a:pt x="54412" y="87613"/>
                </a:lnTo>
                <a:cubicBezTo>
                  <a:pt x="51894" y="84277"/>
                  <a:pt x="52587" y="79557"/>
                  <a:pt x="55923" y="77039"/>
                </a:cubicBezTo>
                <a:cubicBezTo>
                  <a:pt x="59259" y="74522"/>
                  <a:pt x="63979" y="75214"/>
                  <a:pt x="66497" y="78550"/>
                </a:cubicBezTo>
                <a:lnTo>
                  <a:pt x="74994" y="89879"/>
                </a:lnTo>
                <a:lnTo>
                  <a:pt x="94316" y="58944"/>
                </a:lnTo>
                <a:cubicBezTo>
                  <a:pt x="96519" y="55419"/>
                  <a:pt x="101177" y="54318"/>
                  <a:pt x="104733" y="56552"/>
                </a:cubicBezTo>
                <a:cubicBezTo>
                  <a:pt x="108289" y="58786"/>
                  <a:pt x="109359" y="63413"/>
                  <a:pt x="107125" y="66969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40" name="Text 38"/>
          <p:cNvSpPr/>
          <p:nvPr/>
        </p:nvSpPr>
        <p:spPr>
          <a:xfrm>
            <a:off x="881727" y="5299313"/>
            <a:ext cx="3347877" cy="232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Модераторы вели встречи </a:t>
            </a:r>
            <a:r>
              <a:rPr lang="en-US" sz="1128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паре с психологом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595278" y="5675278"/>
            <a:ext cx="161128" cy="161128"/>
          </a:xfrm>
          <a:custGeom>
            <a:avLst/>
            <a:gdLst/>
            <a:ahLst/>
            <a:cxnLst/>
            <a:rect l="l" t="t" r="r" b="b"/>
            <a:pathLst>
              <a:path w="161128" h="161128">
                <a:moveTo>
                  <a:pt x="80564" y="161128"/>
                </a:moveTo>
                <a:cubicBezTo>
                  <a:pt x="125028" y="161128"/>
                  <a:pt x="161128" y="125028"/>
                  <a:pt x="161128" y="80564"/>
                </a:cubicBezTo>
                <a:cubicBezTo>
                  <a:pt x="161128" y="36099"/>
                  <a:pt x="125028" y="0"/>
                  <a:pt x="80564" y="0"/>
                </a:cubicBezTo>
                <a:cubicBezTo>
                  <a:pt x="36099" y="0"/>
                  <a:pt x="0" y="36099"/>
                  <a:pt x="0" y="80564"/>
                </a:cubicBezTo>
                <a:cubicBezTo>
                  <a:pt x="0" y="125028"/>
                  <a:pt x="36099" y="161128"/>
                  <a:pt x="80564" y="161128"/>
                </a:cubicBezTo>
                <a:close/>
                <a:moveTo>
                  <a:pt x="107125" y="66937"/>
                </a:moveTo>
                <a:lnTo>
                  <a:pt x="81949" y="107219"/>
                </a:lnTo>
                <a:cubicBezTo>
                  <a:pt x="80627" y="109328"/>
                  <a:pt x="78361" y="110649"/>
                  <a:pt x="75875" y="110775"/>
                </a:cubicBezTo>
                <a:cubicBezTo>
                  <a:pt x="73389" y="110901"/>
                  <a:pt x="70997" y="109768"/>
                  <a:pt x="69518" y="107754"/>
                </a:cubicBezTo>
                <a:lnTo>
                  <a:pt x="54412" y="87613"/>
                </a:lnTo>
                <a:cubicBezTo>
                  <a:pt x="51894" y="84277"/>
                  <a:pt x="52587" y="79557"/>
                  <a:pt x="55923" y="77039"/>
                </a:cubicBezTo>
                <a:cubicBezTo>
                  <a:pt x="59259" y="74522"/>
                  <a:pt x="63979" y="75214"/>
                  <a:pt x="66497" y="78550"/>
                </a:cubicBezTo>
                <a:lnTo>
                  <a:pt x="74994" y="89879"/>
                </a:lnTo>
                <a:lnTo>
                  <a:pt x="94316" y="58944"/>
                </a:lnTo>
                <a:cubicBezTo>
                  <a:pt x="96519" y="55419"/>
                  <a:pt x="101177" y="54318"/>
                  <a:pt x="104733" y="56552"/>
                </a:cubicBezTo>
                <a:cubicBezTo>
                  <a:pt x="108289" y="58786"/>
                  <a:pt x="109359" y="63413"/>
                  <a:pt x="107125" y="66969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42" name="Text 40"/>
          <p:cNvSpPr/>
          <p:nvPr/>
        </p:nvSpPr>
        <p:spPr>
          <a:xfrm>
            <a:off x="881727" y="5639471"/>
            <a:ext cx="4117709" cy="232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Психолог сидел в стороне, но </a:t>
            </a:r>
            <a:r>
              <a:rPr lang="en-US" sz="1128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давал обратную связь</a:t>
            </a: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после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572899" y="5979630"/>
            <a:ext cx="5218749" cy="429674"/>
          </a:xfrm>
          <a:custGeom>
            <a:avLst/>
            <a:gdLst/>
            <a:ahLst/>
            <a:cxnLst/>
            <a:rect l="l" t="t" r="r" b="b"/>
            <a:pathLst>
              <a:path w="5218749" h="429674">
                <a:moveTo>
                  <a:pt x="71614" y="0"/>
                </a:moveTo>
                <a:lnTo>
                  <a:pt x="5147135" y="0"/>
                </a:lnTo>
                <a:cubicBezTo>
                  <a:pt x="5186686" y="0"/>
                  <a:pt x="5218749" y="32063"/>
                  <a:pt x="5218749" y="71614"/>
                </a:cubicBezTo>
                <a:lnTo>
                  <a:pt x="5218749" y="358060"/>
                </a:lnTo>
                <a:cubicBezTo>
                  <a:pt x="5218749" y="397611"/>
                  <a:pt x="5186686" y="429674"/>
                  <a:pt x="5147135" y="429674"/>
                </a:cubicBezTo>
                <a:lnTo>
                  <a:pt x="71614" y="429674"/>
                </a:lnTo>
                <a:cubicBezTo>
                  <a:pt x="32089" y="429674"/>
                  <a:pt x="0" y="397585"/>
                  <a:pt x="0" y="358060"/>
                </a:cubicBezTo>
                <a:lnTo>
                  <a:pt x="0" y="71614"/>
                </a:lnTo>
                <a:cubicBezTo>
                  <a:pt x="0" y="32063"/>
                  <a:pt x="32063" y="0"/>
                  <a:pt x="71614" y="0"/>
                </a:cubicBezTo>
                <a:close/>
              </a:path>
            </a:pathLst>
          </a:custGeom>
          <a:solidFill>
            <a:srgbClr val="B07C4F">
              <a:alpha val="5098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80317" y="6087048"/>
            <a:ext cx="5075524" cy="214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«Здесь ты задавил группу» · «Здесь ты испугался тишины»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184508" y="4439965"/>
            <a:ext cx="5648423" cy="2184176"/>
          </a:xfrm>
          <a:custGeom>
            <a:avLst/>
            <a:gdLst/>
            <a:ahLst/>
            <a:cxnLst/>
            <a:rect l="l" t="t" r="r" b="b"/>
            <a:pathLst>
              <a:path w="5648423" h="2184176">
                <a:moveTo>
                  <a:pt x="143216" y="0"/>
                </a:moveTo>
                <a:lnTo>
                  <a:pt x="5505206" y="0"/>
                </a:lnTo>
                <a:cubicBezTo>
                  <a:pt x="5584303" y="0"/>
                  <a:pt x="5648423" y="64120"/>
                  <a:pt x="5648423" y="143216"/>
                </a:cubicBezTo>
                <a:lnTo>
                  <a:pt x="5648423" y="2040960"/>
                </a:lnTo>
                <a:cubicBezTo>
                  <a:pt x="5648423" y="2120056"/>
                  <a:pt x="5584303" y="2184176"/>
                  <a:pt x="5505206" y="2184176"/>
                </a:cubicBezTo>
                <a:lnTo>
                  <a:pt x="143216" y="2184176"/>
                </a:lnTo>
                <a:cubicBezTo>
                  <a:pt x="64173" y="2184176"/>
                  <a:pt x="0" y="2120003"/>
                  <a:pt x="0" y="2040960"/>
                </a:cubicBezTo>
                <a:lnTo>
                  <a:pt x="0" y="143216"/>
                </a:lnTo>
                <a:cubicBezTo>
                  <a:pt x="0" y="64173"/>
                  <a:pt x="64173" y="0"/>
                  <a:pt x="143216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46" name="Shape 44"/>
          <p:cNvSpPr/>
          <p:nvPr/>
        </p:nvSpPr>
        <p:spPr>
          <a:xfrm>
            <a:off x="6399345" y="4654802"/>
            <a:ext cx="501286" cy="501286"/>
          </a:xfrm>
          <a:custGeom>
            <a:avLst/>
            <a:gdLst/>
            <a:ahLst/>
            <a:cxnLst/>
            <a:rect l="l" t="t" r="r" b="b"/>
            <a:pathLst>
              <a:path w="501286" h="501286">
                <a:moveTo>
                  <a:pt x="250643" y="0"/>
                </a:moveTo>
                <a:lnTo>
                  <a:pt x="250643" y="0"/>
                </a:lnTo>
                <a:cubicBezTo>
                  <a:pt x="388977" y="0"/>
                  <a:pt x="501286" y="112309"/>
                  <a:pt x="501286" y="250643"/>
                </a:cubicBezTo>
                <a:lnTo>
                  <a:pt x="501286" y="250643"/>
                </a:lnTo>
                <a:cubicBezTo>
                  <a:pt x="501286" y="388977"/>
                  <a:pt x="388977" y="501286"/>
                  <a:pt x="250643" y="501286"/>
                </a:cubicBezTo>
                <a:lnTo>
                  <a:pt x="250643" y="501286"/>
                </a:lnTo>
                <a:cubicBezTo>
                  <a:pt x="112309" y="501286"/>
                  <a:pt x="0" y="388977"/>
                  <a:pt x="0" y="250643"/>
                </a:cubicBezTo>
                <a:lnTo>
                  <a:pt x="0" y="250643"/>
                </a:lnTo>
                <a:cubicBezTo>
                  <a:pt x="0" y="112309"/>
                  <a:pt x="112309" y="0"/>
                  <a:pt x="250643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47" name="Shape 45"/>
          <p:cNvSpPr/>
          <p:nvPr/>
        </p:nvSpPr>
        <p:spPr>
          <a:xfrm>
            <a:off x="6542570" y="4798026"/>
            <a:ext cx="214837" cy="214837"/>
          </a:xfrm>
          <a:custGeom>
            <a:avLst/>
            <a:gdLst/>
            <a:ahLst/>
            <a:cxnLst/>
            <a:rect l="l" t="t" r="r" b="b"/>
            <a:pathLst>
              <a:path w="214837" h="214837">
                <a:moveTo>
                  <a:pt x="60549" y="0"/>
                </a:moveTo>
                <a:lnTo>
                  <a:pt x="154540" y="0"/>
                </a:lnTo>
                <a:cubicBezTo>
                  <a:pt x="165659" y="0"/>
                  <a:pt x="174723" y="9147"/>
                  <a:pt x="174303" y="20225"/>
                </a:cubicBezTo>
                <a:cubicBezTo>
                  <a:pt x="174219" y="22449"/>
                  <a:pt x="174135" y="24673"/>
                  <a:pt x="174010" y="26855"/>
                </a:cubicBezTo>
                <a:lnTo>
                  <a:pt x="194822" y="26855"/>
                </a:lnTo>
                <a:cubicBezTo>
                  <a:pt x="205774" y="26855"/>
                  <a:pt x="215424" y="35918"/>
                  <a:pt x="214585" y="47751"/>
                </a:cubicBezTo>
                <a:cubicBezTo>
                  <a:pt x="211438" y="91264"/>
                  <a:pt x="189199" y="115181"/>
                  <a:pt x="165072" y="127685"/>
                </a:cubicBezTo>
                <a:cubicBezTo>
                  <a:pt x="158442" y="131126"/>
                  <a:pt x="151687" y="133686"/>
                  <a:pt x="145267" y="135574"/>
                </a:cubicBezTo>
                <a:cubicBezTo>
                  <a:pt x="136791" y="147575"/>
                  <a:pt x="127979" y="153911"/>
                  <a:pt x="120972" y="157309"/>
                </a:cubicBezTo>
                <a:lnTo>
                  <a:pt x="120972" y="187982"/>
                </a:lnTo>
                <a:lnTo>
                  <a:pt x="147826" y="187982"/>
                </a:lnTo>
                <a:cubicBezTo>
                  <a:pt x="155253" y="187982"/>
                  <a:pt x="161254" y="193983"/>
                  <a:pt x="161254" y="201410"/>
                </a:cubicBezTo>
                <a:cubicBezTo>
                  <a:pt x="161254" y="208837"/>
                  <a:pt x="155253" y="214837"/>
                  <a:pt x="147826" y="214837"/>
                </a:cubicBezTo>
                <a:lnTo>
                  <a:pt x="67262" y="214837"/>
                </a:lnTo>
                <a:cubicBezTo>
                  <a:pt x="59835" y="214837"/>
                  <a:pt x="53835" y="208837"/>
                  <a:pt x="53835" y="201410"/>
                </a:cubicBezTo>
                <a:cubicBezTo>
                  <a:pt x="53835" y="193983"/>
                  <a:pt x="59835" y="187982"/>
                  <a:pt x="67262" y="187982"/>
                </a:cubicBezTo>
                <a:lnTo>
                  <a:pt x="94117" y="187982"/>
                </a:lnTo>
                <a:lnTo>
                  <a:pt x="94117" y="157309"/>
                </a:lnTo>
                <a:cubicBezTo>
                  <a:pt x="87403" y="154078"/>
                  <a:pt x="79053" y="148078"/>
                  <a:pt x="70913" y="137043"/>
                </a:cubicBezTo>
                <a:cubicBezTo>
                  <a:pt x="63192" y="135028"/>
                  <a:pt x="54800" y="131965"/>
                  <a:pt x="46618" y="127350"/>
                </a:cubicBezTo>
                <a:cubicBezTo>
                  <a:pt x="23917" y="114636"/>
                  <a:pt x="3441" y="90676"/>
                  <a:pt x="504" y="47667"/>
                </a:cubicBezTo>
                <a:cubicBezTo>
                  <a:pt x="-294" y="35876"/>
                  <a:pt x="9315" y="26813"/>
                  <a:pt x="20267" y="26813"/>
                </a:cubicBezTo>
                <a:lnTo>
                  <a:pt x="41079" y="26813"/>
                </a:lnTo>
                <a:cubicBezTo>
                  <a:pt x="40953" y="24631"/>
                  <a:pt x="40869" y="22449"/>
                  <a:pt x="40785" y="20183"/>
                </a:cubicBezTo>
                <a:cubicBezTo>
                  <a:pt x="40366" y="9063"/>
                  <a:pt x="49429" y="-42"/>
                  <a:pt x="60549" y="-42"/>
                </a:cubicBezTo>
                <a:close/>
                <a:moveTo>
                  <a:pt x="42590" y="46996"/>
                </a:moveTo>
                <a:lnTo>
                  <a:pt x="20603" y="46996"/>
                </a:lnTo>
                <a:cubicBezTo>
                  <a:pt x="23204" y="82536"/>
                  <a:pt x="39527" y="100327"/>
                  <a:pt x="56353" y="109768"/>
                </a:cubicBezTo>
                <a:cubicBezTo>
                  <a:pt x="50310" y="94117"/>
                  <a:pt x="45317" y="73682"/>
                  <a:pt x="42590" y="46996"/>
                </a:cubicBezTo>
                <a:close/>
                <a:moveTo>
                  <a:pt x="159449" y="107754"/>
                </a:moveTo>
                <a:cubicBezTo>
                  <a:pt x="176443" y="97768"/>
                  <a:pt x="191801" y="80018"/>
                  <a:pt x="194402" y="46996"/>
                </a:cubicBezTo>
                <a:lnTo>
                  <a:pt x="172457" y="46996"/>
                </a:lnTo>
                <a:cubicBezTo>
                  <a:pt x="169856" y="72549"/>
                  <a:pt x="165156" y="92397"/>
                  <a:pt x="159449" y="10775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8" name="Text 46"/>
          <p:cNvSpPr/>
          <p:nvPr/>
        </p:nvSpPr>
        <p:spPr>
          <a:xfrm>
            <a:off x="7043856" y="4762220"/>
            <a:ext cx="1127894" cy="286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92" b="1" dirty="0">
                <a:solidFill>
                  <a:srgbClr val="FFFFFF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Результат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401583" y="5335119"/>
            <a:ext cx="201410" cy="161128"/>
          </a:xfrm>
          <a:custGeom>
            <a:avLst/>
            <a:gdLst/>
            <a:ahLst/>
            <a:cxnLst/>
            <a:rect l="l" t="t" r="r" b="b"/>
            <a:pathLst>
              <a:path w="201410" h="161128">
                <a:moveTo>
                  <a:pt x="100705" y="5035"/>
                </a:moveTo>
                <a:cubicBezTo>
                  <a:pt x="118769" y="5035"/>
                  <a:pt x="133434" y="19701"/>
                  <a:pt x="133434" y="37764"/>
                </a:cubicBezTo>
                <a:cubicBezTo>
                  <a:pt x="133434" y="55828"/>
                  <a:pt x="118769" y="70493"/>
                  <a:pt x="100705" y="70493"/>
                </a:cubicBezTo>
                <a:cubicBezTo>
                  <a:pt x="82641" y="70493"/>
                  <a:pt x="67976" y="55828"/>
                  <a:pt x="67976" y="37764"/>
                </a:cubicBezTo>
                <a:cubicBezTo>
                  <a:pt x="67976" y="19701"/>
                  <a:pt x="82641" y="5035"/>
                  <a:pt x="100705" y="5035"/>
                </a:cubicBezTo>
                <a:close/>
                <a:moveTo>
                  <a:pt x="30211" y="27694"/>
                </a:moveTo>
                <a:cubicBezTo>
                  <a:pt x="42717" y="27694"/>
                  <a:pt x="52870" y="37847"/>
                  <a:pt x="52870" y="50352"/>
                </a:cubicBezTo>
                <a:cubicBezTo>
                  <a:pt x="52870" y="62858"/>
                  <a:pt x="42717" y="73011"/>
                  <a:pt x="30211" y="73011"/>
                </a:cubicBezTo>
                <a:cubicBezTo>
                  <a:pt x="17706" y="73011"/>
                  <a:pt x="7553" y="62858"/>
                  <a:pt x="7553" y="50352"/>
                </a:cubicBezTo>
                <a:cubicBezTo>
                  <a:pt x="7553" y="37847"/>
                  <a:pt x="17706" y="27694"/>
                  <a:pt x="30211" y="27694"/>
                </a:cubicBezTo>
                <a:close/>
                <a:moveTo>
                  <a:pt x="0" y="130916"/>
                </a:moveTo>
                <a:cubicBezTo>
                  <a:pt x="0" y="108667"/>
                  <a:pt x="18032" y="90634"/>
                  <a:pt x="40282" y="90634"/>
                </a:cubicBezTo>
                <a:cubicBezTo>
                  <a:pt x="44310" y="90634"/>
                  <a:pt x="48212" y="91232"/>
                  <a:pt x="51894" y="92334"/>
                </a:cubicBezTo>
                <a:cubicBezTo>
                  <a:pt x="41541" y="103915"/>
                  <a:pt x="35247" y="119209"/>
                  <a:pt x="35247" y="135952"/>
                </a:cubicBezTo>
                <a:lnTo>
                  <a:pt x="35247" y="140987"/>
                </a:lnTo>
                <a:cubicBezTo>
                  <a:pt x="35247" y="144574"/>
                  <a:pt x="36002" y="147973"/>
                  <a:pt x="37355" y="151057"/>
                </a:cubicBezTo>
                <a:lnTo>
                  <a:pt x="10070" y="151057"/>
                </a:lnTo>
                <a:cubicBezTo>
                  <a:pt x="4500" y="151057"/>
                  <a:pt x="0" y="146557"/>
                  <a:pt x="0" y="140987"/>
                </a:cubicBezTo>
                <a:lnTo>
                  <a:pt x="0" y="130916"/>
                </a:lnTo>
                <a:close/>
                <a:moveTo>
                  <a:pt x="164054" y="151057"/>
                </a:moveTo>
                <a:cubicBezTo>
                  <a:pt x="165408" y="147973"/>
                  <a:pt x="166163" y="144574"/>
                  <a:pt x="166163" y="140987"/>
                </a:cubicBezTo>
                <a:lnTo>
                  <a:pt x="166163" y="135952"/>
                </a:lnTo>
                <a:cubicBezTo>
                  <a:pt x="166163" y="119209"/>
                  <a:pt x="159869" y="103915"/>
                  <a:pt x="149515" y="92334"/>
                </a:cubicBezTo>
                <a:cubicBezTo>
                  <a:pt x="153197" y="91232"/>
                  <a:pt x="157100" y="90634"/>
                  <a:pt x="161128" y="90634"/>
                </a:cubicBezTo>
                <a:cubicBezTo>
                  <a:pt x="183377" y="90634"/>
                  <a:pt x="201410" y="108667"/>
                  <a:pt x="201410" y="130916"/>
                </a:cubicBezTo>
                <a:lnTo>
                  <a:pt x="201410" y="140987"/>
                </a:lnTo>
                <a:cubicBezTo>
                  <a:pt x="201410" y="146557"/>
                  <a:pt x="196909" y="151057"/>
                  <a:pt x="191339" y="151057"/>
                </a:cubicBezTo>
                <a:lnTo>
                  <a:pt x="164054" y="151057"/>
                </a:lnTo>
                <a:close/>
                <a:moveTo>
                  <a:pt x="148540" y="50352"/>
                </a:moveTo>
                <a:cubicBezTo>
                  <a:pt x="148540" y="37847"/>
                  <a:pt x="158693" y="27694"/>
                  <a:pt x="171198" y="27694"/>
                </a:cubicBezTo>
                <a:cubicBezTo>
                  <a:pt x="183704" y="27694"/>
                  <a:pt x="193857" y="37847"/>
                  <a:pt x="193857" y="50352"/>
                </a:cubicBezTo>
                <a:cubicBezTo>
                  <a:pt x="193857" y="62858"/>
                  <a:pt x="183704" y="73011"/>
                  <a:pt x="171198" y="73011"/>
                </a:cubicBezTo>
                <a:cubicBezTo>
                  <a:pt x="158693" y="73011"/>
                  <a:pt x="148540" y="62858"/>
                  <a:pt x="148540" y="50352"/>
                </a:cubicBezTo>
                <a:close/>
                <a:moveTo>
                  <a:pt x="50352" y="135952"/>
                </a:moveTo>
                <a:cubicBezTo>
                  <a:pt x="50352" y="108132"/>
                  <a:pt x="72885" y="85599"/>
                  <a:pt x="100705" y="85599"/>
                </a:cubicBezTo>
                <a:cubicBezTo>
                  <a:pt x="128525" y="85599"/>
                  <a:pt x="151057" y="108132"/>
                  <a:pt x="151057" y="135952"/>
                </a:cubicBezTo>
                <a:lnTo>
                  <a:pt x="151057" y="140987"/>
                </a:lnTo>
                <a:cubicBezTo>
                  <a:pt x="151057" y="146557"/>
                  <a:pt x="146557" y="151057"/>
                  <a:pt x="140987" y="151057"/>
                </a:cubicBezTo>
                <a:lnTo>
                  <a:pt x="60423" y="151057"/>
                </a:lnTo>
                <a:cubicBezTo>
                  <a:pt x="54853" y="151057"/>
                  <a:pt x="50352" y="146557"/>
                  <a:pt x="50352" y="140987"/>
                </a:cubicBezTo>
                <a:lnTo>
                  <a:pt x="50352" y="135952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50" name="Text 48"/>
          <p:cNvSpPr/>
          <p:nvPr/>
        </p:nvSpPr>
        <p:spPr>
          <a:xfrm>
            <a:off x="6708174" y="5299313"/>
            <a:ext cx="3159894" cy="232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b="1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Три модератора</a:t>
            </a:r>
            <a:r>
              <a:rPr lang="en-US" sz="1128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(двое педагогов и советник)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421724" y="5675278"/>
            <a:ext cx="161128" cy="161128"/>
          </a:xfrm>
          <a:custGeom>
            <a:avLst/>
            <a:gdLst/>
            <a:ahLst/>
            <a:cxnLst/>
            <a:rect l="l" t="t" r="r" b="b"/>
            <a:pathLst>
              <a:path w="161128" h="161128">
                <a:moveTo>
                  <a:pt x="151089" y="60423"/>
                </a:moveTo>
                <a:lnTo>
                  <a:pt x="153575" y="60423"/>
                </a:lnTo>
                <a:cubicBezTo>
                  <a:pt x="157760" y="60423"/>
                  <a:pt x="161128" y="57056"/>
                  <a:pt x="161128" y="52870"/>
                </a:cubicBezTo>
                <a:lnTo>
                  <a:pt x="161128" y="7553"/>
                </a:lnTo>
                <a:cubicBezTo>
                  <a:pt x="161128" y="4500"/>
                  <a:pt x="159302" y="1731"/>
                  <a:pt x="156470" y="566"/>
                </a:cubicBezTo>
                <a:cubicBezTo>
                  <a:pt x="153638" y="-598"/>
                  <a:pt x="150396" y="63"/>
                  <a:pt x="148225" y="2203"/>
                </a:cubicBezTo>
                <a:lnTo>
                  <a:pt x="131955" y="18505"/>
                </a:lnTo>
                <a:cubicBezTo>
                  <a:pt x="118013" y="6955"/>
                  <a:pt x="100075" y="0"/>
                  <a:pt x="80564" y="0"/>
                </a:cubicBezTo>
                <a:cubicBezTo>
                  <a:pt x="39967" y="0"/>
                  <a:pt x="6388" y="30023"/>
                  <a:pt x="818" y="69077"/>
                </a:cubicBezTo>
                <a:cubicBezTo>
                  <a:pt x="31" y="74585"/>
                  <a:pt x="3839" y="79683"/>
                  <a:pt x="9347" y="80469"/>
                </a:cubicBezTo>
                <a:cubicBezTo>
                  <a:pt x="14854" y="81256"/>
                  <a:pt x="19952" y="77417"/>
                  <a:pt x="20739" y="71941"/>
                </a:cubicBezTo>
                <a:cubicBezTo>
                  <a:pt x="24924" y="42642"/>
                  <a:pt x="50132" y="20141"/>
                  <a:pt x="80564" y="20141"/>
                </a:cubicBezTo>
                <a:cubicBezTo>
                  <a:pt x="94537" y="20141"/>
                  <a:pt x="107377" y="24862"/>
                  <a:pt x="117604" y="32823"/>
                </a:cubicBezTo>
                <a:lnTo>
                  <a:pt x="102908" y="47520"/>
                </a:lnTo>
                <a:cubicBezTo>
                  <a:pt x="100736" y="49692"/>
                  <a:pt x="100107" y="52933"/>
                  <a:pt x="101271" y="55765"/>
                </a:cubicBezTo>
                <a:cubicBezTo>
                  <a:pt x="102436" y="58598"/>
                  <a:pt x="105205" y="60423"/>
                  <a:pt x="108258" y="60423"/>
                </a:cubicBezTo>
                <a:lnTo>
                  <a:pt x="151089" y="60423"/>
                </a:lnTo>
                <a:close/>
                <a:moveTo>
                  <a:pt x="160341" y="92051"/>
                </a:moveTo>
                <a:cubicBezTo>
                  <a:pt x="161128" y="86543"/>
                  <a:pt x="157288" y="81445"/>
                  <a:pt x="151813" y="80658"/>
                </a:cubicBezTo>
                <a:cubicBezTo>
                  <a:pt x="146337" y="79872"/>
                  <a:pt x="141207" y="83711"/>
                  <a:pt x="140420" y="89187"/>
                </a:cubicBezTo>
                <a:cubicBezTo>
                  <a:pt x="136235" y="118454"/>
                  <a:pt x="111027" y="140955"/>
                  <a:pt x="80595" y="140955"/>
                </a:cubicBezTo>
                <a:cubicBezTo>
                  <a:pt x="66623" y="140955"/>
                  <a:pt x="53783" y="136235"/>
                  <a:pt x="43555" y="128273"/>
                </a:cubicBezTo>
                <a:lnTo>
                  <a:pt x="58220" y="113608"/>
                </a:lnTo>
                <a:cubicBezTo>
                  <a:pt x="60391" y="111436"/>
                  <a:pt x="61021" y="108195"/>
                  <a:pt x="59856" y="105362"/>
                </a:cubicBezTo>
                <a:cubicBezTo>
                  <a:pt x="58692" y="102530"/>
                  <a:pt x="55923" y="100705"/>
                  <a:pt x="52870" y="100705"/>
                </a:cubicBezTo>
                <a:lnTo>
                  <a:pt x="7553" y="100705"/>
                </a:lnTo>
                <a:cubicBezTo>
                  <a:pt x="3367" y="100705"/>
                  <a:pt x="0" y="104072"/>
                  <a:pt x="0" y="108258"/>
                </a:cubicBezTo>
                <a:lnTo>
                  <a:pt x="0" y="153575"/>
                </a:lnTo>
                <a:cubicBezTo>
                  <a:pt x="0" y="156628"/>
                  <a:pt x="1825" y="159397"/>
                  <a:pt x="4658" y="160561"/>
                </a:cubicBezTo>
                <a:cubicBezTo>
                  <a:pt x="7490" y="161726"/>
                  <a:pt x="10731" y="161065"/>
                  <a:pt x="12903" y="158925"/>
                </a:cubicBezTo>
                <a:lnTo>
                  <a:pt x="29204" y="142623"/>
                </a:lnTo>
                <a:cubicBezTo>
                  <a:pt x="43114" y="154173"/>
                  <a:pt x="61052" y="161128"/>
                  <a:pt x="80564" y="161128"/>
                </a:cubicBezTo>
                <a:cubicBezTo>
                  <a:pt x="121161" y="161128"/>
                  <a:pt x="154739" y="131105"/>
                  <a:pt x="160310" y="92051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52" name="Text 50"/>
          <p:cNvSpPr/>
          <p:nvPr/>
        </p:nvSpPr>
        <p:spPr>
          <a:xfrm>
            <a:off x="6708174" y="5639471"/>
            <a:ext cx="2954009" cy="232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Работают </a:t>
            </a:r>
            <a:r>
              <a:rPr lang="en-US" sz="1128" b="1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связке</a:t>
            </a:r>
            <a:r>
              <a:rPr lang="en-US" sz="1128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подменяют друг друга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421724" y="6015436"/>
            <a:ext cx="161128" cy="161128"/>
          </a:xfrm>
          <a:custGeom>
            <a:avLst/>
            <a:gdLst/>
            <a:ahLst/>
            <a:cxnLst/>
            <a:rect l="l" t="t" r="r" b="b"/>
            <a:pathLst>
              <a:path w="161128" h="161128">
                <a:moveTo>
                  <a:pt x="75843" y="27411"/>
                </a:moveTo>
                <a:lnTo>
                  <a:pt x="80564" y="33925"/>
                </a:lnTo>
                <a:lnTo>
                  <a:pt x="85284" y="27411"/>
                </a:lnTo>
                <a:cubicBezTo>
                  <a:pt x="93152" y="16522"/>
                  <a:pt x="105803" y="10070"/>
                  <a:pt x="119241" y="10070"/>
                </a:cubicBezTo>
                <a:cubicBezTo>
                  <a:pt x="142371" y="10070"/>
                  <a:pt x="161128" y="28827"/>
                  <a:pt x="161128" y="51957"/>
                </a:cubicBezTo>
                <a:lnTo>
                  <a:pt x="161128" y="52776"/>
                </a:lnTo>
                <a:cubicBezTo>
                  <a:pt x="161128" y="88085"/>
                  <a:pt x="117101" y="129091"/>
                  <a:pt x="94128" y="146620"/>
                </a:cubicBezTo>
                <a:cubicBezTo>
                  <a:pt x="90225" y="149578"/>
                  <a:pt x="85442" y="151057"/>
                  <a:pt x="80564" y="151057"/>
                </a:cubicBezTo>
                <a:cubicBezTo>
                  <a:pt x="75686" y="151057"/>
                  <a:pt x="70871" y="149610"/>
                  <a:pt x="67000" y="146620"/>
                </a:cubicBezTo>
                <a:cubicBezTo>
                  <a:pt x="44027" y="129091"/>
                  <a:pt x="0" y="88085"/>
                  <a:pt x="0" y="52776"/>
                </a:cubicBezTo>
                <a:lnTo>
                  <a:pt x="0" y="51957"/>
                </a:lnTo>
                <a:cubicBezTo>
                  <a:pt x="0" y="28827"/>
                  <a:pt x="18756" y="10070"/>
                  <a:pt x="41887" y="10070"/>
                </a:cubicBezTo>
                <a:cubicBezTo>
                  <a:pt x="55325" y="10070"/>
                  <a:pt x="67976" y="16522"/>
                  <a:pt x="75843" y="27411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54" name="Text 52"/>
          <p:cNvSpPr/>
          <p:nvPr/>
        </p:nvSpPr>
        <p:spPr>
          <a:xfrm>
            <a:off x="6708174" y="5979630"/>
            <a:ext cx="4565286" cy="232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воспринимают их как </a:t>
            </a:r>
            <a:r>
              <a:rPr lang="en-US" sz="1128" b="1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«своих взрослых»</a:t>
            </a:r>
            <a:r>
              <a:rPr lang="en-US" sz="1128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а не надзирателей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8094" y="348094"/>
            <a:ext cx="626570" cy="313285"/>
          </a:xfrm>
          <a:custGeom>
            <a:avLst/>
            <a:gdLst/>
            <a:ahLst/>
            <a:cxnLst/>
            <a:rect l="l" t="t" r="r" b="b"/>
            <a:pathLst>
              <a:path w="626570" h="313285">
                <a:moveTo>
                  <a:pt x="156642" y="0"/>
                </a:moveTo>
                <a:lnTo>
                  <a:pt x="469927" y="0"/>
                </a:lnTo>
                <a:cubicBezTo>
                  <a:pt x="556380" y="0"/>
                  <a:pt x="626570" y="70189"/>
                  <a:pt x="626570" y="156642"/>
                </a:cubicBezTo>
                <a:lnTo>
                  <a:pt x="626570" y="156642"/>
                </a:lnTo>
                <a:cubicBezTo>
                  <a:pt x="626570" y="243096"/>
                  <a:pt x="556380" y="313285"/>
                  <a:pt x="469927" y="313285"/>
                </a:cubicBezTo>
                <a:lnTo>
                  <a:pt x="156642" y="313285"/>
                </a:lnTo>
                <a:cubicBezTo>
                  <a:pt x="70189" y="313285"/>
                  <a:pt x="0" y="243096"/>
                  <a:pt x="0" y="156642"/>
                </a:cubicBezTo>
                <a:lnTo>
                  <a:pt x="0" y="156642"/>
                </a:lnTo>
                <a:cubicBezTo>
                  <a:pt x="0" y="70189"/>
                  <a:pt x="70189" y="0"/>
                  <a:pt x="156642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487332" y="428158"/>
            <a:ext cx="405312" cy="1601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59" b="1" kern="0" spc="48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ИТОГ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48094" y="765807"/>
            <a:ext cx="11704668" cy="52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89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Пространство осознанности как «мягкая сила»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8094" y="1461996"/>
            <a:ext cx="5639126" cy="2854373"/>
          </a:xfrm>
          <a:custGeom>
            <a:avLst/>
            <a:gdLst/>
            <a:ahLst/>
            <a:cxnLst/>
            <a:rect l="l" t="t" r="r" b="b"/>
            <a:pathLst>
              <a:path w="5639126" h="2854373">
                <a:moveTo>
                  <a:pt x="139236" y="0"/>
                </a:moveTo>
                <a:lnTo>
                  <a:pt x="5499890" y="0"/>
                </a:lnTo>
                <a:cubicBezTo>
                  <a:pt x="5576788" y="0"/>
                  <a:pt x="5639126" y="62338"/>
                  <a:pt x="5639126" y="139236"/>
                </a:cubicBezTo>
                <a:lnTo>
                  <a:pt x="5639126" y="2715136"/>
                </a:lnTo>
                <a:cubicBezTo>
                  <a:pt x="5639126" y="2792034"/>
                  <a:pt x="5576788" y="2854373"/>
                  <a:pt x="5499890" y="2854373"/>
                </a:cubicBezTo>
                <a:lnTo>
                  <a:pt x="139236" y="2854373"/>
                </a:lnTo>
                <a:cubicBezTo>
                  <a:pt x="62338" y="2854373"/>
                  <a:pt x="0" y="2792034"/>
                  <a:pt x="0" y="2715136"/>
                </a:cubicBezTo>
                <a:lnTo>
                  <a:pt x="0" y="139236"/>
                </a:lnTo>
                <a:cubicBezTo>
                  <a:pt x="0" y="62390"/>
                  <a:pt x="62390" y="0"/>
                  <a:pt x="13923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107" dist="8702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24394" y="1679444"/>
            <a:ext cx="195803" cy="261071"/>
          </a:xfrm>
          <a:custGeom>
            <a:avLst/>
            <a:gdLst/>
            <a:ahLst/>
            <a:cxnLst/>
            <a:rect l="l" t="t" r="r" b="b"/>
            <a:pathLst>
              <a:path w="195803" h="261071">
                <a:moveTo>
                  <a:pt x="127425" y="34062"/>
                </a:moveTo>
                <a:cubicBezTo>
                  <a:pt x="132728" y="26770"/>
                  <a:pt x="131096" y="16572"/>
                  <a:pt x="123805" y="11269"/>
                </a:cubicBezTo>
                <a:cubicBezTo>
                  <a:pt x="116513" y="5966"/>
                  <a:pt x="106315" y="7598"/>
                  <a:pt x="101012" y="14889"/>
                </a:cubicBezTo>
                <a:lnTo>
                  <a:pt x="46962" y="89182"/>
                </a:lnTo>
                <a:lnTo>
                  <a:pt x="27841" y="70061"/>
                </a:lnTo>
                <a:cubicBezTo>
                  <a:pt x="21467" y="63687"/>
                  <a:pt x="11116" y="63687"/>
                  <a:pt x="4742" y="70061"/>
                </a:cubicBezTo>
                <a:cubicBezTo>
                  <a:pt x="-1632" y="76435"/>
                  <a:pt x="-1632" y="86786"/>
                  <a:pt x="4742" y="93159"/>
                </a:cubicBezTo>
                <a:lnTo>
                  <a:pt x="37376" y="125793"/>
                </a:lnTo>
                <a:cubicBezTo>
                  <a:pt x="40741" y="129159"/>
                  <a:pt x="45432" y="130892"/>
                  <a:pt x="50175" y="130535"/>
                </a:cubicBezTo>
                <a:cubicBezTo>
                  <a:pt x="54917" y="130178"/>
                  <a:pt x="59302" y="127731"/>
                  <a:pt x="62106" y="123856"/>
                </a:cubicBezTo>
                <a:lnTo>
                  <a:pt x="127374" y="34113"/>
                </a:lnTo>
                <a:close/>
                <a:moveTo>
                  <a:pt x="192693" y="103408"/>
                </a:moveTo>
                <a:cubicBezTo>
                  <a:pt x="197996" y="96117"/>
                  <a:pt x="196364" y="85919"/>
                  <a:pt x="189072" y="80616"/>
                </a:cubicBezTo>
                <a:cubicBezTo>
                  <a:pt x="181781" y="75313"/>
                  <a:pt x="171583" y="76944"/>
                  <a:pt x="166280" y="84236"/>
                </a:cubicBezTo>
                <a:lnTo>
                  <a:pt x="79596" y="203401"/>
                </a:lnTo>
                <a:lnTo>
                  <a:pt x="44158" y="167962"/>
                </a:lnTo>
                <a:cubicBezTo>
                  <a:pt x="37784" y="161588"/>
                  <a:pt x="27433" y="161588"/>
                  <a:pt x="21059" y="167962"/>
                </a:cubicBezTo>
                <a:cubicBezTo>
                  <a:pt x="14685" y="174336"/>
                  <a:pt x="14685" y="184687"/>
                  <a:pt x="21059" y="191061"/>
                </a:cubicBezTo>
                <a:lnTo>
                  <a:pt x="70010" y="240012"/>
                </a:lnTo>
                <a:cubicBezTo>
                  <a:pt x="73375" y="243377"/>
                  <a:pt x="78066" y="245111"/>
                  <a:pt x="82808" y="244754"/>
                </a:cubicBezTo>
                <a:cubicBezTo>
                  <a:pt x="87550" y="244397"/>
                  <a:pt x="91936" y="241949"/>
                  <a:pt x="94740" y="238074"/>
                </a:cubicBezTo>
                <a:lnTo>
                  <a:pt x="192642" y="103459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7" name="Text 5"/>
          <p:cNvSpPr/>
          <p:nvPr/>
        </p:nvSpPr>
        <p:spPr>
          <a:xfrm>
            <a:off x="987717" y="1670852"/>
            <a:ext cx="1888411" cy="278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5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Чего мы достигли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56951" y="2123264"/>
            <a:ext cx="348094" cy="348094"/>
          </a:xfrm>
          <a:custGeom>
            <a:avLst/>
            <a:gdLst/>
            <a:ahLst/>
            <a:cxnLst/>
            <a:rect l="l" t="t" r="r" b="b"/>
            <a:pathLst>
              <a:path w="348094" h="348094">
                <a:moveTo>
                  <a:pt x="174047" y="0"/>
                </a:moveTo>
                <a:lnTo>
                  <a:pt x="174047" y="0"/>
                </a:lnTo>
                <a:cubicBezTo>
                  <a:pt x="270106" y="0"/>
                  <a:pt x="348094" y="77988"/>
                  <a:pt x="348094" y="174047"/>
                </a:cubicBezTo>
                <a:lnTo>
                  <a:pt x="348094" y="174047"/>
                </a:lnTo>
                <a:cubicBezTo>
                  <a:pt x="348094" y="270106"/>
                  <a:pt x="270106" y="348094"/>
                  <a:pt x="174047" y="348094"/>
                </a:cubicBezTo>
                <a:lnTo>
                  <a:pt x="174047" y="348094"/>
                </a:lnTo>
                <a:cubicBezTo>
                  <a:pt x="77988" y="348094"/>
                  <a:pt x="0" y="270106"/>
                  <a:pt x="0" y="174047"/>
                </a:cubicBezTo>
                <a:lnTo>
                  <a:pt x="0" y="174047"/>
                </a:lnTo>
                <a:cubicBezTo>
                  <a:pt x="0" y="77988"/>
                  <a:pt x="77988" y="0"/>
                  <a:pt x="174047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9" name="Text 7"/>
          <p:cNvSpPr/>
          <p:nvPr/>
        </p:nvSpPr>
        <p:spPr>
          <a:xfrm>
            <a:off x="522141" y="2123264"/>
            <a:ext cx="417713" cy="3480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44283" y="2123264"/>
            <a:ext cx="4011786" cy="295880"/>
          </a:xfrm>
          <a:prstGeom prst="rect">
            <a:avLst/>
          </a:prstGeom>
          <a:noFill/>
          <a:ln/>
        </p:spPr>
        <p:txBody>
          <a:bodyPr wrap="square" lIns="0" tIns="69619" rIns="0" bIns="0" rtlCol="0" anchor="ctr"/>
          <a:lstStyle/>
          <a:p>
            <a:pPr>
              <a:lnSpc>
                <a:spcPct val="140000"/>
              </a:lnSpc>
            </a:pP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Спроектировали </a:t>
            </a:r>
            <a:r>
              <a:rPr lang="en-US" sz="1096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пространство для развития осознанности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56951" y="2610596"/>
            <a:ext cx="348094" cy="348094"/>
          </a:xfrm>
          <a:custGeom>
            <a:avLst/>
            <a:gdLst/>
            <a:ahLst/>
            <a:cxnLst/>
            <a:rect l="l" t="t" r="r" b="b"/>
            <a:pathLst>
              <a:path w="348094" h="348094">
                <a:moveTo>
                  <a:pt x="174047" y="0"/>
                </a:moveTo>
                <a:lnTo>
                  <a:pt x="174047" y="0"/>
                </a:lnTo>
                <a:cubicBezTo>
                  <a:pt x="270106" y="0"/>
                  <a:pt x="348094" y="77988"/>
                  <a:pt x="348094" y="174047"/>
                </a:cubicBezTo>
                <a:lnTo>
                  <a:pt x="348094" y="174047"/>
                </a:lnTo>
                <a:cubicBezTo>
                  <a:pt x="348094" y="270106"/>
                  <a:pt x="270106" y="348094"/>
                  <a:pt x="174047" y="348094"/>
                </a:cubicBezTo>
                <a:lnTo>
                  <a:pt x="174047" y="348094"/>
                </a:lnTo>
                <a:cubicBezTo>
                  <a:pt x="77988" y="348094"/>
                  <a:pt x="0" y="270106"/>
                  <a:pt x="0" y="174047"/>
                </a:cubicBezTo>
                <a:lnTo>
                  <a:pt x="0" y="174047"/>
                </a:lnTo>
                <a:cubicBezTo>
                  <a:pt x="0" y="77988"/>
                  <a:pt x="77988" y="0"/>
                  <a:pt x="174047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12" name="Text 10"/>
          <p:cNvSpPr/>
          <p:nvPr/>
        </p:nvSpPr>
        <p:spPr>
          <a:xfrm>
            <a:off x="522141" y="2610596"/>
            <a:ext cx="417713" cy="3480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044283" y="2610596"/>
            <a:ext cx="4725379" cy="295880"/>
          </a:xfrm>
          <a:prstGeom prst="rect">
            <a:avLst/>
          </a:prstGeom>
          <a:noFill/>
          <a:ln/>
        </p:spPr>
        <p:txBody>
          <a:bodyPr wrap="square" lIns="0" tIns="69619" rIns="0" bIns="0" rtlCol="0" anchor="ctr"/>
          <a:lstStyle/>
          <a:p>
            <a:pPr>
              <a:lnSpc>
                <a:spcPct val="140000"/>
              </a:lnSpc>
            </a:pP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Прошли путь от философии «зачем?» до </a:t>
            </a:r>
            <a:r>
              <a:rPr lang="en-US" sz="1096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расписания и мягких кресел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56951" y="3097928"/>
            <a:ext cx="348094" cy="348094"/>
          </a:xfrm>
          <a:custGeom>
            <a:avLst/>
            <a:gdLst/>
            <a:ahLst/>
            <a:cxnLst/>
            <a:rect l="l" t="t" r="r" b="b"/>
            <a:pathLst>
              <a:path w="348094" h="348094">
                <a:moveTo>
                  <a:pt x="174047" y="0"/>
                </a:moveTo>
                <a:lnTo>
                  <a:pt x="174047" y="0"/>
                </a:lnTo>
                <a:cubicBezTo>
                  <a:pt x="270106" y="0"/>
                  <a:pt x="348094" y="77988"/>
                  <a:pt x="348094" y="174047"/>
                </a:cubicBezTo>
                <a:lnTo>
                  <a:pt x="348094" y="174047"/>
                </a:lnTo>
                <a:cubicBezTo>
                  <a:pt x="348094" y="270106"/>
                  <a:pt x="270106" y="348094"/>
                  <a:pt x="174047" y="348094"/>
                </a:cubicBezTo>
                <a:lnTo>
                  <a:pt x="174047" y="348094"/>
                </a:lnTo>
                <a:cubicBezTo>
                  <a:pt x="77988" y="348094"/>
                  <a:pt x="0" y="270106"/>
                  <a:pt x="0" y="174047"/>
                </a:cubicBezTo>
                <a:lnTo>
                  <a:pt x="0" y="174047"/>
                </a:lnTo>
                <a:cubicBezTo>
                  <a:pt x="0" y="77988"/>
                  <a:pt x="77988" y="0"/>
                  <a:pt x="174047" y="0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15" name="Text 13"/>
          <p:cNvSpPr/>
          <p:nvPr/>
        </p:nvSpPr>
        <p:spPr>
          <a:xfrm>
            <a:off x="522141" y="3097928"/>
            <a:ext cx="417713" cy="3480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44283" y="3097928"/>
            <a:ext cx="3402621" cy="295880"/>
          </a:xfrm>
          <a:prstGeom prst="rect">
            <a:avLst/>
          </a:prstGeom>
          <a:noFill/>
          <a:ln/>
        </p:spPr>
        <p:txBody>
          <a:bodyPr wrap="square" lIns="0" tIns="69619" rIns="0" bIns="0" rtlCol="0" anchor="ctr"/>
          <a:lstStyle/>
          <a:p>
            <a:pPr>
              <a:lnSpc>
                <a:spcPct val="140000"/>
              </a:lnSpc>
            </a:pP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Директор освоил роль </a:t>
            </a:r>
            <a:r>
              <a:rPr lang="en-US" sz="1096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архитектора и модератора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56951" y="3585260"/>
            <a:ext cx="348094" cy="348094"/>
          </a:xfrm>
          <a:custGeom>
            <a:avLst/>
            <a:gdLst/>
            <a:ahLst/>
            <a:cxnLst/>
            <a:rect l="l" t="t" r="r" b="b"/>
            <a:pathLst>
              <a:path w="348094" h="348094">
                <a:moveTo>
                  <a:pt x="174047" y="0"/>
                </a:moveTo>
                <a:lnTo>
                  <a:pt x="174047" y="0"/>
                </a:lnTo>
                <a:cubicBezTo>
                  <a:pt x="270106" y="0"/>
                  <a:pt x="348094" y="77988"/>
                  <a:pt x="348094" y="174047"/>
                </a:cubicBezTo>
                <a:lnTo>
                  <a:pt x="348094" y="174047"/>
                </a:lnTo>
                <a:cubicBezTo>
                  <a:pt x="348094" y="270106"/>
                  <a:pt x="270106" y="348094"/>
                  <a:pt x="174047" y="348094"/>
                </a:cubicBezTo>
                <a:lnTo>
                  <a:pt x="174047" y="348094"/>
                </a:lnTo>
                <a:cubicBezTo>
                  <a:pt x="77988" y="348094"/>
                  <a:pt x="0" y="270106"/>
                  <a:pt x="0" y="174047"/>
                </a:cubicBezTo>
                <a:lnTo>
                  <a:pt x="0" y="174047"/>
                </a:lnTo>
                <a:cubicBezTo>
                  <a:pt x="0" y="77988"/>
                  <a:pt x="77988" y="0"/>
                  <a:pt x="174047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8" name="Text 16"/>
          <p:cNvSpPr/>
          <p:nvPr/>
        </p:nvSpPr>
        <p:spPr>
          <a:xfrm>
            <a:off x="522141" y="3585260"/>
            <a:ext cx="417713" cy="3480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044283" y="3585260"/>
            <a:ext cx="4803700" cy="522141"/>
          </a:xfrm>
          <a:prstGeom prst="rect">
            <a:avLst/>
          </a:prstGeom>
          <a:noFill/>
          <a:ln/>
        </p:spPr>
        <p:txBody>
          <a:bodyPr wrap="square" lIns="0" tIns="69619" rIns="0" bIns="0" rtlCol="0" anchor="ctr"/>
          <a:lstStyle/>
          <a:p>
            <a:pPr>
              <a:lnSpc>
                <a:spcPct val="140000"/>
              </a:lnSpc>
            </a:pP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Вырастили </a:t>
            </a:r>
            <a:r>
              <a:rPr lang="en-US" sz="1096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команду модераторов</a:t>
            </a: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умеющих держать сложные разговоры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48094" y="4490305"/>
            <a:ext cx="5639126" cy="1314056"/>
          </a:xfrm>
          <a:custGeom>
            <a:avLst/>
            <a:gdLst/>
            <a:ahLst/>
            <a:cxnLst/>
            <a:rect l="l" t="t" r="r" b="b"/>
            <a:pathLst>
              <a:path w="5639126" h="1314056">
                <a:moveTo>
                  <a:pt x="139237" y="0"/>
                </a:moveTo>
                <a:lnTo>
                  <a:pt x="5499889" y="0"/>
                </a:lnTo>
                <a:cubicBezTo>
                  <a:pt x="5576788" y="0"/>
                  <a:pt x="5639126" y="62339"/>
                  <a:pt x="5639126" y="139237"/>
                </a:cubicBezTo>
                <a:lnTo>
                  <a:pt x="5639126" y="1174818"/>
                </a:lnTo>
                <a:cubicBezTo>
                  <a:pt x="5639126" y="1251717"/>
                  <a:pt x="5576788" y="1314056"/>
                  <a:pt x="5499889" y="1314056"/>
                </a:cubicBezTo>
                <a:lnTo>
                  <a:pt x="139237" y="1314056"/>
                </a:lnTo>
                <a:cubicBezTo>
                  <a:pt x="62339" y="1314056"/>
                  <a:pt x="0" y="1251717"/>
                  <a:pt x="0" y="1174818"/>
                </a:cubicBezTo>
                <a:lnTo>
                  <a:pt x="0" y="139237"/>
                </a:lnTo>
                <a:cubicBezTo>
                  <a:pt x="0" y="62339"/>
                  <a:pt x="62339" y="0"/>
                  <a:pt x="139237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21" name="Shape 19"/>
          <p:cNvSpPr/>
          <p:nvPr/>
        </p:nvSpPr>
        <p:spPr>
          <a:xfrm>
            <a:off x="596111" y="4716566"/>
            <a:ext cx="182749" cy="208857"/>
          </a:xfrm>
          <a:custGeom>
            <a:avLst/>
            <a:gdLst/>
            <a:ahLst/>
            <a:cxnLst/>
            <a:rect l="l" t="t" r="r" b="b"/>
            <a:pathLst>
              <a:path w="182749" h="208857">
                <a:moveTo>
                  <a:pt x="0" y="88111"/>
                </a:moveTo>
                <a:cubicBezTo>
                  <a:pt x="0" y="61066"/>
                  <a:pt x="21905" y="39161"/>
                  <a:pt x="48951" y="39161"/>
                </a:cubicBezTo>
                <a:lnTo>
                  <a:pt x="52214" y="39161"/>
                </a:lnTo>
                <a:cubicBezTo>
                  <a:pt x="59434" y="39161"/>
                  <a:pt x="65268" y="44994"/>
                  <a:pt x="65268" y="52214"/>
                </a:cubicBezTo>
                <a:cubicBezTo>
                  <a:pt x="65268" y="59434"/>
                  <a:pt x="59434" y="65268"/>
                  <a:pt x="52214" y="65268"/>
                </a:cubicBezTo>
                <a:lnTo>
                  <a:pt x="48951" y="65268"/>
                </a:lnTo>
                <a:cubicBezTo>
                  <a:pt x="36346" y="65268"/>
                  <a:pt x="26107" y="75507"/>
                  <a:pt x="26107" y="88111"/>
                </a:cubicBezTo>
                <a:lnTo>
                  <a:pt x="26107" y="91375"/>
                </a:lnTo>
                <a:lnTo>
                  <a:pt x="52214" y="91375"/>
                </a:lnTo>
                <a:cubicBezTo>
                  <a:pt x="66614" y="91375"/>
                  <a:pt x="78321" y="103082"/>
                  <a:pt x="78321" y="117482"/>
                </a:cubicBezTo>
                <a:lnTo>
                  <a:pt x="78321" y="143589"/>
                </a:lnTo>
                <a:cubicBezTo>
                  <a:pt x="78321" y="157989"/>
                  <a:pt x="66614" y="169696"/>
                  <a:pt x="52214" y="169696"/>
                </a:cubicBezTo>
                <a:lnTo>
                  <a:pt x="26107" y="169696"/>
                </a:lnTo>
                <a:cubicBezTo>
                  <a:pt x="11707" y="169696"/>
                  <a:pt x="0" y="157989"/>
                  <a:pt x="0" y="143589"/>
                </a:cubicBezTo>
                <a:lnTo>
                  <a:pt x="0" y="88111"/>
                </a:lnTo>
                <a:close/>
                <a:moveTo>
                  <a:pt x="104428" y="88111"/>
                </a:moveTo>
                <a:cubicBezTo>
                  <a:pt x="104428" y="61066"/>
                  <a:pt x="126334" y="39161"/>
                  <a:pt x="153379" y="39161"/>
                </a:cubicBezTo>
                <a:lnTo>
                  <a:pt x="156642" y="39161"/>
                </a:lnTo>
                <a:cubicBezTo>
                  <a:pt x="163863" y="39161"/>
                  <a:pt x="169696" y="44994"/>
                  <a:pt x="169696" y="52214"/>
                </a:cubicBezTo>
                <a:cubicBezTo>
                  <a:pt x="169696" y="59434"/>
                  <a:pt x="163863" y="65268"/>
                  <a:pt x="156642" y="65268"/>
                </a:cubicBezTo>
                <a:lnTo>
                  <a:pt x="153379" y="65268"/>
                </a:lnTo>
                <a:cubicBezTo>
                  <a:pt x="140774" y="65268"/>
                  <a:pt x="130535" y="75507"/>
                  <a:pt x="130535" y="88111"/>
                </a:cubicBezTo>
                <a:lnTo>
                  <a:pt x="130535" y="91375"/>
                </a:lnTo>
                <a:lnTo>
                  <a:pt x="156642" y="91375"/>
                </a:lnTo>
                <a:cubicBezTo>
                  <a:pt x="171042" y="91375"/>
                  <a:pt x="182749" y="103082"/>
                  <a:pt x="182749" y="117482"/>
                </a:cubicBezTo>
                <a:lnTo>
                  <a:pt x="182749" y="143589"/>
                </a:lnTo>
                <a:cubicBezTo>
                  <a:pt x="182749" y="157989"/>
                  <a:pt x="171042" y="169696"/>
                  <a:pt x="156642" y="169696"/>
                </a:cubicBezTo>
                <a:lnTo>
                  <a:pt x="130535" y="169696"/>
                </a:lnTo>
                <a:cubicBezTo>
                  <a:pt x="116136" y="169696"/>
                  <a:pt x="104428" y="157989"/>
                  <a:pt x="104428" y="143589"/>
                </a:cubicBezTo>
                <a:lnTo>
                  <a:pt x="104428" y="88111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22" name="Text 20"/>
          <p:cNvSpPr/>
          <p:nvPr/>
        </p:nvSpPr>
        <p:spPr>
          <a:xfrm>
            <a:off x="922450" y="4699161"/>
            <a:ext cx="1357567" cy="2436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70" b="1" dirty="0">
                <a:solidFill>
                  <a:srgbClr val="FFFFFF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Главный посыл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56951" y="5082065"/>
            <a:ext cx="5299734" cy="5134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33" dirty="0">
                <a:solidFill>
                  <a:srgbClr val="F7F5F2">
                    <a:alpha val="90000"/>
                  </a:srgbClr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«Клуб стал нашей </a:t>
            </a:r>
            <a:r>
              <a:rPr lang="en-US" sz="1233" b="1" dirty="0">
                <a:solidFill>
                  <a:srgbClr val="B07C4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«мягкой силой»</a:t>
            </a:r>
            <a:r>
              <a:rPr lang="en-US" sz="1233" dirty="0">
                <a:solidFill>
                  <a:srgbClr val="F7F5F2">
                    <a:alpha val="90000"/>
                  </a:srgbClr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. Это лучшая профилактика, которую я видел за 20 лет работы.»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99884" y="1461996"/>
            <a:ext cx="5639126" cy="3689799"/>
          </a:xfrm>
          <a:custGeom>
            <a:avLst/>
            <a:gdLst/>
            <a:ahLst/>
            <a:cxnLst/>
            <a:rect l="l" t="t" r="r" b="b"/>
            <a:pathLst>
              <a:path w="5639126" h="3689799">
                <a:moveTo>
                  <a:pt x="139253" y="0"/>
                </a:moveTo>
                <a:lnTo>
                  <a:pt x="5499873" y="0"/>
                </a:lnTo>
                <a:cubicBezTo>
                  <a:pt x="5576781" y="0"/>
                  <a:pt x="5639126" y="62346"/>
                  <a:pt x="5639126" y="139253"/>
                </a:cubicBezTo>
                <a:lnTo>
                  <a:pt x="5639126" y="3550546"/>
                </a:lnTo>
                <a:cubicBezTo>
                  <a:pt x="5639126" y="3627453"/>
                  <a:pt x="5576781" y="3689799"/>
                  <a:pt x="5499873" y="3689799"/>
                </a:cubicBezTo>
                <a:lnTo>
                  <a:pt x="139253" y="3689799"/>
                </a:lnTo>
                <a:cubicBezTo>
                  <a:pt x="62346" y="3689799"/>
                  <a:pt x="0" y="3627453"/>
                  <a:pt x="0" y="3550546"/>
                </a:cubicBezTo>
                <a:lnTo>
                  <a:pt x="0" y="139253"/>
                </a:lnTo>
                <a:cubicBezTo>
                  <a:pt x="0" y="62397"/>
                  <a:pt x="62397" y="0"/>
                  <a:pt x="13925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107" dist="8702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6443550" y="1679444"/>
            <a:ext cx="261071" cy="261071"/>
          </a:xfrm>
          <a:custGeom>
            <a:avLst/>
            <a:gdLst/>
            <a:ahLst/>
            <a:cxnLst/>
            <a:rect l="l" t="t" r="r" b="b"/>
            <a:pathLst>
              <a:path w="261071" h="261071">
                <a:moveTo>
                  <a:pt x="32634" y="32634"/>
                </a:moveTo>
                <a:cubicBezTo>
                  <a:pt x="32634" y="23609"/>
                  <a:pt x="25342" y="16317"/>
                  <a:pt x="16317" y="16317"/>
                </a:cubicBezTo>
                <a:cubicBezTo>
                  <a:pt x="7292" y="16317"/>
                  <a:pt x="0" y="23609"/>
                  <a:pt x="0" y="32634"/>
                </a:cubicBezTo>
                <a:lnTo>
                  <a:pt x="0" y="203961"/>
                </a:lnTo>
                <a:cubicBezTo>
                  <a:pt x="0" y="226499"/>
                  <a:pt x="18255" y="244754"/>
                  <a:pt x="40792" y="244754"/>
                </a:cubicBezTo>
                <a:lnTo>
                  <a:pt x="244754" y="244754"/>
                </a:lnTo>
                <a:cubicBezTo>
                  <a:pt x="253779" y="244754"/>
                  <a:pt x="261071" y="237462"/>
                  <a:pt x="261071" y="228437"/>
                </a:cubicBezTo>
                <a:cubicBezTo>
                  <a:pt x="261071" y="219412"/>
                  <a:pt x="253779" y="212120"/>
                  <a:pt x="244754" y="212120"/>
                </a:cubicBezTo>
                <a:lnTo>
                  <a:pt x="40792" y="212120"/>
                </a:lnTo>
                <a:cubicBezTo>
                  <a:pt x="36305" y="212120"/>
                  <a:pt x="32634" y="208449"/>
                  <a:pt x="32634" y="203961"/>
                </a:cubicBezTo>
                <a:lnTo>
                  <a:pt x="32634" y="32634"/>
                </a:lnTo>
                <a:close/>
                <a:moveTo>
                  <a:pt x="239961" y="76791"/>
                </a:moveTo>
                <a:cubicBezTo>
                  <a:pt x="246334" y="70418"/>
                  <a:pt x="246334" y="60067"/>
                  <a:pt x="239961" y="53693"/>
                </a:cubicBezTo>
                <a:cubicBezTo>
                  <a:pt x="233587" y="47319"/>
                  <a:pt x="223236" y="47319"/>
                  <a:pt x="216862" y="53693"/>
                </a:cubicBezTo>
                <a:lnTo>
                  <a:pt x="163169" y="107437"/>
                </a:lnTo>
                <a:lnTo>
                  <a:pt x="133901" y="78219"/>
                </a:lnTo>
                <a:cubicBezTo>
                  <a:pt x="127527" y="71845"/>
                  <a:pt x="117176" y="71845"/>
                  <a:pt x="110802" y="78219"/>
                </a:cubicBezTo>
                <a:lnTo>
                  <a:pt x="61851" y="127170"/>
                </a:lnTo>
                <a:cubicBezTo>
                  <a:pt x="55478" y="133544"/>
                  <a:pt x="55478" y="143895"/>
                  <a:pt x="61851" y="150269"/>
                </a:cubicBezTo>
                <a:cubicBezTo>
                  <a:pt x="68225" y="156642"/>
                  <a:pt x="78576" y="156642"/>
                  <a:pt x="84950" y="150269"/>
                </a:cubicBezTo>
                <a:lnTo>
                  <a:pt x="122377" y="112842"/>
                </a:lnTo>
                <a:lnTo>
                  <a:pt x="151645" y="142110"/>
                </a:lnTo>
                <a:cubicBezTo>
                  <a:pt x="158019" y="148484"/>
                  <a:pt x="168370" y="148484"/>
                  <a:pt x="174744" y="142110"/>
                </a:cubicBezTo>
                <a:lnTo>
                  <a:pt x="240012" y="76842"/>
                </a:ln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26" name="Text 24"/>
          <p:cNvSpPr/>
          <p:nvPr/>
        </p:nvSpPr>
        <p:spPr>
          <a:xfrm>
            <a:off x="6839507" y="1670852"/>
            <a:ext cx="1705662" cy="278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45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Что изменилось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426146" y="2123264"/>
            <a:ext cx="5204009" cy="870236"/>
          </a:xfrm>
          <a:custGeom>
            <a:avLst/>
            <a:gdLst/>
            <a:ahLst/>
            <a:cxnLst/>
            <a:rect l="l" t="t" r="r" b="b"/>
            <a:pathLst>
              <a:path w="5204009" h="870236">
                <a:moveTo>
                  <a:pt x="34809" y="0"/>
                </a:moveTo>
                <a:lnTo>
                  <a:pt x="5099580" y="0"/>
                </a:lnTo>
                <a:cubicBezTo>
                  <a:pt x="5157254" y="0"/>
                  <a:pt x="5204009" y="46754"/>
                  <a:pt x="5204009" y="104428"/>
                </a:cubicBezTo>
                <a:lnTo>
                  <a:pt x="5204009" y="765807"/>
                </a:lnTo>
                <a:cubicBezTo>
                  <a:pt x="5204009" y="823481"/>
                  <a:pt x="5157254" y="870236"/>
                  <a:pt x="5099580" y="870236"/>
                </a:cubicBezTo>
                <a:lnTo>
                  <a:pt x="34809" y="870236"/>
                </a:lnTo>
                <a:cubicBezTo>
                  <a:pt x="15585" y="870236"/>
                  <a:pt x="0" y="854651"/>
                  <a:pt x="0" y="835426"/>
                </a:cubicBezTo>
                <a:lnTo>
                  <a:pt x="0" y="34809"/>
                </a:lnTo>
                <a:cubicBezTo>
                  <a:pt x="0" y="15585"/>
                  <a:pt x="15585" y="0"/>
                  <a:pt x="34809" y="0"/>
                </a:cubicBezTo>
                <a:close/>
              </a:path>
            </a:pathLst>
          </a:custGeom>
          <a:solidFill>
            <a:srgbClr val="B07C4F">
              <a:alpha val="5098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6426146" y="2123264"/>
            <a:ext cx="34809" cy="870236"/>
          </a:xfrm>
          <a:custGeom>
            <a:avLst/>
            <a:gdLst/>
            <a:ahLst/>
            <a:cxnLst/>
            <a:rect l="l" t="t" r="r" b="b"/>
            <a:pathLst>
              <a:path w="34809" h="870236">
                <a:moveTo>
                  <a:pt x="34809" y="0"/>
                </a:moveTo>
                <a:lnTo>
                  <a:pt x="34809" y="0"/>
                </a:lnTo>
                <a:lnTo>
                  <a:pt x="34809" y="870236"/>
                </a:lnTo>
                <a:lnTo>
                  <a:pt x="34809" y="870236"/>
                </a:lnTo>
                <a:cubicBezTo>
                  <a:pt x="15585" y="870236"/>
                  <a:pt x="0" y="854651"/>
                  <a:pt x="0" y="835426"/>
                </a:cubicBezTo>
                <a:lnTo>
                  <a:pt x="0" y="34809"/>
                </a:lnTo>
                <a:cubicBezTo>
                  <a:pt x="0" y="15598"/>
                  <a:pt x="15598" y="0"/>
                  <a:pt x="34809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29" name="Shape 27"/>
          <p:cNvSpPr/>
          <p:nvPr/>
        </p:nvSpPr>
        <p:spPr>
          <a:xfrm>
            <a:off x="6643704" y="2332121"/>
            <a:ext cx="208857" cy="208857"/>
          </a:xfrm>
          <a:custGeom>
            <a:avLst/>
            <a:gdLst/>
            <a:ahLst/>
            <a:cxnLst/>
            <a:rect l="l" t="t" r="r" b="b"/>
            <a:pathLst>
              <a:path w="208857" h="208857">
                <a:moveTo>
                  <a:pt x="104428" y="208857"/>
                </a:moveTo>
                <a:cubicBezTo>
                  <a:pt x="162064" y="208857"/>
                  <a:pt x="208857" y="162064"/>
                  <a:pt x="208857" y="104428"/>
                </a:cubicBezTo>
                <a:cubicBezTo>
                  <a:pt x="208857" y="46793"/>
                  <a:pt x="162064" y="0"/>
                  <a:pt x="104428" y="0"/>
                </a:cubicBezTo>
                <a:cubicBezTo>
                  <a:pt x="46793" y="0"/>
                  <a:pt x="0" y="46793"/>
                  <a:pt x="0" y="104428"/>
                </a:cubicBezTo>
                <a:cubicBezTo>
                  <a:pt x="0" y="162064"/>
                  <a:pt x="46793" y="208857"/>
                  <a:pt x="104428" y="208857"/>
                </a:cubicBezTo>
                <a:close/>
                <a:moveTo>
                  <a:pt x="68123" y="68123"/>
                </a:moveTo>
                <a:cubicBezTo>
                  <a:pt x="71958" y="64289"/>
                  <a:pt x="78158" y="64289"/>
                  <a:pt x="81952" y="68123"/>
                </a:cubicBezTo>
                <a:lnTo>
                  <a:pt x="104387" y="90559"/>
                </a:lnTo>
                <a:lnTo>
                  <a:pt x="126823" y="68123"/>
                </a:lnTo>
                <a:cubicBezTo>
                  <a:pt x="130658" y="64289"/>
                  <a:pt x="136858" y="64289"/>
                  <a:pt x="140652" y="68123"/>
                </a:cubicBezTo>
                <a:cubicBezTo>
                  <a:pt x="144446" y="71958"/>
                  <a:pt x="144486" y="78158"/>
                  <a:pt x="140652" y="81952"/>
                </a:cubicBezTo>
                <a:lnTo>
                  <a:pt x="118216" y="104387"/>
                </a:lnTo>
                <a:lnTo>
                  <a:pt x="140652" y="126823"/>
                </a:lnTo>
                <a:cubicBezTo>
                  <a:pt x="144486" y="130658"/>
                  <a:pt x="144486" y="136858"/>
                  <a:pt x="140652" y="140652"/>
                </a:cubicBezTo>
                <a:cubicBezTo>
                  <a:pt x="136817" y="144446"/>
                  <a:pt x="130617" y="144486"/>
                  <a:pt x="126823" y="140652"/>
                </a:cubicBezTo>
                <a:lnTo>
                  <a:pt x="104387" y="118216"/>
                </a:lnTo>
                <a:lnTo>
                  <a:pt x="81952" y="140652"/>
                </a:lnTo>
                <a:cubicBezTo>
                  <a:pt x="78117" y="144486"/>
                  <a:pt x="71917" y="144486"/>
                  <a:pt x="68123" y="140652"/>
                </a:cubicBezTo>
                <a:cubicBezTo>
                  <a:pt x="64329" y="136817"/>
                  <a:pt x="64289" y="130617"/>
                  <a:pt x="68123" y="126823"/>
                </a:cubicBezTo>
                <a:lnTo>
                  <a:pt x="90559" y="104387"/>
                </a:lnTo>
                <a:lnTo>
                  <a:pt x="68123" y="81952"/>
                </a:lnTo>
                <a:cubicBezTo>
                  <a:pt x="64289" y="78117"/>
                  <a:pt x="64289" y="71917"/>
                  <a:pt x="68123" y="68123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30" name="Text 28"/>
          <p:cNvSpPr/>
          <p:nvPr/>
        </p:nvSpPr>
        <p:spPr>
          <a:xfrm>
            <a:off x="7017906" y="2297311"/>
            <a:ext cx="1705662" cy="2436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33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Не это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017906" y="2610596"/>
            <a:ext cx="1696959" cy="2088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«На уроках стало </a:t>
            </a:r>
            <a:r>
              <a:rPr lang="en-US" sz="1096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тише</a:t>
            </a: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»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426146" y="3132737"/>
            <a:ext cx="5204009" cy="870236"/>
          </a:xfrm>
          <a:custGeom>
            <a:avLst/>
            <a:gdLst/>
            <a:ahLst/>
            <a:cxnLst/>
            <a:rect l="l" t="t" r="r" b="b"/>
            <a:pathLst>
              <a:path w="5204009" h="870236">
                <a:moveTo>
                  <a:pt x="34809" y="0"/>
                </a:moveTo>
                <a:lnTo>
                  <a:pt x="5099580" y="0"/>
                </a:lnTo>
                <a:cubicBezTo>
                  <a:pt x="5157254" y="0"/>
                  <a:pt x="5204009" y="46754"/>
                  <a:pt x="5204009" y="104428"/>
                </a:cubicBezTo>
                <a:lnTo>
                  <a:pt x="5204009" y="765807"/>
                </a:lnTo>
                <a:cubicBezTo>
                  <a:pt x="5204009" y="823481"/>
                  <a:pt x="5157254" y="870236"/>
                  <a:pt x="5099580" y="870236"/>
                </a:cubicBezTo>
                <a:lnTo>
                  <a:pt x="34809" y="870236"/>
                </a:lnTo>
                <a:cubicBezTo>
                  <a:pt x="15585" y="870236"/>
                  <a:pt x="0" y="854651"/>
                  <a:pt x="0" y="835426"/>
                </a:cubicBezTo>
                <a:lnTo>
                  <a:pt x="0" y="34809"/>
                </a:lnTo>
                <a:cubicBezTo>
                  <a:pt x="0" y="15585"/>
                  <a:pt x="15585" y="0"/>
                  <a:pt x="34809" y="0"/>
                </a:cubicBezTo>
                <a:close/>
              </a:path>
            </a:pathLst>
          </a:custGeom>
          <a:solidFill>
            <a:srgbClr val="3D4A52">
              <a:alpha val="5098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6426146" y="3132737"/>
            <a:ext cx="34809" cy="870236"/>
          </a:xfrm>
          <a:custGeom>
            <a:avLst/>
            <a:gdLst/>
            <a:ahLst/>
            <a:cxnLst/>
            <a:rect l="l" t="t" r="r" b="b"/>
            <a:pathLst>
              <a:path w="34809" h="870236">
                <a:moveTo>
                  <a:pt x="34809" y="0"/>
                </a:moveTo>
                <a:lnTo>
                  <a:pt x="34809" y="0"/>
                </a:lnTo>
                <a:lnTo>
                  <a:pt x="34809" y="870236"/>
                </a:lnTo>
                <a:lnTo>
                  <a:pt x="34809" y="870236"/>
                </a:lnTo>
                <a:cubicBezTo>
                  <a:pt x="15585" y="870236"/>
                  <a:pt x="0" y="854651"/>
                  <a:pt x="0" y="835426"/>
                </a:cubicBezTo>
                <a:lnTo>
                  <a:pt x="0" y="34809"/>
                </a:lnTo>
                <a:cubicBezTo>
                  <a:pt x="0" y="15598"/>
                  <a:pt x="15598" y="0"/>
                  <a:pt x="34809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34" name="Shape 32"/>
          <p:cNvSpPr/>
          <p:nvPr/>
        </p:nvSpPr>
        <p:spPr>
          <a:xfrm>
            <a:off x="6643704" y="3341594"/>
            <a:ext cx="208857" cy="208857"/>
          </a:xfrm>
          <a:custGeom>
            <a:avLst/>
            <a:gdLst/>
            <a:ahLst/>
            <a:cxnLst/>
            <a:rect l="l" t="t" r="r" b="b"/>
            <a:pathLst>
              <a:path w="208857" h="208857">
                <a:moveTo>
                  <a:pt x="104428" y="208857"/>
                </a:moveTo>
                <a:cubicBezTo>
                  <a:pt x="162064" y="208857"/>
                  <a:pt x="208857" y="162064"/>
                  <a:pt x="208857" y="104428"/>
                </a:cubicBezTo>
                <a:cubicBezTo>
                  <a:pt x="208857" y="46793"/>
                  <a:pt x="162064" y="0"/>
                  <a:pt x="104428" y="0"/>
                </a:cubicBezTo>
                <a:cubicBezTo>
                  <a:pt x="46793" y="0"/>
                  <a:pt x="0" y="46793"/>
                  <a:pt x="0" y="104428"/>
                </a:cubicBezTo>
                <a:cubicBezTo>
                  <a:pt x="0" y="162064"/>
                  <a:pt x="46793" y="208857"/>
                  <a:pt x="104428" y="208857"/>
                </a:cubicBezTo>
                <a:close/>
                <a:moveTo>
                  <a:pt x="138857" y="86765"/>
                </a:moveTo>
                <a:lnTo>
                  <a:pt x="106223" y="138979"/>
                </a:lnTo>
                <a:cubicBezTo>
                  <a:pt x="104510" y="141712"/>
                  <a:pt x="101573" y="143426"/>
                  <a:pt x="98350" y="143589"/>
                </a:cubicBezTo>
                <a:cubicBezTo>
                  <a:pt x="95128" y="143752"/>
                  <a:pt x="92027" y="142284"/>
                  <a:pt x="90110" y="139673"/>
                </a:cubicBezTo>
                <a:lnTo>
                  <a:pt x="70530" y="113566"/>
                </a:lnTo>
                <a:cubicBezTo>
                  <a:pt x="67266" y="109242"/>
                  <a:pt x="68164" y="103123"/>
                  <a:pt x="72488" y="99860"/>
                </a:cubicBezTo>
                <a:cubicBezTo>
                  <a:pt x="76812" y="96596"/>
                  <a:pt x="82931" y="97494"/>
                  <a:pt x="86194" y="101818"/>
                </a:cubicBezTo>
                <a:lnTo>
                  <a:pt x="97208" y="116503"/>
                </a:lnTo>
                <a:lnTo>
                  <a:pt x="122254" y="76404"/>
                </a:lnTo>
                <a:cubicBezTo>
                  <a:pt x="125110" y="71835"/>
                  <a:pt x="131147" y="70407"/>
                  <a:pt x="135757" y="73304"/>
                </a:cubicBezTo>
                <a:cubicBezTo>
                  <a:pt x="140366" y="76200"/>
                  <a:pt x="141753" y="82196"/>
                  <a:pt x="138857" y="86806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35" name="Text 33"/>
          <p:cNvSpPr/>
          <p:nvPr/>
        </p:nvSpPr>
        <p:spPr>
          <a:xfrm>
            <a:off x="7017906" y="3306785"/>
            <a:ext cx="2271315" cy="2436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33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А это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017906" y="3620069"/>
            <a:ext cx="2262612" cy="2088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«На уроках стало </a:t>
            </a:r>
            <a:r>
              <a:rPr lang="en-US" sz="1096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осмысленнее</a:t>
            </a: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»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408741" y="4142211"/>
            <a:ext cx="5221413" cy="800617"/>
          </a:xfrm>
          <a:custGeom>
            <a:avLst/>
            <a:gdLst/>
            <a:ahLst/>
            <a:cxnLst/>
            <a:rect l="l" t="t" r="r" b="b"/>
            <a:pathLst>
              <a:path w="5221413" h="800617">
                <a:moveTo>
                  <a:pt x="104424" y="0"/>
                </a:moveTo>
                <a:lnTo>
                  <a:pt x="5116989" y="0"/>
                </a:lnTo>
                <a:cubicBezTo>
                  <a:pt x="5174661" y="0"/>
                  <a:pt x="5221413" y="46752"/>
                  <a:pt x="5221413" y="104424"/>
                </a:cubicBezTo>
                <a:lnTo>
                  <a:pt x="5221413" y="696192"/>
                </a:lnTo>
                <a:cubicBezTo>
                  <a:pt x="5221413" y="753864"/>
                  <a:pt x="5174661" y="800617"/>
                  <a:pt x="5116989" y="800617"/>
                </a:cubicBezTo>
                <a:lnTo>
                  <a:pt x="104424" y="800617"/>
                </a:lnTo>
                <a:cubicBezTo>
                  <a:pt x="46752" y="800617"/>
                  <a:pt x="0" y="753864"/>
                  <a:pt x="0" y="696192"/>
                </a:cubicBezTo>
                <a:lnTo>
                  <a:pt x="0" y="104424"/>
                </a:lnTo>
                <a:cubicBezTo>
                  <a:pt x="0" y="46791"/>
                  <a:pt x="46791" y="0"/>
                  <a:pt x="104424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6582788" y="4316258"/>
            <a:ext cx="4942938" cy="452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перестали бояться ошибиться, потому что в клубе их научили: </a:t>
            </a:r>
            <a:r>
              <a:rPr lang="en-US" sz="1096" b="1" dirty="0">
                <a:solidFill>
                  <a:srgbClr val="2C3338"/>
                </a:solidFill>
                <a:highlight>
                  <a:srgbClr val="B07C4F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ошибка — это начало обсуждения, а не приговор </a:t>
            </a:r>
            <a:r>
              <a:rPr lang="en-US" sz="1096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  <p:pic>
        <p:nvPicPr>
          <p:cNvPr id="39" name="Image 0" descr="https://kimi-web-img.moonshot.cn/img/thumbs.dreamstime.com/261f7fab4caaef7ef84cdef7cd9bf6df61c5bc6e.jpg"/>
          <p:cNvPicPr>
            <a:picLocks noChangeAspect="1"/>
          </p:cNvPicPr>
          <p:nvPr/>
        </p:nvPicPr>
        <p:blipFill>
          <a:blip r:embed="rId3"/>
          <a:srcRect t="29655" b="29655"/>
          <a:stretch/>
        </p:blipFill>
        <p:spPr>
          <a:xfrm>
            <a:off x="6199884" y="5325731"/>
            <a:ext cx="5639126" cy="1531615"/>
          </a:xfrm>
          <a:prstGeom prst="roundRect">
            <a:avLst>
              <a:gd name="adj" fmla="val 9091"/>
            </a:avLst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943100" cy="342900"/>
          </a:xfrm>
          <a:custGeom>
            <a:avLst/>
            <a:gdLst/>
            <a:ahLst/>
            <a:cxnLst/>
            <a:rect l="l" t="t" r="r" b="b"/>
            <a:pathLst>
              <a:path w="1943100" h="342900">
                <a:moveTo>
                  <a:pt x="171450" y="0"/>
                </a:moveTo>
                <a:lnTo>
                  <a:pt x="1771650" y="0"/>
                </a:lnTo>
                <a:cubicBezTo>
                  <a:pt x="1866276" y="0"/>
                  <a:pt x="1943100" y="76824"/>
                  <a:pt x="1943100" y="171450"/>
                </a:cubicBezTo>
                <a:lnTo>
                  <a:pt x="1943100" y="171450"/>
                </a:lnTo>
                <a:cubicBezTo>
                  <a:pt x="1943100" y="266076"/>
                  <a:pt x="1866276" y="342900"/>
                  <a:pt x="1771650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3D4A52">
              <a:alpha val="10196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68632"/>
            <a:ext cx="1700808" cy="175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3D4A5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ЧЕК-ЛИСТ ДИРЕКТОРА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38200"/>
            <a:ext cx="116014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8 этапов внедрения дискуссионного клуба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419225"/>
            <a:ext cx="11430000" cy="5057775"/>
          </a:xfrm>
          <a:custGeom>
            <a:avLst/>
            <a:gdLst/>
            <a:ahLst/>
            <a:cxnLst/>
            <a:rect l="l" t="t" r="r" b="b"/>
            <a:pathLst>
              <a:path w="11430000" h="5057775">
                <a:moveTo>
                  <a:pt x="152391" y="0"/>
                </a:moveTo>
                <a:lnTo>
                  <a:pt x="11277609" y="0"/>
                </a:lnTo>
                <a:cubicBezTo>
                  <a:pt x="11361772" y="0"/>
                  <a:pt x="11430000" y="68228"/>
                  <a:pt x="11430000" y="152391"/>
                </a:cubicBezTo>
                <a:lnTo>
                  <a:pt x="11430000" y="4905384"/>
                </a:lnTo>
                <a:cubicBezTo>
                  <a:pt x="11430000" y="4989547"/>
                  <a:pt x="11361772" y="5057775"/>
                  <a:pt x="11277609" y="5057775"/>
                </a:cubicBezTo>
                <a:lnTo>
                  <a:pt x="152391" y="5057775"/>
                </a:lnTo>
                <a:cubicBezTo>
                  <a:pt x="68228" y="5057775"/>
                  <a:pt x="0" y="4989547"/>
                  <a:pt x="0" y="4905384"/>
                </a:cubicBezTo>
                <a:lnTo>
                  <a:pt x="0" y="152391"/>
                </a:lnTo>
                <a:cubicBezTo>
                  <a:pt x="0" y="68284"/>
                  <a:pt x="68284" y="0"/>
                  <a:pt x="15239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9011935"/>
              </p:ext>
            </p:extLst>
          </p:nvPr>
        </p:nvGraphicFramePr>
        <p:xfrm>
          <a:off x="381000" y="1419225"/>
          <a:ext cx="11430000" cy="5341902"/>
        </p:xfrm>
        <a:graphic>
          <a:graphicData uri="http://schemas.openxmlformats.org/drawingml/2006/table">
            <a:tbl>
              <a:tblPr/>
              <a:tblGrid>
                <a:gridCol w="1905000"/>
                <a:gridCol w="9525000"/>
              </a:tblGrid>
              <a:tr h="587022">
                <a:tc>
                  <a:txBody>
                    <a:bodyPr/>
                    <a:lstStyle/>
                    <a:p>
                      <a:pPr algn="l"/>
                      <a:r>
                        <a:rPr lang="en-US" sz="1200" b="1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Этап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3D4A5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Что сделали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3D4A52"/>
                    </a:solidFill>
                  </a:tcPr>
                </a:tc>
              </a:tr>
              <a:tr h="587022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Философия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Сформулировали ответ на «зачем?» для детей, педагогов и школы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87022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Команда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Собрали инициативную группу (зам по ВР, советник, психолог, кандидаты в модераторы)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87022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3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Педагоги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Провели модерацию педсовета, сняли страхи, заключили «перемирие»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87022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4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Модераторы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Нашли эмпатичных и стрессоустойчивых, обучили по программе Практикума (нейтральность, работа с агрессией, фасилитация)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87022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5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Юридическая база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Приказ, положение, программа внеурочки (34 ч), согласия родителей, опора на п. 1.4 ФГОС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87022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6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Расписание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Четверг, 15:00, закреплено в расписании внеурочной деятельности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87022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7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Ставки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0,5 ставки модератора + 0,25 ставки психолога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587022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8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Помещение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Отдельное НЕучебное пространство (рекреация, кресла-мешки, акустика)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152400" marR="152400" marT="114300" marB="1143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3D4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gstatic1.promeai.pro/35a57ce2f2fe4b52d8b76c605896ba317af1a80a.jpg"/>
          <p:cNvPicPr>
            <a:picLocks noChangeAspect="1"/>
          </p:cNvPicPr>
          <p:nvPr/>
        </p:nvPicPr>
        <p:blipFill>
          <a:blip r:embed="rId3">
            <a:alphaModFix amt="25000"/>
          </a:blip>
          <a:srcRect t="781" b="7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D4A52">
                  <a:alpha val="95000"/>
                </a:srgbClr>
              </a:gs>
              <a:gs pos="50000">
                <a:srgbClr val="3D4A52">
                  <a:alpha val="90000"/>
                </a:srgbClr>
              </a:gs>
              <a:gs pos="100000">
                <a:srgbClr val="B07C4F">
                  <a:alpha val="4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38800" y="148113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5" name="Shape 2"/>
          <p:cNvSpPr/>
          <p:nvPr/>
        </p:nvSpPr>
        <p:spPr>
          <a:xfrm>
            <a:off x="5867400" y="170973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15205" y="77778"/>
                </a:moveTo>
                <a:lnTo>
                  <a:pt x="228600" y="96262"/>
                </a:lnTo>
                <a:lnTo>
                  <a:pt x="241995" y="77778"/>
                </a:lnTo>
                <a:cubicBezTo>
                  <a:pt x="264319" y="46881"/>
                  <a:pt x="300216" y="28575"/>
                  <a:pt x="338346" y="28575"/>
                </a:cubicBezTo>
                <a:cubicBezTo>
                  <a:pt x="403979" y="28575"/>
                  <a:pt x="457200" y="81796"/>
                  <a:pt x="457200" y="147429"/>
                </a:cubicBezTo>
                <a:lnTo>
                  <a:pt x="457200" y="149751"/>
                </a:lnTo>
                <a:cubicBezTo>
                  <a:pt x="457200" y="249942"/>
                  <a:pt x="332274" y="366296"/>
                  <a:pt x="267087" y="416034"/>
                </a:cubicBezTo>
                <a:cubicBezTo>
                  <a:pt x="256014" y="424428"/>
                  <a:pt x="242441" y="428625"/>
                  <a:pt x="228600" y="428625"/>
                </a:cubicBezTo>
                <a:cubicBezTo>
                  <a:pt x="214759" y="428625"/>
                  <a:pt x="201097" y="424517"/>
                  <a:pt x="190113" y="416034"/>
                </a:cubicBezTo>
                <a:cubicBezTo>
                  <a:pt x="124926" y="366296"/>
                  <a:pt x="0" y="249942"/>
                  <a:pt x="0" y="149751"/>
                </a:cubicBezTo>
                <a:lnTo>
                  <a:pt x="0" y="147429"/>
                </a:lnTo>
                <a:cubicBezTo>
                  <a:pt x="0" y="81796"/>
                  <a:pt x="53221" y="28575"/>
                  <a:pt x="118854" y="28575"/>
                </a:cubicBezTo>
                <a:cubicBezTo>
                  <a:pt x="156984" y="28575"/>
                  <a:pt x="192881" y="46881"/>
                  <a:pt x="215205" y="7777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2295525" y="2700338"/>
            <a:ext cx="7600950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500" b="1" dirty="0">
                <a:solidFill>
                  <a:srgbClr val="F7F5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Спасибо за внимание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0" y="3643313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8" name="Text 5"/>
          <p:cNvSpPr/>
          <p:nvPr/>
        </p:nvSpPr>
        <p:spPr>
          <a:xfrm>
            <a:off x="2381250" y="3986213"/>
            <a:ext cx="74295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7F5F2">
                    <a:alpha val="90000"/>
                  </a:srgbClr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Пространство осознанности начинается с </a:t>
            </a:r>
            <a:r>
              <a:rPr lang="en-US" sz="1800" b="1" dirty="0">
                <a:solidFill>
                  <a:srgbClr val="B07C4F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осознанного выбора</a:t>
            </a:r>
            <a:r>
              <a:rPr lang="en-US" sz="1800" dirty="0">
                <a:solidFill>
                  <a:srgbClr val="F7F5F2">
                    <a:alpha val="90000"/>
                  </a:srgbClr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 директора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2749272" y="51482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36947" y="95287"/>
                </a:moveTo>
                <a:lnTo>
                  <a:pt x="62768" y="50676"/>
                </a:lnTo>
                <a:cubicBezTo>
                  <a:pt x="60685" y="46137"/>
                  <a:pt x="59494" y="41077"/>
                  <a:pt x="59494" y="35719"/>
                </a:cubicBezTo>
                <a:cubicBezTo>
                  <a:pt x="59494" y="15999"/>
                  <a:pt x="75493" y="0"/>
                  <a:pt x="95213" y="0"/>
                </a:cubicBezTo>
                <a:cubicBezTo>
                  <a:pt x="114933" y="0"/>
                  <a:pt x="130932" y="15999"/>
                  <a:pt x="130932" y="35719"/>
                </a:cubicBezTo>
                <a:cubicBezTo>
                  <a:pt x="130932" y="41039"/>
                  <a:pt x="129778" y="46100"/>
                  <a:pt x="127657" y="50676"/>
                </a:cubicBezTo>
                <a:lnTo>
                  <a:pt x="144177" y="79214"/>
                </a:lnTo>
                <a:cubicBezTo>
                  <a:pt x="135582" y="88888"/>
                  <a:pt x="124197" y="95994"/>
                  <a:pt x="111286" y="99231"/>
                </a:cubicBezTo>
                <a:lnTo>
                  <a:pt x="95250" y="71400"/>
                </a:lnTo>
                <a:lnTo>
                  <a:pt x="69912" y="115156"/>
                </a:lnTo>
                <a:cubicBezTo>
                  <a:pt x="77912" y="117686"/>
                  <a:pt x="86395" y="119063"/>
                  <a:pt x="95250" y="119063"/>
                </a:cubicBezTo>
                <a:cubicBezTo>
                  <a:pt x="121555" y="119063"/>
                  <a:pt x="145033" y="106896"/>
                  <a:pt x="160325" y="87809"/>
                </a:cubicBezTo>
                <a:cubicBezTo>
                  <a:pt x="164455" y="82674"/>
                  <a:pt x="171934" y="81855"/>
                  <a:pt x="177068" y="85948"/>
                </a:cubicBezTo>
                <a:cubicBezTo>
                  <a:pt x="182203" y="90041"/>
                  <a:pt x="183021" y="97557"/>
                  <a:pt x="178929" y="102691"/>
                </a:cubicBezTo>
                <a:cubicBezTo>
                  <a:pt x="159321" y="127174"/>
                  <a:pt x="129108" y="142875"/>
                  <a:pt x="95287" y="142875"/>
                </a:cubicBezTo>
                <a:cubicBezTo>
                  <a:pt x="82116" y="142875"/>
                  <a:pt x="69466" y="140494"/>
                  <a:pt x="57820" y="136141"/>
                </a:cubicBezTo>
                <a:lnTo>
                  <a:pt x="36723" y="172529"/>
                </a:lnTo>
                <a:cubicBezTo>
                  <a:pt x="34975" y="175543"/>
                  <a:pt x="32370" y="177998"/>
                  <a:pt x="29245" y="179561"/>
                </a:cubicBezTo>
                <a:lnTo>
                  <a:pt x="8632" y="189867"/>
                </a:lnTo>
                <a:cubicBezTo>
                  <a:pt x="6772" y="190798"/>
                  <a:pt x="4576" y="190686"/>
                  <a:pt x="2828" y="189607"/>
                </a:cubicBezTo>
                <a:cubicBezTo>
                  <a:pt x="1079" y="188528"/>
                  <a:pt x="0" y="186593"/>
                  <a:pt x="0" y="184547"/>
                </a:cubicBezTo>
                <a:lnTo>
                  <a:pt x="0" y="163934"/>
                </a:lnTo>
                <a:cubicBezTo>
                  <a:pt x="0" y="160809"/>
                  <a:pt x="819" y="157721"/>
                  <a:pt x="2418" y="154967"/>
                </a:cubicBezTo>
                <a:lnTo>
                  <a:pt x="24743" y="116384"/>
                </a:lnTo>
                <a:cubicBezTo>
                  <a:pt x="19980" y="112216"/>
                  <a:pt x="15590" y="107640"/>
                  <a:pt x="11609" y="102691"/>
                </a:cubicBezTo>
                <a:cubicBezTo>
                  <a:pt x="7479" y="97557"/>
                  <a:pt x="8334" y="90078"/>
                  <a:pt x="13469" y="85948"/>
                </a:cubicBezTo>
                <a:cubicBezTo>
                  <a:pt x="18604" y="81818"/>
                  <a:pt x="26082" y="82674"/>
                  <a:pt x="30212" y="87809"/>
                </a:cubicBezTo>
                <a:cubicBezTo>
                  <a:pt x="32333" y="90450"/>
                  <a:pt x="34603" y="92943"/>
                  <a:pt x="36984" y="95287"/>
                </a:cubicBezTo>
                <a:close/>
                <a:moveTo>
                  <a:pt x="141796" y="151767"/>
                </a:moveTo>
                <a:cubicBezTo>
                  <a:pt x="153888" y="146931"/>
                  <a:pt x="165013" y="140233"/>
                  <a:pt x="174873" y="132085"/>
                </a:cubicBezTo>
                <a:lnTo>
                  <a:pt x="188119" y="154967"/>
                </a:lnTo>
                <a:cubicBezTo>
                  <a:pt x="189681" y="157683"/>
                  <a:pt x="190537" y="160772"/>
                  <a:pt x="190537" y="163934"/>
                </a:cubicBezTo>
                <a:lnTo>
                  <a:pt x="190537" y="184547"/>
                </a:lnTo>
                <a:cubicBezTo>
                  <a:pt x="190537" y="186593"/>
                  <a:pt x="189458" y="188528"/>
                  <a:pt x="187709" y="189607"/>
                </a:cubicBezTo>
                <a:cubicBezTo>
                  <a:pt x="185961" y="190686"/>
                  <a:pt x="183766" y="190798"/>
                  <a:pt x="181905" y="189867"/>
                </a:cubicBezTo>
                <a:lnTo>
                  <a:pt x="161292" y="179561"/>
                </a:lnTo>
                <a:cubicBezTo>
                  <a:pt x="158167" y="177998"/>
                  <a:pt x="155563" y="175543"/>
                  <a:pt x="153814" y="172529"/>
                </a:cubicBezTo>
                <a:lnTo>
                  <a:pt x="141796" y="151767"/>
                </a:lnTo>
                <a:close/>
                <a:moveTo>
                  <a:pt x="95250" y="47625"/>
                </a:moveTo>
                <a:cubicBezTo>
                  <a:pt x="101821" y="47625"/>
                  <a:pt x="107156" y="42290"/>
                  <a:pt x="107156" y="35719"/>
                </a:cubicBezTo>
                <a:cubicBezTo>
                  <a:pt x="107156" y="29148"/>
                  <a:pt x="101821" y="23812"/>
                  <a:pt x="95250" y="23812"/>
                </a:cubicBezTo>
                <a:cubicBezTo>
                  <a:pt x="88679" y="23812"/>
                  <a:pt x="83344" y="29148"/>
                  <a:pt x="83344" y="35719"/>
                </a:cubicBezTo>
                <a:cubicBezTo>
                  <a:pt x="83344" y="42290"/>
                  <a:pt x="88679" y="47625"/>
                  <a:pt x="95250" y="47625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0" name="Text 7"/>
          <p:cNvSpPr/>
          <p:nvPr/>
        </p:nvSpPr>
        <p:spPr>
          <a:xfrm>
            <a:off x="3035022" y="5110163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7F5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Архитектор условий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5052417" y="5148263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42875" y="53578"/>
                </a:moveTo>
                <a:cubicBezTo>
                  <a:pt x="142875" y="89743"/>
                  <a:pt x="110877" y="119063"/>
                  <a:pt x="71438" y="119063"/>
                </a:cubicBezTo>
                <a:cubicBezTo>
                  <a:pt x="61503" y="119063"/>
                  <a:pt x="52053" y="117202"/>
                  <a:pt x="43458" y="113854"/>
                </a:cubicBezTo>
                <a:lnTo>
                  <a:pt x="13097" y="129927"/>
                </a:lnTo>
                <a:cubicBezTo>
                  <a:pt x="9637" y="131750"/>
                  <a:pt x="5395" y="131118"/>
                  <a:pt x="2604" y="128364"/>
                </a:cubicBezTo>
                <a:cubicBezTo>
                  <a:pt x="-186" y="125611"/>
                  <a:pt x="-819" y="121332"/>
                  <a:pt x="1042" y="117872"/>
                </a:cubicBezTo>
                <a:lnTo>
                  <a:pt x="14288" y="92869"/>
                </a:lnTo>
                <a:cubicBezTo>
                  <a:pt x="5321" y="81930"/>
                  <a:pt x="0" y="68312"/>
                  <a:pt x="0" y="53578"/>
                </a:cubicBezTo>
                <a:cubicBezTo>
                  <a:pt x="0" y="17413"/>
                  <a:pt x="31998" y="-11906"/>
                  <a:pt x="71438" y="-11906"/>
                </a:cubicBezTo>
                <a:cubicBezTo>
                  <a:pt x="110877" y="-11906"/>
                  <a:pt x="142875" y="17413"/>
                  <a:pt x="142875" y="53578"/>
                </a:cubicBezTo>
                <a:close/>
                <a:moveTo>
                  <a:pt x="142875" y="190500"/>
                </a:moveTo>
                <a:cubicBezTo>
                  <a:pt x="107863" y="190500"/>
                  <a:pt x="78730" y="167394"/>
                  <a:pt x="72628" y="136922"/>
                </a:cubicBezTo>
                <a:cubicBezTo>
                  <a:pt x="117277" y="136364"/>
                  <a:pt x="156083" y="104589"/>
                  <a:pt x="160362" y="61503"/>
                </a:cubicBezTo>
                <a:cubicBezTo>
                  <a:pt x="191356" y="68647"/>
                  <a:pt x="214313" y="94357"/>
                  <a:pt x="214313" y="125016"/>
                </a:cubicBezTo>
                <a:cubicBezTo>
                  <a:pt x="214313" y="139750"/>
                  <a:pt x="208992" y="153367"/>
                  <a:pt x="200025" y="164306"/>
                </a:cubicBezTo>
                <a:lnTo>
                  <a:pt x="213271" y="189309"/>
                </a:lnTo>
                <a:cubicBezTo>
                  <a:pt x="215094" y="192770"/>
                  <a:pt x="214461" y="197011"/>
                  <a:pt x="211708" y="199802"/>
                </a:cubicBezTo>
                <a:cubicBezTo>
                  <a:pt x="208955" y="202592"/>
                  <a:pt x="204676" y="203225"/>
                  <a:pt x="201216" y="201364"/>
                </a:cubicBezTo>
                <a:lnTo>
                  <a:pt x="170855" y="185291"/>
                </a:lnTo>
                <a:cubicBezTo>
                  <a:pt x="162260" y="188640"/>
                  <a:pt x="152809" y="190500"/>
                  <a:pt x="142875" y="19050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2" name="Text 9"/>
          <p:cNvSpPr/>
          <p:nvPr/>
        </p:nvSpPr>
        <p:spPr>
          <a:xfrm>
            <a:off x="5350073" y="5110163"/>
            <a:ext cx="1905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7F5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Модератор дискуссии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542014" y="51482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11906"/>
                </a:moveTo>
                <a:cubicBezTo>
                  <a:pt x="190500" y="52127"/>
                  <a:pt x="161999" y="85688"/>
                  <a:pt x="124123" y="93538"/>
                </a:cubicBezTo>
                <a:cubicBezTo>
                  <a:pt x="121183" y="71921"/>
                  <a:pt x="111472" y="52462"/>
                  <a:pt x="97148" y="37393"/>
                </a:cubicBezTo>
                <a:cubicBezTo>
                  <a:pt x="112068" y="14883"/>
                  <a:pt x="137629" y="0"/>
                  <a:pt x="166688" y="0"/>
                </a:cubicBezTo>
                <a:lnTo>
                  <a:pt x="178594" y="0"/>
                </a:lnTo>
                <a:cubicBezTo>
                  <a:pt x="185179" y="0"/>
                  <a:pt x="190500" y="5321"/>
                  <a:pt x="190500" y="11906"/>
                </a:cubicBezTo>
                <a:close/>
                <a:moveTo>
                  <a:pt x="0" y="35719"/>
                </a:moveTo>
                <a:cubicBezTo>
                  <a:pt x="0" y="29133"/>
                  <a:pt x="5321" y="23812"/>
                  <a:pt x="11906" y="23812"/>
                </a:cubicBezTo>
                <a:lnTo>
                  <a:pt x="23812" y="23812"/>
                </a:lnTo>
                <a:cubicBezTo>
                  <a:pt x="69838" y="23812"/>
                  <a:pt x="107156" y="61131"/>
                  <a:pt x="107156" y="107156"/>
                </a:cubicBezTo>
                <a:lnTo>
                  <a:pt x="107156" y="178594"/>
                </a:lnTo>
                <a:cubicBezTo>
                  <a:pt x="107156" y="185179"/>
                  <a:pt x="101836" y="190500"/>
                  <a:pt x="95250" y="190500"/>
                </a:cubicBezTo>
                <a:cubicBezTo>
                  <a:pt x="88664" y="190500"/>
                  <a:pt x="83344" y="185179"/>
                  <a:pt x="83344" y="178594"/>
                </a:cubicBezTo>
                <a:lnTo>
                  <a:pt x="83344" y="119063"/>
                </a:lnTo>
                <a:cubicBezTo>
                  <a:pt x="37319" y="119063"/>
                  <a:pt x="0" y="81744"/>
                  <a:pt x="0" y="35719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4" name="Text 11"/>
          <p:cNvSpPr/>
          <p:nvPr/>
        </p:nvSpPr>
        <p:spPr>
          <a:xfrm>
            <a:off x="7827764" y="5110163"/>
            <a:ext cx="1685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F7F5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Строитель доверия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400576" y="5293757"/>
            <a:ext cx="2090535" cy="2692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333333"/>
                </a:solidFill>
                <a:latin typeface="微软雅黑" pitchFamily="34" charset="0"/>
                <a:ea typeface="微软雅黑" pitchFamily="34" charset="-122"/>
                <a:cs typeface="微软雅黑" pitchFamily="34" charset="-120"/>
              </a:rPr>
              <a:t> 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485900" cy="342900"/>
          </a:xfrm>
          <a:custGeom>
            <a:avLst/>
            <a:gdLst/>
            <a:ahLst/>
            <a:cxnLst/>
            <a:rect l="l" t="t" r="r" b="b"/>
            <a:pathLst>
              <a:path w="1485900" h="342900">
                <a:moveTo>
                  <a:pt x="171450" y="0"/>
                </a:moveTo>
                <a:lnTo>
                  <a:pt x="1314450" y="0"/>
                </a:lnTo>
                <a:cubicBezTo>
                  <a:pt x="1409076" y="0"/>
                  <a:pt x="1485900" y="76824"/>
                  <a:pt x="1485900" y="171450"/>
                </a:cubicBezTo>
                <a:lnTo>
                  <a:pt x="1485900" y="171450"/>
                </a:lnTo>
                <a:cubicBezTo>
                  <a:pt x="1485900" y="266076"/>
                  <a:pt x="1409076" y="342900"/>
                  <a:pt x="1314450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68630"/>
            <a:ext cx="1250513" cy="175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ТОЧКА ОТСЧЁТА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38200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Почему мы потеряли контакт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400050" y="1638300"/>
            <a:ext cx="6743700" cy="1571625"/>
          </a:xfrm>
          <a:custGeom>
            <a:avLst/>
            <a:gdLst/>
            <a:ahLst/>
            <a:cxnLst/>
            <a:rect l="l" t="t" r="r" b="b"/>
            <a:pathLst>
              <a:path w="6743700" h="1571625">
                <a:moveTo>
                  <a:pt x="38100" y="0"/>
                </a:moveTo>
                <a:lnTo>
                  <a:pt x="6591300" y="0"/>
                </a:lnTo>
                <a:cubicBezTo>
                  <a:pt x="6675468" y="0"/>
                  <a:pt x="6743700" y="68232"/>
                  <a:pt x="6743700" y="152400"/>
                </a:cubicBezTo>
                <a:lnTo>
                  <a:pt x="6743700" y="1419225"/>
                </a:lnTo>
                <a:cubicBezTo>
                  <a:pt x="6743700" y="1503393"/>
                  <a:pt x="6675468" y="1571625"/>
                  <a:pt x="6591300" y="1571625"/>
                </a:cubicBezTo>
                <a:lnTo>
                  <a:pt x="38100" y="1571625"/>
                </a:lnTo>
                <a:cubicBezTo>
                  <a:pt x="17072" y="1571625"/>
                  <a:pt x="0" y="1554553"/>
                  <a:pt x="0" y="15335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00050" y="1638300"/>
            <a:ext cx="38100" cy="1571625"/>
          </a:xfrm>
          <a:custGeom>
            <a:avLst/>
            <a:gdLst/>
            <a:ahLst/>
            <a:cxnLst/>
            <a:rect l="l" t="t" r="r" b="b"/>
            <a:pathLst>
              <a:path w="38100" h="1571625">
                <a:moveTo>
                  <a:pt x="38100" y="0"/>
                </a:moveTo>
                <a:lnTo>
                  <a:pt x="38100" y="0"/>
                </a:lnTo>
                <a:lnTo>
                  <a:pt x="38100" y="1571625"/>
                </a:lnTo>
                <a:lnTo>
                  <a:pt x="38100" y="1571625"/>
                </a:lnTo>
                <a:cubicBezTo>
                  <a:pt x="17072" y="1571625"/>
                  <a:pt x="0" y="1554553"/>
                  <a:pt x="0" y="15335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7" name="Shape 5"/>
          <p:cNvSpPr/>
          <p:nvPr/>
        </p:nvSpPr>
        <p:spPr>
          <a:xfrm>
            <a:off x="647700" y="18669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814388" y="20193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0" y="96441"/>
                </a:moveTo>
                <a:cubicBezTo>
                  <a:pt x="0" y="66839"/>
                  <a:pt x="23976" y="42863"/>
                  <a:pt x="53578" y="42863"/>
                </a:cubicBezTo>
                <a:lnTo>
                  <a:pt x="57150" y="42863"/>
                </a:lnTo>
                <a:cubicBezTo>
                  <a:pt x="65053" y="42863"/>
                  <a:pt x="71438" y="49247"/>
                  <a:pt x="71438" y="57150"/>
                </a:cubicBezTo>
                <a:cubicBezTo>
                  <a:pt x="71438" y="65053"/>
                  <a:pt x="65053" y="71438"/>
                  <a:pt x="57150" y="71438"/>
                </a:cubicBezTo>
                <a:lnTo>
                  <a:pt x="53578" y="71438"/>
                </a:lnTo>
                <a:cubicBezTo>
                  <a:pt x="39782" y="71438"/>
                  <a:pt x="28575" y="82644"/>
                  <a:pt x="28575" y="96441"/>
                </a:cubicBezTo>
                <a:lnTo>
                  <a:pt x="28575" y="100013"/>
                </a:lnTo>
                <a:lnTo>
                  <a:pt x="57150" y="100013"/>
                </a:lnTo>
                <a:cubicBezTo>
                  <a:pt x="72911" y="100013"/>
                  <a:pt x="85725" y="112827"/>
                  <a:pt x="85725" y="128588"/>
                </a:cubicBezTo>
                <a:lnTo>
                  <a:pt x="85725" y="157163"/>
                </a:lnTo>
                <a:cubicBezTo>
                  <a:pt x="85725" y="172923"/>
                  <a:pt x="72911" y="185738"/>
                  <a:pt x="57150" y="185738"/>
                </a:cubicBezTo>
                <a:lnTo>
                  <a:pt x="28575" y="185738"/>
                </a:lnTo>
                <a:cubicBezTo>
                  <a:pt x="12814" y="185738"/>
                  <a:pt x="0" y="172923"/>
                  <a:pt x="0" y="157163"/>
                </a:cubicBezTo>
                <a:lnTo>
                  <a:pt x="0" y="96441"/>
                </a:lnTo>
                <a:close/>
                <a:moveTo>
                  <a:pt x="114300" y="96441"/>
                </a:moveTo>
                <a:cubicBezTo>
                  <a:pt x="114300" y="66839"/>
                  <a:pt x="138276" y="42863"/>
                  <a:pt x="167878" y="42863"/>
                </a:cubicBezTo>
                <a:lnTo>
                  <a:pt x="171450" y="42863"/>
                </a:lnTo>
                <a:cubicBezTo>
                  <a:pt x="179353" y="42863"/>
                  <a:pt x="185738" y="49247"/>
                  <a:pt x="185738" y="57150"/>
                </a:cubicBezTo>
                <a:cubicBezTo>
                  <a:pt x="185738" y="65053"/>
                  <a:pt x="179353" y="71438"/>
                  <a:pt x="171450" y="71438"/>
                </a:cubicBezTo>
                <a:lnTo>
                  <a:pt x="167878" y="71438"/>
                </a:lnTo>
                <a:cubicBezTo>
                  <a:pt x="154082" y="71438"/>
                  <a:pt x="142875" y="82644"/>
                  <a:pt x="142875" y="96441"/>
                </a:cubicBezTo>
                <a:lnTo>
                  <a:pt x="142875" y="100013"/>
                </a:lnTo>
                <a:lnTo>
                  <a:pt x="171450" y="100013"/>
                </a:lnTo>
                <a:cubicBezTo>
                  <a:pt x="187211" y="100013"/>
                  <a:pt x="200025" y="112827"/>
                  <a:pt x="200025" y="128588"/>
                </a:cubicBezTo>
                <a:lnTo>
                  <a:pt x="200025" y="157163"/>
                </a:lnTo>
                <a:cubicBezTo>
                  <a:pt x="200025" y="172923"/>
                  <a:pt x="187211" y="185738"/>
                  <a:pt x="171450" y="185738"/>
                </a:cubicBezTo>
                <a:lnTo>
                  <a:pt x="142875" y="185738"/>
                </a:lnTo>
                <a:cubicBezTo>
                  <a:pt x="127114" y="185738"/>
                  <a:pt x="114300" y="172923"/>
                  <a:pt x="114300" y="157163"/>
                </a:cubicBezTo>
                <a:lnTo>
                  <a:pt x="114300" y="96441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9" name="Text 7"/>
          <p:cNvSpPr/>
          <p:nvPr/>
        </p:nvSpPr>
        <p:spPr>
          <a:xfrm>
            <a:off x="1333500" y="1866900"/>
            <a:ext cx="56769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2C3338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«...а взрослым просто плевать, они хотят, чтобы мы молчали и учились»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33500" y="2600325"/>
            <a:ext cx="565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— Фраза старшеклассника, услышанная директором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1000" y="3624263"/>
            <a:ext cx="3305175" cy="1504950"/>
          </a:xfrm>
          <a:custGeom>
            <a:avLst/>
            <a:gdLst/>
            <a:ahLst/>
            <a:cxnLst/>
            <a:rect l="l" t="t" r="r" b="b"/>
            <a:pathLst>
              <a:path w="3305175" h="1504950">
                <a:moveTo>
                  <a:pt x="114301" y="0"/>
                </a:moveTo>
                <a:lnTo>
                  <a:pt x="3190874" y="0"/>
                </a:lnTo>
                <a:cubicBezTo>
                  <a:pt x="3254001" y="0"/>
                  <a:pt x="3305175" y="51174"/>
                  <a:pt x="3305175" y="114301"/>
                </a:cubicBezTo>
                <a:lnTo>
                  <a:pt x="3305175" y="1390649"/>
                </a:lnTo>
                <a:cubicBezTo>
                  <a:pt x="3305175" y="1453776"/>
                  <a:pt x="3254001" y="1504950"/>
                  <a:pt x="3190874" y="1504950"/>
                </a:cubicBezTo>
                <a:lnTo>
                  <a:pt x="114301" y="1504950"/>
                </a:lnTo>
                <a:cubicBezTo>
                  <a:pt x="51174" y="1504950"/>
                  <a:pt x="0" y="1453776"/>
                  <a:pt x="0" y="13906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12" name="Shape 10"/>
          <p:cNvSpPr/>
          <p:nvPr/>
        </p:nvSpPr>
        <p:spPr>
          <a:xfrm>
            <a:off x="595313" y="38528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00719" y="0"/>
                  <a:pt x="105742" y="3014"/>
                  <a:pt x="108347" y="7813"/>
                </a:cubicBezTo>
                <a:lnTo>
                  <a:pt x="188714" y="156642"/>
                </a:lnTo>
                <a:cubicBezTo>
                  <a:pt x="191207" y="161255"/>
                  <a:pt x="191095" y="166836"/>
                  <a:pt x="188416" y="171338"/>
                </a:cubicBezTo>
                <a:cubicBezTo>
                  <a:pt x="185737" y="175840"/>
                  <a:pt x="180863" y="178594"/>
                  <a:pt x="175617" y="178594"/>
                </a:cubicBezTo>
                <a:lnTo>
                  <a:pt x="14883" y="178594"/>
                </a:lnTo>
                <a:cubicBezTo>
                  <a:pt x="9637" y="178594"/>
                  <a:pt x="4800" y="175840"/>
                  <a:pt x="2084" y="171338"/>
                </a:cubicBezTo>
                <a:cubicBezTo>
                  <a:pt x="-633" y="166836"/>
                  <a:pt x="-707" y="161255"/>
                  <a:pt x="1786" y="156642"/>
                </a:cubicBezTo>
                <a:lnTo>
                  <a:pt x="82153" y="7813"/>
                </a:lnTo>
                <a:cubicBezTo>
                  <a:pt x="84758" y="3014"/>
                  <a:pt x="89781" y="0"/>
                  <a:pt x="95250" y="0"/>
                </a:cubicBezTo>
                <a:close/>
                <a:moveTo>
                  <a:pt x="95250" y="62508"/>
                </a:moveTo>
                <a:cubicBezTo>
                  <a:pt x="90301" y="62508"/>
                  <a:pt x="86320" y="66489"/>
                  <a:pt x="86320" y="71438"/>
                </a:cubicBezTo>
                <a:lnTo>
                  <a:pt x="86320" y="113109"/>
                </a:lnTo>
                <a:cubicBezTo>
                  <a:pt x="86320" y="118058"/>
                  <a:pt x="90301" y="122039"/>
                  <a:pt x="95250" y="122039"/>
                </a:cubicBezTo>
                <a:cubicBezTo>
                  <a:pt x="100199" y="122039"/>
                  <a:pt x="104180" y="118058"/>
                  <a:pt x="104180" y="113109"/>
                </a:cubicBezTo>
                <a:lnTo>
                  <a:pt x="104180" y="71438"/>
                </a:lnTo>
                <a:cubicBezTo>
                  <a:pt x="104180" y="66489"/>
                  <a:pt x="100199" y="62508"/>
                  <a:pt x="95250" y="62508"/>
                </a:cubicBezTo>
                <a:close/>
                <a:moveTo>
                  <a:pt x="105184" y="142875"/>
                </a:moveTo>
                <a:cubicBezTo>
                  <a:pt x="105410" y="139188"/>
                  <a:pt x="103571" y="135679"/>
                  <a:pt x="100410" y="133767"/>
                </a:cubicBezTo>
                <a:cubicBezTo>
                  <a:pt x="97249" y="131855"/>
                  <a:pt x="93288" y="131855"/>
                  <a:pt x="90127" y="133767"/>
                </a:cubicBezTo>
                <a:cubicBezTo>
                  <a:pt x="86966" y="135679"/>
                  <a:pt x="85127" y="139188"/>
                  <a:pt x="85353" y="142875"/>
                </a:cubicBezTo>
                <a:cubicBezTo>
                  <a:pt x="85127" y="146562"/>
                  <a:pt x="86966" y="150071"/>
                  <a:pt x="90127" y="151983"/>
                </a:cubicBezTo>
                <a:cubicBezTo>
                  <a:pt x="93288" y="153895"/>
                  <a:pt x="97249" y="153895"/>
                  <a:pt x="100410" y="151983"/>
                </a:cubicBezTo>
                <a:cubicBezTo>
                  <a:pt x="103571" y="150071"/>
                  <a:pt x="105410" y="146562"/>
                  <a:pt x="105184" y="142875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3" name="Text 11"/>
          <p:cNvSpPr/>
          <p:nvPr/>
        </p:nvSpPr>
        <p:spPr>
          <a:xfrm>
            <a:off x="923925" y="3814763"/>
            <a:ext cx="904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Проблема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4195763"/>
            <a:ext cx="300037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Дети уходят в «подполье» — курилки, закрытые чаты, где обсуждают жизнь </a:t>
            </a:r>
            <a:r>
              <a:rPr lang="en-US" sz="1200" b="1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без нас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840480" y="3624263"/>
            <a:ext cx="3305175" cy="1504950"/>
          </a:xfrm>
          <a:custGeom>
            <a:avLst/>
            <a:gdLst/>
            <a:ahLst/>
            <a:cxnLst/>
            <a:rect l="l" t="t" r="r" b="b"/>
            <a:pathLst>
              <a:path w="3305175" h="1504950">
                <a:moveTo>
                  <a:pt x="114301" y="0"/>
                </a:moveTo>
                <a:lnTo>
                  <a:pt x="3190874" y="0"/>
                </a:lnTo>
                <a:cubicBezTo>
                  <a:pt x="3254001" y="0"/>
                  <a:pt x="3305175" y="51174"/>
                  <a:pt x="3305175" y="114301"/>
                </a:cubicBezTo>
                <a:lnTo>
                  <a:pt x="3305175" y="1390649"/>
                </a:lnTo>
                <a:cubicBezTo>
                  <a:pt x="3305175" y="1453776"/>
                  <a:pt x="3254001" y="1504950"/>
                  <a:pt x="3190874" y="1504950"/>
                </a:cubicBezTo>
                <a:lnTo>
                  <a:pt x="114301" y="1504950"/>
                </a:lnTo>
                <a:cubicBezTo>
                  <a:pt x="51174" y="1504950"/>
                  <a:pt x="0" y="1453776"/>
                  <a:pt x="0" y="13906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6" name="Shape 14"/>
          <p:cNvSpPr/>
          <p:nvPr/>
        </p:nvSpPr>
        <p:spPr>
          <a:xfrm>
            <a:off x="4054793" y="38528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66688" y="95250"/>
                </a:moveTo>
                <a:cubicBezTo>
                  <a:pt x="166688" y="55823"/>
                  <a:pt x="134677" y="23812"/>
                  <a:pt x="95250" y="23812"/>
                </a:cubicBezTo>
                <a:cubicBezTo>
                  <a:pt x="55823" y="23812"/>
                  <a:pt x="23813" y="55823"/>
                  <a:pt x="23812" y="95250"/>
                </a:cubicBezTo>
                <a:cubicBezTo>
                  <a:pt x="23812" y="134677"/>
                  <a:pt x="55823" y="166688"/>
                  <a:pt x="95250" y="166688"/>
                </a:cubicBezTo>
                <a:cubicBezTo>
                  <a:pt x="134677" y="166688"/>
                  <a:pt x="166688" y="134677"/>
                  <a:pt x="166688" y="95250"/>
                </a:cubicBezTo>
                <a:close/>
                <a:moveTo>
                  <a:pt x="0" y="95250"/>
                </a:moveTo>
                <a:cubicBezTo>
                  <a:pt x="0" y="42680"/>
                  <a:pt x="42680" y="0"/>
                  <a:pt x="95250" y="0"/>
                </a:cubicBez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lose/>
                <a:moveTo>
                  <a:pt x="95250" y="125016"/>
                </a:moveTo>
                <a:cubicBezTo>
                  <a:pt x="111678" y="125016"/>
                  <a:pt x="125016" y="111678"/>
                  <a:pt x="125016" y="95250"/>
                </a:cubicBezTo>
                <a:cubicBezTo>
                  <a:pt x="125016" y="78822"/>
                  <a:pt x="111678" y="65484"/>
                  <a:pt x="95250" y="65484"/>
                </a:cubicBezTo>
                <a:cubicBezTo>
                  <a:pt x="78822" y="65484"/>
                  <a:pt x="65484" y="78822"/>
                  <a:pt x="65484" y="95250"/>
                </a:cubicBezTo>
                <a:cubicBezTo>
                  <a:pt x="65484" y="111678"/>
                  <a:pt x="78822" y="125016"/>
                  <a:pt x="95250" y="125016"/>
                </a:cubicBezTo>
                <a:close/>
                <a:moveTo>
                  <a:pt x="95250" y="41672"/>
                </a:moveTo>
                <a:cubicBezTo>
                  <a:pt x="124821" y="41672"/>
                  <a:pt x="148828" y="65679"/>
                  <a:pt x="148828" y="95250"/>
                </a:cubicBezTo>
                <a:cubicBezTo>
                  <a:pt x="148828" y="124821"/>
                  <a:pt x="124821" y="148828"/>
                  <a:pt x="95250" y="148828"/>
                </a:cubicBezTo>
                <a:cubicBezTo>
                  <a:pt x="65679" y="148828"/>
                  <a:pt x="41672" y="124821"/>
                  <a:pt x="41672" y="95250"/>
                </a:cubicBezTo>
                <a:cubicBezTo>
                  <a:pt x="41672" y="65679"/>
                  <a:pt x="65679" y="41672"/>
                  <a:pt x="95250" y="41672"/>
                </a:cubicBezTo>
                <a:close/>
                <a:moveTo>
                  <a:pt x="83344" y="95250"/>
                </a:moveTo>
                <a:cubicBezTo>
                  <a:pt x="83344" y="88679"/>
                  <a:pt x="88679" y="83344"/>
                  <a:pt x="95250" y="83344"/>
                </a:cubicBezTo>
                <a:cubicBezTo>
                  <a:pt x="101821" y="83344"/>
                  <a:pt x="107156" y="88679"/>
                  <a:pt x="107156" y="95250"/>
                </a:cubicBezTo>
                <a:cubicBezTo>
                  <a:pt x="107156" y="101821"/>
                  <a:pt x="101821" y="107156"/>
                  <a:pt x="95250" y="107156"/>
                </a:cubicBezTo>
                <a:cubicBezTo>
                  <a:pt x="88679" y="107156"/>
                  <a:pt x="83344" y="101821"/>
                  <a:pt x="83344" y="9525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4383405" y="3814763"/>
            <a:ext cx="657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Задача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030980" y="4195763"/>
            <a:ext cx="30003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Создать условия, в которых воспитание происходит не </a:t>
            </a:r>
            <a:r>
              <a:rPr lang="en-US" sz="1200" b="1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«вопреки»</a:t>
            </a: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а </a:t>
            </a:r>
            <a:r>
              <a:rPr lang="en-US" sz="1200" b="1" dirty="0">
                <a:solidFill>
                  <a:srgbClr val="FFFFFF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«вместе»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81000" y="5543550"/>
            <a:ext cx="6762750" cy="933450"/>
          </a:xfrm>
          <a:custGeom>
            <a:avLst/>
            <a:gdLst/>
            <a:ahLst/>
            <a:cxnLst/>
            <a:rect l="l" t="t" r="r" b="b"/>
            <a:pathLst>
              <a:path w="6762750" h="933450">
                <a:moveTo>
                  <a:pt x="114301" y="0"/>
                </a:moveTo>
                <a:lnTo>
                  <a:pt x="6648449" y="0"/>
                </a:lnTo>
                <a:cubicBezTo>
                  <a:pt x="6711576" y="0"/>
                  <a:pt x="6762750" y="51174"/>
                  <a:pt x="6762750" y="114301"/>
                </a:cubicBezTo>
                <a:lnTo>
                  <a:pt x="6762750" y="819149"/>
                </a:lnTo>
                <a:cubicBezTo>
                  <a:pt x="6762750" y="882276"/>
                  <a:pt x="6711576" y="933450"/>
                  <a:pt x="6648449" y="933450"/>
                </a:cubicBezTo>
                <a:lnTo>
                  <a:pt x="114301" y="933450"/>
                </a:lnTo>
                <a:cubicBezTo>
                  <a:pt x="51174" y="933450"/>
                  <a:pt x="0" y="882276"/>
                  <a:pt x="0" y="819149"/>
                </a:cubicBezTo>
                <a:lnTo>
                  <a:pt x="0" y="114301"/>
                </a:lnTo>
                <a:cubicBezTo>
                  <a:pt x="0" y="51217"/>
                  <a:pt x="51217" y="0"/>
                  <a:pt x="11430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571500" y="578167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21" name="Shape 19"/>
          <p:cNvSpPr/>
          <p:nvPr/>
        </p:nvSpPr>
        <p:spPr>
          <a:xfrm>
            <a:off x="728663" y="5915025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08979" y="142875"/>
                </a:moveTo>
                <a:cubicBezTo>
                  <a:pt x="111696" y="134578"/>
                  <a:pt x="117128" y="127062"/>
                  <a:pt x="123267" y="120588"/>
                </a:cubicBezTo>
                <a:cubicBezTo>
                  <a:pt x="135434" y="107789"/>
                  <a:pt x="142875" y="90488"/>
                  <a:pt x="142875" y="71438"/>
                </a:cubicBezTo>
                <a:cubicBezTo>
                  <a:pt x="142875" y="31998"/>
                  <a:pt x="110877" y="0"/>
                  <a:pt x="71437" y="0"/>
                </a:cubicBezTo>
                <a:cubicBezTo>
                  <a:pt x="31998" y="0"/>
                  <a:pt x="0" y="31998"/>
                  <a:pt x="0" y="71438"/>
                </a:cubicBezTo>
                <a:cubicBezTo>
                  <a:pt x="0" y="90488"/>
                  <a:pt x="7441" y="107789"/>
                  <a:pt x="19608" y="120588"/>
                </a:cubicBezTo>
                <a:cubicBezTo>
                  <a:pt x="25747" y="127062"/>
                  <a:pt x="31217" y="134578"/>
                  <a:pt x="33896" y="142875"/>
                </a:cubicBezTo>
                <a:lnTo>
                  <a:pt x="108942" y="142875"/>
                </a:lnTo>
                <a:close/>
                <a:moveTo>
                  <a:pt x="107156" y="160734"/>
                </a:moveTo>
                <a:lnTo>
                  <a:pt x="35719" y="160734"/>
                </a:lnTo>
                <a:lnTo>
                  <a:pt x="35719" y="166688"/>
                </a:lnTo>
                <a:cubicBezTo>
                  <a:pt x="35719" y="183133"/>
                  <a:pt x="49039" y="196453"/>
                  <a:pt x="65484" y="196453"/>
                </a:cubicBezTo>
                <a:lnTo>
                  <a:pt x="77391" y="196453"/>
                </a:lnTo>
                <a:cubicBezTo>
                  <a:pt x="93836" y="196453"/>
                  <a:pt x="107156" y="183133"/>
                  <a:pt x="107156" y="166688"/>
                </a:cubicBezTo>
                <a:lnTo>
                  <a:pt x="107156" y="160734"/>
                </a:lnTo>
                <a:close/>
                <a:moveTo>
                  <a:pt x="68461" y="41672"/>
                </a:moveTo>
                <a:cubicBezTo>
                  <a:pt x="53653" y="41672"/>
                  <a:pt x="41672" y="53653"/>
                  <a:pt x="41672" y="68461"/>
                </a:cubicBezTo>
                <a:cubicBezTo>
                  <a:pt x="41672" y="73409"/>
                  <a:pt x="37691" y="77391"/>
                  <a:pt x="32742" y="77391"/>
                </a:cubicBezTo>
                <a:cubicBezTo>
                  <a:pt x="27794" y="77391"/>
                  <a:pt x="23812" y="73409"/>
                  <a:pt x="23812" y="68461"/>
                </a:cubicBezTo>
                <a:cubicBezTo>
                  <a:pt x="23812" y="43793"/>
                  <a:pt x="43793" y="23812"/>
                  <a:pt x="68461" y="23812"/>
                </a:cubicBezTo>
                <a:cubicBezTo>
                  <a:pt x="73409" y="23812"/>
                  <a:pt x="77391" y="27794"/>
                  <a:pt x="77391" y="32742"/>
                </a:cubicBezTo>
                <a:cubicBezTo>
                  <a:pt x="77391" y="37691"/>
                  <a:pt x="73409" y="41672"/>
                  <a:pt x="68461" y="41672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22" name="Text 20"/>
          <p:cNvSpPr/>
          <p:nvPr/>
        </p:nvSpPr>
        <p:spPr>
          <a:xfrm>
            <a:off x="1181100" y="5734050"/>
            <a:ext cx="4314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Решение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181100" y="6038850"/>
            <a:ext cx="430530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Дискуссионный клуб — способ </a:t>
            </a:r>
            <a:r>
              <a:rPr lang="en-US" sz="1200" b="1" dirty="0">
                <a:solidFill>
                  <a:srgbClr val="2C3338"/>
                </a:solidFill>
                <a:highlight>
                  <a:srgbClr val="B07C4F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вернуть диалог 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школу</a:t>
            </a:r>
            <a:endParaRPr lang="en-US" sz="1600" dirty="0"/>
          </a:p>
        </p:txBody>
      </p:sp>
      <p:pic>
        <p:nvPicPr>
          <p:cNvPr id="24" name="Image 0" descr="https://kimi-web-img.moonshot.cn/img/wpvip.edutopia.org/f45db0003af6e6035f0d1a36f7ccd0c774cdaf52.jpg"/>
          <p:cNvPicPr>
            <a:picLocks noChangeAspect="1"/>
          </p:cNvPicPr>
          <p:nvPr/>
        </p:nvPicPr>
        <p:blipFill>
          <a:blip r:embed="rId3"/>
          <a:srcRect l="24200" r="24200"/>
          <a:stretch/>
        </p:blipFill>
        <p:spPr>
          <a:xfrm>
            <a:off x="7376160" y="1638300"/>
            <a:ext cx="4438650" cy="4838700"/>
          </a:xfrm>
          <a:prstGeom prst="roundRect">
            <a:avLst>
              <a:gd name="adj" fmla="val 3433"/>
            </a:avLst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962150" cy="342900"/>
          </a:xfrm>
          <a:custGeom>
            <a:avLst/>
            <a:gdLst/>
            <a:ahLst/>
            <a:cxnLst/>
            <a:rect l="l" t="t" r="r" b="b"/>
            <a:pathLst>
              <a:path w="1962150" h="342900">
                <a:moveTo>
                  <a:pt x="171450" y="0"/>
                </a:moveTo>
                <a:lnTo>
                  <a:pt x="1790700" y="0"/>
                </a:lnTo>
                <a:cubicBezTo>
                  <a:pt x="1885326" y="0"/>
                  <a:pt x="1962150" y="76824"/>
                  <a:pt x="1962150" y="171450"/>
                </a:cubicBezTo>
                <a:lnTo>
                  <a:pt x="1962150" y="171450"/>
                </a:lnTo>
                <a:cubicBezTo>
                  <a:pt x="1962150" y="266076"/>
                  <a:pt x="1885326" y="342900"/>
                  <a:pt x="1790700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3D4A52">
              <a:alpha val="10196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68631"/>
            <a:ext cx="1727835" cy="175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3D4A5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ФИЛОСОФИЯ ПРОЕКТА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38200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Три уровня ответа на «зачем?»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1524000"/>
            <a:ext cx="11515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Любой проект начинается с вопроса «зачем?» — мы сформулировали три уровня ответа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2019300"/>
            <a:ext cx="11430000" cy="2876550"/>
          </a:xfrm>
          <a:custGeom>
            <a:avLst/>
            <a:gdLst/>
            <a:ahLst/>
            <a:cxnLst/>
            <a:rect l="l" t="t" r="r" b="b"/>
            <a:pathLst>
              <a:path w="11430000" h="2876550">
                <a:moveTo>
                  <a:pt x="114314" y="0"/>
                </a:moveTo>
                <a:lnTo>
                  <a:pt x="11315686" y="0"/>
                </a:lnTo>
                <a:cubicBezTo>
                  <a:pt x="11378820" y="0"/>
                  <a:pt x="11430000" y="51180"/>
                  <a:pt x="11430000" y="114314"/>
                </a:cubicBezTo>
                <a:lnTo>
                  <a:pt x="11430000" y="2762236"/>
                </a:lnTo>
                <a:cubicBezTo>
                  <a:pt x="11430000" y="2825370"/>
                  <a:pt x="11378820" y="2876550"/>
                  <a:pt x="11315686" y="2876550"/>
                </a:cubicBezTo>
                <a:lnTo>
                  <a:pt x="114314" y="2876550"/>
                </a:lnTo>
                <a:cubicBezTo>
                  <a:pt x="51180" y="2876550"/>
                  <a:pt x="0" y="2825370"/>
                  <a:pt x="0" y="2762236"/>
                </a:cubicBezTo>
                <a:lnTo>
                  <a:pt x="0" y="114314"/>
                </a:lnTo>
                <a:cubicBezTo>
                  <a:pt x="0" y="51222"/>
                  <a:pt x="51222" y="0"/>
                  <a:pt x="1143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9011935"/>
              </p:ext>
            </p:extLst>
          </p:nvPr>
        </p:nvGraphicFramePr>
        <p:xfrm>
          <a:off x="381000" y="2019300"/>
          <a:ext cx="11430000" cy="2959418"/>
        </p:xfrm>
        <a:graphic>
          <a:graphicData uri="http://schemas.openxmlformats.org/drawingml/2006/table">
            <a:tbl>
              <a:tblPr/>
              <a:tblGrid>
                <a:gridCol w="2857500"/>
                <a:gridCol w="3810000"/>
                <a:gridCol w="4762500"/>
              </a:tblGrid>
              <a:tr h="719138">
                <a:tc>
                  <a:txBody>
                    <a:bodyPr/>
                    <a:lstStyle/>
                    <a:p>
                      <a:pPr algn="l"/>
                      <a:r>
                        <a:rPr lang="en-US" sz="1300" b="1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Уровень</a:t>
                      </a:r>
                      <a:endParaRPr lang="en-US" sz="13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52400" marB="1524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3D4A5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Вопрос</a:t>
                      </a:r>
                      <a:endParaRPr lang="en-US" sz="13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52400" marB="1524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3D4A5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u="none" dirty="0">
                          <a:solidFill>
                            <a:srgbClr val="FFFFFF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Наш ответ</a:t>
                      </a:r>
                      <a:endParaRPr lang="en-US" sz="13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52400" marB="1524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3D4A52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1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Дети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90500" marB="1905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Зачем это детям?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90500" marB="1905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Получить право голоса и научиться думать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90500" marB="1905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2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Педагоги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90500" marB="1905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Зачем это педагогам?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90500" marB="1905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Увидеть учеников другими глазами, понять их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90500" marB="1905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3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Школа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90500" marB="1905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Зачем это школе как системе?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90500" marB="1905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dirty="0">
                          <a:solidFill>
                            <a:srgbClr val="2C3338"/>
                          </a:solidFill>
                          <a:latin typeface="微软雅黑" pitchFamily="34" charset="0"/>
                          <a:ea typeface="微软雅黑" pitchFamily="34" charset="-122"/>
                          <a:cs typeface="微软雅黑" pitchFamily="34" charset="-120"/>
                        </a:rPr>
                        <a:t>Снизить конфликты, создать безопасную среду</a:t>
                      </a:r>
                      <a:endParaRPr lang="en-US" sz="1200" dirty="0">
                        <a:latin typeface="微软雅黑" charset="0"/>
                        <a:ea typeface="微软雅黑" charset="0"/>
                        <a:cs typeface="微软雅黑" charset="0"/>
                      </a:endParaRPr>
                    </a:p>
                  </a:txBody>
                  <a:tcPr marL="228600" marR="228600" marT="190500" marB="190500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101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Shape 5"/>
          <p:cNvSpPr/>
          <p:nvPr/>
        </p:nvSpPr>
        <p:spPr>
          <a:xfrm>
            <a:off x="400050" y="5044441"/>
            <a:ext cx="11410950" cy="971550"/>
          </a:xfrm>
          <a:custGeom>
            <a:avLst/>
            <a:gdLst/>
            <a:ahLst/>
            <a:cxnLst/>
            <a:rect l="l" t="t" r="r" b="b"/>
            <a:pathLst>
              <a:path w="11410950" h="971550">
                <a:moveTo>
                  <a:pt x="38100" y="0"/>
                </a:moveTo>
                <a:lnTo>
                  <a:pt x="11296647" y="0"/>
                </a:lnTo>
                <a:cubicBezTo>
                  <a:pt x="11359733" y="0"/>
                  <a:pt x="11410950" y="51217"/>
                  <a:pt x="11410950" y="114303"/>
                </a:cubicBezTo>
                <a:lnTo>
                  <a:pt x="11410950" y="857247"/>
                </a:lnTo>
                <a:cubicBezTo>
                  <a:pt x="11410950" y="920333"/>
                  <a:pt x="11359733" y="971550"/>
                  <a:pt x="11296647" y="971550"/>
                </a:cubicBezTo>
                <a:lnTo>
                  <a:pt x="38100" y="971550"/>
                </a:lnTo>
                <a:cubicBezTo>
                  <a:pt x="17072" y="971550"/>
                  <a:pt x="0" y="954478"/>
                  <a:pt x="0" y="933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00050" y="5044441"/>
            <a:ext cx="38100" cy="971550"/>
          </a:xfrm>
          <a:custGeom>
            <a:avLst/>
            <a:gdLst/>
            <a:ahLst/>
            <a:cxnLst/>
            <a:rect l="l" t="t" r="r" b="b"/>
            <a:pathLst>
              <a:path w="38100" h="971550">
                <a:moveTo>
                  <a:pt x="38100" y="0"/>
                </a:moveTo>
                <a:lnTo>
                  <a:pt x="38100" y="0"/>
                </a:lnTo>
                <a:lnTo>
                  <a:pt x="38100" y="971550"/>
                </a:lnTo>
                <a:lnTo>
                  <a:pt x="38100" y="971550"/>
                </a:lnTo>
                <a:cubicBezTo>
                  <a:pt x="17072" y="971550"/>
                  <a:pt x="0" y="954478"/>
                  <a:pt x="0" y="9334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0" name="Shape 7"/>
          <p:cNvSpPr/>
          <p:nvPr/>
        </p:nvSpPr>
        <p:spPr>
          <a:xfrm>
            <a:off x="638175" y="5273041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14300" y="60722"/>
                </a:moveTo>
                <a:cubicBezTo>
                  <a:pt x="120238" y="60722"/>
                  <a:pt x="125016" y="65499"/>
                  <a:pt x="125016" y="71438"/>
                </a:cubicBezTo>
                <a:lnTo>
                  <a:pt x="125016" y="121444"/>
                </a:lnTo>
                <a:cubicBezTo>
                  <a:pt x="125016" y="127382"/>
                  <a:pt x="120238" y="132159"/>
                  <a:pt x="114300" y="132159"/>
                </a:cubicBezTo>
                <a:cubicBezTo>
                  <a:pt x="108362" y="132159"/>
                  <a:pt x="103584" y="127382"/>
                  <a:pt x="103584" y="121444"/>
                </a:cubicBezTo>
                <a:lnTo>
                  <a:pt x="103584" y="71438"/>
                </a:lnTo>
                <a:cubicBezTo>
                  <a:pt x="103584" y="65499"/>
                  <a:pt x="108362" y="60722"/>
                  <a:pt x="114300" y="60722"/>
                </a:cubicBezTo>
                <a:close/>
                <a:moveTo>
                  <a:pt x="102379" y="157163"/>
                </a:moveTo>
                <a:cubicBezTo>
                  <a:pt x="102108" y="152738"/>
                  <a:pt x="104314" y="148528"/>
                  <a:pt x="108108" y="146233"/>
                </a:cubicBezTo>
                <a:cubicBezTo>
                  <a:pt x="111901" y="143939"/>
                  <a:pt x="116654" y="143939"/>
                  <a:pt x="120448" y="146233"/>
                </a:cubicBezTo>
                <a:cubicBezTo>
                  <a:pt x="124241" y="148528"/>
                  <a:pt x="126448" y="152738"/>
                  <a:pt x="126176" y="157162"/>
                </a:cubicBezTo>
                <a:cubicBezTo>
                  <a:pt x="126448" y="161587"/>
                  <a:pt x="124241" y="165797"/>
                  <a:pt x="120448" y="168092"/>
                </a:cubicBezTo>
                <a:cubicBezTo>
                  <a:pt x="116654" y="170386"/>
                  <a:pt x="111901" y="170386"/>
                  <a:pt x="108108" y="168092"/>
                </a:cubicBezTo>
                <a:cubicBezTo>
                  <a:pt x="104314" y="165797"/>
                  <a:pt x="102108" y="161587"/>
                  <a:pt x="102379" y="157163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1" name="Text 8"/>
          <p:cNvSpPr/>
          <p:nvPr/>
        </p:nvSpPr>
        <p:spPr>
          <a:xfrm>
            <a:off x="1047750" y="5234941"/>
            <a:ext cx="8934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Ключевой принцип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047750" y="5577841"/>
            <a:ext cx="8924925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Философия без практики мертва.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Самый трудный этап — перевод смыслов в </a:t>
            </a:r>
            <a:r>
              <a:rPr lang="en-US" sz="1200" b="1" dirty="0">
                <a:solidFill>
                  <a:srgbClr val="2C3338"/>
                </a:solidFill>
                <a:highlight>
                  <a:srgbClr val="B07C4F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расписание, ставки и квадратные метры 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3D4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gstatic1.promeai.pro/58b4000129c55c4fb5a49fa05b21dd9b8f902ca2.jpg"/>
          <p:cNvPicPr>
            <a:picLocks noChangeAspect="1"/>
          </p:cNvPicPr>
          <p:nvPr/>
        </p:nvPicPr>
        <p:blipFill>
          <a:blip r:embed="rId3">
            <a:alphaModFix amt="20000"/>
          </a:blip>
          <a:srcRect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D4A52">
                  <a:alpha val="95000"/>
                </a:srgbClr>
              </a:gs>
              <a:gs pos="50000">
                <a:srgbClr val="3D4A52">
                  <a:alpha val="90000"/>
                </a:srgbClr>
              </a:gs>
              <a:gs pos="100000">
                <a:srgbClr val="B07C4F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614488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5" name="Text 2"/>
          <p:cNvSpPr/>
          <p:nvPr/>
        </p:nvSpPr>
        <p:spPr>
          <a:xfrm>
            <a:off x="660797" y="1804988"/>
            <a:ext cx="3714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1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295400" y="1976438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681288"/>
            <a:ext cx="4238625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7F5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От философии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F7F5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 практике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338638"/>
            <a:ext cx="406717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7F5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Расписание, ставки, помещение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04813" y="50339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ubicBezTo>
                  <a:pt x="0" y="42680"/>
                  <a:pt x="42680" y="0"/>
                  <a:pt x="95250" y="0"/>
                </a:cubicBezTo>
                <a:close/>
                <a:moveTo>
                  <a:pt x="86320" y="44648"/>
                </a:moveTo>
                <a:lnTo>
                  <a:pt x="86320" y="95250"/>
                </a:lnTo>
                <a:cubicBezTo>
                  <a:pt x="86320" y="98227"/>
                  <a:pt x="87809" y="101017"/>
                  <a:pt x="90301" y="102691"/>
                </a:cubicBezTo>
                <a:lnTo>
                  <a:pt x="126020" y="126504"/>
                </a:lnTo>
                <a:cubicBezTo>
                  <a:pt x="130113" y="129257"/>
                  <a:pt x="135657" y="128141"/>
                  <a:pt x="138410" y="124011"/>
                </a:cubicBezTo>
                <a:cubicBezTo>
                  <a:pt x="141163" y="119881"/>
                  <a:pt x="140047" y="114374"/>
                  <a:pt x="135917" y="111621"/>
                </a:cubicBezTo>
                <a:lnTo>
                  <a:pt x="104180" y="90488"/>
                </a:lnTo>
                <a:lnTo>
                  <a:pt x="104180" y="44648"/>
                </a:lnTo>
                <a:cubicBezTo>
                  <a:pt x="104180" y="39700"/>
                  <a:pt x="100199" y="35719"/>
                  <a:pt x="95250" y="35719"/>
                </a:cubicBezTo>
                <a:cubicBezTo>
                  <a:pt x="90301" y="35719"/>
                  <a:pt x="86320" y="39700"/>
                  <a:pt x="86320" y="44648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0" name="Text 7"/>
          <p:cNvSpPr/>
          <p:nvPr/>
        </p:nvSpPr>
        <p:spPr>
          <a:xfrm>
            <a:off x="733425" y="5014913"/>
            <a:ext cx="933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5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Расписание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844397" y="503396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156121"/>
                </a:moveTo>
                <a:lnTo>
                  <a:pt x="0" y="40742"/>
                </a:lnTo>
                <a:cubicBezTo>
                  <a:pt x="0" y="32110"/>
                  <a:pt x="8967" y="26380"/>
                  <a:pt x="17227" y="28835"/>
                </a:cubicBezTo>
                <a:cubicBezTo>
                  <a:pt x="49857" y="38584"/>
                  <a:pt x="72926" y="30882"/>
                  <a:pt x="96143" y="23143"/>
                </a:cubicBezTo>
                <a:cubicBezTo>
                  <a:pt x="120142" y="15143"/>
                  <a:pt x="144289" y="7107"/>
                  <a:pt x="179226" y="18269"/>
                </a:cubicBezTo>
                <a:cubicBezTo>
                  <a:pt x="186110" y="20464"/>
                  <a:pt x="190500" y="27124"/>
                  <a:pt x="190500" y="34379"/>
                </a:cubicBezTo>
                <a:lnTo>
                  <a:pt x="190500" y="149758"/>
                </a:lnTo>
                <a:cubicBezTo>
                  <a:pt x="190500" y="158390"/>
                  <a:pt x="181533" y="164120"/>
                  <a:pt x="173310" y="161665"/>
                </a:cubicBezTo>
                <a:cubicBezTo>
                  <a:pt x="140680" y="151916"/>
                  <a:pt x="117574" y="159618"/>
                  <a:pt x="94394" y="167357"/>
                </a:cubicBezTo>
                <a:cubicBezTo>
                  <a:pt x="70396" y="175357"/>
                  <a:pt x="46248" y="183393"/>
                  <a:pt x="11311" y="172231"/>
                </a:cubicBezTo>
                <a:cubicBezTo>
                  <a:pt x="4428" y="170036"/>
                  <a:pt x="37" y="163376"/>
                  <a:pt x="37" y="156121"/>
                </a:cubicBezTo>
                <a:close/>
                <a:moveTo>
                  <a:pt x="125016" y="95250"/>
                </a:moveTo>
                <a:cubicBezTo>
                  <a:pt x="125016" y="75530"/>
                  <a:pt x="111696" y="59531"/>
                  <a:pt x="95250" y="59531"/>
                </a:cubicBezTo>
                <a:cubicBezTo>
                  <a:pt x="78804" y="59531"/>
                  <a:pt x="65484" y="75530"/>
                  <a:pt x="65484" y="95250"/>
                </a:cubicBezTo>
                <a:cubicBezTo>
                  <a:pt x="65484" y="114970"/>
                  <a:pt x="78804" y="130969"/>
                  <a:pt x="95250" y="130969"/>
                </a:cubicBezTo>
                <a:cubicBezTo>
                  <a:pt x="111696" y="130969"/>
                  <a:pt x="125016" y="114970"/>
                  <a:pt x="125016" y="95250"/>
                </a:cubicBezTo>
                <a:close/>
                <a:moveTo>
                  <a:pt x="44648" y="153888"/>
                </a:moveTo>
                <a:cubicBezTo>
                  <a:pt x="46286" y="153888"/>
                  <a:pt x="47588" y="152474"/>
                  <a:pt x="47327" y="150875"/>
                </a:cubicBezTo>
                <a:cubicBezTo>
                  <a:pt x="45616" y="140531"/>
                  <a:pt x="37281" y="132457"/>
                  <a:pt x="26789" y="131155"/>
                </a:cubicBezTo>
                <a:cubicBezTo>
                  <a:pt x="25152" y="130969"/>
                  <a:pt x="23812" y="132308"/>
                  <a:pt x="23812" y="133945"/>
                </a:cubicBezTo>
                <a:lnTo>
                  <a:pt x="23812" y="148791"/>
                </a:lnTo>
                <a:cubicBezTo>
                  <a:pt x="23812" y="150130"/>
                  <a:pt x="24705" y="151321"/>
                  <a:pt x="26045" y="151656"/>
                </a:cubicBezTo>
                <a:cubicBezTo>
                  <a:pt x="32705" y="153219"/>
                  <a:pt x="38807" y="153925"/>
                  <a:pt x="44648" y="153925"/>
                </a:cubicBezTo>
                <a:close/>
                <a:moveTo>
                  <a:pt x="163153" y="134875"/>
                </a:moveTo>
                <a:cubicBezTo>
                  <a:pt x="165013" y="135173"/>
                  <a:pt x="166688" y="133759"/>
                  <a:pt x="166688" y="131899"/>
                </a:cubicBezTo>
                <a:lnTo>
                  <a:pt x="166688" y="116049"/>
                </a:lnTo>
                <a:cubicBezTo>
                  <a:pt x="166688" y="114412"/>
                  <a:pt x="165348" y="113035"/>
                  <a:pt x="163711" y="113258"/>
                </a:cubicBezTo>
                <a:cubicBezTo>
                  <a:pt x="154335" y="114412"/>
                  <a:pt x="146633" y="121034"/>
                  <a:pt x="143917" y="129853"/>
                </a:cubicBezTo>
                <a:cubicBezTo>
                  <a:pt x="143396" y="131601"/>
                  <a:pt x="144773" y="133238"/>
                  <a:pt x="146596" y="133276"/>
                </a:cubicBezTo>
                <a:cubicBezTo>
                  <a:pt x="151879" y="133424"/>
                  <a:pt x="157386" y="133908"/>
                  <a:pt x="163116" y="134875"/>
                </a:cubicBezTo>
                <a:close/>
                <a:moveTo>
                  <a:pt x="166688" y="56555"/>
                </a:moveTo>
                <a:lnTo>
                  <a:pt x="166688" y="41709"/>
                </a:lnTo>
                <a:cubicBezTo>
                  <a:pt x="166688" y="40370"/>
                  <a:pt x="165757" y="39179"/>
                  <a:pt x="164455" y="38844"/>
                </a:cubicBezTo>
                <a:cubicBezTo>
                  <a:pt x="157795" y="37281"/>
                  <a:pt x="151693" y="36575"/>
                  <a:pt x="145852" y="36575"/>
                </a:cubicBezTo>
                <a:cubicBezTo>
                  <a:pt x="144214" y="36575"/>
                  <a:pt x="142912" y="37988"/>
                  <a:pt x="143173" y="39588"/>
                </a:cubicBezTo>
                <a:cubicBezTo>
                  <a:pt x="144884" y="49932"/>
                  <a:pt x="153219" y="58006"/>
                  <a:pt x="163711" y="59308"/>
                </a:cubicBezTo>
                <a:cubicBezTo>
                  <a:pt x="165348" y="59494"/>
                  <a:pt x="166688" y="58155"/>
                  <a:pt x="166688" y="56517"/>
                </a:cubicBezTo>
                <a:close/>
                <a:moveTo>
                  <a:pt x="46583" y="60610"/>
                </a:moveTo>
                <a:cubicBezTo>
                  <a:pt x="47104" y="58862"/>
                  <a:pt x="45727" y="57224"/>
                  <a:pt x="43904" y="57187"/>
                </a:cubicBezTo>
                <a:cubicBezTo>
                  <a:pt x="38621" y="57038"/>
                  <a:pt x="33114" y="56555"/>
                  <a:pt x="27384" y="55587"/>
                </a:cubicBezTo>
                <a:cubicBezTo>
                  <a:pt x="25524" y="55290"/>
                  <a:pt x="23850" y="56704"/>
                  <a:pt x="23850" y="58564"/>
                </a:cubicBezTo>
                <a:lnTo>
                  <a:pt x="23812" y="74414"/>
                </a:lnTo>
                <a:cubicBezTo>
                  <a:pt x="23812" y="76051"/>
                  <a:pt x="25152" y="77428"/>
                  <a:pt x="26789" y="77205"/>
                </a:cubicBezTo>
                <a:cubicBezTo>
                  <a:pt x="36165" y="76051"/>
                  <a:pt x="43867" y="69428"/>
                  <a:pt x="46583" y="6061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2" name="Text 9"/>
          <p:cNvSpPr/>
          <p:nvPr/>
        </p:nvSpPr>
        <p:spPr>
          <a:xfrm>
            <a:off x="2173010" y="5014913"/>
            <a:ext cx="581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5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Ставки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2944297" y="5033963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07156" y="23812"/>
                </a:moveTo>
                <a:lnTo>
                  <a:pt x="130969" y="23812"/>
                </a:lnTo>
                <a:lnTo>
                  <a:pt x="130969" y="178594"/>
                </a:lnTo>
                <a:cubicBezTo>
                  <a:pt x="130969" y="185179"/>
                  <a:pt x="136289" y="190500"/>
                  <a:pt x="142875" y="190500"/>
                </a:cubicBezTo>
                <a:lnTo>
                  <a:pt x="154781" y="190500"/>
                </a:lnTo>
                <a:cubicBezTo>
                  <a:pt x="161367" y="190500"/>
                  <a:pt x="166688" y="185179"/>
                  <a:pt x="166688" y="178594"/>
                </a:cubicBezTo>
                <a:cubicBezTo>
                  <a:pt x="166688" y="172008"/>
                  <a:pt x="161367" y="166688"/>
                  <a:pt x="154781" y="166688"/>
                </a:cubicBezTo>
                <a:lnTo>
                  <a:pt x="154781" y="23812"/>
                </a:lnTo>
                <a:cubicBezTo>
                  <a:pt x="154781" y="10678"/>
                  <a:pt x="144103" y="0"/>
                  <a:pt x="130969" y="0"/>
                </a:cubicBezTo>
                <a:lnTo>
                  <a:pt x="95250" y="0"/>
                </a:lnTo>
                <a:lnTo>
                  <a:pt x="95250" y="0"/>
                </a:lnTo>
                <a:lnTo>
                  <a:pt x="35719" y="0"/>
                </a:lnTo>
                <a:cubicBezTo>
                  <a:pt x="22585" y="0"/>
                  <a:pt x="11906" y="10678"/>
                  <a:pt x="11906" y="23812"/>
                </a:cubicBezTo>
                <a:lnTo>
                  <a:pt x="11906" y="166688"/>
                </a:lnTo>
                <a:cubicBezTo>
                  <a:pt x="5321" y="166688"/>
                  <a:pt x="0" y="172008"/>
                  <a:pt x="0" y="178594"/>
                </a:cubicBezTo>
                <a:cubicBezTo>
                  <a:pt x="0" y="185179"/>
                  <a:pt x="5321" y="190500"/>
                  <a:pt x="11906" y="190500"/>
                </a:cubicBezTo>
                <a:lnTo>
                  <a:pt x="95250" y="190500"/>
                </a:lnTo>
                <a:cubicBezTo>
                  <a:pt x="101836" y="190500"/>
                  <a:pt x="107156" y="185179"/>
                  <a:pt x="107156" y="178594"/>
                </a:cubicBezTo>
                <a:lnTo>
                  <a:pt x="107156" y="23812"/>
                </a:lnTo>
                <a:close/>
                <a:moveTo>
                  <a:pt x="59531" y="95250"/>
                </a:moveTo>
                <a:cubicBezTo>
                  <a:pt x="59531" y="88679"/>
                  <a:pt x="64866" y="83344"/>
                  <a:pt x="71438" y="83344"/>
                </a:cubicBezTo>
                <a:cubicBezTo>
                  <a:pt x="78009" y="83344"/>
                  <a:pt x="83344" y="88679"/>
                  <a:pt x="83344" y="95250"/>
                </a:cubicBezTo>
                <a:cubicBezTo>
                  <a:pt x="83344" y="101821"/>
                  <a:pt x="78009" y="107156"/>
                  <a:pt x="71438" y="107156"/>
                </a:cubicBezTo>
                <a:cubicBezTo>
                  <a:pt x="64866" y="107156"/>
                  <a:pt x="59531" y="101821"/>
                  <a:pt x="59531" y="9525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4" name="Text 11"/>
          <p:cNvSpPr/>
          <p:nvPr/>
        </p:nvSpPr>
        <p:spPr>
          <a:xfrm>
            <a:off x="3261003" y="5014913"/>
            <a:ext cx="933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7F5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Помещение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1057275" cy="342900"/>
          </a:xfrm>
          <a:custGeom>
            <a:avLst/>
            <a:gdLst/>
            <a:ahLst/>
            <a:cxnLst/>
            <a:rect l="l" t="t" r="r" b="b"/>
            <a:pathLst>
              <a:path w="1057275" h="342900">
                <a:moveTo>
                  <a:pt x="171450" y="0"/>
                </a:moveTo>
                <a:lnTo>
                  <a:pt x="885825" y="0"/>
                </a:lnTo>
                <a:cubicBezTo>
                  <a:pt x="980451" y="0"/>
                  <a:pt x="1057275" y="76824"/>
                  <a:pt x="1057275" y="171450"/>
                </a:cubicBezTo>
                <a:lnTo>
                  <a:pt x="1057275" y="171450"/>
                </a:lnTo>
                <a:cubicBezTo>
                  <a:pt x="1057275" y="266076"/>
                  <a:pt x="980451" y="342900"/>
                  <a:pt x="885825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68630"/>
            <a:ext cx="816054" cy="175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ПРАКТИКА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38200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Как мы перевели смыслы в действия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600200"/>
            <a:ext cx="3686175" cy="4886325"/>
          </a:xfrm>
          <a:custGeom>
            <a:avLst/>
            <a:gdLst/>
            <a:ahLst/>
            <a:cxnLst/>
            <a:rect l="l" t="t" r="r" b="b"/>
            <a:pathLst>
              <a:path w="3686175" h="4886325">
                <a:moveTo>
                  <a:pt x="152386" y="0"/>
                </a:moveTo>
                <a:lnTo>
                  <a:pt x="3533789" y="0"/>
                </a:lnTo>
                <a:cubicBezTo>
                  <a:pt x="3617949" y="0"/>
                  <a:pt x="3686175" y="68226"/>
                  <a:pt x="3686175" y="152386"/>
                </a:cubicBezTo>
                <a:lnTo>
                  <a:pt x="3686175" y="4733939"/>
                </a:lnTo>
                <a:cubicBezTo>
                  <a:pt x="3686175" y="4818099"/>
                  <a:pt x="3617949" y="4886325"/>
                  <a:pt x="3533789" y="4886325"/>
                </a:cubicBezTo>
                <a:lnTo>
                  <a:pt x="152386" y="4886325"/>
                </a:lnTo>
                <a:cubicBezTo>
                  <a:pt x="68226" y="4886325"/>
                  <a:pt x="0" y="4818099"/>
                  <a:pt x="0" y="4733939"/>
                </a:cubicBezTo>
                <a:lnTo>
                  <a:pt x="0" y="152386"/>
                </a:lnTo>
                <a:cubicBezTo>
                  <a:pt x="0" y="68282"/>
                  <a:pt x="68282" y="0"/>
                  <a:pt x="15238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09600" y="1828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7" name="Shape 5"/>
          <p:cNvSpPr/>
          <p:nvPr/>
        </p:nvSpPr>
        <p:spPr>
          <a:xfrm>
            <a:off x="773906" y="19907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cubicBezTo>
                  <a:pt x="221730" y="0"/>
                  <a:pt x="285750" y="64020"/>
                  <a:pt x="285750" y="142875"/>
                </a:cubicBezTo>
                <a:cubicBezTo>
                  <a:pt x="285750" y="221730"/>
                  <a:pt x="221730" y="285750"/>
                  <a:pt x="142875" y="285750"/>
                </a:cubicBezTo>
                <a:cubicBezTo>
                  <a:pt x="64020" y="285750"/>
                  <a:pt x="0" y="221730"/>
                  <a:pt x="0" y="142875"/>
                </a:cubicBezTo>
                <a:cubicBezTo>
                  <a:pt x="0" y="64020"/>
                  <a:pt x="64020" y="0"/>
                  <a:pt x="142875" y="0"/>
                </a:cubicBezTo>
                <a:close/>
                <a:moveTo>
                  <a:pt x="129480" y="66973"/>
                </a:moveTo>
                <a:lnTo>
                  <a:pt x="129480" y="142875"/>
                </a:lnTo>
                <a:cubicBezTo>
                  <a:pt x="129480" y="147340"/>
                  <a:pt x="131713" y="151526"/>
                  <a:pt x="135452" y="154037"/>
                </a:cubicBezTo>
                <a:lnTo>
                  <a:pt x="189030" y="189756"/>
                </a:lnTo>
                <a:cubicBezTo>
                  <a:pt x="195169" y="193886"/>
                  <a:pt x="203485" y="192212"/>
                  <a:pt x="207615" y="186017"/>
                </a:cubicBezTo>
                <a:cubicBezTo>
                  <a:pt x="211745" y="179822"/>
                  <a:pt x="210071" y="171562"/>
                  <a:pt x="203876" y="167432"/>
                </a:cubicBezTo>
                <a:lnTo>
                  <a:pt x="156270" y="135731"/>
                </a:lnTo>
                <a:lnTo>
                  <a:pt x="156270" y="66973"/>
                </a:lnTo>
                <a:cubicBezTo>
                  <a:pt x="156270" y="59550"/>
                  <a:pt x="150298" y="53578"/>
                  <a:pt x="142875" y="53578"/>
                </a:cubicBezTo>
                <a:cubicBezTo>
                  <a:pt x="135452" y="53578"/>
                  <a:pt x="129480" y="59550"/>
                  <a:pt x="129480" y="6697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371600" y="1981200"/>
            <a:ext cx="14001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Расписание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09600" y="2628900"/>
            <a:ext cx="3228975" cy="876300"/>
          </a:xfrm>
          <a:custGeom>
            <a:avLst/>
            <a:gdLst/>
            <a:ahLst/>
            <a:cxnLst/>
            <a:rect l="l" t="t" r="r" b="b"/>
            <a:pathLst>
              <a:path w="3228975" h="876300">
                <a:moveTo>
                  <a:pt x="114296" y="0"/>
                </a:moveTo>
                <a:lnTo>
                  <a:pt x="3114679" y="0"/>
                </a:lnTo>
                <a:cubicBezTo>
                  <a:pt x="3177803" y="0"/>
                  <a:pt x="3228975" y="51172"/>
                  <a:pt x="3228975" y="114296"/>
                </a:cubicBezTo>
                <a:lnTo>
                  <a:pt x="3228975" y="762004"/>
                </a:lnTo>
                <a:cubicBezTo>
                  <a:pt x="3228975" y="825128"/>
                  <a:pt x="3177803" y="876300"/>
                  <a:pt x="3114679" y="876300"/>
                </a:cubicBezTo>
                <a:lnTo>
                  <a:pt x="114296" y="876300"/>
                </a:lnTo>
                <a:cubicBezTo>
                  <a:pt x="51172" y="876300"/>
                  <a:pt x="0" y="825128"/>
                  <a:pt x="0" y="762004"/>
                </a:cubicBezTo>
                <a:lnTo>
                  <a:pt x="0" y="114296"/>
                </a:lnTo>
                <a:cubicBezTo>
                  <a:pt x="0" y="51172"/>
                  <a:pt x="51172" y="0"/>
                  <a:pt x="114296" y="0"/>
                </a:cubicBezTo>
                <a:close/>
              </a:path>
            </a:pathLst>
          </a:custGeom>
          <a:solidFill>
            <a:srgbClr val="B07C4F">
              <a:alpha val="5098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762000" y="2781300"/>
            <a:ext cx="30003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Принцип: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Не «нагрузка сверху», а «окна» в расписании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33413" y="36957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2" name="Text 10"/>
          <p:cNvSpPr/>
          <p:nvPr/>
        </p:nvSpPr>
        <p:spPr>
          <a:xfrm>
            <a:off x="938213" y="36576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Время: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Четверг, 15:00 — после шестого урока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33413" y="42672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4" name="Text 12"/>
          <p:cNvSpPr/>
          <p:nvPr/>
        </p:nvSpPr>
        <p:spPr>
          <a:xfrm>
            <a:off x="938213" y="42291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Момент: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Дети не думают об оценках, но ещё не разбежались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33413" y="48387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113987" y="71225"/>
                </a:moveTo>
                <a:lnTo>
                  <a:pt x="87198" y="114088"/>
                </a:lnTo>
                <a:cubicBezTo>
                  <a:pt x="85792" y="116332"/>
                  <a:pt x="83381" y="117738"/>
                  <a:pt x="80736" y="117872"/>
                </a:cubicBezTo>
                <a:cubicBezTo>
                  <a:pt x="78090" y="118006"/>
                  <a:pt x="75545" y="116800"/>
                  <a:pt x="73971" y="114657"/>
                </a:cubicBezTo>
                <a:lnTo>
                  <a:pt x="57898" y="93226"/>
                </a:lnTo>
                <a:cubicBezTo>
                  <a:pt x="55219" y="89676"/>
                  <a:pt x="55956" y="84653"/>
                  <a:pt x="59505" y="81975"/>
                </a:cubicBezTo>
                <a:cubicBezTo>
                  <a:pt x="63055" y="79296"/>
                  <a:pt x="68078" y="80032"/>
                  <a:pt x="70757" y="83582"/>
                </a:cubicBezTo>
                <a:lnTo>
                  <a:pt x="79798" y="95637"/>
                </a:lnTo>
                <a:lnTo>
                  <a:pt x="100359" y="62720"/>
                </a:lnTo>
                <a:cubicBezTo>
                  <a:pt x="102703" y="58969"/>
                  <a:pt x="107659" y="57797"/>
                  <a:pt x="111443" y="60175"/>
                </a:cubicBezTo>
                <a:cubicBezTo>
                  <a:pt x="115226" y="62552"/>
                  <a:pt x="116365" y="67475"/>
                  <a:pt x="113987" y="71259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6" name="Text 14"/>
          <p:cNvSpPr/>
          <p:nvPr/>
        </p:nvSpPr>
        <p:spPr>
          <a:xfrm>
            <a:off x="938213" y="48006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Статус: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Закреплено в расписании внеурочной деятельности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09600" y="5871210"/>
            <a:ext cx="3228975" cy="7620"/>
          </a:xfrm>
          <a:custGeom>
            <a:avLst/>
            <a:gdLst/>
            <a:ahLst/>
            <a:cxnLst/>
            <a:rect l="l" t="t" r="r" b="b"/>
            <a:pathLst>
              <a:path w="3228975" h="7620">
                <a:moveTo>
                  <a:pt x="0" y="0"/>
                </a:moveTo>
                <a:lnTo>
                  <a:pt x="3228975" y="0"/>
                </a:lnTo>
                <a:lnTo>
                  <a:pt x="322897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A9BA6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638175" y="606552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38100" y="0"/>
                </a:moveTo>
                <a:cubicBezTo>
                  <a:pt x="43369" y="0"/>
                  <a:pt x="47625" y="4256"/>
                  <a:pt x="47625" y="9525"/>
                </a:cubicBezTo>
                <a:lnTo>
                  <a:pt x="47625" y="19050"/>
                </a:lnTo>
                <a:lnTo>
                  <a:pt x="85725" y="19050"/>
                </a:lnTo>
                <a:lnTo>
                  <a:pt x="85725" y="9525"/>
                </a:lnTo>
                <a:cubicBezTo>
                  <a:pt x="85725" y="4256"/>
                  <a:pt x="89981" y="0"/>
                  <a:pt x="95250" y="0"/>
                </a:cubicBezTo>
                <a:cubicBezTo>
                  <a:pt x="100519" y="0"/>
                  <a:pt x="104775" y="4256"/>
                  <a:pt x="104775" y="9525"/>
                </a:cubicBezTo>
                <a:lnTo>
                  <a:pt x="104775" y="19050"/>
                </a:lnTo>
                <a:lnTo>
                  <a:pt x="114300" y="19050"/>
                </a:lnTo>
                <a:cubicBezTo>
                  <a:pt x="124807" y="19050"/>
                  <a:pt x="133350" y="27593"/>
                  <a:pt x="133350" y="38100"/>
                </a:cubicBezTo>
                <a:lnTo>
                  <a:pt x="133350" y="123825"/>
                </a:lnTo>
                <a:cubicBezTo>
                  <a:pt x="133350" y="134332"/>
                  <a:pt x="124807" y="142875"/>
                  <a:pt x="114300" y="142875"/>
                </a:cubicBezTo>
                <a:lnTo>
                  <a:pt x="19050" y="142875"/>
                </a:lnTo>
                <a:cubicBezTo>
                  <a:pt x="8543" y="142875"/>
                  <a:pt x="0" y="134332"/>
                  <a:pt x="0" y="123825"/>
                </a:cubicBezTo>
                <a:lnTo>
                  <a:pt x="0" y="38100"/>
                </a:lnTo>
                <a:cubicBezTo>
                  <a:pt x="0" y="27593"/>
                  <a:pt x="8543" y="19050"/>
                  <a:pt x="19050" y="19050"/>
                </a:cubicBezTo>
                <a:lnTo>
                  <a:pt x="28575" y="19050"/>
                </a:lnTo>
                <a:lnTo>
                  <a:pt x="28575" y="9525"/>
                </a:lnTo>
                <a:cubicBezTo>
                  <a:pt x="28575" y="4256"/>
                  <a:pt x="32831" y="0"/>
                  <a:pt x="38100" y="0"/>
                </a:cubicBezTo>
                <a:close/>
                <a:moveTo>
                  <a:pt x="91797" y="68074"/>
                </a:moveTo>
                <a:cubicBezTo>
                  <a:pt x="93881" y="64740"/>
                  <a:pt x="92869" y="60335"/>
                  <a:pt x="89535" y="58222"/>
                </a:cubicBezTo>
                <a:cubicBezTo>
                  <a:pt x="86201" y="56108"/>
                  <a:pt x="81796" y="57150"/>
                  <a:pt x="79683" y="60484"/>
                </a:cubicBezTo>
                <a:lnTo>
                  <a:pt x="61406" y="89743"/>
                </a:lnTo>
                <a:lnTo>
                  <a:pt x="53370" y="79028"/>
                </a:lnTo>
                <a:cubicBezTo>
                  <a:pt x="50989" y="75873"/>
                  <a:pt x="46524" y="75218"/>
                  <a:pt x="43369" y="77599"/>
                </a:cubicBezTo>
                <a:cubicBezTo>
                  <a:pt x="40213" y="79980"/>
                  <a:pt x="39559" y="84445"/>
                  <a:pt x="41940" y="87600"/>
                </a:cubicBezTo>
                <a:lnTo>
                  <a:pt x="56227" y="106650"/>
                </a:lnTo>
                <a:cubicBezTo>
                  <a:pt x="57626" y="108525"/>
                  <a:pt x="59888" y="109597"/>
                  <a:pt x="62240" y="109508"/>
                </a:cubicBezTo>
                <a:cubicBezTo>
                  <a:pt x="64591" y="109418"/>
                  <a:pt x="66735" y="108168"/>
                  <a:pt x="67985" y="106144"/>
                </a:cubicBezTo>
                <a:lnTo>
                  <a:pt x="91797" y="68044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9" name="Text 17"/>
          <p:cNvSpPr/>
          <p:nvPr/>
        </p:nvSpPr>
        <p:spPr>
          <a:xfrm>
            <a:off x="876300" y="6027420"/>
            <a:ext cx="1895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Раз в неделю, стабильно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254460" y="1600200"/>
            <a:ext cx="3686175" cy="4886325"/>
          </a:xfrm>
          <a:custGeom>
            <a:avLst/>
            <a:gdLst/>
            <a:ahLst/>
            <a:cxnLst/>
            <a:rect l="l" t="t" r="r" b="b"/>
            <a:pathLst>
              <a:path w="3686175" h="4886325">
                <a:moveTo>
                  <a:pt x="152386" y="0"/>
                </a:moveTo>
                <a:lnTo>
                  <a:pt x="3533789" y="0"/>
                </a:lnTo>
                <a:cubicBezTo>
                  <a:pt x="3617949" y="0"/>
                  <a:pt x="3686175" y="68226"/>
                  <a:pt x="3686175" y="152386"/>
                </a:cubicBezTo>
                <a:lnTo>
                  <a:pt x="3686175" y="4733939"/>
                </a:lnTo>
                <a:cubicBezTo>
                  <a:pt x="3686175" y="4818099"/>
                  <a:pt x="3617949" y="4886325"/>
                  <a:pt x="3533789" y="4886325"/>
                </a:cubicBezTo>
                <a:lnTo>
                  <a:pt x="152386" y="4886325"/>
                </a:lnTo>
                <a:cubicBezTo>
                  <a:pt x="68226" y="4886325"/>
                  <a:pt x="0" y="4818099"/>
                  <a:pt x="0" y="4733939"/>
                </a:cubicBezTo>
                <a:lnTo>
                  <a:pt x="0" y="152386"/>
                </a:lnTo>
                <a:cubicBezTo>
                  <a:pt x="0" y="68282"/>
                  <a:pt x="68282" y="0"/>
                  <a:pt x="15238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483060" y="1828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22" name="Shape 20"/>
          <p:cNvSpPr/>
          <p:nvPr/>
        </p:nvSpPr>
        <p:spPr>
          <a:xfrm>
            <a:off x="4647367" y="19907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0" y="234181"/>
                </a:moveTo>
                <a:lnTo>
                  <a:pt x="0" y="61113"/>
                </a:lnTo>
                <a:cubicBezTo>
                  <a:pt x="0" y="48165"/>
                  <a:pt x="13450" y="39570"/>
                  <a:pt x="25840" y="43253"/>
                </a:cubicBezTo>
                <a:cubicBezTo>
                  <a:pt x="74786" y="57876"/>
                  <a:pt x="109389" y="46323"/>
                  <a:pt x="144214" y="34714"/>
                </a:cubicBezTo>
                <a:cubicBezTo>
                  <a:pt x="180212" y="22715"/>
                  <a:pt x="216433" y="10660"/>
                  <a:pt x="268839" y="27403"/>
                </a:cubicBezTo>
                <a:cubicBezTo>
                  <a:pt x="279164" y="30696"/>
                  <a:pt x="285750" y="40686"/>
                  <a:pt x="285750" y="51569"/>
                </a:cubicBezTo>
                <a:lnTo>
                  <a:pt x="285750" y="224637"/>
                </a:lnTo>
                <a:cubicBezTo>
                  <a:pt x="285750" y="237585"/>
                  <a:pt x="272300" y="246180"/>
                  <a:pt x="259966" y="242497"/>
                </a:cubicBezTo>
                <a:cubicBezTo>
                  <a:pt x="211020" y="227874"/>
                  <a:pt x="176361" y="239427"/>
                  <a:pt x="141591" y="251036"/>
                </a:cubicBezTo>
                <a:cubicBezTo>
                  <a:pt x="105594" y="263035"/>
                  <a:pt x="69373" y="275090"/>
                  <a:pt x="16966" y="258347"/>
                </a:cubicBezTo>
                <a:cubicBezTo>
                  <a:pt x="6641" y="255054"/>
                  <a:pt x="56" y="245064"/>
                  <a:pt x="56" y="234181"/>
                </a:cubicBezTo>
                <a:close/>
                <a:moveTo>
                  <a:pt x="187523" y="142875"/>
                </a:moveTo>
                <a:cubicBezTo>
                  <a:pt x="187523" y="113295"/>
                  <a:pt x="167543" y="89297"/>
                  <a:pt x="142875" y="89297"/>
                </a:cubicBezTo>
                <a:cubicBezTo>
                  <a:pt x="118207" y="89297"/>
                  <a:pt x="98227" y="113295"/>
                  <a:pt x="98227" y="142875"/>
                </a:cubicBezTo>
                <a:cubicBezTo>
                  <a:pt x="98227" y="172455"/>
                  <a:pt x="118207" y="196453"/>
                  <a:pt x="142875" y="196453"/>
                </a:cubicBezTo>
                <a:cubicBezTo>
                  <a:pt x="167543" y="196453"/>
                  <a:pt x="187523" y="172455"/>
                  <a:pt x="187523" y="142875"/>
                </a:cubicBezTo>
                <a:close/>
                <a:moveTo>
                  <a:pt x="66973" y="230832"/>
                </a:moveTo>
                <a:cubicBezTo>
                  <a:pt x="69428" y="230832"/>
                  <a:pt x="71382" y="228712"/>
                  <a:pt x="70991" y="226312"/>
                </a:cubicBezTo>
                <a:cubicBezTo>
                  <a:pt x="68424" y="210796"/>
                  <a:pt x="55922" y="198686"/>
                  <a:pt x="40184" y="196732"/>
                </a:cubicBezTo>
                <a:cubicBezTo>
                  <a:pt x="37728" y="196453"/>
                  <a:pt x="35719" y="198462"/>
                  <a:pt x="35719" y="200918"/>
                </a:cubicBezTo>
                <a:lnTo>
                  <a:pt x="35719" y="223186"/>
                </a:lnTo>
                <a:cubicBezTo>
                  <a:pt x="35719" y="225196"/>
                  <a:pt x="37058" y="226981"/>
                  <a:pt x="39067" y="227484"/>
                </a:cubicBezTo>
                <a:cubicBezTo>
                  <a:pt x="49057" y="229828"/>
                  <a:pt x="58210" y="230888"/>
                  <a:pt x="66973" y="230888"/>
                </a:cubicBezTo>
                <a:close/>
                <a:moveTo>
                  <a:pt x="244729" y="202313"/>
                </a:moveTo>
                <a:cubicBezTo>
                  <a:pt x="247520" y="202760"/>
                  <a:pt x="250031" y="200639"/>
                  <a:pt x="250031" y="197848"/>
                </a:cubicBezTo>
                <a:lnTo>
                  <a:pt x="250031" y="174073"/>
                </a:lnTo>
                <a:cubicBezTo>
                  <a:pt x="250031" y="171617"/>
                  <a:pt x="248022" y="169552"/>
                  <a:pt x="245566" y="169887"/>
                </a:cubicBezTo>
                <a:cubicBezTo>
                  <a:pt x="231502" y="171617"/>
                  <a:pt x="219949" y="181552"/>
                  <a:pt x="215875" y="194779"/>
                </a:cubicBezTo>
                <a:cubicBezTo>
                  <a:pt x="215094" y="197402"/>
                  <a:pt x="217159" y="199858"/>
                  <a:pt x="219894" y="199913"/>
                </a:cubicBezTo>
                <a:cubicBezTo>
                  <a:pt x="227819" y="200137"/>
                  <a:pt x="236079" y="200862"/>
                  <a:pt x="244673" y="202313"/>
                </a:cubicBezTo>
                <a:close/>
                <a:moveTo>
                  <a:pt x="250031" y="84832"/>
                </a:moveTo>
                <a:lnTo>
                  <a:pt x="250031" y="62564"/>
                </a:lnTo>
                <a:cubicBezTo>
                  <a:pt x="250031" y="60554"/>
                  <a:pt x="248636" y="58769"/>
                  <a:pt x="246683" y="58266"/>
                </a:cubicBezTo>
                <a:cubicBezTo>
                  <a:pt x="236693" y="55922"/>
                  <a:pt x="227540" y="54862"/>
                  <a:pt x="218777" y="54862"/>
                </a:cubicBezTo>
                <a:cubicBezTo>
                  <a:pt x="216322" y="54862"/>
                  <a:pt x="214368" y="56983"/>
                  <a:pt x="214759" y="59382"/>
                </a:cubicBezTo>
                <a:cubicBezTo>
                  <a:pt x="217326" y="74898"/>
                  <a:pt x="229828" y="87009"/>
                  <a:pt x="245566" y="88962"/>
                </a:cubicBezTo>
                <a:cubicBezTo>
                  <a:pt x="248022" y="89241"/>
                  <a:pt x="250031" y="87232"/>
                  <a:pt x="250031" y="84776"/>
                </a:cubicBezTo>
                <a:close/>
                <a:moveTo>
                  <a:pt x="69875" y="90915"/>
                </a:moveTo>
                <a:cubicBezTo>
                  <a:pt x="70656" y="88292"/>
                  <a:pt x="68591" y="85837"/>
                  <a:pt x="65856" y="85781"/>
                </a:cubicBezTo>
                <a:cubicBezTo>
                  <a:pt x="57931" y="85558"/>
                  <a:pt x="49671" y="84832"/>
                  <a:pt x="41077" y="83381"/>
                </a:cubicBezTo>
                <a:cubicBezTo>
                  <a:pt x="38286" y="82934"/>
                  <a:pt x="35775" y="85055"/>
                  <a:pt x="35775" y="87846"/>
                </a:cubicBezTo>
                <a:lnTo>
                  <a:pt x="35719" y="111621"/>
                </a:lnTo>
                <a:cubicBezTo>
                  <a:pt x="35719" y="114077"/>
                  <a:pt x="37728" y="116142"/>
                  <a:pt x="40184" y="115807"/>
                </a:cubicBezTo>
                <a:cubicBezTo>
                  <a:pt x="54248" y="114077"/>
                  <a:pt x="65801" y="104142"/>
                  <a:pt x="69875" y="9091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3" name="Text 21"/>
          <p:cNvSpPr/>
          <p:nvPr/>
        </p:nvSpPr>
        <p:spPr>
          <a:xfrm>
            <a:off x="5245061" y="1981200"/>
            <a:ext cx="876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Ставки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483060" y="2628900"/>
            <a:ext cx="3228975" cy="876300"/>
          </a:xfrm>
          <a:custGeom>
            <a:avLst/>
            <a:gdLst/>
            <a:ahLst/>
            <a:cxnLst/>
            <a:rect l="l" t="t" r="r" b="b"/>
            <a:pathLst>
              <a:path w="3228975" h="876300">
                <a:moveTo>
                  <a:pt x="114296" y="0"/>
                </a:moveTo>
                <a:lnTo>
                  <a:pt x="3114679" y="0"/>
                </a:lnTo>
                <a:cubicBezTo>
                  <a:pt x="3177803" y="0"/>
                  <a:pt x="3228975" y="51172"/>
                  <a:pt x="3228975" y="114296"/>
                </a:cubicBezTo>
                <a:lnTo>
                  <a:pt x="3228975" y="762004"/>
                </a:lnTo>
                <a:cubicBezTo>
                  <a:pt x="3228975" y="825128"/>
                  <a:pt x="3177803" y="876300"/>
                  <a:pt x="3114679" y="876300"/>
                </a:cubicBezTo>
                <a:lnTo>
                  <a:pt x="114296" y="876300"/>
                </a:lnTo>
                <a:cubicBezTo>
                  <a:pt x="51172" y="876300"/>
                  <a:pt x="0" y="825128"/>
                  <a:pt x="0" y="762004"/>
                </a:cubicBezTo>
                <a:lnTo>
                  <a:pt x="0" y="114296"/>
                </a:lnTo>
                <a:cubicBezTo>
                  <a:pt x="0" y="51172"/>
                  <a:pt x="51172" y="0"/>
                  <a:pt x="114296" y="0"/>
                </a:cubicBezTo>
                <a:close/>
              </a:path>
            </a:pathLst>
          </a:custGeom>
          <a:solidFill>
            <a:srgbClr val="3D4A52">
              <a:alpha val="5098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4635460" y="2781300"/>
            <a:ext cx="30003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Принцип: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Клуб не живёт на чистом энтузиазме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483060" y="3657600"/>
            <a:ext cx="3228975" cy="952500"/>
          </a:xfrm>
          <a:custGeom>
            <a:avLst/>
            <a:gdLst/>
            <a:ahLst/>
            <a:cxnLst/>
            <a:rect l="l" t="t" r="r" b="b"/>
            <a:pathLst>
              <a:path w="3228975" h="952500">
                <a:moveTo>
                  <a:pt x="114300" y="0"/>
                </a:moveTo>
                <a:lnTo>
                  <a:pt x="3114675" y="0"/>
                </a:lnTo>
                <a:cubicBezTo>
                  <a:pt x="3177759" y="0"/>
                  <a:pt x="3228975" y="51216"/>
                  <a:pt x="3228975" y="114300"/>
                </a:cubicBezTo>
                <a:lnTo>
                  <a:pt x="3228975" y="838200"/>
                </a:lnTo>
                <a:cubicBezTo>
                  <a:pt x="3228975" y="901284"/>
                  <a:pt x="3177759" y="952500"/>
                  <a:pt x="3114675" y="952500"/>
                </a:cubicBezTo>
                <a:lnTo>
                  <a:pt x="114300" y="952500"/>
                </a:lnTo>
                <a:cubicBezTo>
                  <a:pt x="51216" y="952500"/>
                  <a:pt x="0" y="901284"/>
                  <a:pt x="0" y="8382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4635460" y="3848100"/>
            <a:ext cx="1009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Модератор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134344" y="3810000"/>
            <a:ext cx="561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0,5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4635460" y="4229100"/>
            <a:ext cx="3000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ставки педагога-организатора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483060" y="4762500"/>
            <a:ext cx="3228975" cy="952500"/>
          </a:xfrm>
          <a:custGeom>
            <a:avLst/>
            <a:gdLst/>
            <a:ahLst/>
            <a:cxnLst/>
            <a:rect l="l" t="t" r="r" b="b"/>
            <a:pathLst>
              <a:path w="3228975" h="952500">
                <a:moveTo>
                  <a:pt x="114300" y="0"/>
                </a:moveTo>
                <a:lnTo>
                  <a:pt x="3114675" y="0"/>
                </a:lnTo>
                <a:cubicBezTo>
                  <a:pt x="3177759" y="0"/>
                  <a:pt x="3228975" y="51216"/>
                  <a:pt x="3228975" y="114300"/>
                </a:cubicBezTo>
                <a:lnTo>
                  <a:pt x="3228975" y="838200"/>
                </a:lnTo>
                <a:cubicBezTo>
                  <a:pt x="3228975" y="901284"/>
                  <a:pt x="3177759" y="952500"/>
                  <a:pt x="3114675" y="952500"/>
                </a:cubicBezTo>
                <a:lnTo>
                  <a:pt x="114300" y="952500"/>
                </a:lnTo>
                <a:cubicBezTo>
                  <a:pt x="51216" y="952500"/>
                  <a:pt x="0" y="901284"/>
                  <a:pt x="0" y="8382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3D4A52">
              <a:alpha val="10196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4635460" y="4953000"/>
            <a:ext cx="847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Психолог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973729" y="4914900"/>
            <a:ext cx="723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3D4A5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0,25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635460" y="5334000"/>
            <a:ext cx="3000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ставки (присутствие на заседаниях)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483060" y="5871210"/>
            <a:ext cx="3228975" cy="7620"/>
          </a:xfrm>
          <a:custGeom>
            <a:avLst/>
            <a:gdLst/>
            <a:ahLst/>
            <a:cxnLst/>
            <a:rect l="l" t="t" r="r" b="b"/>
            <a:pathLst>
              <a:path w="3228975" h="7620">
                <a:moveTo>
                  <a:pt x="0" y="0"/>
                </a:moveTo>
                <a:lnTo>
                  <a:pt x="3228975" y="0"/>
                </a:lnTo>
                <a:lnTo>
                  <a:pt x="322897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A9BA6">
              <a:alpha val="20000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4483060" y="6065520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9080" y="19050"/>
                </a:moveTo>
                <a:cubicBezTo>
                  <a:pt x="19080" y="8543"/>
                  <a:pt x="27622" y="0"/>
                  <a:pt x="38130" y="0"/>
                </a:cubicBezTo>
                <a:lnTo>
                  <a:pt x="82629" y="0"/>
                </a:lnTo>
                <a:cubicBezTo>
                  <a:pt x="87690" y="0"/>
                  <a:pt x="92541" y="1994"/>
                  <a:pt x="96113" y="5566"/>
                </a:cubicBezTo>
                <a:lnTo>
                  <a:pt x="127784" y="37296"/>
                </a:lnTo>
                <a:cubicBezTo>
                  <a:pt x="131356" y="40868"/>
                  <a:pt x="133350" y="45720"/>
                  <a:pt x="133350" y="50780"/>
                </a:cubicBezTo>
                <a:lnTo>
                  <a:pt x="133350" y="79802"/>
                </a:lnTo>
                <a:lnTo>
                  <a:pt x="94059" y="119092"/>
                </a:lnTo>
                <a:lnTo>
                  <a:pt x="81528" y="119092"/>
                </a:lnTo>
                <a:lnTo>
                  <a:pt x="76736" y="103138"/>
                </a:lnTo>
                <a:cubicBezTo>
                  <a:pt x="75337" y="98465"/>
                  <a:pt x="71051" y="95280"/>
                  <a:pt x="66169" y="95280"/>
                </a:cubicBezTo>
                <a:cubicBezTo>
                  <a:pt x="62805" y="95280"/>
                  <a:pt x="59650" y="96798"/>
                  <a:pt x="57567" y="99417"/>
                </a:cubicBezTo>
                <a:lnTo>
                  <a:pt x="39678" y="121741"/>
                </a:lnTo>
                <a:cubicBezTo>
                  <a:pt x="37207" y="124807"/>
                  <a:pt x="37713" y="129332"/>
                  <a:pt x="40779" y="131772"/>
                </a:cubicBezTo>
                <a:cubicBezTo>
                  <a:pt x="43845" y="134213"/>
                  <a:pt x="48369" y="133737"/>
                  <a:pt x="50810" y="130641"/>
                </a:cubicBezTo>
                <a:lnTo>
                  <a:pt x="64830" y="113139"/>
                </a:lnTo>
                <a:lnTo>
                  <a:pt x="69354" y="128230"/>
                </a:lnTo>
                <a:cubicBezTo>
                  <a:pt x="70247" y="131266"/>
                  <a:pt x="73045" y="133320"/>
                  <a:pt x="76200" y="133320"/>
                </a:cubicBezTo>
                <a:lnTo>
                  <a:pt x="85576" y="133320"/>
                </a:lnTo>
                <a:cubicBezTo>
                  <a:pt x="85308" y="134243"/>
                  <a:pt x="85070" y="135195"/>
                  <a:pt x="84892" y="136148"/>
                </a:cubicBezTo>
                <a:lnTo>
                  <a:pt x="81647" y="152370"/>
                </a:lnTo>
                <a:lnTo>
                  <a:pt x="38130" y="152370"/>
                </a:lnTo>
                <a:cubicBezTo>
                  <a:pt x="27623" y="152370"/>
                  <a:pt x="19080" y="143828"/>
                  <a:pt x="19080" y="133320"/>
                </a:cubicBezTo>
                <a:lnTo>
                  <a:pt x="19080" y="19020"/>
                </a:lnTo>
                <a:close/>
                <a:moveTo>
                  <a:pt x="80992" y="17413"/>
                </a:moveTo>
                <a:lnTo>
                  <a:pt x="80992" y="45244"/>
                </a:lnTo>
                <a:cubicBezTo>
                  <a:pt x="80992" y="49203"/>
                  <a:pt x="84177" y="52388"/>
                  <a:pt x="88136" y="52388"/>
                </a:cubicBezTo>
                <a:lnTo>
                  <a:pt x="115967" y="52388"/>
                </a:lnTo>
                <a:lnTo>
                  <a:pt x="80992" y="17413"/>
                </a:lnTo>
                <a:close/>
                <a:moveTo>
                  <a:pt x="98911" y="138976"/>
                </a:moveTo>
                <a:cubicBezTo>
                  <a:pt x="99655" y="135285"/>
                  <a:pt x="101471" y="131891"/>
                  <a:pt x="104120" y="129242"/>
                </a:cubicBezTo>
                <a:lnTo>
                  <a:pt x="139511" y="93851"/>
                </a:lnTo>
                <a:lnTo>
                  <a:pt x="163324" y="117664"/>
                </a:lnTo>
                <a:lnTo>
                  <a:pt x="127933" y="153055"/>
                </a:lnTo>
                <a:cubicBezTo>
                  <a:pt x="125284" y="155704"/>
                  <a:pt x="121890" y="157520"/>
                  <a:pt x="118199" y="158264"/>
                </a:cubicBezTo>
                <a:lnTo>
                  <a:pt x="100459" y="161806"/>
                </a:lnTo>
                <a:cubicBezTo>
                  <a:pt x="100191" y="161865"/>
                  <a:pt x="99893" y="161895"/>
                  <a:pt x="99596" y="161895"/>
                </a:cubicBezTo>
                <a:cubicBezTo>
                  <a:pt x="97215" y="161895"/>
                  <a:pt x="95250" y="159960"/>
                  <a:pt x="95250" y="157549"/>
                </a:cubicBezTo>
                <a:cubicBezTo>
                  <a:pt x="95250" y="157252"/>
                  <a:pt x="95280" y="156984"/>
                  <a:pt x="95339" y="156686"/>
                </a:cubicBezTo>
                <a:lnTo>
                  <a:pt x="98881" y="138946"/>
                </a:lnTo>
                <a:close/>
                <a:moveTo>
                  <a:pt x="178624" y="102364"/>
                </a:moveTo>
                <a:lnTo>
                  <a:pt x="170051" y="110936"/>
                </a:lnTo>
                <a:lnTo>
                  <a:pt x="146239" y="87124"/>
                </a:lnTo>
                <a:lnTo>
                  <a:pt x="154811" y="78551"/>
                </a:lnTo>
                <a:cubicBezTo>
                  <a:pt x="161389" y="71973"/>
                  <a:pt x="172045" y="71973"/>
                  <a:pt x="178624" y="78551"/>
                </a:cubicBezTo>
                <a:cubicBezTo>
                  <a:pt x="185202" y="85130"/>
                  <a:pt x="185202" y="95786"/>
                  <a:pt x="178624" y="102364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36" name="Text 34"/>
          <p:cNvSpPr/>
          <p:nvPr/>
        </p:nvSpPr>
        <p:spPr>
          <a:xfrm>
            <a:off x="4749760" y="6027420"/>
            <a:ext cx="2667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4A5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Официально, с записью в трудовой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127921" y="1600200"/>
            <a:ext cx="3686175" cy="4886325"/>
          </a:xfrm>
          <a:custGeom>
            <a:avLst/>
            <a:gdLst/>
            <a:ahLst/>
            <a:cxnLst/>
            <a:rect l="l" t="t" r="r" b="b"/>
            <a:pathLst>
              <a:path w="3686175" h="4886325">
                <a:moveTo>
                  <a:pt x="152386" y="0"/>
                </a:moveTo>
                <a:lnTo>
                  <a:pt x="3533789" y="0"/>
                </a:lnTo>
                <a:cubicBezTo>
                  <a:pt x="3617949" y="0"/>
                  <a:pt x="3686175" y="68226"/>
                  <a:pt x="3686175" y="152386"/>
                </a:cubicBezTo>
                <a:lnTo>
                  <a:pt x="3686175" y="4733939"/>
                </a:lnTo>
                <a:cubicBezTo>
                  <a:pt x="3686175" y="4818099"/>
                  <a:pt x="3617949" y="4886325"/>
                  <a:pt x="3533789" y="4886325"/>
                </a:cubicBezTo>
                <a:lnTo>
                  <a:pt x="152386" y="4886325"/>
                </a:lnTo>
                <a:cubicBezTo>
                  <a:pt x="68226" y="4886325"/>
                  <a:pt x="0" y="4818099"/>
                  <a:pt x="0" y="4733939"/>
                </a:cubicBezTo>
                <a:lnTo>
                  <a:pt x="0" y="152386"/>
                </a:lnTo>
                <a:cubicBezTo>
                  <a:pt x="0" y="68282"/>
                  <a:pt x="68282" y="0"/>
                  <a:pt x="15238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8356521" y="1828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39" name="Shape 37"/>
          <p:cNvSpPr/>
          <p:nvPr/>
        </p:nvSpPr>
        <p:spPr>
          <a:xfrm>
            <a:off x="8538686" y="1990725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160734" y="35719"/>
                </a:moveTo>
                <a:lnTo>
                  <a:pt x="196453" y="35719"/>
                </a:lnTo>
                <a:lnTo>
                  <a:pt x="196453" y="267891"/>
                </a:lnTo>
                <a:cubicBezTo>
                  <a:pt x="196453" y="277769"/>
                  <a:pt x="204434" y="285750"/>
                  <a:pt x="214313" y="285750"/>
                </a:cubicBezTo>
                <a:lnTo>
                  <a:pt x="232172" y="285750"/>
                </a:lnTo>
                <a:cubicBezTo>
                  <a:pt x="242050" y="285750"/>
                  <a:pt x="250031" y="277769"/>
                  <a:pt x="250031" y="267891"/>
                </a:cubicBezTo>
                <a:cubicBezTo>
                  <a:pt x="250031" y="258012"/>
                  <a:pt x="242050" y="250031"/>
                  <a:pt x="232172" y="250031"/>
                </a:cubicBezTo>
                <a:lnTo>
                  <a:pt x="232172" y="35719"/>
                </a:lnTo>
                <a:cubicBezTo>
                  <a:pt x="232172" y="16018"/>
                  <a:pt x="216154" y="0"/>
                  <a:pt x="196453" y="0"/>
                </a:cubicBezTo>
                <a:lnTo>
                  <a:pt x="142875" y="0"/>
                </a:lnTo>
                <a:lnTo>
                  <a:pt x="142875" y="0"/>
                </a:lnTo>
                <a:lnTo>
                  <a:pt x="53578" y="0"/>
                </a:lnTo>
                <a:cubicBezTo>
                  <a:pt x="33877" y="0"/>
                  <a:pt x="17859" y="16018"/>
                  <a:pt x="17859" y="35719"/>
                </a:cubicBezTo>
                <a:lnTo>
                  <a:pt x="17859" y="250031"/>
                </a:lnTo>
                <a:cubicBezTo>
                  <a:pt x="7981" y="250031"/>
                  <a:pt x="0" y="258012"/>
                  <a:pt x="0" y="267891"/>
                </a:cubicBezTo>
                <a:cubicBezTo>
                  <a:pt x="0" y="277769"/>
                  <a:pt x="7981" y="285750"/>
                  <a:pt x="17859" y="285750"/>
                </a:cubicBezTo>
                <a:lnTo>
                  <a:pt x="142875" y="285750"/>
                </a:lnTo>
                <a:cubicBezTo>
                  <a:pt x="152753" y="285750"/>
                  <a:pt x="160734" y="277769"/>
                  <a:pt x="160734" y="267891"/>
                </a:cubicBezTo>
                <a:lnTo>
                  <a:pt x="160734" y="35719"/>
                </a:lnTo>
                <a:close/>
                <a:moveTo>
                  <a:pt x="89297" y="142875"/>
                </a:moveTo>
                <a:cubicBezTo>
                  <a:pt x="89297" y="133018"/>
                  <a:pt x="97299" y="125016"/>
                  <a:pt x="107156" y="125016"/>
                </a:cubicBezTo>
                <a:cubicBezTo>
                  <a:pt x="117013" y="125016"/>
                  <a:pt x="125016" y="133018"/>
                  <a:pt x="125016" y="142875"/>
                </a:cubicBezTo>
                <a:cubicBezTo>
                  <a:pt x="125016" y="152732"/>
                  <a:pt x="117013" y="160734"/>
                  <a:pt x="107156" y="160734"/>
                </a:cubicBezTo>
                <a:cubicBezTo>
                  <a:pt x="97299" y="160734"/>
                  <a:pt x="89297" y="152732"/>
                  <a:pt x="89297" y="14287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0" name="Text 38"/>
          <p:cNvSpPr/>
          <p:nvPr/>
        </p:nvSpPr>
        <p:spPr>
          <a:xfrm>
            <a:off x="9118521" y="1981200"/>
            <a:ext cx="14001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Помещение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356521" y="2628900"/>
            <a:ext cx="3228975" cy="876300"/>
          </a:xfrm>
          <a:custGeom>
            <a:avLst/>
            <a:gdLst/>
            <a:ahLst/>
            <a:cxnLst/>
            <a:rect l="l" t="t" r="r" b="b"/>
            <a:pathLst>
              <a:path w="3228975" h="876300">
                <a:moveTo>
                  <a:pt x="114296" y="0"/>
                </a:moveTo>
                <a:lnTo>
                  <a:pt x="3114679" y="0"/>
                </a:lnTo>
                <a:cubicBezTo>
                  <a:pt x="3177803" y="0"/>
                  <a:pt x="3228975" y="51172"/>
                  <a:pt x="3228975" y="114296"/>
                </a:cubicBezTo>
                <a:lnTo>
                  <a:pt x="3228975" y="762004"/>
                </a:lnTo>
                <a:cubicBezTo>
                  <a:pt x="3228975" y="825128"/>
                  <a:pt x="3177803" y="876300"/>
                  <a:pt x="3114679" y="876300"/>
                </a:cubicBezTo>
                <a:lnTo>
                  <a:pt x="114296" y="876300"/>
                </a:lnTo>
                <a:cubicBezTo>
                  <a:pt x="51172" y="876300"/>
                  <a:pt x="0" y="825128"/>
                  <a:pt x="0" y="762004"/>
                </a:cubicBezTo>
                <a:lnTo>
                  <a:pt x="0" y="114296"/>
                </a:lnTo>
                <a:cubicBezTo>
                  <a:pt x="0" y="51172"/>
                  <a:pt x="51172" y="0"/>
                  <a:pt x="114296" y="0"/>
                </a:cubicBezTo>
                <a:close/>
              </a:path>
            </a:pathLst>
          </a:custGeom>
          <a:solidFill>
            <a:srgbClr val="8A9BA6">
              <a:alpha val="5098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8508921" y="2781300"/>
            <a:ext cx="300037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Принцип: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Отказ от класса — парты убивают диалог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401764" y="3695700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0" y="63155"/>
                </a:moveTo>
                <a:cubicBezTo>
                  <a:pt x="0" y="28262"/>
                  <a:pt x="28798" y="0"/>
                  <a:pt x="64294" y="0"/>
                </a:cubicBezTo>
                <a:cubicBezTo>
                  <a:pt x="99789" y="0"/>
                  <a:pt x="128588" y="28262"/>
                  <a:pt x="128588" y="63155"/>
                </a:cubicBezTo>
                <a:cubicBezTo>
                  <a:pt x="128588" y="103104"/>
                  <a:pt x="88337" y="150990"/>
                  <a:pt x="71527" y="169240"/>
                </a:cubicBezTo>
                <a:cubicBezTo>
                  <a:pt x="67575" y="173526"/>
                  <a:pt x="60979" y="173526"/>
                  <a:pt x="57027" y="169240"/>
                </a:cubicBezTo>
                <a:cubicBezTo>
                  <a:pt x="40217" y="150990"/>
                  <a:pt x="-33" y="103104"/>
                  <a:pt x="-33" y="63155"/>
                </a:cubicBezTo>
                <a:close/>
                <a:moveTo>
                  <a:pt x="64294" y="85725"/>
                </a:moveTo>
                <a:cubicBezTo>
                  <a:pt x="76122" y="85725"/>
                  <a:pt x="85725" y="76122"/>
                  <a:pt x="85725" y="64294"/>
                </a:cubicBezTo>
                <a:cubicBezTo>
                  <a:pt x="85725" y="52466"/>
                  <a:pt x="76122" y="42863"/>
                  <a:pt x="64294" y="42863"/>
                </a:cubicBezTo>
                <a:cubicBezTo>
                  <a:pt x="52466" y="42863"/>
                  <a:pt x="42863" y="52466"/>
                  <a:pt x="42863" y="64294"/>
                </a:cubicBezTo>
                <a:cubicBezTo>
                  <a:pt x="42863" y="76122"/>
                  <a:pt x="52466" y="85725"/>
                  <a:pt x="64294" y="85725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44" name="Text 42"/>
          <p:cNvSpPr/>
          <p:nvPr/>
        </p:nvSpPr>
        <p:spPr>
          <a:xfrm>
            <a:off x="8685133" y="36576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Локация: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Свободная рекреация на третьем этаже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8358902" y="4267200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48220" y="91083"/>
                </a:moveTo>
                <a:cubicBezTo>
                  <a:pt x="48220" y="75244"/>
                  <a:pt x="36768" y="62084"/>
                  <a:pt x="21699" y="59438"/>
                </a:cubicBezTo>
                <a:cubicBezTo>
                  <a:pt x="24110" y="38040"/>
                  <a:pt x="42260" y="21431"/>
                  <a:pt x="64294" y="21431"/>
                </a:cubicBezTo>
                <a:lnTo>
                  <a:pt x="150019" y="21431"/>
                </a:lnTo>
                <a:cubicBezTo>
                  <a:pt x="172053" y="21431"/>
                  <a:pt x="190202" y="38040"/>
                  <a:pt x="192613" y="59438"/>
                </a:cubicBezTo>
                <a:cubicBezTo>
                  <a:pt x="177545" y="62117"/>
                  <a:pt x="166092" y="75244"/>
                  <a:pt x="166092" y="91083"/>
                </a:cubicBezTo>
                <a:lnTo>
                  <a:pt x="166092" y="101798"/>
                </a:lnTo>
                <a:lnTo>
                  <a:pt x="48220" y="101798"/>
                </a:lnTo>
                <a:lnTo>
                  <a:pt x="48220" y="91083"/>
                </a:lnTo>
                <a:close/>
                <a:moveTo>
                  <a:pt x="0" y="128588"/>
                </a:moveTo>
                <a:lnTo>
                  <a:pt x="0" y="91083"/>
                </a:lnTo>
                <a:cubicBezTo>
                  <a:pt x="0" y="82209"/>
                  <a:pt x="7200" y="75009"/>
                  <a:pt x="16073" y="75009"/>
                </a:cubicBezTo>
                <a:cubicBezTo>
                  <a:pt x="24947" y="75009"/>
                  <a:pt x="32147" y="82209"/>
                  <a:pt x="32147" y="91083"/>
                </a:cubicBezTo>
                <a:lnTo>
                  <a:pt x="32147" y="117872"/>
                </a:lnTo>
                <a:lnTo>
                  <a:pt x="182166" y="117872"/>
                </a:lnTo>
                <a:lnTo>
                  <a:pt x="182166" y="91083"/>
                </a:lnTo>
                <a:cubicBezTo>
                  <a:pt x="182166" y="82209"/>
                  <a:pt x="189365" y="75009"/>
                  <a:pt x="198239" y="75009"/>
                </a:cubicBezTo>
                <a:cubicBezTo>
                  <a:pt x="207113" y="75009"/>
                  <a:pt x="214313" y="82209"/>
                  <a:pt x="214313" y="91083"/>
                </a:cubicBezTo>
                <a:lnTo>
                  <a:pt x="214313" y="128588"/>
                </a:lnTo>
                <a:cubicBezTo>
                  <a:pt x="214313" y="140408"/>
                  <a:pt x="204702" y="150019"/>
                  <a:pt x="192881" y="150019"/>
                </a:cubicBezTo>
                <a:lnTo>
                  <a:pt x="21431" y="150019"/>
                </a:lnTo>
                <a:cubicBezTo>
                  <a:pt x="9611" y="150019"/>
                  <a:pt x="0" y="140408"/>
                  <a:pt x="0" y="128588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46" name="Text 44"/>
          <p:cNvSpPr/>
          <p:nvPr/>
        </p:nvSpPr>
        <p:spPr>
          <a:xfrm>
            <a:off x="8685133" y="4229100"/>
            <a:ext cx="2971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Мебель: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Мягкие кресла-мешки, стеллаж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8358902" y="4838700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78683" y="10883"/>
                </a:moveTo>
                <a:cubicBezTo>
                  <a:pt x="175234" y="8070"/>
                  <a:pt x="170178" y="8606"/>
                  <a:pt x="167365" y="12055"/>
                </a:cubicBezTo>
                <a:cubicBezTo>
                  <a:pt x="164552" y="15504"/>
                  <a:pt x="165088" y="20561"/>
                  <a:pt x="168537" y="23373"/>
                </a:cubicBezTo>
                <a:cubicBezTo>
                  <a:pt x="186686" y="38107"/>
                  <a:pt x="198239" y="60543"/>
                  <a:pt x="198239" y="85725"/>
                </a:cubicBezTo>
                <a:cubicBezTo>
                  <a:pt x="198239" y="110907"/>
                  <a:pt x="186686" y="133343"/>
                  <a:pt x="168537" y="148110"/>
                </a:cubicBezTo>
                <a:cubicBezTo>
                  <a:pt x="165088" y="150923"/>
                  <a:pt x="164585" y="155979"/>
                  <a:pt x="167365" y="159428"/>
                </a:cubicBezTo>
                <a:cubicBezTo>
                  <a:pt x="170144" y="162878"/>
                  <a:pt x="175234" y="163380"/>
                  <a:pt x="178683" y="160600"/>
                </a:cubicBezTo>
                <a:cubicBezTo>
                  <a:pt x="200416" y="142886"/>
                  <a:pt x="214313" y="115930"/>
                  <a:pt x="214313" y="85725"/>
                </a:cubicBezTo>
                <a:cubicBezTo>
                  <a:pt x="214313" y="55520"/>
                  <a:pt x="200416" y="28530"/>
                  <a:pt x="178683" y="10883"/>
                </a:cubicBezTo>
                <a:close/>
                <a:moveTo>
                  <a:pt x="158424" y="35830"/>
                </a:moveTo>
                <a:cubicBezTo>
                  <a:pt x="154975" y="33018"/>
                  <a:pt x="149918" y="33553"/>
                  <a:pt x="147105" y="37002"/>
                </a:cubicBezTo>
                <a:cubicBezTo>
                  <a:pt x="144293" y="40451"/>
                  <a:pt x="144828" y="45508"/>
                  <a:pt x="148277" y="48321"/>
                </a:cubicBezTo>
                <a:cubicBezTo>
                  <a:pt x="159161" y="57161"/>
                  <a:pt x="166092" y="70623"/>
                  <a:pt x="166092" y="85725"/>
                </a:cubicBezTo>
                <a:cubicBezTo>
                  <a:pt x="166092" y="100827"/>
                  <a:pt x="159161" y="114289"/>
                  <a:pt x="148277" y="123163"/>
                </a:cubicBezTo>
                <a:cubicBezTo>
                  <a:pt x="144828" y="125976"/>
                  <a:pt x="144326" y="131032"/>
                  <a:pt x="147105" y="134481"/>
                </a:cubicBezTo>
                <a:cubicBezTo>
                  <a:pt x="149885" y="137930"/>
                  <a:pt x="154975" y="138432"/>
                  <a:pt x="158424" y="135653"/>
                </a:cubicBezTo>
                <a:cubicBezTo>
                  <a:pt x="172890" y="123866"/>
                  <a:pt x="182166" y="105884"/>
                  <a:pt x="182166" y="85758"/>
                </a:cubicBezTo>
                <a:cubicBezTo>
                  <a:pt x="182166" y="65633"/>
                  <a:pt x="172890" y="47651"/>
                  <a:pt x="158424" y="35864"/>
                </a:cubicBezTo>
                <a:close/>
                <a:moveTo>
                  <a:pt x="138165" y="60778"/>
                </a:moveTo>
                <a:cubicBezTo>
                  <a:pt x="134715" y="57965"/>
                  <a:pt x="129659" y="58501"/>
                  <a:pt x="126846" y="61950"/>
                </a:cubicBezTo>
                <a:cubicBezTo>
                  <a:pt x="124033" y="65399"/>
                  <a:pt x="124569" y="70455"/>
                  <a:pt x="128018" y="73268"/>
                </a:cubicBezTo>
                <a:cubicBezTo>
                  <a:pt x="131635" y="76215"/>
                  <a:pt x="133945" y="80702"/>
                  <a:pt x="133945" y="85725"/>
                </a:cubicBezTo>
                <a:cubicBezTo>
                  <a:pt x="133945" y="90748"/>
                  <a:pt x="131635" y="95235"/>
                  <a:pt x="128018" y="98215"/>
                </a:cubicBezTo>
                <a:cubicBezTo>
                  <a:pt x="124569" y="101028"/>
                  <a:pt x="124067" y="106085"/>
                  <a:pt x="126846" y="109534"/>
                </a:cubicBezTo>
                <a:cubicBezTo>
                  <a:pt x="129626" y="112983"/>
                  <a:pt x="134715" y="113485"/>
                  <a:pt x="138165" y="110706"/>
                </a:cubicBezTo>
                <a:cubicBezTo>
                  <a:pt x="145364" y="104779"/>
                  <a:pt x="150019" y="95804"/>
                  <a:pt x="150019" y="85725"/>
                </a:cubicBezTo>
                <a:cubicBezTo>
                  <a:pt x="150019" y="75646"/>
                  <a:pt x="145364" y="66671"/>
                  <a:pt x="138165" y="60778"/>
                </a:cubicBezTo>
                <a:close/>
                <a:moveTo>
                  <a:pt x="26789" y="117872"/>
                </a:moveTo>
                <a:lnTo>
                  <a:pt x="42863" y="117872"/>
                </a:lnTo>
                <a:lnTo>
                  <a:pt x="87768" y="157788"/>
                </a:lnTo>
                <a:cubicBezTo>
                  <a:pt x="89911" y="159696"/>
                  <a:pt x="92657" y="160734"/>
                  <a:pt x="95503" y="160734"/>
                </a:cubicBezTo>
                <a:cubicBezTo>
                  <a:pt x="101932" y="160734"/>
                  <a:pt x="107156" y="155511"/>
                  <a:pt x="107156" y="149081"/>
                </a:cubicBezTo>
                <a:lnTo>
                  <a:pt x="107156" y="22369"/>
                </a:lnTo>
                <a:cubicBezTo>
                  <a:pt x="107156" y="15939"/>
                  <a:pt x="101932" y="10716"/>
                  <a:pt x="95503" y="10716"/>
                </a:cubicBezTo>
                <a:cubicBezTo>
                  <a:pt x="92657" y="10716"/>
                  <a:pt x="89911" y="11754"/>
                  <a:pt x="87768" y="13662"/>
                </a:cubicBezTo>
                <a:lnTo>
                  <a:pt x="42863" y="53578"/>
                </a:lnTo>
                <a:lnTo>
                  <a:pt x="26789" y="53578"/>
                </a:lnTo>
                <a:cubicBezTo>
                  <a:pt x="17915" y="53578"/>
                  <a:pt x="10716" y="60778"/>
                  <a:pt x="10716" y="69652"/>
                </a:cubicBezTo>
                <a:lnTo>
                  <a:pt x="10716" y="101798"/>
                </a:lnTo>
                <a:cubicBezTo>
                  <a:pt x="10716" y="110672"/>
                  <a:pt x="17915" y="117872"/>
                  <a:pt x="26789" y="117872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48" name="Text 46"/>
          <p:cNvSpPr/>
          <p:nvPr/>
        </p:nvSpPr>
        <p:spPr>
          <a:xfrm>
            <a:off x="8685133" y="4800600"/>
            <a:ext cx="2352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Техника:</a:t>
            </a: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Портативная акустика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356521" y="5642610"/>
            <a:ext cx="3228975" cy="7620"/>
          </a:xfrm>
          <a:custGeom>
            <a:avLst/>
            <a:gdLst/>
            <a:ahLst/>
            <a:cxnLst/>
            <a:rect l="l" t="t" r="r" b="b"/>
            <a:pathLst>
              <a:path w="3228975" h="7620">
                <a:moveTo>
                  <a:pt x="0" y="0"/>
                </a:moveTo>
                <a:lnTo>
                  <a:pt x="3228975" y="0"/>
                </a:lnTo>
                <a:lnTo>
                  <a:pt x="3228975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8A9BA6">
              <a:alpha val="20000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8356521" y="5798820"/>
            <a:ext cx="3228975" cy="457200"/>
          </a:xfrm>
          <a:custGeom>
            <a:avLst/>
            <a:gdLst/>
            <a:ahLst/>
            <a:cxnLst/>
            <a:rect l="l" t="t" r="r" b="b"/>
            <a:pathLst>
              <a:path w="3228975" h="457200">
                <a:moveTo>
                  <a:pt x="114300" y="0"/>
                </a:moveTo>
                <a:lnTo>
                  <a:pt x="3114675" y="0"/>
                </a:lnTo>
                <a:cubicBezTo>
                  <a:pt x="3177759" y="0"/>
                  <a:pt x="3228975" y="51216"/>
                  <a:pt x="3228975" y="114300"/>
                </a:cubicBezTo>
                <a:lnTo>
                  <a:pt x="3228975" y="342900"/>
                </a:lnTo>
                <a:cubicBezTo>
                  <a:pt x="3228975" y="405984"/>
                  <a:pt x="3177759" y="457200"/>
                  <a:pt x="3114675" y="457200"/>
                </a:cubicBezTo>
                <a:lnTo>
                  <a:pt x="114300" y="457200"/>
                </a:lnTo>
                <a:cubicBezTo>
                  <a:pt x="51216" y="457200"/>
                  <a:pt x="0" y="405984"/>
                  <a:pt x="0" y="3429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51" name="Text 49"/>
          <p:cNvSpPr/>
          <p:nvPr/>
        </p:nvSpPr>
        <p:spPr>
          <a:xfrm>
            <a:off x="8432721" y="5913120"/>
            <a:ext cx="3076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НЕучебное · Безопасное · Тёплое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3D4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nstructionalempowerment.com/4dd59cd400debee9ac2996eb5cd0917aaff4558b.jpg"/>
          <p:cNvPicPr>
            <a:picLocks noChangeAspect="1"/>
          </p:cNvPicPr>
          <p:nvPr/>
        </p:nvPicPr>
        <p:blipFill>
          <a:blip r:embed="rId3">
            <a:alphaModFix amt="20000"/>
          </a:blip>
          <a:srcRect t="3799" b="3799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D4A52">
                  <a:alpha val="95000"/>
                </a:srgbClr>
              </a:gs>
              <a:gs pos="50000">
                <a:srgbClr val="3D4A52">
                  <a:alpha val="90000"/>
                </a:srgbClr>
              </a:gs>
              <a:gs pos="100000">
                <a:srgbClr val="B07C4F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2024062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5" name="Text 2"/>
          <p:cNvSpPr/>
          <p:nvPr/>
        </p:nvSpPr>
        <p:spPr>
          <a:xfrm>
            <a:off x="660797" y="2214563"/>
            <a:ext cx="3714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2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295400" y="2386013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3090863"/>
            <a:ext cx="57054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7F5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Роль директора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3890962"/>
            <a:ext cx="559117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7F5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контролёр, а архитектор и главный модератор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409575" y="458628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44336" y="114345"/>
                </a:moveTo>
                <a:lnTo>
                  <a:pt x="75322" y="60811"/>
                </a:lnTo>
                <a:cubicBezTo>
                  <a:pt x="72822" y="55364"/>
                  <a:pt x="71393" y="49292"/>
                  <a:pt x="71393" y="42863"/>
                </a:cubicBezTo>
                <a:cubicBezTo>
                  <a:pt x="71393" y="19199"/>
                  <a:pt x="90592" y="0"/>
                  <a:pt x="114255" y="0"/>
                </a:cubicBezTo>
                <a:cubicBezTo>
                  <a:pt x="137919" y="0"/>
                  <a:pt x="157118" y="19199"/>
                  <a:pt x="157118" y="42863"/>
                </a:cubicBezTo>
                <a:cubicBezTo>
                  <a:pt x="157118" y="49247"/>
                  <a:pt x="155734" y="55319"/>
                  <a:pt x="153189" y="60811"/>
                </a:cubicBezTo>
                <a:lnTo>
                  <a:pt x="173013" y="95057"/>
                </a:lnTo>
                <a:cubicBezTo>
                  <a:pt x="162699" y="106665"/>
                  <a:pt x="149036" y="115193"/>
                  <a:pt x="133543" y="119077"/>
                </a:cubicBezTo>
                <a:lnTo>
                  <a:pt x="114300" y="85680"/>
                </a:lnTo>
                <a:lnTo>
                  <a:pt x="83894" y="138187"/>
                </a:lnTo>
                <a:cubicBezTo>
                  <a:pt x="93494" y="141223"/>
                  <a:pt x="103674" y="142875"/>
                  <a:pt x="114300" y="142875"/>
                </a:cubicBezTo>
                <a:cubicBezTo>
                  <a:pt x="145866" y="142875"/>
                  <a:pt x="174040" y="128275"/>
                  <a:pt x="192390" y="105370"/>
                </a:cubicBezTo>
                <a:cubicBezTo>
                  <a:pt x="197346" y="99209"/>
                  <a:pt x="206320" y="98227"/>
                  <a:pt x="212482" y="103138"/>
                </a:cubicBezTo>
                <a:cubicBezTo>
                  <a:pt x="218643" y="108049"/>
                  <a:pt x="219626" y="117068"/>
                  <a:pt x="214714" y="123230"/>
                </a:cubicBezTo>
                <a:cubicBezTo>
                  <a:pt x="191185" y="152608"/>
                  <a:pt x="154930" y="171450"/>
                  <a:pt x="114345" y="171450"/>
                </a:cubicBezTo>
                <a:cubicBezTo>
                  <a:pt x="98539" y="171450"/>
                  <a:pt x="83359" y="168593"/>
                  <a:pt x="69384" y="163369"/>
                </a:cubicBezTo>
                <a:lnTo>
                  <a:pt x="44068" y="207035"/>
                </a:lnTo>
                <a:cubicBezTo>
                  <a:pt x="41970" y="210651"/>
                  <a:pt x="38844" y="213598"/>
                  <a:pt x="35094" y="215473"/>
                </a:cubicBezTo>
                <a:lnTo>
                  <a:pt x="10358" y="227841"/>
                </a:lnTo>
                <a:cubicBezTo>
                  <a:pt x="8126" y="228957"/>
                  <a:pt x="5492" y="228823"/>
                  <a:pt x="3393" y="227528"/>
                </a:cubicBezTo>
                <a:cubicBezTo>
                  <a:pt x="1295" y="226234"/>
                  <a:pt x="0" y="223912"/>
                  <a:pt x="0" y="221456"/>
                </a:cubicBezTo>
                <a:lnTo>
                  <a:pt x="0" y="196721"/>
                </a:lnTo>
                <a:cubicBezTo>
                  <a:pt x="0" y="192971"/>
                  <a:pt x="982" y="189265"/>
                  <a:pt x="2902" y="185961"/>
                </a:cubicBezTo>
                <a:lnTo>
                  <a:pt x="29691" y="139660"/>
                </a:lnTo>
                <a:cubicBezTo>
                  <a:pt x="23976" y="134660"/>
                  <a:pt x="18708" y="129168"/>
                  <a:pt x="13930" y="123230"/>
                </a:cubicBezTo>
                <a:cubicBezTo>
                  <a:pt x="8974" y="117068"/>
                  <a:pt x="10001" y="108094"/>
                  <a:pt x="16163" y="103138"/>
                </a:cubicBezTo>
                <a:cubicBezTo>
                  <a:pt x="22324" y="98182"/>
                  <a:pt x="31299" y="99209"/>
                  <a:pt x="36255" y="105370"/>
                </a:cubicBezTo>
                <a:cubicBezTo>
                  <a:pt x="38799" y="108540"/>
                  <a:pt x="41523" y="111532"/>
                  <a:pt x="44381" y="114345"/>
                </a:cubicBezTo>
                <a:close/>
                <a:moveTo>
                  <a:pt x="170155" y="182121"/>
                </a:moveTo>
                <a:cubicBezTo>
                  <a:pt x="184666" y="176317"/>
                  <a:pt x="198016" y="168280"/>
                  <a:pt x="209848" y="158502"/>
                </a:cubicBezTo>
                <a:lnTo>
                  <a:pt x="225743" y="185961"/>
                </a:lnTo>
                <a:cubicBezTo>
                  <a:pt x="227618" y="189220"/>
                  <a:pt x="228645" y="192926"/>
                  <a:pt x="228645" y="196721"/>
                </a:cubicBezTo>
                <a:lnTo>
                  <a:pt x="228645" y="221456"/>
                </a:lnTo>
                <a:cubicBezTo>
                  <a:pt x="228645" y="223912"/>
                  <a:pt x="227350" y="226234"/>
                  <a:pt x="225251" y="227528"/>
                </a:cubicBezTo>
                <a:cubicBezTo>
                  <a:pt x="223153" y="228823"/>
                  <a:pt x="220519" y="228957"/>
                  <a:pt x="218286" y="227841"/>
                </a:cubicBezTo>
                <a:lnTo>
                  <a:pt x="193551" y="215473"/>
                </a:lnTo>
                <a:cubicBezTo>
                  <a:pt x="189801" y="213598"/>
                  <a:pt x="186675" y="210651"/>
                  <a:pt x="184577" y="207035"/>
                </a:cubicBezTo>
                <a:lnTo>
                  <a:pt x="170155" y="182121"/>
                </a:lnTo>
                <a:close/>
                <a:moveTo>
                  <a:pt x="114300" y="57150"/>
                </a:moveTo>
                <a:cubicBezTo>
                  <a:pt x="122185" y="57150"/>
                  <a:pt x="128588" y="50748"/>
                  <a:pt x="128588" y="42863"/>
                </a:cubicBezTo>
                <a:cubicBezTo>
                  <a:pt x="128588" y="34977"/>
                  <a:pt x="122185" y="28575"/>
                  <a:pt x="114300" y="28575"/>
                </a:cubicBezTo>
                <a:cubicBezTo>
                  <a:pt x="106415" y="28575"/>
                  <a:pt x="100013" y="34977"/>
                  <a:pt x="100013" y="42863"/>
                </a:cubicBezTo>
                <a:cubicBezTo>
                  <a:pt x="100013" y="50748"/>
                  <a:pt x="106415" y="57150"/>
                  <a:pt x="114300" y="5715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0" name="Text 7"/>
          <p:cNvSpPr/>
          <p:nvPr/>
        </p:nvSpPr>
        <p:spPr>
          <a:xfrm>
            <a:off x="781050" y="4567238"/>
            <a:ext cx="1743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7F5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Архитектор условий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2757964" y="4586288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71450" y="64294"/>
                </a:moveTo>
                <a:cubicBezTo>
                  <a:pt x="171450" y="107692"/>
                  <a:pt x="133052" y="142875"/>
                  <a:pt x="85725" y="142875"/>
                </a:cubicBezTo>
                <a:cubicBezTo>
                  <a:pt x="73804" y="142875"/>
                  <a:pt x="62463" y="140643"/>
                  <a:pt x="52149" y="136624"/>
                </a:cubicBezTo>
                <a:lnTo>
                  <a:pt x="15716" y="155912"/>
                </a:lnTo>
                <a:cubicBezTo>
                  <a:pt x="11564" y="158100"/>
                  <a:pt x="6474" y="157341"/>
                  <a:pt x="3125" y="154037"/>
                </a:cubicBezTo>
                <a:cubicBezTo>
                  <a:pt x="-223" y="150733"/>
                  <a:pt x="-982" y="145599"/>
                  <a:pt x="1250" y="141446"/>
                </a:cubicBezTo>
                <a:lnTo>
                  <a:pt x="17145" y="111443"/>
                </a:lnTo>
                <a:cubicBezTo>
                  <a:pt x="6385" y="98316"/>
                  <a:pt x="0" y="81975"/>
                  <a:pt x="0" y="64294"/>
                </a:cubicBezTo>
                <a:cubicBezTo>
                  <a:pt x="0" y="20895"/>
                  <a:pt x="38398" y="-14287"/>
                  <a:pt x="85725" y="-14287"/>
                </a:cubicBezTo>
                <a:cubicBezTo>
                  <a:pt x="133052" y="-14287"/>
                  <a:pt x="171450" y="20895"/>
                  <a:pt x="171450" y="64294"/>
                </a:cubicBezTo>
                <a:close/>
                <a:moveTo>
                  <a:pt x="171450" y="228600"/>
                </a:moveTo>
                <a:cubicBezTo>
                  <a:pt x="129436" y="228600"/>
                  <a:pt x="94476" y="200873"/>
                  <a:pt x="87154" y="164306"/>
                </a:cubicBezTo>
                <a:cubicBezTo>
                  <a:pt x="140732" y="163637"/>
                  <a:pt x="187300" y="125507"/>
                  <a:pt x="192435" y="73804"/>
                </a:cubicBezTo>
                <a:cubicBezTo>
                  <a:pt x="229627" y="82376"/>
                  <a:pt x="257175" y="113228"/>
                  <a:pt x="257175" y="150019"/>
                </a:cubicBezTo>
                <a:cubicBezTo>
                  <a:pt x="257175" y="167700"/>
                  <a:pt x="250790" y="184041"/>
                  <a:pt x="240030" y="197168"/>
                </a:cubicBezTo>
                <a:lnTo>
                  <a:pt x="255925" y="227171"/>
                </a:lnTo>
                <a:cubicBezTo>
                  <a:pt x="258113" y="231324"/>
                  <a:pt x="257354" y="236413"/>
                  <a:pt x="254050" y="239762"/>
                </a:cubicBezTo>
                <a:cubicBezTo>
                  <a:pt x="250746" y="243111"/>
                  <a:pt x="245611" y="243870"/>
                  <a:pt x="241459" y="241637"/>
                </a:cubicBezTo>
                <a:lnTo>
                  <a:pt x="205026" y="222349"/>
                </a:lnTo>
                <a:cubicBezTo>
                  <a:pt x="194712" y="226368"/>
                  <a:pt x="183371" y="228600"/>
                  <a:pt x="171450" y="22860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2" name="Text 9"/>
          <p:cNvSpPr/>
          <p:nvPr/>
        </p:nvSpPr>
        <p:spPr>
          <a:xfrm>
            <a:off x="3143726" y="4567238"/>
            <a:ext cx="1905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7F5F2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Модератор дискуссии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7783" y="367783"/>
            <a:ext cx="1544688" cy="331005"/>
          </a:xfrm>
          <a:custGeom>
            <a:avLst/>
            <a:gdLst/>
            <a:ahLst/>
            <a:cxnLst/>
            <a:rect l="l" t="t" r="r" b="b"/>
            <a:pathLst>
              <a:path w="1544688" h="331005">
                <a:moveTo>
                  <a:pt x="165502" y="0"/>
                </a:moveTo>
                <a:lnTo>
                  <a:pt x="1379186" y="0"/>
                </a:lnTo>
                <a:cubicBezTo>
                  <a:pt x="1470590" y="0"/>
                  <a:pt x="1544688" y="74098"/>
                  <a:pt x="1544688" y="165502"/>
                </a:cubicBezTo>
                <a:lnTo>
                  <a:pt x="1544688" y="165502"/>
                </a:lnTo>
                <a:cubicBezTo>
                  <a:pt x="1544688" y="256907"/>
                  <a:pt x="1470590" y="331005"/>
                  <a:pt x="1379186" y="331005"/>
                </a:cubicBezTo>
                <a:lnTo>
                  <a:pt x="165502" y="331005"/>
                </a:lnTo>
                <a:cubicBezTo>
                  <a:pt x="74098" y="331005"/>
                  <a:pt x="0" y="256907"/>
                  <a:pt x="0" y="165502"/>
                </a:cubicBezTo>
                <a:lnTo>
                  <a:pt x="0" y="165502"/>
                </a:lnTo>
                <a:cubicBezTo>
                  <a:pt x="0" y="74098"/>
                  <a:pt x="74098" y="0"/>
                  <a:pt x="165502" y="0"/>
                </a:cubicBezTo>
                <a:close/>
              </a:path>
            </a:pathLst>
          </a:custGeom>
          <a:solidFill>
            <a:srgbClr val="3D4A52">
              <a:alpha val="10196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14896" y="452375"/>
            <a:ext cx="1314824" cy="169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b="1" kern="0" spc="51" dirty="0">
                <a:solidFill>
                  <a:srgbClr val="3D4A5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РОЛЬ ДИРЕКТОРА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67783" y="809122"/>
            <a:ext cx="11677104" cy="5516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475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Архитектор условий: проектирование системы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6172" y="1544688"/>
            <a:ext cx="5599493" cy="3742190"/>
          </a:xfrm>
          <a:custGeom>
            <a:avLst/>
            <a:gdLst/>
            <a:ahLst/>
            <a:cxnLst/>
            <a:rect l="l" t="t" r="r" b="b"/>
            <a:pathLst>
              <a:path w="5599493" h="3742190">
                <a:moveTo>
                  <a:pt x="36778" y="0"/>
                </a:moveTo>
                <a:lnTo>
                  <a:pt x="5452388" y="0"/>
                </a:lnTo>
                <a:cubicBezTo>
                  <a:pt x="5533632" y="0"/>
                  <a:pt x="5599493" y="65861"/>
                  <a:pt x="5599493" y="147105"/>
                </a:cubicBezTo>
                <a:lnTo>
                  <a:pt x="5599493" y="3595085"/>
                </a:lnTo>
                <a:cubicBezTo>
                  <a:pt x="5599493" y="3676329"/>
                  <a:pt x="5533632" y="3742190"/>
                  <a:pt x="5452388" y="3742190"/>
                </a:cubicBezTo>
                <a:lnTo>
                  <a:pt x="36778" y="3742190"/>
                </a:lnTo>
                <a:cubicBezTo>
                  <a:pt x="16466" y="3742190"/>
                  <a:pt x="0" y="3725724"/>
                  <a:pt x="0" y="3705412"/>
                </a:cubicBezTo>
                <a:lnTo>
                  <a:pt x="0" y="36778"/>
                </a:lnTo>
                <a:cubicBezTo>
                  <a:pt x="0" y="16480"/>
                  <a:pt x="16480" y="0"/>
                  <a:pt x="3677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584" dist="919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86172" y="1544688"/>
            <a:ext cx="36778" cy="3742190"/>
          </a:xfrm>
          <a:custGeom>
            <a:avLst/>
            <a:gdLst/>
            <a:ahLst/>
            <a:cxnLst/>
            <a:rect l="l" t="t" r="r" b="b"/>
            <a:pathLst>
              <a:path w="36778" h="3742190">
                <a:moveTo>
                  <a:pt x="36778" y="0"/>
                </a:moveTo>
                <a:lnTo>
                  <a:pt x="36778" y="0"/>
                </a:lnTo>
                <a:lnTo>
                  <a:pt x="36778" y="3742190"/>
                </a:lnTo>
                <a:lnTo>
                  <a:pt x="36778" y="3742190"/>
                </a:lnTo>
                <a:cubicBezTo>
                  <a:pt x="16466" y="3742190"/>
                  <a:pt x="0" y="3725724"/>
                  <a:pt x="0" y="3705412"/>
                </a:cubicBezTo>
                <a:lnTo>
                  <a:pt x="0" y="36778"/>
                </a:lnTo>
                <a:cubicBezTo>
                  <a:pt x="0" y="16480"/>
                  <a:pt x="16480" y="0"/>
                  <a:pt x="36778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7" name="Shape 5"/>
          <p:cNvSpPr/>
          <p:nvPr/>
        </p:nvSpPr>
        <p:spPr>
          <a:xfrm>
            <a:off x="625231" y="1765357"/>
            <a:ext cx="514896" cy="514896"/>
          </a:xfrm>
          <a:custGeom>
            <a:avLst/>
            <a:gdLst/>
            <a:ahLst/>
            <a:cxnLst/>
            <a:rect l="l" t="t" r="r" b="b"/>
            <a:pathLst>
              <a:path w="514896" h="514896">
                <a:moveTo>
                  <a:pt x="257448" y="0"/>
                </a:moveTo>
                <a:lnTo>
                  <a:pt x="257448" y="0"/>
                </a:lnTo>
                <a:cubicBezTo>
                  <a:pt x="399537" y="0"/>
                  <a:pt x="514896" y="115359"/>
                  <a:pt x="514896" y="257448"/>
                </a:cubicBezTo>
                <a:lnTo>
                  <a:pt x="514896" y="257448"/>
                </a:lnTo>
                <a:cubicBezTo>
                  <a:pt x="514896" y="399537"/>
                  <a:pt x="399537" y="514896"/>
                  <a:pt x="257448" y="514896"/>
                </a:cubicBezTo>
                <a:lnTo>
                  <a:pt x="257448" y="514896"/>
                </a:lnTo>
                <a:cubicBezTo>
                  <a:pt x="115359" y="514896"/>
                  <a:pt x="0" y="399537"/>
                  <a:pt x="0" y="257448"/>
                </a:cubicBezTo>
                <a:lnTo>
                  <a:pt x="0" y="257448"/>
                </a:lnTo>
                <a:cubicBezTo>
                  <a:pt x="0" y="115359"/>
                  <a:pt x="115359" y="0"/>
                  <a:pt x="257448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8" name="Shape 6"/>
          <p:cNvSpPr/>
          <p:nvPr/>
        </p:nvSpPr>
        <p:spPr>
          <a:xfrm>
            <a:off x="772344" y="1912471"/>
            <a:ext cx="220670" cy="220670"/>
          </a:xfrm>
          <a:custGeom>
            <a:avLst/>
            <a:gdLst/>
            <a:ahLst/>
            <a:cxnLst/>
            <a:rect l="l" t="t" r="r" b="b"/>
            <a:pathLst>
              <a:path w="220670" h="220670">
                <a:moveTo>
                  <a:pt x="42798" y="110378"/>
                </a:moveTo>
                <a:lnTo>
                  <a:pt x="72709" y="58702"/>
                </a:lnTo>
                <a:cubicBezTo>
                  <a:pt x="70295" y="53443"/>
                  <a:pt x="68916" y="47582"/>
                  <a:pt x="68916" y="41376"/>
                </a:cubicBezTo>
                <a:cubicBezTo>
                  <a:pt x="68916" y="18533"/>
                  <a:pt x="87449" y="0"/>
                  <a:pt x="110292" y="0"/>
                </a:cubicBezTo>
                <a:cubicBezTo>
                  <a:pt x="133135" y="0"/>
                  <a:pt x="151667" y="18533"/>
                  <a:pt x="151667" y="41376"/>
                </a:cubicBezTo>
                <a:cubicBezTo>
                  <a:pt x="151667" y="47539"/>
                  <a:pt x="150331" y="53400"/>
                  <a:pt x="147875" y="58702"/>
                </a:cubicBezTo>
                <a:lnTo>
                  <a:pt x="167011" y="91759"/>
                </a:lnTo>
                <a:cubicBezTo>
                  <a:pt x="157055" y="102965"/>
                  <a:pt x="143866" y="111197"/>
                  <a:pt x="128911" y="114946"/>
                </a:cubicBezTo>
                <a:lnTo>
                  <a:pt x="110335" y="82708"/>
                </a:lnTo>
                <a:lnTo>
                  <a:pt x="80984" y="133393"/>
                </a:lnTo>
                <a:cubicBezTo>
                  <a:pt x="90250" y="136324"/>
                  <a:pt x="100077" y="137919"/>
                  <a:pt x="110335" y="137919"/>
                </a:cubicBezTo>
                <a:cubicBezTo>
                  <a:pt x="140806" y="137919"/>
                  <a:pt x="168002" y="123825"/>
                  <a:pt x="185716" y="101715"/>
                </a:cubicBezTo>
                <a:cubicBezTo>
                  <a:pt x="190500" y="95767"/>
                  <a:pt x="199163" y="94819"/>
                  <a:pt x="205111" y="99560"/>
                </a:cubicBezTo>
                <a:cubicBezTo>
                  <a:pt x="211058" y="104301"/>
                  <a:pt x="212007" y="113007"/>
                  <a:pt x="207266" y="118955"/>
                </a:cubicBezTo>
                <a:cubicBezTo>
                  <a:pt x="184552" y="147314"/>
                  <a:pt x="149555" y="165502"/>
                  <a:pt x="110378" y="165502"/>
                </a:cubicBezTo>
                <a:cubicBezTo>
                  <a:pt x="95121" y="165502"/>
                  <a:pt x="80467" y="162744"/>
                  <a:pt x="66977" y="157701"/>
                </a:cubicBezTo>
                <a:lnTo>
                  <a:pt x="42539" y="199853"/>
                </a:lnTo>
                <a:cubicBezTo>
                  <a:pt x="40514" y="203344"/>
                  <a:pt x="37497" y="206188"/>
                  <a:pt x="33876" y="207998"/>
                </a:cubicBezTo>
                <a:lnTo>
                  <a:pt x="9999" y="219937"/>
                </a:lnTo>
                <a:cubicBezTo>
                  <a:pt x="7844" y="221014"/>
                  <a:pt x="5301" y="220885"/>
                  <a:pt x="3276" y="219635"/>
                </a:cubicBezTo>
                <a:cubicBezTo>
                  <a:pt x="1250" y="218385"/>
                  <a:pt x="0" y="216144"/>
                  <a:pt x="0" y="213774"/>
                </a:cubicBezTo>
                <a:lnTo>
                  <a:pt x="0" y="189897"/>
                </a:lnTo>
                <a:cubicBezTo>
                  <a:pt x="0" y="186276"/>
                  <a:pt x="948" y="182699"/>
                  <a:pt x="2801" y="179510"/>
                </a:cubicBezTo>
                <a:lnTo>
                  <a:pt x="28661" y="134815"/>
                </a:lnTo>
                <a:cubicBezTo>
                  <a:pt x="23144" y="129988"/>
                  <a:pt x="18059" y="124687"/>
                  <a:pt x="13447" y="118955"/>
                </a:cubicBezTo>
                <a:cubicBezTo>
                  <a:pt x="8663" y="113007"/>
                  <a:pt x="9654" y="104344"/>
                  <a:pt x="15602" y="99560"/>
                </a:cubicBezTo>
                <a:cubicBezTo>
                  <a:pt x="21550" y="94776"/>
                  <a:pt x="30213" y="95767"/>
                  <a:pt x="34997" y="101715"/>
                </a:cubicBezTo>
                <a:cubicBezTo>
                  <a:pt x="37454" y="104775"/>
                  <a:pt x="40083" y="107663"/>
                  <a:pt x="42841" y="110378"/>
                </a:cubicBezTo>
                <a:close/>
                <a:moveTo>
                  <a:pt x="164252" y="175803"/>
                </a:moveTo>
                <a:cubicBezTo>
                  <a:pt x="178260" y="170200"/>
                  <a:pt x="191146" y="162442"/>
                  <a:pt x="202568" y="153003"/>
                </a:cubicBezTo>
                <a:lnTo>
                  <a:pt x="217911" y="179510"/>
                </a:lnTo>
                <a:cubicBezTo>
                  <a:pt x="219721" y="182656"/>
                  <a:pt x="220713" y="186233"/>
                  <a:pt x="220713" y="189897"/>
                </a:cubicBezTo>
                <a:lnTo>
                  <a:pt x="220713" y="213774"/>
                </a:lnTo>
                <a:cubicBezTo>
                  <a:pt x="220713" y="216144"/>
                  <a:pt x="219463" y="218385"/>
                  <a:pt x="217437" y="219635"/>
                </a:cubicBezTo>
                <a:cubicBezTo>
                  <a:pt x="215412" y="220885"/>
                  <a:pt x="212869" y="221014"/>
                  <a:pt x="210714" y="219937"/>
                </a:cubicBezTo>
                <a:lnTo>
                  <a:pt x="186837" y="207998"/>
                </a:lnTo>
                <a:cubicBezTo>
                  <a:pt x="183216" y="206188"/>
                  <a:pt x="180199" y="203344"/>
                  <a:pt x="178174" y="199853"/>
                </a:cubicBezTo>
                <a:lnTo>
                  <a:pt x="164252" y="175803"/>
                </a:lnTo>
                <a:close/>
                <a:moveTo>
                  <a:pt x="110335" y="55167"/>
                </a:moveTo>
                <a:cubicBezTo>
                  <a:pt x="117947" y="55167"/>
                  <a:pt x="124127" y="48987"/>
                  <a:pt x="124127" y="41376"/>
                </a:cubicBezTo>
                <a:cubicBezTo>
                  <a:pt x="124127" y="33764"/>
                  <a:pt x="117947" y="27584"/>
                  <a:pt x="110335" y="27584"/>
                </a:cubicBezTo>
                <a:cubicBezTo>
                  <a:pt x="102723" y="27584"/>
                  <a:pt x="96543" y="33764"/>
                  <a:pt x="96543" y="41376"/>
                </a:cubicBezTo>
                <a:cubicBezTo>
                  <a:pt x="96543" y="48987"/>
                  <a:pt x="102723" y="55167"/>
                  <a:pt x="110335" y="55167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7"/>
          <p:cNvSpPr/>
          <p:nvPr/>
        </p:nvSpPr>
        <p:spPr>
          <a:xfrm>
            <a:off x="1287240" y="1765357"/>
            <a:ext cx="2841122" cy="2942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8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Архитектор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87240" y="2133028"/>
            <a:ext cx="2804344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Проектирование системы с ресурсами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58561" y="2537589"/>
            <a:ext cx="144814" cy="165502"/>
          </a:xfrm>
          <a:custGeom>
            <a:avLst/>
            <a:gdLst/>
            <a:ahLst/>
            <a:cxnLst/>
            <a:rect l="l" t="t" r="r" b="b"/>
            <a:pathLst>
              <a:path w="144814" h="165502">
                <a:moveTo>
                  <a:pt x="140548" y="22660"/>
                </a:moveTo>
                <a:cubicBezTo>
                  <a:pt x="145170" y="26021"/>
                  <a:pt x="146204" y="32486"/>
                  <a:pt x="142843" y="37109"/>
                </a:cubicBezTo>
                <a:lnTo>
                  <a:pt x="60092" y="150892"/>
                </a:lnTo>
                <a:cubicBezTo>
                  <a:pt x="58314" y="153348"/>
                  <a:pt x="55566" y="154867"/>
                  <a:pt x="52528" y="155126"/>
                </a:cubicBezTo>
                <a:cubicBezTo>
                  <a:pt x="49489" y="155385"/>
                  <a:pt x="46548" y="154253"/>
                  <a:pt x="44414" y="152120"/>
                </a:cubicBezTo>
                <a:lnTo>
                  <a:pt x="3039" y="110744"/>
                </a:lnTo>
                <a:cubicBezTo>
                  <a:pt x="-1002" y="106704"/>
                  <a:pt x="-1002" y="100142"/>
                  <a:pt x="3039" y="96101"/>
                </a:cubicBezTo>
                <a:cubicBezTo>
                  <a:pt x="7079" y="92061"/>
                  <a:pt x="13641" y="92061"/>
                  <a:pt x="17682" y="96101"/>
                </a:cubicBezTo>
                <a:lnTo>
                  <a:pt x="50491" y="128911"/>
                </a:lnTo>
                <a:lnTo>
                  <a:pt x="126131" y="24922"/>
                </a:lnTo>
                <a:cubicBezTo>
                  <a:pt x="129493" y="20300"/>
                  <a:pt x="135958" y="19265"/>
                  <a:pt x="140580" y="22627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2" name="Text 10"/>
          <p:cNvSpPr/>
          <p:nvPr/>
        </p:nvSpPr>
        <p:spPr>
          <a:xfrm>
            <a:off x="942443" y="2500811"/>
            <a:ext cx="4900706" cy="4781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Спроектировать систему так, чтобы у команды были </a:t>
            </a:r>
            <a:r>
              <a:rPr lang="en-US" sz="1158" b="1" dirty="0">
                <a:solidFill>
                  <a:srgbClr val="2C3338"/>
                </a:solidFill>
                <a:highlight>
                  <a:srgbClr val="B07C4F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ресурсы </a:t>
            </a:r>
            <a:r>
              <a:rPr lang="en-US" sz="115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(время, деньги, помещение)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58561" y="3126042"/>
            <a:ext cx="144814" cy="165502"/>
          </a:xfrm>
          <a:custGeom>
            <a:avLst/>
            <a:gdLst/>
            <a:ahLst/>
            <a:cxnLst/>
            <a:rect l="l" t="t" r="r" b="b"/>
            <a:pathLst>
              <a:path w="144814" h="165502">
                <a:moveTo>
                  <a:pt x="140548" y="22660"/>
                </a:moveTo>
                <a:cubicBezTo>
                  <a:pt x="145170" y="26021"/>
                  <a:pt x="146204" y="32486"/>
                  <a:pt x="142843" y="37109"/>
                </a:cubicBezTo>
                <a:lnTo>
                  <a:pt x="60092" y="150892"/>
                </a:lnTo>
                <a:cubicBezTo>
                  <a:pt x="58314" y="153348"/>
                  <a:pt x="55566" y="154867"/>
                  <a:pt x="52528" y="155126"/>
                </a:cubicBezTo>
                <a:cubicBezTo>
                  <a:pt x="49489" y="155385"/>
                  <a:pt x="46548" y="154253"/>
                  <a:pt x="44414" y="152120"/>
                </a:cubicBezTo>
                <a:lnTo>
                  <a:pt x="3039" y="110744"/>
                </a:lnTo>
                <a:cubicBezTo>
                  <a:pt x="-1002" y="106704"/>
                  <a:pt x="-1002" y="100142"/>
                  <a:pt x="3039" y="96101"/>
                </a:cubicBezTo>
                <a:cubicBezTo>
                  <a:pt x="7079" y="92061"/>
                  <a:pt x="13641" y="92061"/>
                  <a:pt x="17682" y="96101"/>
                </a:cubicBezTo>
                <a:lnTo>
                  <a:pt x="50491" y="128911"/>
                </a:lnTo>
                <a:lnTo>
                  <a:pt x="126131" y="24922"/>
                </a:lnTo>
                <a:cubicBezTo>
                  <a:pt x="129493" y="20300"/>
                  <a:pt x="135958" y="19265"/>
                  <a:pt x="140580" y="22627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4" name="Text 12"/>
          <p:cNvSpPr/>
          <p:nvPr/>
        </p:nvSpPr>
        <p:spPr>
          <a:xfrm>
            <a:off x="942443" y="3089263"/>
            <a:ext cx="2960652" cy="2390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8" b="1" dirty="0">
                <a:solidFill>
                  <a:srgbClr val="2C3338"/>
                </a:solidFill>
                <a:highlight>
                  <a:srgbClr val="B07C4F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Не вмешиваться </a:t>
            </a:r>
            <a:r>
              <a:rPr lang="en-US" sz="115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содержание работы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58561" y="3475435"/>
            <a:ext cx="144814" cy="165502"/>
          </a:xfrm>
          <a:custGeom>
            <a:avLst/>
            <a:gdLst/>
            <a:ahLst/>
            <a:cxnLst/>
            <a:rect l="l" t="t" r="r" b="b"/>
            <a:pathLst>
              <a:path w="144814" h="165502">
                <a:moveTo>
                  <a:pt x="140548" y="22660"/>
                </a:moveTo>
                <a:cubicBezTo>
                  <a:pt x="145170" y="26021"/>
                  <a:pt x="146204" y="32486"/>
                  <a:pt x="142843" y="37109"/>
                </a:cubicBezTo>
                <a:lnTo>
                  <a:pt x="60092" y="150892"/>
                </a:lnTo>
                <a:cubicBezTo>
                  <a:pt x="58314" y="153348"/>
                  <a:pt x="55566" y="154867"/>
                  <a:pt x="52528" y="155126"/>
                </a:cubicBezTo>
                <a:cubicBezTo>
                  <a:pt x="49489" y="155385"/>
                  <a:pt x="46548" y="154253"/>
                  <a:pt x="44414" y="152120"/>
                </a:cubicBezTo>
                <a:lnTo>
                  <a:pt x="3039" y="110744"/>
                </a:lnTo>
                <a:cubicBezTo>
                  <a:pt x="-1002" y="106704"/>
                  <a:pt x="-1002" y="100142"/>
                  <a:pt x="3039" y="96101"/>
                </a:cubicBezTo>
                <a:cubicBezTo>
                  <a:pt x="7079" y="92061"/>
                  <a:pt x="13641" y="92061"/>
                  <a:pt x="17682" y="96101"/>
                </a:cubicBezTo>
                <a:lnTo>
                  <a:pt x="50491" y="128911"/>
                </a:lnTo>
                <a:lnTo>
                  <a:pt x="126131" y="24922"/>
                </a:lnTo>
                <a:cubicBezTo>
                  <a:pt x="129493" y="20300"/>
                  <a:pt x="135958" y="19265"/>
                  <a:pt x="140580" y="22627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6" name="Text 14"/>
          <p:cNvSpPr/>
          <p:nvPr/>
        </p:nvSpPr>
        <p:spPr>
          <a:xfrm>
            <a:off x="942443" y="3438657"/>
            <a:ext cx="3539910" cy="2390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8" b="1" dirty="0">
                <a:solidFill>
                  <a:srgbClr val="2C3338"/>
                </a:solidFill>
                <a:highlight>
                  <a:srgbClr val="B07C4F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Доверять </a:t>
            </a:r>
            <a:r>
              <a:rPr lang="en-US" sz="115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профессионализму зама и советника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67783" y="5475254"/>
            <a:ext cx="5617882" cy="1388380"/>
          </a:xfrm>
          <a:custGeom>
            <a:avLst/>
            <a:gdLst/>
            <a:ahLst/>
            <a:cxnLst/>
            <a:rect l="l" t="t" r="r" b="b"/>
            <a:pathLst>
              <a:path w="5617882" h="1388380">
                <a:moveTo>
                  <a:pt x="147113" y="0"/>
                </a:moveTo>
                <a:lnTo>
                  <a:pt x="5470770" y="0"/>
                </a:lnTo>
                <a:cubicBezTo>
                  <a:pt x="5552018" y="0"/>
                  <a:pt x="5617882" y="65865"/>
                  <a:pt x="5617882" y="147113"/>
                </a:cubicBezTo>
                <a:lnTo>
                  <a:pt x="5617882" y="1241267"/>
                </a:lnTo>
                <a:cubicBezTo>
                  <a:pt x="5617882" y="1322515"/>
                  <a:pt x="5552018" y="1388380"/>
                  <a:pt x="5470770" y="1388380"/>
                </a:cubicBezTo>
                <a:lnTo>
                  <a:pt x="147113" y="1388380"/>
                </a:lnTo>
                <a:cubicBezTo>
                  <a:pt x="65919" y="1388380"/>
                  <a:pt x="0" y="1322461"/>
                  <a:pt x="0" y="1241267"/>
                </a:cubicBezTo>
                <a:lnTo>
                  <a:pt x="0" y="147113"/>
                </a:lnTo>
                <a:cubicBezTo>
                  <a:pt x="0" y="65919"/>
                  <a:pt x="65919" y="0"/>
                  <a:pt x="147113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18" name="Shape 16"/>
          <p:cNvSpPr/>
          <p:nvPr/>
        </p:nvSpPr>
        <p:spPr>
          <a:xfrm>
            <a:off x="616036" y="5714313"/>
            <a:ext cx="220670" cy="220670"/>
          </a:xfrm>
          <a:custGeom>
            <a:avLst/>
            <a:gdLst/>
            <a:ahLst/>
            <a:cxnLst/>
            <a:rect l="l" t="t" r="r" b="b"/>
            <a:pathLst>
              <a:path w="220670" h="220670">
                <a:moveTo>
                  <a:pt x="110335" y="0"/>
                </a:moveTo>
                <a:cubicBezTo>
                  <a:pt x="116670" y="0"/>
                  <a:pt x="122489" y="3491"/>
                  <a:pt x="125506" y="9051"/>
                </a:cubicBezTo>
                <a:lnTo>
                  <a:pt x="218601" y="181449"/>
                </a:lnTo>
                <a:cubicBezTo>
                  <a:pt x="221489" y="186793"/>
                  <a:pt x="221359" y="193258"/>
                  <a:pt x="218256" y="198473"/>
                </a:cubicBezTo>
                <a:cubicBezTo>
                  <a:pt x="215153" y="203688"/>
                  <a:pt x="209507" y="206878"/>
                  <a:pt x="203430" y="206878"/>
                </a:cubicBezTo>
                <a:lnTo>
                  <a:pt x="17240" y="206878"/>
                </a:lnTo>
                <a:cubicBezTo>
                  <a:pt x="11163" y="206878"/>
                  <a:pt x="5560" y="203688"/>
                  <a:pt x="2414" y="198473"/>
                </a:cubicBezTo>
                <a:cubicBezTo>
                  <a:pt x="-733" y="193258"/>
                  <a:pt x="-819" y="186793"/>
                  <a:pt x="2069" y="181449"/>
                </a:cubicBezTo>
                <a:lnTo>
                  <a:pt x="95164" y="9051"/>
                </a:lnTo>
                <a:cubicBezTo>
                  <a:pt x="98181" y="3491"/>
                  <a:pt x="103999" y="0"/>
                  <a:pt x="110335" y="0"/>
                </a:cubicBezTo>
                <a:close/>
                <a:moveTo>
                  <a:pt x="110335" y="72407"/>
                </a:moveTo>
                <a:cubicBezTo>
                  <a:pt x="104603" y="72407"/>
                  <a:pt x="99991" y="77019"/>
                  <a:pt x="99991" y="82751"/>
                </a:cubicBezTo>
                <a:lnTo>
                  <a:pt x="99991" y="131023"/>
                </a:lnTo>
                <a:cubicBezTo>
                  <a:pt x="99991" y="136755"/>
                  <a:pt x="104603" y="141367"/>
                  <a:pt x="110335" y="141367"/>
                </a:cubicBezTo>
                <a:cubicBezTo>
                  <a:pt x="116067" y="141367"/>
                  <a:pt x="120679" y="136755"/>
                  <a:pt x="120679" y="131023"/>
                </a:cubicBezTo>
                <a:lnTo>
                  <a:pt x="120679" y="82751"/>
                </a:lnTo>
                <a:cubicBezTo>
                  <a:pt x="120679" y="77019"/>
                  <a:pt x="116067" y="72407"/>
                  <a:pt x="110335" y="72407"/>
                </a:cubicBezTo>
                <a:close/>
                <a:moveTo>
                  <a:pt x="121842" y="165502"/>
                </a:moveTo>
                <a:cubicBezTo>
                  <a:pt x="122104" y="161231"/>
                  <a:pt x="119974" y="157167"/>
                  <a:pt x="116312" y="154952"/>
                </a:cubicBezTo>
                <a:cubicBezTo>
                  <a:pt x="112651" y="152737"/>
                  <a:pt x="108062" y="152737"/>
                  <a:pt x="104400" y="154952"/>
                </a:cubicBezTo>
                <a:cubicBezTo>
                  <a:pt x="100739" y="157167"/>
                  <a:pt x="98609" y="161231"/>
                  <a:pt x="98870" y="165502"/>
                </a:cubicBezTo>
                <a:cubicBezTo>
                  <a:pt x="98609" y="169774"/>
                  <a:pt x="100739" y="173838"/>
                  <a:pt x="104400" y="176053"/>
                </a:cubicBezTo>
                <a:cubicBezTo>
                  <a:pt x="108062" y="178267"/>
                  <a:pt x="112651" y="178267"/>
                  <a:pt x="116312" y="176053"/>
                </a:cubicBezTo>
                <a:cubicBezTo>
                  <a:pt x="119974" y="173838"/>
                  <a:pt x="122104" y="169774"/>
                  <a:pt x="121842" y="165502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9" name="Text 17"/>
          <p:cNvSpPr/>
          <p:nvPr/>
        </p:nvSpPr>
        <p:spPr>
          <a:xfrm>
            <a:off x="974624" y="5695924"/>
            <a:ext cx="1544688" cy="257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8" b="1" dirty="0">
                <a:solidFill>
                  <a:srgbClr val="FFFFFF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Важно понимать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88452" y="6100485"/>
            <a:ext cx="5259294" cy="542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03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Если директор приходит в клуб с проверкой </a:t>
            </a:r>
            <a:r>
              <a:rPr lang="en-US" sz="1303" b="1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«а чему вас тут учат?»</a:t>
            </a:r>
            <a:r>
              <a:rPr lang="en-US" sz="1303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— клуб умрёт в тот же день.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25644" y="1544688"/>
            <a:ext cx="5599493" cy="3365213"/>
          </a:xfrm>
          <a:custGeom>
            <a:avLst/>
            <a:gdLst/>
            <a:ahLst/>
            <a:cxnLst/>
            <a:rect l="l" t="t" r="r" b="b"/>
            <a:pathLst>
              <a:path w="5599493" h="3365213">
                <a:moveTo>
                  <a:pt x="36778" y="0"/>
                </a:moveTo>
                <a:lnTo>
                  <a:pt x="5452366" y="0"/>
                </a:lnTo>
                <a:cubicBezTo>
                  <a:pt x="5533622" y="0"/>
                  <a:pt x="5599493" y="65871"/>
                  <a:pt x="5599493" y="147127"/>
                </a:cubicBezTo>
                <a:lnTo>
                  <a:pt x="5599493" y="3218086"/>
                </a:lnTo>
                <a:cubicBezTo>
                  <a:pt x="5599493" y="3299342"/>
                  <a:pt x="5533622" y="3365213"/>
                  <a:pt x="5452366" y="3365213"/>
                </a:cubicBezTo>
                <a:lnTo>
                  <a:pt x="36778" y="3365213"/>
                </a:lnTo>
                <a:cubicBezTo>
                  <a:pt x="16466" y="3365213"/>
                  <a:pt x="0" y="3348746"/>
                  <a:pt x="0" y="3328434"/>
                </a:cubicBezTo>
                <a:lnTo>
                  <a:pt x="0" y="36778"/>
                </a:lnTo>
                <a:cubicBezTo>
                  <a:pt x="0" y="16480"/>
                  <a:pt x="16480" y="0"/>
                  <a:pt x="3677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7584" dist="919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225644" y="1544688"/>
            <a:ext cx="36778" cy="3365213"/>
          </a:xfrm>
          <a:custGeom>
            <a:avLst/>
            <a:gdLst/>
            <a:ahLst/>
            <a:cxnLst/>
            <a:rect l="l" t="t" r="r" b="b"/>
            <a:pathLst>
              <a:path w="36778" h="3365213">
                <a:moveTo>
                  <a:pt x="36778" y="0"/>
                </a:moveTo>
                <a:lnTo>
                  <a:pt x="36778" y="0"/>
                </a:lnTo>
                <a:lnTo>
                  <a:pt x="36778" y="3365213"/>
                </a:lnTo>
                <a:lnTo>
                  <a:pt x="36778" y="3365213"/>
                </a:lnTo>
                <a:cubicBezTo>
                  <a:pt x="16466" y="3365213"/>
                  <a:pt x="0" y="3348746"/>
                  <a:pt x="0" y="3328434"/>
                </a:cubicBezTo>
                <a:lnTo>
                  <a:pt x="0" y="36778"/>
                </a:lnTo>
                <a:cubicBezTo>
                  <a:pt x="0" y="16480"/>
                  <a:pt x="16480" y="0"/>
                  <a:pt x="36778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23" name="Shape 21"/>
          <p:cNvSpPr/>
          <p:nvPr/>
        </p:nvSpPr>
        <p:spPr>
          <a:xfrm>
            <a:off x="6464703" y="1765357"/>
            <a:ext cx="514896" cy="514896"/>
          </a:xfrm>
          <a:custGeom>
            <a:avLst/>
            <a:gdLst/>
            <a:ahLst/>
            <a:cxnLst/>
            <a:rect l="l" t="t" r="r" b="b"/>
            <a:pathLst>
              <a:path w="514896" h="514896">
                <a:moveTo>
                  <a:pt x="257448" y="0"/>
                </a:moveTo>
                <a:lnTo>
                  <a:pt x="257448" y="0"/>
                </a:lnTo>
                <a:cubicBezTo>
                  <a:pt x="399537" y="0"/>
                  <a:pt x="514896" y="115359"/>
                  <a:pt x="514896" y="257448"/>
                </a:cubicBezTo>
                <a:lnTo>
                  <a:pt x="514896" y="257448"/>
                </a:lnTo>
                <a:cubicBezTo>
                  <a:pt x="514896" y="399537"/>
                  <a:pt x="399537" y="514896"/>
                  <a:pt x="257448" y="514896"/>
                </a:cubicBezTo>
                <a:lnTo>
                  <a:pt x="257448" y="514896"/>
                </a:lnTo>
                <a:cubicBezTo>
                  <a:pt x="115359" y="514896"/>
                  <a:pt x="0" y="399537"/>
                  <a:pt x="0" y="257448"/>
                </a:cubicBezTo>
                <a:lnTo>
                  <a:pt x="0" y="257448"/>
                </a:lnTo>
                <a:cubicBezTo>
                  <a:pt x="0" y="115359"/>
                  <a:pt x="115359" y="0"/>
                  <a:pt x="257448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24" name="Shape 22"/>
          <p:cNvSpPr/>
          <p:nvPr/>
        </p:nvSpPr>
        <p:spPr>
          <a:xfrm>
            <a:off x="6598024" y="1912471"/>
            <a:ext cx="248253" cy="220670"/>
          </a:xfrm>
          <a:custGeom>
            <a:avLst/>
            <a:gdLst/>
            <a:ahLst/>
            <a:cxnLst/>
            <a:rect l="l" t="t" r="r" b="b"/>
            <a:pathLst>
              <a:path w="248253" h="220670">
                <a:moveTo>
                  <a:pt x="165502" y="62063"/>
                </a:moveTo>
                <a:cubicBezTo>
                  <a:pt x="165502" y="103956"/>
                  <a:pt x="128437" y="137919"/>
                  <a:pt x="82751" y="137919"/>
                </a:cubicBezTo>
                <a:cubicBezTo>
                  <a:pt x="71244" y="137919"/>
                  <a:pt x="60296" y="135764"/>
                  <a:pt x="50340" y="131885"/>
                </a:cubicBezTo>
                <a:lnTo>
                  <a:pt x="15171" y="150504"/>
                </a:lnTo>
                <a:cubicBezTo>
                  <a:pt x="11163" y="152615"/>
                  <a:pt x="6249" y="151883"/>
                  <a:pt x="3017" y="148693"/>
                </a:cubicBezTo>
                <a:cubicBezTo>
                  <a:pt x="-215" y="145504"/>
                  <a:pt x="-948" y="140548"/>
                  <a:pt x="1207" y="136539"/>
                </a:cubicBezTo>
                <a:lnTo>
                  <a:pt x="16550" y="107576"/>
                </a:lnTo>
                <a:cubicBezTo>
                  <a:pt x="6163" y="94905"/>
                  <a:pt x="0" y="79131"/>
                  <a:pt x="0" y="62063"/>
                </a:cubicBezTo>
                <a:cubicBezTo>
                  <a:pt x="0" y="20171"/>
                  <a:pt x="37066" y="-13792"/>
                  <a:pt x="82751" y="-13792"/>
                </a:cubicBezTo>
                <a:cubicBezTo>
                  <a:pt x="128437" y="-13792"/>
                  <a:pt x="165502" y="20171"/>
                  <a:pt x="165502" y="62063"/>
                </a:cubicBezTo>
                <a:close/>
                <a:moveTo>
                  <a:pt x="165502" y="220670"/>
                </a:moveTo>
                <a:cubicBezTo>
                  <a:pt x="124946" y="220670"/>
                  <a:pt x="91199" y="193905"/>
                  <a:pt x="84130" y="158606"/>
                </a:cubicBezTo>
                <a:cubicBezTo>
                  <a:pt x="135850" y="157960"/>
                  <a:pt x="180803" y="121153"/>
                  <a:pt x="185759" y="71244"/>
                </a:cubicBezTo>
                <a:cubicBezTo>
                  <a:pt x="221661" y="79519"/>
                  <a:pt x="248253" y="109300"/>
                  <a:pt x="248253" y="144814"/>
                </a:cubicBezTo>
                <a:cubicBezTo>
                  <a:pt x="248253" y="161882"/>
                  <a:pt x="242090" y="177656"/>
                  <a:pt x="231703" y="190328"/>
                </a:cubicBezTo>
                <a:lnTo>
                  <a:pt x="247047" y="219290"/>
                </a:lnTo>
                <a:cubicBezTo>
                  <a:pt x="249158" y="223299"/>
                  <a:pt x="248426" y="228212"/>
                  <a:pt x="245236" y="231445"/>
                </a:cubicBezTo>
                <a:cubicBezTo>
                  <a:pt x="242047" y="234677"/>
                  <a:pt x="237091" y="235410"/>
                  <a:pt x="233082" y="233255"/>
                </a:cubicBezTo>
                <a:lnTo>
                  <a:pt x="197913" y="214636"/>
                </a:lnTo>
                <a:cubicBezTo>
                  <a:pt x="187957" y="218515"/>
                  <a:pt x="177010" y="220670"/>
                  <a:pt x="165502" y="22067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5" name="Text 23"/>
          <p:cNvSpPr/>
          <p:nvPr/>
        </p:nvSpPr>
        <p:spPr>
          <a:xfrm>
            <a:off x="7126712" y="1765357"/>
            <a:ext cx="2041195" cy="2942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8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Модератор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126712" y="2133028"/>
            <a:ext cx="2004416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Управленческой дискуссии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464703" y="2500811"/>
            <a:ext cx="5139765" cy="1563077"/>
          </a:xfrm>
          <a:custGeom>
            <a:avLst/>
            <a:gdLst/>
            <a:ahLst/>
            <a:cxnLst/>
            <a:rect l="l" t="t" r="r" b="b"/>
            <a:pathLst>
              <a:path w="5139765" h="1563077">
                <a:moveTo>
                  <a:pt x="110338" y="0"/>
                </a:moveTo>
                <a:lnTo>
                  <a:pt x="5029427" y="0"/>
                </a:lnTo>
                <a:cubicBezTo>
                  <a:pt x="5090365" y="0"/>
                  <a:pt x="5139765" y="49400"/>
                  <a:pt x="5139765" y="110338"/>
                </a:cubicBezTo>
                <a:lnTo>
                  <a:pt x="5139765" y="1452739"/>
                </a:lnTo>
                <a:cubicBezTo>
                  <a:pt x="5139765" y="1513677"/>
                  <a:pt x="5090365" y="1563077"/>
                  <a:pt x="5029427" y="1563077"/>
                </a:cubicBezTo>
                <a:lnTo>
                  <a:pt x="110338" y="1563077"/>
                </a:lnTo>
                <a:cubicBezTo>
                  <a:pt x="49400" y="1563077"/>
                  <a:pt x="0" y="1513677"/>
                  <a:pt x="0" y="1452739"/>
                </a:cubicBezTo>
                <a:lnTo>
                  <a:pt x="0" y="110338"/>
                </a:lnTo>
                <a:cubicBezTo>
                  <a:pt x="0" y="49441"/>
                  <a:pt x="49441" y="0"/>
                  <a:pt x="110338" y="0"/>
                </a:cubicBezTo>
                <a:close/>
              </a:path>
            </a:pathLst>
          </a:custGeom>
          <a:solidFill>
            <a:srgbClr val="3D4A52">
              <a:alpha val="5098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6611816" y="2647924"/>
            <a:ext cx="4919095" cy="2390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8" b="1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Самый сложный этап:</a:t>
            </a:r>
            <a:r>
              <a:rPr lang="en-US" sz="115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договориться с педагогами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619171" y="2997318"/>
            <a:ext cx="4843700" cy="919457"/>
          </a:xfrm>
          <a:custGeom>
            <a:avLst/>
            <a:gdLst/>
            <a:ahLst/>
            <a:cxnLst/>
            <a:rect l="l" t="t" r="r" b="b"/>
            <a:pathLst>
              <a:path w="4843700" h="919457">
                <a:moveTo>
                  <a:pt x="14711" y="0"/>
                </a:moveTo>
                <a:lnTo>
                  <a:pt x="4770143" y="0"/>
                </a:lnTo>
                <a:cubicBezTo>
                  <a:pt x="4810767" y="0"/>
                  <a:pt x="4843700" y="32932"/>
                  <a:pt x="4843700" y="73557"/>
                </a:cubicBezTo>
                <a:lnTo>
                  <a:pt x="4843700" y="845900"/>
                </a:lnTo>
                <a:cubicBezTo>
                  <a:pt x="4843700" y="886525"/>
                  <a:pt x="4810767" y="919457"/>
                  <a:pt x="4770143" y="919457"/>
                </a:cubicBezTo>
                <a:lnTo>
                  <a:pt x="14711" y="919457"/>
                </a:lnTo>
                <a:cubicBezTo>
                  <a:pt x="6586" y="919457"/>
                  <a:pt x="0" y="912871"/>
                  <a:pt x="0" y="904746"/>
                </a:cubicBezTo>
                <a:lnTo>
                  <a:pt x="0" y="14711"/>
                </a:lnTo>
                <a:cubicBezTo>
                  <a:pt x="0" y="6586"/>
                  <a:pt x="6586" y="0"/>
                  <a:pt x="14711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0" name="Shape 28"/>
          <p:cNvSpPr/>
          <p:nvPr/>
        </p:nvSpPr>
        <p:spPr>
          <a:xfrm>
            <a:off x="6619171" y="2997318"/>
            <a:ext cx="14711" cy="919457"/>
          </a:xfrm>
          <a:custGeom>
            <a:avLst/>
            <a:gdLst/>
            <a:ahLst/>
            <a:cxnLst/>
            <a:rect l="l" t="t" r="r" b="b"/>
            <a:pathLst>
              <a:path w="14711" h="919457">
                <a:moveTo>
                  <a:pt x="14711" y="0"/>
                </a:moveTo>
                <a:lnTo>
                  <a:pt x="14711" y="0"/>
                </a:lnTo>
                <a:lnTo>
                  <a:pt x="14711" y="919457"/>
                </a:lnTo>
                <a:lnTo>
                  <a:pt x="14711" y="919457"/>
                </a:lnTo>
                <a:cubicBezTo>
                  <a:pt x="6586" y="919457"/>
                  <a:pt x="0" y="912871"/>
                  <a:pt x="0" y="904746"/>
                </a:cubicBezTo>
                <a:lnTo>
                  <a:pt x="0" y="14711"/>
                </a:lnTo>
                <a:cubicBezTo>
                  <a:pt x="0" y="6586"/>
                  <a:pt x="6586" y="0"/>
                  <a:pt x="14711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31" name="Text 29"/>
          <p:cNvSpPr/>
          <p:nvPr/>
        </p:nvSpPr>
        <p:spPr>
          <a:xfrm>
            <a:off x="6736862" y="3107652"/>
            <a:ext cx="4689231" cy="4413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«Вы что, разрешите им говорить всё, что они думают? А если они про нас, про школу?»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736862" y="3622548"/>
            <a:ext cx="4680036" cy="183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dirty="0">
                <a:solidFill>
                  <a:srgbClr val="8A9BA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— Страхи педагогов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510675" y="4247779"/>
            <a:ext cx="137919" cy="183891"/>
          </a:xfrm>
          <a:custGeom>
            <a:avLst/>
            <a:gdLst/>
            <a:ahLst/>
            <a:cxnLst/>
            <a:rect l="l" t="t" r="r" b="b"/>
            <a:pathLst>
              <a:path w="137919" h="183891">
                <a:moveTo>
                  <a:pt x="105199" y="137919"/>
                </a:moveTo>
                <a:cubicBezTo>
                  <a:pt x="107821" y="129909"/>
                  <a:pt x="113064" y="122654"/>
                  <a:pt x="118991" y="116405"/>
                </a:cubicBezTo>
                <a:cubicBezTo>
                  <a:pt x="130735" y="104049"/>
                  <a:pt x="137919" y="87348"/>
                  <a:pt x="137919" y="68959"/>
                </a:cubicBezTo>
                <a:cubicBezTo>
                  <a:pt x="137919" y="30888"/>
                  <a:pt x="107031" y="0"/>
                  <a:pt x="68959" y="0"/>
                </a:cubicBezTo>
                <a:cubicBezTo>
                  <a:pt x="30888" y="0"/>
                  <a:pt x="0" y="30888"/>
                  <a:pt x="0" y="68959"/>
                </a:cubicBezTo>
                <a:cubicBezTo>
                  <a:pt x="0" y="87348"/>
                  <a:pt x="7183" y="104049"/>
                  <a:pt x="18928" y="116405"/>
                </a:cubicBezTo>
                <a:cubicBezTo>
                  <a:pt x="24854" y="122654"/>
                  <a:pt x="30134" y="129909"/>
                  <a:pt x="32720" y="137919"/>
                </a:cubicBezTo>
                <a:lnTo>
                  <a:pt x="105163" y="137919"/>
                </a:lnTo>
                <a:close/>
                <a:moveTo>
                  <a:pt x="103439" y="155158"/>
                </a:moveTo>
                <a:lnTo>
                  <a:pt x="34480" y="155158"/>
                </a:lnTo>
                <a:lnTo>
                  <a:pt x="34480" y="160905"/>
                </a:lnTo>
                <a:cubicBezTo>
                  <a:pt x="34480" y="176780"/>
                  <a:pt x="47338" y="189638"/>
                  <a:pt x="63213" y="189638"/>
                </a:cubicBezTo>
                <a:lnTo>
                  <a:pt x="74706" y="189638"/>
                </a:lnTo>
                <a:cubicBezTo>
                  <a:pt x="90581" y="189638"/>
                  <a:pt x="103439" y="176780"/>
                  <a:pt x="103439" y="160905"/>
                </a:cubicBezTo>
                <a:lnTo>
                  <a:pt x="103439" y="155158"/>
                </a:lnTo>
                <a:close/>
                <a:moveTo>
                  <a:pt x="66086" y="40226"/>
                </a:moveTo>
                <a:cubicBezTo>
                  <a:pt x="51791" y="40226"/>
                  <a:pt x="40226" y="51791"/>
                  <a:pt x="40226" y="66086"/>
                </a:cubicBezTo>
                <a:cubicBezTo>
                  <a:pt x="40226" y="70863"/>
                  <a:pt x="36383" y="74706"/>
                  <a:pt x="31606" y="74706"/>
                </a:cubicBezTo>
                <a:cubicBezTo>
                  <a:pt x="26829" y="74706"/>
                  <a:pt x="22986" y="70863"/>
                  <a:pt x="22986" y="66086"/>
                </a:cubicBezTo>
                <a:cubicBezTo>
                  <a:pt x="22986" y="42273"/>
                  <a:pt x="42273" y="22986"/>
                  <a:pt x="66086" y="22986"/>
                </a:cubicBezTo>
                <a:cubicBezTo>
                  <a:pt x="70863" y="22986"/>
                  <a:pt x="74706" y="26829"/>
                  <a:pt x="74706" y="31606"/>
                </a:cubicBezTo>
                <a:cubicBezTo>
                  <a:pt x="74706" y="36383"/>
                  <a:pt x="70863" y="40226"/>
                  <a:pt x="66086" y="40226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34" name="Text 32"/>
          <p:cNvSpPr/>
          <p:nvPr/>
        </p:nvSpPr>
        <p:spPr>
          <a:xfrm>
            <a:off x="6804902" y="4211001"/>
            <a:ext cx="4873122" cy="4781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Решение: собрать педсовет и выступить в роли </a:t>
            </a:r>
            <a:r>
              <a:rPr lang="en-US" sz="1158" b="1" dirty="0">
                <a:solidFill>
                  <a:srgbClr val="2C3338"/>
                </a:solidFill>
                <a:highlight>
                  <a:srgbClr val="B07C4F">
                    <a:alpha val="1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модератора </a:t>
            </a:r>
            <a:r>
              <a:rPr lang="en-US" sz="1158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не давая готовых ответов</a:t>
            </a:r>
            <a:endParaRPr lang="en-US" sz="1600" dirty="0"/>
          </a:p>
        </p:txBody>
      </p:sp>
      <p:pic>
        <p:nvPicPr>
          <p:cNvPr id="35" name="Image 0" descr="https://kimi-web-img.moonshot.cn/img/bookstore.emerald.com/fbdac7bdbc2bb5861f80f7b464334c4677afcda0.jpg"/>
          <p:cNvPicPr>
            <a:picLocks noChangeAspect="1"/>
          </p:cNvPicPr>
          <p:nvPr/>
        </p:nvPicPr>
        <p:blipFill>
          <a:blip r:embed="rId3"/>
          <a:srcRect t="39575" b="39575"/>
          <a:stretch/>
        </p:blipFill>
        <p:spPr>
          <a:xfrm>
            <a:off x="6207255" y="5093680"/>
            <a:ext cx="5617882" cy="1765357"/>
          </a:xfrm>
          <a:prstGeom prst="roundRect">
            <a:avLst>
              <a:gd name="adj" fmla="val 8333"/>
            </a:avLst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2114550" cy="342900"/>
          </a:xfrm>
          <a:custGeom>
            <a:avLst/>
            <a:gdLst/>
            <a:ahLst/>
            <a:cxnLst/>
            <a:rect l="l" t="t" r="r" b="b"/>
            <a:pathLst>
              <a:path w="2114550" h="342900">
                <a:moveTo>
                  <a:pt x="171450" y="0"/>
                </a:moveTo>
                <a:lnTo>
                  <a:pt x="1943100" y="0"/>
                </a:lnTo>
                <a:cubicBezTo>
                  <a:pt x="2037726" y="0"/>
                  <a:pt x="2114550" y="76824"/>
                  <a:pt x="2114550" y="171450"/>
                </a:cubicBezTo>
                <a:lnTo>
                  <a:pt x="2114550" y="171450"/>
                </a:lnTo>
                <a:cubicBezTo>
                  <a:pt x="2114550" y="266076"/>
                  <a:pt x="2037726" y="342900"/>
                  <a:pt x="1943100" y="342900"/>
                </a:cubicBezTo>
                <a:lnTo>
                  <a:pt x="171450" y="342900"/>
                </a:lnTo>
                <a:cubicBezTo>
                  <a:pt x="76824" y="342900"/>
                  <a:pt x="0" y="266076"/>
                  <a:pt x="0" y="171450"/>
                </a:cubicBezTo>
                <a:lnTo>
                  <a:pt x="0" y="171450"/>
                </a:lnTo>
                <a:cubicBezTo>
                  <a:pt x="0" y="76824"/>
                  <a:pt x="76824" y="0"/>
                  <a:pt x="171450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533400" y="468632"/>
            <a:ext cx="1875592" cy="175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МОДЕРАЦИЯ ПЕДСОВЕТА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838200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Как мы заключили «педагогическое перемирие»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1600200"/>
            <a:ext cx="5600700" cy="3714750"/>
          </a:xfrm>
          <a:custGeom>
            <a:avLst/>
            <a:gdLst/>
            <a:ahLst/>
            <a:cxnLst/>
            <a:rect l="l" t="t" r="r" b="b"/>
            <a:pathLst>
              <a:path w="5600700" h="3714750">
                <a:moveTo>
                  <a:pt x="152416" y="0"/>
                </a:moveTo>
                <a:lnTo>
                  <a:pt x="5448284" y="0"/>
                </a:lnTo>
                <a:cubicBezTo>
                  <a:pt x="5532461" y="0"/>
                  <a:pt x="5600700" y="68239"/>
                  <a:pt x="5600700" y="152416"/>
                </a:cubicBezTo>
                <a:lnTo>
                  <a:pt x="5600700" y="3562334"/>
                </a:lnTo>
                <a:cubicBezTo>
                  <a:pt x="5600700" y="3646511"/>
                  <a:pt x="5532461" y="3714750"/>
                  <a:pt x="5448284" y="3714750"/>
                </a:cubicBezTo>
                <a:lnTo>
                  <a:pt x="152416" y="3714750"/>
                </a:lnTo>
                <a:cubicBezTo>
                  <a:pt x="68239" y="3714750"/>
                  <a:pt x="0" y="3646511"/>
                  <a:pt x="0" y="3562334"/>
                </a:cubicBezTo>
                <a:lnTo>
                  <a:pt x="0" y="152416"/>
                </a:lnTo>
                <a:cubicBezTo>
                  <a:pt x="0" y="68239"/>
                  <a:pt x="68239" y="0"/>
                  <a:pt x="15241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609600" y="1828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7" name="Shape 5"/>
          <p:cNvSpPr/>
          <p:nvPr/>
        </p:nvSpPr>
        <p:spPr>
          <a:xfrm>
            <a:off x="778669" y="1962150"/>
            <a:ext cx="119063" cy="190500"/>
          </a:xfrm>
          <a:custGeom>
            <a:avLst/>
            <a:gdLst/>
            <a:ahLst/>
            <a:cxnLst/>
            <a:rect l="l" t="t" r="r" b="b"/>
            <a:pathLst>
              <a:path w="119063" h="190500">
                <a:moveTo>
                  <a:pt x="23812" y="59531"/>
                </a:moveTo>
                <a:cubicBezTo>
                  <a:pt x="23812" y="39812"/>
                  <a:pt x="39812" y="23812"/>
                  <a:pt x="59531" y="23812"/>
                </a:cubicBezTo>
                <a:cubicBezTo>
                  <a:pt x="79251" y="23812"/>
                  <a:pt x="95250" y="39812"/>
                  <a:pt x="95250" y="59531"/>
                </a:cubicBezTo>
                <a:cubicBezTo>
                  <a:pt x="95250" y="75419"/>
                  <a:pt x="84869" y="88888"/>
                  <a:pt x="70507" y="93538"/>
                </a:cubicBezTo>
                <a:cubicBezTo>
                  <a:pt x="59941" y="96962"/>
                  <a:pt x="47625" y="106673"/>
                  <a:pt x="47625" y="122039"/>
                </a:cubicBezTo>
                <a:lnTo>
                  <a:pt x="47625" y="130969"/>
                </a:lnTo>
                <a:cubicBezTo>
                  <a:pt x="47625" y="137554"/>
                  <a:pt x="52946" y="142875"/>
                  <a:pt x="59531" y="142875"/>
                </a:cubicBezTo>
                <a:cubicBezTo>
                  <a:pt x="66117" y="142875"/>
                  <a:pt x="71438" y="137554"/>
                  <a:pt x="71438" y="130969"/>
                </a:cubicBezTo>
                <a:lnTo>
                  <a:pt x="71438" y="122039"/>
                </a:lnTo>
                <a:cubicBezTo>
                  <a:pt x="71438" y="121407"/>
                  <a:pt x="71661" y="120514"/>
                  <a:pt x="72740" y="119323"/>
                </a:cubicBezTo>
                <a:cubicBezTo>
                  <a:pt x="73856" y="118095"/>
                  <a:pt x="75679" y="116904"/>
                  <a:pt x="77837" y="116198"/>
                </a:cubicBezTo>
                <a:cubicBezTo>
                  <a:pt x="101761" y="108496"/>
                  <a:pt x="119063" y="86060"/>
                  <a:pt x="119063" y="59531"/>
                </a:cubicBezTo>
                <a:cubicBezTo>
                  <a:pt x="119063" y="26640"/>
                  <a:pt x="92422" y="0"/>
                  <a:pt x="59531" y="0"/>
                </a:cubicBezTo>
                <a:cubicBezTo>
                  <a:pt x="26640" y="0"/>
                  <a:pt x="0" y="26640"/>
                  <a:pt x="0" y="59531"/>
                </a:cubicBezTo>
                <a:cubicBezTo>
                  <a:pt x="0" y="66117"/>
                  <a:pt x="5321" y="71438"/>
                  <a:pt x="11906" y="71438"/>
                </a:cubicBezTo>
                <a:cubicBezTo>
                  <a:pt x="18492" y="71438"/>
                  <a:pt x="23812" y="66117"/>
                  <a:pt x="23812" y="59531"/>
                </a:cubicBezTo>
                <a:close/>
                <a:moveTo>
                  <a:pt x="59531" y="190500"/>
                </a:moveTo>
                <a:cubicBezTo>
                  <a:pt x="67754" y="190500"/>
                  <a:pt x="74414" y="183840"/>
                  <a:pt x="74414" y="175617"/>
                </a:cubicBezTo>
                <a:cubicBezTo>
                  <a:pt x="74414" y="167394"/>
                  <a:pt x="67754" y="160734"/>
                  <a:pt x="59531" y="160734"/>
                </a:cubicBezTo>
                <a:cubicBezTo>
                  <a:pt x="51308" y="160734"/>
                  <a:pt x="44648" y="167394"/>
                  <a:pt x="44648" y="175617"/>
                </a:cubicBezTo>
                <a:cubicBezTo>
                  <a:pt x="44648" y="183840"/>
                  <a:pt x="51308" y="190500"/>
                  <a:pt x="59531" y="1905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181100" y="1905000"/>
            <a:ext cx="38195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Техника: вопросы вместо ответов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28650" y="2476500"/>
            <a:ext cx="5124450" cy="581025"/>
          </a:xfrm>
          <a:custGeom>
            <a:avLst/>
            <a:gdLst/>
            <a:ahLst/>
            <a:cxnLst/>
            <a:rect l="l" t="t" r="r" b="b"/>
            <a:pathLst>
              <a:path w="5124450" h="581025">
                <a:moveTo>
                  <a:pt x="38100" y="0"/>
                </a:moveTo>
                <a:lnTo>
                  <a:pt x="5010151" y="0"/>
                </a:lnTo>
                <a:cubicBezTo>
                  <a:pt x="5073276" y="0"/>
                  <a:pt x="5124450" y="51174"/>
                  <a:pt x="5124450" y="114299"/>
                </a:cubicBezTo>
                <a:lnTo>
                  <a:pt x="5124450" y="466726"/>
                </a:lnTo>
                <a:cubicBezTo>
                  <a:pt x="5124450" y="529851"/>
                  <a:pt x="5073276" y="581025"/>
                  <a:pt x="5010151" y="581025"/>
                </a:cubicBezTo>
                <a:lnTo>
                  <a:pt x="38100" y="581025"/>
                </a:lnTo>
                <a:cubicBezTo>
                  <a:pt x="17072" y="581025"/>
                  <a:pt x="0" y="563953"/>
                  <a:pt x="0" y="542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07C4F">
              <a:alpha val="5098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628650" y="2476500"/>
            <a:ext cx="38100" cy="581025"/>
          </a:xfrm>
          <a:custGeom>
            <a:avLst/>
            <a:gdLst/>
            <a:ahLst/>
            <a:cxnLst/>
            <a:rect l="l" t="t" r="r" b="b"/>
            <a:pathLst>
              <a:path w="38100" h="581025">
                <a:moveTo>
                  <a:pt x="38100" y="0"/>
                </a:moveTo>
                <a:lnTo>
                  <a:pt x="38100" y="0"/>
                </a:lnTo>
                <a:lnTo>
                  <a:pt x="38100" y="581025"/>
                </a:lnTo>
                <a:lnTo>
                  <a:pt x="38100" y="581025"/>
                </a:lnTo>
                <a:cubicBezTo>
                  <a:pt x="17072" y="581025"/>
                  <a:pt x="0" y="563953"/>
                  <a:pt x="0" y="542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11" name="Text 9"/>
          <p:cNvSpPr/>
          <p:nvPr/>
        </p:nvSpPr>
        <p:spPr>
          <a:xfrm>
            <a:off x="800100" y="2628900"/>
            <a:ext cx="488632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2C3338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«Что страшного в том, что ребёнок скажет правду?»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28650" y="3212306"/>
            <a:ext cx="5124450" cy="866775"/>
          </a:xfrm>
          <a:custGeom>
            <a:avLst/>
            <a:gdLst/>
            <a:ahLst/>
            <a:cxnLst/>
            <a:rect l="l" t="t" r="r" b="b"/>
            <a:pathLst>
              <a:path w="5124450" h="866775">
                <a:moveTo>
                  <a:pt x="38100" y="0"/>
                </a:moveTo>
                <a:lnTo>
                  <a:pt x="5010148" y="0"/>
                </a:lnTo>
                <a:cubicBezTo>
                  <a:pt x="5073275" y="0"/>
                  <a:pt x="5124450" y="51175"/>
                  <a:pt x="5124450" y="114302"/>
                </a:cubicBezTo>
                <a:lnTo>
                  <a:pt x="5124450" y="752473"/>
                </a:lnTo>
                <a:cubicBezTo>
                  <a:pt x="5124450" y="815600"/>
                  <a:pt x="5073275" y="866775"/>
                  <a:pt x="5010148" y="866775"/>
                </a:cubicBezTo>
                <a:lnTo>
                  <a:pt x="38100" y="866775"/>
                </a:lnTo>
                <a:cubicBezTo>
                  <a:pt x="17072" y="866775"/>
                  <a:pt x="0" y="849703"/>
                  <a:pt x="0" y="828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D4A52">
              <a:alpha val="5098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628650" y="3212306"/>
            <a:ext cx="38100" cy="866775"/>
          </a:xfrm>
          <a:custGeom>
            <a:avLst/>
            <a:gdLst/>
            <a:ahLst/>
            <a:cxnLst/>
            <a:rect l="l" t="t" r="r" b="b"/>
            <a:pathLst>
              <a:path w="38100" h="866775">
                <a:moveTo>
                  <a:pt x="38100" y="0"/>
                </a:moveTo>
                <a:lnTo>
                  <a:pt x="38100" y="0"/>
                </a:lnTo>
                <a:lnTo>
                  <a:pt x="38100" y="866775"/>
                </a:lnTo>
                <a:lnTo>
                  <a:pt x="38100" y="866775"/>
                </a:lnTo>
                <a:cubicBezTo>
                  <a:pt x="17072" y="866775"/>
                  <a:pt x="0" y="849703"/>
                  <a:pt x="0" y="828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14" name="Text 12"/>
          <p:cNvSpPr/>
          <p:nvPr/>
        </p:nvSpPr>
        <p:spPr>
          <a:xfrm>
            <a:off x="800100" y="3364706"/>
            <a:ext cx="48863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2C3338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«Где безопаснее выплеснуть эмоции — в клубе или в драке за углом?»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28650" y="4226719"/>
            <a:ext cx="5124450" cy="866775"/>
          </a:xfrm>
          <a:custGeom>
            <a:avLst/>
            <a:gdLst/>
            <a:ahLst/>
            <a:cxnLst/>
            <a:rect l="l" t="t" r="r" b="b"/>
            <a:pathLst>
              <a:path w="5124450" h="866775">
                <a:moveTo>
                  <a:pt x="38100" y="0"/>
                </a:moveTo>
                <a:lnTo>
                  <a:pt x="5010148" y="0"/>
                </a:lnTo>
                <a:cubicBezTo>
                  <a:pt x="5073275" y="0"/>
                  <a:pt x="5124450" y="51175"/>
                  <a:pt x="5124450" y="114302"/>
                </a:cubicBezTo>
                <a:lnTo>
                  <a:pt x="5124450" y="752473"/>
                </a:lnTo>
                <a:cubicBezTo>
                  <a:pt x="5124450" y="815600"/>
                  <a:pt x="5073275" y="866775"/>
                  <a:pt x="5010148" y="866775"/>
                </a:cubicBezTo>
                <a:lnTo>
                  <a:pt x="38100" y="866775"/>
                </a:lnTo>
                <a:cubicBezTo>
                  <a:pt x="17072" y="866775"/>
                  <a:pt x="0" y="849703"/>
                  <a:pt x="0" y="828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A9BA6">
              <a:alpha val="5098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28650" y="4226719"/>
            <a:ext cx="38100" cy="866775"/>
          </a:xfrm>
          <a:custGeom>
            <a:avLst/>
            <a:gdLst/>
            <a:ahLst/>
            <a:cxnLst/>
            <a:rect l="l" t="t" r="r" b="b"/>
            <a:pathLst>
              <a:path w="38100" h="866775">
                <a:moveTo>
                  <a:pt x="38100" y="0"/>
                </a:moveTo>
                <a:lnTo>
                  <a:pt x="38100" y="0"/>
                </a:lnTo>
                <a:lnTo>
                  <a:pt x="38100" y="866775"/>
                </a:lnTo>
                <a:lnTo>
                  <a:pt x="38100" y="866775"/>
                </a:lnTo>
                <a:cubicBezTo>
                  <a:pt x="17072" y="866775"/>
                  <a:pt x="0" y="849703"/>
                  <a:pt x="0" y="8286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17" name="Text 15"/>
          <p:cNvSpPr/>
          <p:nvPr/>
        </p:nvSpPr>
        <p:spPr>
          <a:xfrm>
            <a:off x="800100" y="4379119"/>
            <a:ext cx="48863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2C3338"/>
                </a:solidFill>
                <a:latin typeface="思源宋体" pitchFamily="34" charset="0"/>
                <a:ea typeface="思源宋体" pitchFamily="34" charset="-122"/>
                <a:cs typeface="思源宋体" pitchFamily="34" charset="-120"/>
              </a:rPr>
              <a:t>«Помните себя в 15 лет? Вам хотелось, чтобы вас слышали?»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81000" y="5507831"/>
            <a:ext cx="5600700" cy="1333500"/>
          </a:xfrm>
          <a:custGeom>
            <a:avLst/>
            <a:gdLst/>
            <a:ahLst/>
            <a:cxnLst/>
            <a:rect l="l" t="t" r="r" b="b"/>
            <a:pathLst>
              <a:path w="5600700" h="1333500">
                <a:moveTo>
                  <a:pt x="152406" y="0"/>
                </a:moveTo>
                <a:lnTo>
                  <a:pt x="5448294" y="0"/>
                </a:lnTo>
                <a:cubicBezTo>
                  <a:pt x="5532409" y="0"/>
                  <a:pt x="5600700" y="68291"/>
                  <a:pt x="5600700" y="152406"/>
                </a:cubicBezTo>
                <a:lnTo>
                  <a:pt x="5600700" y="1181094"/>
                </a:lnTo>
                <a:cubicBezTo>
                  <a:pt x="5600700" y="1265209"/>
                  <a:pt x="5532409" y="1333500"/>
                  <a:pt x="5448294" y="1333500"/>
                </a:cubicBezTo>
                <a:lnTo>
                  <a:pt x="152406" y="1333500"/>
                </a:lnTo>
                <a:cubicBezTo>
                  <a:pt x="68291" y="1333500"/>
                  <a:pt x="0" y="1265209"/>
                  <a:pt x="0" y="1181094"/>
                </a:cubicBezTo>
                <a:lnTo>
                  <a:pt x="0" y="152406"/>
                </a:lnTo>
                <a:cubicBezTo>
                  <a:pt x="0" y="68291"/>
                  <a:pt x="68291" y="0"/>
                  <a:pt x="152406" y="0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19" name="Shape 17"/>
          <p:cNvSpPr/>
          <p:nvPr/>
        </p:nvSpPr>
        <p:spPr>
          <a:xfrm>
            <a:off x="609600" y="586966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20" name="Shape 18"/>
          <p:cNvSpPr/>
          <p:nvPr/>
        </p:nvSpPr>
        <p:spPr>
          <a:xfrm>
            <a:off x="756047" y="6031590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150075" y="47551"/>
                </a:moveTo>
                <a:lnTo>
                  <a:pt x="84999" y="119881"/>
                </a:lnTo>
                <a:cubicBezTo>
                  <a:pt x="82432" y="122727"/>
                  <a:pt x="82544" y="127136"/>
                  <a:pt x="85279" y="129871"/>
                </a:cubicBezTo>
                <a:cubicBezTo>
                  <a:pt x="102301" y="146893"/>
                  <a:pt x="129927" y="146893"/>
                  <a:pt x="146949" y="129871"/>
                </a:cubicBezTo>
                <a:lnTo>
                  <a:pt x="164697" y="112123"/>
                </a:lnTo>
                <a:cubicBezTo>
                  <a:pt x="167041" y="109779"/>
                  <a:pt x="169999" y="108496"/>
                  <a:pt x="173013" y="108272"/>
                </a:cubicBezTo>
                <a:cubicBezTo>
                  <a:pt x="176808" y="107938"/>
                  <a:pt x="180715" y="109221"/>
                  <a:pt x="183617" y="112123"/>
                </a:cubicBezTo>
                <a:lnTo>
                  <a:pt x="282178" y="209848"/>
                </a:lnTo>
                <a:lnTo>
                  <a:pt x="321469" y="178594"/>
                </a:lnTo>
                <a:lnTo>
                  <a:pt x="321469" y="17859"/>
                </a:lnTo>
                <a:lnTo>
                  <a:pt x="258961" y="53578"/>
                </a:lnTo>
                <a:lnTo>
                  <a:pt x="245678" y="44704"/>
                </a:lnTo>
                <a:cubicBezTo>
                  <a:pt x="236860" y="38844"/>
                  <a:pt x="226535" y="35719"/>
                  <a:pt x="215931" y="35719"/>
                </a:cubicBezTo>
                <a:lnTo>
                  <a:pt x="176640" y="35719"/>
                </a:lnTo>
                <a:cubicBezTo>
                  <a:pt x="176026" y="35719"/>
                  <a:pt x="175357" y="35719"/>
                  <a:pt x="174743" y="35775"/>
                </a:cubicBezTo>
                <a:cubicBezTo>
                  <a:pt x="165311" y="36277"/>
                  <a:pt x="156437" y="40518"/>
                  <a:pt x="150075" y="47551"/>
                </a:cubicBezTo>
                <a:close/>
                <a:moveTo>
                  <a:pt x="65075" y="101966"/>
                </a:moveTo>
                <a:lnTo>
                  <a:pt x="124681" y="35719"/>
                </a:lnTo>
                <a:lnTo>
                  <a:pt x="102580" y="35719"/>
                </a:lnTo>
                <a:cubicBezTo>
                  <a:pt x="88348" y="35719"/>
                  <a:pt x="74730" y="41356"/>
                  <a:pt x="64684" y="51402"/>
                </a:cubicBezTo>
                <a:lnTo>
                  <a:pt x="62508" y="53578"/>
                </a:lnTo>
                <a:lnTo>
                  <a:pt x="0" y="17859"/>
                </a:lnTo>
                <a:lnTo>
                  <a:pt x="0" y="178594"/>
                </a:lnTo>
                <a:lnTo>
                  <a:pt x="87288" y="251315"/>
                </a:lnTo>
                <a:cubicBezTo>
                  <a:pt x="100124" y="262031"/>
                  <a:pt x="116309" y="267891"/>
                  <a:pt x="132997" y="267891"/>
                </a:cubicBezTo>
                <a:lnTo>
                  <a:pt x="141759" y="267891"/>
                </a:lnTo>
                <a:lnTo>
                  <a:pt x="137852" y="263984"/>
                </a:lnTo>
                <a:cubicBezTo>
                  <a:pt x="132606" y="258738"/>
                  <a:pt x="132606" y="250254"/>
                  <a:pt x="137852" y="245064"/>
                </a:cubicBezTo>
                <a:cubicBezTo>
                  <a:pt x="143098" y="239874"/>
                  <a:pt x="151581" y="239818"/>
                  <a:pt x="156772" y="245064"/>
                </a:cubicBezTo>
                <a:lnTo>
                  <a:pt x="179654" y="267946"/>
                </a:lnTo>
                <a:lnTo>
                  <a:pt x="184677" y="267946"/>
                </a:lnTo>
                <a:cubicBezTo>
                  <a:pt x="195337" y="267946"/>
                  <a:pt x="205773" y="265547"/>
                  <a:pt x="215261" y="261082"/>
                </a:cubicBezTo>
                <a:lnTo>
                  <a:pt x="200360" y="246125"/>
                </a:lnTo>
                <a:cubicBezTo>
                  <a:pt x="195114" y="240878"/>
                  <a:pt x="195114" y="232395"/>
                  <a:pt x="200360" y="227205"/>
                </a:cubicBezTo>
                <a:cubicBezTo>
                  <a:pt x="205606" y="222014"/>
                  <a:pt x="214089" y="221959"/>
                  <a:pt x="219280" y="227205"/>
                </a:cubicBezTo>
                <a:lnTo>
                  <a:pt x="237139" y="245064"/>
                </a:lnTo>
                <a:lnTo>
                  <a:pt x="246906" y="235297"/>
                </a:lnTo>
                <a:cubicBezTo>
                  <a:pt x="251873" y="230330"/>
                  <a:pt x="253324" y="223131"/>
                  <a:pt x="251147" y="216824"/>
                </a:cubicBezTo>
                <a:lnTo>
                  <a:pt x="174185" y="140475"/>
                </a:lnTo>
                <a:lnTo>
                  <a:pt x="165869" y="148791"/>
                </a:lnTo>
                <a:cubicBezTo>
                  <a:pt x="138354" y="176306"/>
                  <a:pt x="93818" y="176306"/>
                  <a:pt x="66303" y="148791"/>
                </a:cubicBezTo>
                <a:cubicBezTo>
                  <a:pt x="53467" y="135954"/>
                  <a:pt x="52964" y="115360"/>
                  <a:pt x="65075" y="10191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1" name="Text 19"/>
          <p:cNvSpPr/>
          <p:nvPr/>
        </p:nvSpPr>
        <p:spPr>
          <a:xfrm>
            <a:off x="1409700" y="5736431"/>
            <a:ext cx="4457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«Педагогическое перемирие»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409700" y="6117315"/>
            <a:ext cx="4419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Итог дискуссии: учителя </a:t>
            </a:r>
            <a:r>
              <a:rPr lang="en-US" sz="1200" b="1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вмешиваются</a:t>
            </a:r>
            <a:r>
              <a:rPr lang="en-US" sz="1200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в ход клубных встреч, но </a:t>
            </a:r>
            <a:r>
              <a:rPr lang="en-US" sz="1200" b="1" dirty="0">
                <a:solidFill>
                  <a:srgbClr val="B07C4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получают обратную связь</a:t>
            </a:r>
            <a:r>
              <a:rPr lang="en-US" sz="1200" dirty="0">
                <a:solidFill>
                  <a:srgbClr val="F7F5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от модераторов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10300" y="1600200"/>
            <a:ext cx="5600700" cy="3219450"/>
          </a:xfrm>
          <a:custGeom>
            <a:avLst/>
            <a:gdLst/>
            <a:ahLst/>
            <a:cxnLst/>
            <a:rect l="l" t="t" r="r" b="b"/>
            <a:pathLst>
              <a:path w="5600700" h="3219450">
                <a:moveTo>
                  <a:pt x="152409" y="0"/>
                </a:moveTo>
                <a:lnTo>
                  <a:pt x="5448291" y="0"/>
                </a:lnTo>
                <a:cubicBezTo>
                  <a:pt x="5532464" y="0"/>
                  <a:pt x="5600700" y="68236"/>
                  <a:pt x="5600700" y="152409"/>
                </a:cubicBezTo>
                <a:lnTo>
                  <a:pt x="5600700" y="3067041"/>
                </a:lnTo>
                <a:cubicBezTo>
                  <a:pt x="5600700" y="3151214"/>
                  <a:pt x="5532464" y="3219450"/>
                  <a:pt x="5448291" y="3219450"/>
                </a:cubicBezTo>
                <a:lnTo>
                  <a:pt x="152409" y="3219450"/>
                </a:lnTo>
                <a:cubicBezTo>
                  <a:pt x="68236" y="3219450"/>
                  <a:pt x="0" y="3151214"/>
                  <a:pt x="0" y="3067041"/>
                </a:cubicBezTo>
                <a:lnTo>
                  <a:pt x="0" y="152409"/>
                </a:lnTo>
                <a:cubicBezTo>
                  <a:pt x="0" y="68292"/>
                  <a:pt x="68292" y="0"/>
                  <a:pt x="15240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441281" y="1838209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214313" y="17859"/>
                </a:moveTo>
                <a:lnTo>
                  <a:pt x="285750" y="17859"/>
                </a:lnTo>
                <a:cubicBezTo>
                  <a:pt x="295628" y="17859"/>
                  <a:pt x="303609" y="25840"/>
                  <a:pt x="303609" y="35719"/>
                </a:cubicBezTo>
                <a:cubicBezTo>
                  <a:pt x="303609" y="45597"/>
                  <a:pt x="295628" y="53578"/>
                  <a:pt x="285750" y="53578"/>
                </a:cubicBezTo>
                <a:lnTo>
                  <a:pt x="222349" y="53578"/>
                </a:lnTo>
                <a:cubicBezTo>
                  <a:pt x="219447" y="67977"/>
                  <a:pt x="209569" y="79865"/>
                  <a:pt x="196453" y="85558"/>
                </a:cubicBezTo>
                <a:lnTo>
                  <a:pt x="196453" y="250031"/>
                </a:lnTo>
                <a:lnTo>
                  <a:pt x="285750" y="250031"/>
                </a:lnTo>
                <a:cubicBezTo>
                  <a:pt x="295628" y="250031"/>
                  <a:pt x="303609" y="258012"/>
                  <a:pt x="303609" y="267891"/>
                </a:cubicBezTo>
                <a:cubicBezTo>
                  <a:pt x="303609" y="277769"/>
                  <a:pt x="295628" y="285750"/>
                  <a:pt x="285750" y="285750"/>
                </a:cubicBezTo>
                <a:lnTo>
                  <a:pt x="71438" y="285750"/>
                </a:lnTo>
                <a:cubicBezTo>
                  <a:pt x="61559" y="285750"/>
                  <a:pt x="53578" y="277769"/>
                  <a:pt x="53578" y="267891"/>
                </a:cubicBezTo>
                <a:cubicBezTo>
                  <a:pt x="53578" y="258012"/>
                  <a:pt x="61559" y="250031"/>
                  <a:pt x="71438" y="250031"/>
                </a:cubicBezTo>
                <a:lnTo>
                  <a:pt x="160734" y="250031"/>
                </a:lnTo>
                <a:lnTo>
                  <a:pt x="160734" y="85558"/>
                </a:lnTo>
                <a:cubicBezTo>
                  <a:pt x="147619" y="79809"/>
                  <a:pt x="137740" y="67921"/>
                  <a:pt x="134838" y="53578"/>
                </a:cubicBezTo>
                <a:lnTo>
                  <a:pt x="71438" y="53578"/>
                </a:lnTo>
                <a:cubicBezTo>
                  <a:pt x="61559" y="53578"/>
                  <a:pt x="53578" y="45597"/>
                  <a:pt x="53578" y="35719"/>
                </a:cubicBezTo>
                <a:cubicBezTo>
                  <a:pt x="53578" y="25840"/>
                  <a:pt x="61559" y="17859"/>
                  <a:pt x="71438" y="17859"/>
                </a:cubicBezTo>
                <a:lnTo>
                  <a:pt x="142875" y="17859"/>
                </a:lnTo>
                <a:cubicBezTo>
                  <a:pt x="151023" y="7032"/>
                  <a:pt x="163971" y="0"/>
                  <a:pt x="178594" y="0"/>
                </a:cubicBezTo>
                <a:cubicBezTo>
                  <a:pt x="193216" y="0"/>
                  <a:pt x="206164" y="7032"/>
                  <a:pt x="214313" y="17859"/>
                </a:cubicBezTo>
                <a:close/>
                <a:moveTo>
                  <a:pt x="245343" y="178594"/>
                </a:moveTo>
                <a:lnTo>
                  <a:pt x="326157" y="178594"/>
                </a:lnTo>
                <a:lnTo>
                  <a:pt x="285750" y="109277"/>
                </a:lnTo>
                <a:lnTo>
                  <a:pt x="245343" y="178594"/>
                </a:lnTo>
                <a:close/>
                <a:moveTo>
                  <a:pt x="285750" y="232172"/>
                </a:moveTo>
                <a:cubicBezTo>
                  <a:pt x="250645" y="232172"/>
                  <a:pt x="221456" y="213196"/>
                  <a:pt x="215429" y="188137"/>
                </a:cubicBezTo>
                <a:cubicBezTo>
                  <a:pt x="213978" y="181998"/>
                  <a:pt x="215987" y="175692"/>
                  <a:pt x="219168" y="170222"/>
                </a:cubicBezTo>
                <a:lnTo>
                  <a:pt x="272300" y="79139"/>
                </a:lnTo>
                <a:cubicBezTo>
                  <a:pt x="275090" y="74340"/>
                  <a:pt x="280225" y="71438"/>
                  <a:pt x="285750" y="71438"/>
                </a:cubicBezTo>
                <a:cubicBezTo>
                  <a:pt x="291275" y="71438"/>
                  <a:pt x="296410" y="74395"/>
                  <a:pt x="299200" y="79139"/>
                </a:cubicBezTo>
                <a:lnTo>
                  <a:pt x="352332" y="170222"/>
                </a:lnTo>
                <a:cubicBezTo>
                  <a:pt x="355513" y="175692"/>
                  <a:pt x="357522" y="181998"/>
                  <a:pt x="356071" y="188137"/>
                </a:cubicBezTo>
                <a:cubicBezTo>
                  <a:pt x="350044" y="213140"/>
                  <a:pt x="320855" y="232172"/>
                  <a:pt x="285750" y="232172"/>
                </a:cubicBezTo>
                <a:close/>
                <a:moveTo>
                  <a:pt x="70768" y="109277"/>
                </a:moveTo>
                <a:lnTo>
                  <a:pt x="30361" y="178594"/>
                </a:lnTo>
                <a:lnTo>
                  <a:pt x="111230" y="178594"/>
                </a:lnTo>
                <a:lnTo>
                  <a:pt x="70768" y="109277"/>
                </a:lnTo>
                <a:close/>
                <a:moveTo>
                  <a:pt x="502" y="188137"/>
                </a:moveTo>
                <a:cubicBezTo>
                  <a:pt x="-949" y="181998"/>
                  <a:pt x="1060" y="175692"/>
                  <a:pt x="4242" y="170222"/>
                </a:cubicBezTo>
                <a:lnTo>
                  <a:pt x="57373" y="79139"/>
                </a:lnTo>
                <a:cubicBezTo>
                  <a:pt x="60164" y="74340"/>
                  <a:pt x="65298" y="71438"/>
                  <a:pt x="70824" y="71438"/>
                </a:cubicBezTo>
                <a:cubicBezTo>
                  <a:pt x="76349" y="71438"/>
                  <a:pt x="81483" y="74395"/>
                  <a:pt x="84274" y="79139"/>
                </a:cubicBezTo>
                <a:lnTo>
                  <a:pt x="137406" y="170222"/>
                </a:lnTo>
                <a:cubicBezTo>
                  <a:pt x="140587" y="175692"/>
                  <a:pt x="142596" y="181998"/>
                  <a:pt x="141145" y="188137"/>
                </a:cubicBezTo>
                <a:cubicBezTo>
                  <a:pt x="135117" y="213140"/>
                  <a:pt x="105928" y="232172"/>
                  <a:pt x="70824" y="232172"/>
                </a:cubicBezTo>
                <a:cubicBezTo>
                  <a:pt x="35719" y="232172"/>
                  <a:pt x="6530" y="213196"/>
                  <a:pt x="502" y="188137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25" name="Text 23"/>
          <p:cNvSpPr/>
          <p:nvPr/>
        </p:nvSpPr>
        <p:spPr>
          <a:xfrm>
            <a:off x="6910388" y="1828800"/>
            <a:ext cx="20859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Баланс интересов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38900" y="232398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B07C4F">
              <a:alpha val="1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562725" y="2438284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71824" y="-3870"/>
                </a:moveTo>
                <a:cubicBezTo>
                  <a:pt x="68431" y="-4554"/>
                  <a:pt x="64949" y="-4554"/>
                  <a:pt x="61555" y="-3870"/>
                </a:cubicBezTo>
                <a:lnTo>
                  <a:pt x="5745" y="7293"/>
                </a:lnTo>
                <a:cubicBezTo>
                  <a:pt x="2411" y="7947"/>
                  <a:pt x="0" y="10894"/>
                  <a:pt x="0" y="14288"/>
                </a:cubicBezTo>
                <a:cubicBezTo>
                  <a:pt x="0" y="17353"/>
                  <a:pt x="1935" y="20032"/>
                  <a:pt x="4763" y="21015"/>
                </a:cubicBezTo>
                <a:lnTo>
                  <a:pt x="4763" y="42863"/>
                </a:lnTo>
                <a:lnTo>
                  <a:pt x="89" y="66258"/>
                </a:lnTo>
                <a:cubicBezTo>
                  <a:pt x="30" y="66526"/>
                  <a:pt x="0" y="66824"/>
                  <a:pt x="0" y="67121"/>
                </a:cubicBezTo>
                <a:cubicBezTo>
                  <a:pt x="0" y="69503"/>
                  <a:pt x="1935" y="71467"/>
                  <a:pt x="4346" y="71467"/>
                </a:cubicBezTo>
                <a:lnTo>
                  <a:pt x="14734" y="71467"/>
                </a:lnTo>
                <a:cubicBezTo>
                  <a:pt x="17115" y="71467"/>
                  <a:pt x="19080" y="69533"/>
                  <a:pt x="19080" y="67121"/>
                </a:cubicBezTo>
                <a:cubicBezTo>
                  <a:pt x="19080" y="66824"/>
                  <a:pt x="19050" y="66556"/>
                  <a:pt x="18990" y="66258"/>
                </a:cubicBezTo>
                <a:lnTo>
                  <a:pt x="14288" y="42863"/>
                </a:lnTo>
                <a:lnTo>
                  <a:pt x="14288" y="23009"/>
                </a:lnTo>
                <a:lnTo>
                  <a:pt x="28575" y="25866"/>
                </a:lnTo>
                <a:lnTo>
                  <a:pt x="28575" y="42863"/>
                </a:lnTo>
                <a:cubicBezTo>
                  <a:pt x="28575" y="63907"/>
                  <a:pt x="45631" y="80962"/>
                  <a:pt x="66675" y="80962"/>
                </a:cubicBezTo>
                <a:cubicBezTo>
                  <a:pt x="87719" y="80962"/>
                  <a:pt x="104775" y="63907"/>
                  <a:pt x="104775" y="42863"/>
                </a:cubicBezTo>
                <a:lnTo>
                  <a:pt x="104775" y="25866"/>
                </a:lnTo>
                <a:lnTo>
                  <a:pt x="127605" y="21312"/>
                </a:lnTo>
                <a:cubicBezTo>
                  <a:pt x="130939" y="20628"/>
                  <a:pt x="133350" y="17681"/>
                  <a:pt x="133350" y="14288"/>
                </a:cubicBezTo>
                <a:cubicBezTo>
                  <a:pt x="133350" y="10894"/>
                  <a:pt x="130939" y="7947"/>
                  <a:pt x="127605" y="7293"/>
                </a:cubicBezTo>
                <a:lnTo>
                  <a:pt x="71824" y="-3870"/>
                </a:lnTo>
                <a:close/>
                <a:moveTo>
                  <a:pt x="66675" y="66675"/>
                </a:moveTo>
                <a:cubicBezTo>
                  <a:pt x="53519" y="66675"/>
                  <a:pt x="42863" y="56019"/>
                  <a:pt x="42863" y="42863"/>
                </a:cubicBezTo>
                <a:lnTo>
                  <a:pt x="90488" y="42863"/>
                </a:lnTo>
                <a:cubicBezTo>
                  <a:pt x="90488" y="56019"/>
                  <a:pt x="79831" y="66675"/>
                  <a:pt x="66675" y="66675"/>
                </a:cubicBezTo>
                <a:close/>
                <a:moveTo>
                  <a:pt x="35749" y="95280"/>
                </a:moveTo>
                <a:cubicBezTo>
                  <a:pt x="17472" y="103674"/>
                  <a:pt x="4763" y="122128"/>
                  <a:pt x="4763" y="143560"/>
                </a:cubicBezTo>
                <a:cubicBezTo>
                  <a:pt x="4763" y="148441"/>
                  <a:pt x="8721" y="152400"/>
                  <a:pt x="13603" y="152400"/>
                </a:cubicBezTo>
                <a:lnTo>
                  <a:pt x="59531" y="152400"/>
                </a:lnTo>
                <a:lnTo>
                  <a:pt x="59531" y="108942"/>
                </a:lnTo>
                <a:lnTo>
                  <a:pt x="42446" y="96143"/>
                </a:lnTo>
                <a:cubicBezTo>
                  <a:pt x="40511" y="94684"/>
                  <a:pt x="37921" y="94298"/>
                  <a:pt x="35719" y="95310"/>
                </a:cubicBezTo>
                <a:close/>
                <a:moveTo>
                  <a:pt x="73819" y="152400"/>
                </a:moveTo>
                <a:lnTo>
                  <a:pt x="119747" y="152400"/>
                </a:lnTo>
                <a:cubicBezTo>
                  <a:pt x="124629" y="152400"/>
                  <a:pt x="128588" y="148441"/>
                  <a:pt x="128588" y="143560"/>
                </a:cubicBezTo>
                <a:cubicBezTo>
                  <a:pt x="128588" y="122128"/>
                  <a:pt x="115878" y="103674"/>
                  <a:pt x="97601" y="95310"/>
                </a:cubicBezTo>
                <a:cubicBezTo>
                  <a:pt x="95399" y="94298"/>
                  <a:pt x="92809" y="94684"/>
                  <a:pt x="90874" y="96143"/>
                </a:cubicBezTo>
                <a:lnTo>
                  <a:pt x="73789" y="108942"/>
                </a:lnTo>
                <a:lnTo>
                  <a:pt x="73789" y="152400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28" name="Text 26"/>
          <p:cNvSpPr/>
          <p:nvPr/>
        </p:nvSpPr>
        <p:spPr>
          <a:xfrm>
            <a:off x="6972300" y="2323984"/>
            <a:ext cx="3552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Для учеников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972300" y="2628784"/>
            <a:ext cx="3543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Свобода выражения, безопасное пространство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38900" y="300978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3D4A52">
              <a:alpha val="1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534150" y="3124084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38100" y="28575"/>
                </a:moveTo>
                <a:cubicBezTo>
                  <a:pt x="38100" y="18068"/>
                  <a:pt x="46643" y="9525"/>
                  <a:pt x="57150" y="9525"/>
                </a:cubicBezTo>
                <a:lnTo>
                  <a:pt x="161925" y="9525"/>
                </a:lnTo>
                <a:cubicBezTo>
                  <a:pt x="172432" y="9525"/>
                  <a:pt x="180975" y="18068"/>
                  <a:pt x="180975" y="28575"/>
                </a:cubicBezTo>
                <a:lnTo>
                  <a:pt x="180975" y="100013"/>
                </a:lnTo>
                <a:lnTo>
                  <a:pt x="152400" y="100013"/>
                </a:lnTo>
                <a:lnTo>
                  <a:pt x="152400" y="95250"/>
                </a:lnTo>
                <a:cubicBezTo>
                  <a:pt x="152400" y="89981"/>
                  <a:pt x="148144" y="85725"/>
                  <a:pt x="142875" y="85725"/>
                </a:cubicBezTo>
                <a:lnTo>
                  <a:pt x="123825" y="85725"/>
                </a:lnTo>
                <a:cubicBezTo>
                  <a:pt x="118556" y="85725"/>
                  <a:pt x="114300" y="89981"/>
                  <a:pt x="114300" y="95250"/>
                </a:cubicBezTo>
                <a:lnTo>
                  <a:pt x="114300" y="100013"/>
                </a:lnTo>
                <a:lnTo>
                  <a:pt x="75873" y="100013"/>
                </a:lnTo>
                <a:cubicBezTo>
                  <a:pt x="79117" y="94417"/>
                  <a:pt x="80962" y="87898"/>
                  <a:pt x="80962" y="80962"/>
                </a:cubicBezTo>
                <a:cubicBezTo>
                  <a:pt x="80962" y="59918"/>
                  <a:pt x="63907" y="42863"/>
                  <a:pt x="42863" y="42863"/>
                </a:cubicBezTo>
                <a:cubicBezTo>
                  <a:pt x="41255" y="42863"/>
                  <a:pt x="39648" y="42952"/>
                  <a:pt x="38100" y="43160"/>
                </a:cubicBezTo>
                <a:lnTo>
                  <a:pt x="38100" y="28575"/>
                </a:lnTo>
                <a:close/>
                <a:moveTo>
                  <a:pt x="99120" y="133350"/>
                </a:moveTo>
                <a:cubicBezTo>
                  <a:pt x="97601" y="126147"/>
                  <a:pt x="94268" y="119628"/>
                  <a:pt x="89565" y="114300"/>
                </a:cubicBezTo>
                <a:lnTo>
                  <a:pt x="180975" y="114300"/>
                </a:lnTo>
                <a:cubicBezTo>
                  <a:pt x="180975" y="124807"/>
                  <a:pt x="172432" y="133350"/>
                  <a:pt x="161925" y="133350"/>
                </a:cubicBezTo>
                <a:lnTo>
                  <a:pt x="99120" y="133350"/>
                </a:lnTo>
                <a:close/>
                <a:moveTo>
                  <a:pt x="19050" y="80962"/>
                </a:moveTo>
                <a:cubicBezTo>
                  <a:pt x="19050" y="67820"/>
                  <a:pt x="29720" y="57150"/>
                  <a:pt x="42862" y="57150"/>
                </a:cubicBezTo>
                <a:cubicBezTo>
                  <a:pt x="56005" y="57150"/>
                  <a:pt x="66675" y="67820"/>
                  <a:pt x="66675" y="80962"/>
                </a:cubicBezTo>
                <a:cubicBezTo>
                  <a:pt x="66675" y="94105"/>
                  <a:pt x="56005" y="104775"/>
                  <a:pt x="42863" y="104775"/>
                </a:cubicBezTo>
                <a:cubicBezTo>
                  <a:pt x="29720" y="104775"/>
                  <a:pt x="19050" y="94105"/>
                  <a:pt x="19050" y="80962"/>
                </a:cubicBezTo>
                <a:close/>
                <a:moveTo>
                  <a:pt x="0" y="142875"/>
                </a:moveTo>
                <a:cubicBezTo>
                  <a:pt x="0" y="127099"/>
                  <a:pt x="12799" y="114300"/>
                  <a:pt x="28575" y="114300"/>
                </a:cubicBezTo>
                <a:lnTo>
                  <a:pt x="57150" y="114300"/>
                </a:lnTo>
                <a:cubicBezTo>
                  <a:pt x="72926" y="114300"/>
                  <a:pt x="85725" y="127099"/>
                  <a:pt x="85725" y="142875"/>
                </a:cubicBezTo>
                <a:cubicBezTo>
                  <a:pt x="85725" y="148144"/>
                  <a:pt x="81469" y="152400"/>
                  <a:pt x="76200" y="152400"/>
                </a:cubicBezTo>
                <a:lnTo>
                  <a:pt x="9525" y="152400"/>
                </a:lnTo>
                <a:cubicBezTo>
                  <a:pt x="4256" y="152400"/>
                  <a:pt x="0" y="148144"/>
                  <a:pt x="0" y="142875"/>
                </a:cubicBezTo>
                <a:close/>
              </a:path>
            </a:pathLst>
          </a:custGeom>
          <a:solidFill>
            <a:srgbClr val="3D4A52"/>
          </a:solidFill>
          <a:ln/>
        </p:spPr>
      </p:sp>
      <p:sp>
        <p:nvSpPr>
          <p:cNvPr id="32" name="Text 30"/>
          <p:cNvSpPr/>
          <p:nvPr/>
        </p:nvSpPr>
        <p:spPr>
          <a:xfrm>
            <a:off x="6972300" y="3009784"/>
            <a:ext cx="2819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Для педагогов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972300" y="3314584"/>
            <a:ext cx="2809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Обратная связь, понимание учеников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38900" y="3695584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8A9BA6">
              <a:alpha val="10196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543675" y="3809884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0" y="57150"/>
                </a:moveTo>
                <a:cubicBezTo>
                  <a:pt x="0" y="46643"/>
                  <a:pt x="8543" y="38100"/>
                  <a:pt x="19050" y="38100"/>
                </a:cubicBezTo>
                <a:lnTo>
                  <a:pt x="38100" y="38100"/>
                </a:lnTo>
                <a:lnTo>
                  <a:pt x="76170" y="3840"/>
                </a:lnTo>
                <a:cubicBezTo>
                  <a:pt x="81617" y="-1042"/>
                  <a:pt x="89862" y="-1042"/>
                  <a:pt x="95280" y="3840"/>
                </a:cubicBezTo>
                <a:lnTo>
                  <a:pt x="133350" y="38100"/>
                </a:lnTo>
                <a:lnTo>
                  <a:pt x="152400" y="38100"/>
                </a:lnTo>
                <a:cubicBezTo>
                  <a:pt x="162907" y="38100"/>
                  <a:pt x="171450" y="46643"/>
                  <a:pt x="171450" y="57150"/>
                </a:cubicBezTo>
                <a:lnTo>
                  <a:pt x="171450" y="133350"/>
                </a:lnTo>
                <a:cubicBezTo>
                  <a:pt x="171450" y="143857"/>
                  <a:pt x="162907" y="152400"/>
                  <a:pt x="152400" y="152400"/>
                </a:cubicBezTo>
                <a:lnTo>
                  <a:pt x="19050" y="152400"/>
                </a:lnTo>
                <a:cubicBezTo>
                  <a:pt x="8543" y="152400"/>
                  <a:pt x="0" y="143857"/>
                  <a:pt x="0" y="133350"/>
                </a:cubicBezTo>
                <a:lnTo>
                  <a:pt x="0" y="57150"/>
                </a:lnTo>
                <a:close/>
                <a:moveTo>
                  <a:pt x="66675" y="111919"/>
                </a:moveTo>
                <a:lnTo>
                  <a:pt x="66675" y="138113"/>
                </a:lnTo>
                <a:lnTo>
                  <a:pt x="104775" y="138113"/>
                </a:lnTo>
                <a:lnTo>
                  <a:pt x="104775" y="111919"/>
                </a:lnTo>
                <a:cubicBezTo>
                  <a:pt x="104775" y="105341"/>
                  <a:pt x="99447" y="100013"/>
                  <a:pt x="92869" y="100013"/>
                </a:cubicBezTo>
                <a:lnTo>
                  <a:pt x="78581" y="100013"/>
                </a:lnTo>
                <a:cubicBezTo>
                  <a:pt x="72003" y="100013"/>
                  <a:pt x="66675" y="105341"/>
                  <a:pt x="66675" y="111919"/>
                </a:cubicBezTo>
                <a:close/>
                <a:moveTo>
                  <a:pt x="33338" y="114300"/>
                </a:moveTo>
                <a:cubicBezTo>
                  <a:pt x="35957" y="114300"/>
                  <a:pt x="38100" y="112157"/>
                  <a:pt x="38100" y="109537"/>
                </a:cubicBezTo>
                <a:lnTo>
                  <a:pt x="38100" y="100013"/>
                </a:lnTo>
                <a:cubicBezTo>
                  <a:pt x="38100" y="97393"/>
                  <a:pt x="35957" y="95250"/>
                  <a:pt x="33338" y="95250"/>
                </a:cubicBezTo>
                <a:lnTo>
                  <a:pt x="23813" y="95250"/>
                </a:lnTo>
                <a:cubicBezTo>
                  <a:pt x="21193" y="95250"/>
                  <a:pt x="19050" y="97393"/>
                  <a:pt x="19050" y="100013"/>
                </a:cubicBezTo>
                <a:lnTo>
                  <a:pt x="19050" y="109537"/>
                </a:lnTo>
                <a:cubicBezTo>
                  <a:pt x="19050" y="112157"/>
                  <a:pt x="21193" y="114300"/>
                  <a:pt x="23813" y="114300"/>
                </a:cubicBezTo>
                <a:lnTo>
                  <a:pt x="33338" y="114300"/>
                </a:lnTo>
                <a:close/>
                <a:moveTo>
                  <a:pt x="38100" y="71438"/>
                </a:moveTo>
                <a:lnTo>
                  <a:pt x="38100" y="61912"/>
                </a:lnTo>
                <a:cubicBezTo>
                  <a:pt x="38100" y="59293"/>
                  <a:pt x="35957" y="57150"/>
                  <a:pt x="33338" y="57150"/>
                </a:cubicBezTo>
                <a:lnTo>
                  <a:pt x="23813" y="57150"/>
                </a:lnTo>
                <a:cubicBezTo>
                  <a:pt x="21193" y="57150"/>
                  <a:pt x="19050" y="59293"/>
                  <a:pt x="19050" y="61912"/>
                </a:cubicBezTo>
                <a:lnTo>
                  <a:pt x="19050" y="71438"/>
                </a:lnTo>
                <a:cubicBezTo>
                  <a:pt x="19050" y="74057"/>
                  <a:pt x="21193" y="76200"/>
                  <a:pt x="23813" y="76200"/>
                </a:cubicBezTo>
                <a:lnTo>
                  <a:pt x="33338" y="76200"/>
                </a:lnTo>
                <a:cubicBezTo>
                  <a:pt x="35957" y="76200"/>
                  <a:pt x="38100" y="74057"/>
                  <a:pt x="38100" y="71438"/>
                </a:cubicBezTo>
                <a:close/>
                <a:moveTo>
                  <a:pt x="147638" y="114300"/>
                </a:moveTo>
                <a:cubicBezTo>
                  <a:pt x="150257" y="114300"/>
                  <a:pt x="152400" y="112157"/>
                  <a:pt x="152400" y="109537"/>
                </a:cubicBezTo>
                <a:lnTo>
                  <a:pt x="152400" y="100013"/>
                </a:lnTo>
                <a:cubicBezTo>
                  <a:pt x="152400" y="97393"/>
                  <a:pt x="150257" y="95250"/>
                  <a:pt x="147638" y="95250"/>
                </a:cubicBezTo>
                <a:lnTo>
                  <a:pt x="138113" y="95250"/>
                </a:lnTo>
                <a:cubicBezTo>
                  <a:pt x="135493" y="95250"/>
                  <a:pt x="133350" y="97393"/>
                  <a:pt x="133350" y="100013"/>
                </a:cubicBezTo>
                <a:lnTo>
                  <a:pt x="133350" y="109537"/>
                </a:lnTo>
                <a:cubicBezTo>
                  <a:pt x="133350" y="112157"/>
                  <a:pt x="135493" y="114300"/>
                  <a:pt x="138113" y="114300"/>
                </a:cubicBezTo>
                <a:lnTo>
                  <a:pt x="147638" y="114300"/>
                </a:lnTo>
                <a:close/>
                <a:moveTo>
                  <a:pt x="152400" y="71438"/>
                </a:moveTo>
                <a:lnTo>
                  <a:pt x="152400" y="61912"/>
                </a:lnTo>
                <a:cubicBezTo>
                  <a:pt x="152400" y="59293"/>
                  <a:pt x="150257" y="57150"/>
                  <a:pt x="147638" y="57150"/>
                </a:cubicBezTo>
                <a:lnTo>
                  <a:pt x="138113" y="57150"/>
                </a:lnTo>
                <a:cubicBezTo>
                  <a:pt x="135493" y="57150"/>
                  <a:pt x="133350" y="59293"/>
                  <a:pt x="133350" y="61912"/>
                </a:cubicBezTo>
                <a:lnTo>
                  <a:pt x="133350" y="71438"/>
                </a:lnTo>
                <a:cubicBezTo>
                  <a:pt x="133350" y="74057"/>
                  <a:pt x="135493" y="76200"/>
                  <a:pt x="138113" y="76200"/>
                </a:cubicBezTo>
                <a:lnTo>
                  <a:pt x="147638" y="76200"/>
                </a:lnTo>
                <a:cubicBezTo>
                  <a:pt x="150257" y="76200"/>
                  <a:pt x="152400" y="74057"/>
                  <a:pt x="152400" y="71438"/>
                </a:cubicBezTo>
                <a:close/>
                <a:moveTo>
                  <a:pt x="85725" y="76200"/>
                </a:moveTo>
                <a:cubicBezTo>
                  <a:pt x="96239" y="76200"/>
                  <a:pt x="104775" y="67664"/>
                  <a:pt x="104775" y="57150"/>
                </a:cubicBezTo>
                <a:cubicBezTo>
                  <a:pt x="104775" y="46636"/>
                  <a:pt x="96239" y="38100"/>
                  <a:pt x="85725" y="38100"/>
                </a:cubicBezTo>
                <a:cubicBezTo>
                  <a:pt x="75211" y="38100"/>
                  <a:pt x="66675" y="46636"/>
                  <a:pt x="66675" y="57150"/>
                </a:cubicBezTo>
                <a:cubicBezTo>
                  <a:pt x="66675" y="67664"/>
                  <a:pt x="75211" y="76200"/>
                  <a:pt x="85725" y="76200"/>
                </a:cubicBezTo>
                <a:close/>
              </a:path>
            </a:pathLst>
          </a:custGeom>
          <a:solidFill>
            <a:srgbClr val="8A9BA6"/>
          </a:solidFill>
          <a:ln/>
        </p:spPr>
      </p:sp>
      <p:sp>
        <p:nvSpPr>
          <p:cNvPr id="36" name="Text 34"/>
          <p:cNvSpPr/>
          <p:nvPr/>
        </p:nvSpPr>
        <p:spPr>
          <a:xfrm>
            <a:off x="6972300" y="3695584"/>
            <a:ext cx="3248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4A5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Для школы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972300" y="4000384"/>
            <a:ext cx="3238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2C333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Снижение конфликтов, атмосфера доверия</a:t>
            </a:r>
            <a:endParaRPr lang="en-US" sz="1600" dirty="0"/>
          </a:p>
        </p:txBody>
      </p:sp>
      <p:pic>
        <p:nvPicPr>
          <p:cNvPr id="38" name="Image 0" descr="https://kimi-web-img.moonshot.cn/img/www.teachingtimes.com/6b5277c3b45958bf2048b937af6a159b72ed6b96.jpg"/>
          <p:cNvPicPr>
            <a:picLocks noChangeAspect="1"/>
          </p:cNvPicPr>
          <p:nvPr/>
        </p:nvPicPr>
        <p:blipFill>
          <a:blip r:embed="rId3"/>
          <a:srcRect t="25515" b="25515"/>
          <a:stretch/>
        </p:blipFill>
        <p:spPr>
          <a:xfrm>
            <a:off x="6210300" y="5012415"/>
            <a:ext cx="5600700" cy="1828800"/>
          </a:xfrm>
          <a:prstGeom prst="roundRect">
            <a:avLst>
              <a:gd name="adj" fmla="val 8333"/>
            </a:avLst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3D4A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shutterstock.com/b20dee806032e146dd6a61f65dd39f643a885551.jp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D4A52">
                  <a:alpha val="95000"/>
                </a:srgbClr>
              </a:gs>
              <a:gs pos="50000">
                <a:srgbClr val="3D4A52">
                  <a:alpha val="90000"/>
                </a:srgbClr>
              </a:gs>
              <a:gs pos="100000">
                <a:srgbClr val="B07C4F">
                  <a:alpha val="3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2024062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81000" y="0"/>
                </a:lnTo>
                <a:cubicBezTo>
                  <a:pt x="591280" y="0"/>
                  <a:pt x="762000" y="170720"/>
                  <a:pt x="762000" y="381000"/>
                </a:cubicBezTo>
                <a:lnTo>
                  <a:pt x="762000" y="381000"/>
                </a:lnTo>
                <a:cubicBezTo>
                  <a:pt x="762000" y="591280"/>
                  <a:pt x="591280" y="762000"/>
                  <a:pt x="381000" y="762000"/>
                </a:cubicBezTo>
                <a:lnTo>
                  <a:pt x="381000" y="762000"/>
                </a:lnTo>
                <a:cubicBezTo>
                  <a:pt x="170720" y="762000"/>
                  <a:pt x="0" y="591280"/>
                  <a:pt x="0" y="381000"/>
                </a:cubicBezTo>
                <a:lnTo>
                  <a:pt x="0" y="381000"/>
                </a:lnTo>
                <a:cubicBezTo>
                  <a:pt x="0" y="170720"/>
                  <a:pt x="170720" y="0"/>
                  <a:pt x="381000" y="0"/>
                </a:cubicBez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5" name="Text 2"/>
          <p:cNvSpPr/>
          <p:nvPr/>
        </p:nvSpPr>
        <p:spPr>
          <a:xfrm>
            <a:off x="660797" y="2214563"/>
            <a:ext cx="3714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3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295400" y="2386013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B07C4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3090863"/>
            <a:ext cx="62103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7F5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Поиск и подготовка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7F5F2"/>
                </a:solidFill>
                <a:latin typeface="Alimama ShuHeiTi" pitchFamily="34" charset="0"/>
                <a:ea typeface="Alimama ShuHeiTi" pitchFamily="34" charset="-122"/>
                <a:cs typeface="Alimama ShuHeiTi" pitchFamily="34" charset="-120"/>
              </a:rPr>
              <a:t>модераторов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462463"/>
            <a:ext cx="609600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7F5F2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мы искали и готовили модераторов внутри школы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1003</Words>
  <Application>Microsoft Office PowerPoint</Application>
  <PresentationFormat>Произвольный</PresentationFormat>
  <Paragraphs>216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MiSans</vt:lpstr>
      <vt:lpstr>Calibri</vt:lpstr>
      <vt:lpstr>Alimama ShuHeiTi</vt:lpstr>
      <vt:lpstr>思源宋体</vt:lpstr>
      <vt:lpstr>微软雅黑</vt:lpstr>
      <vt:lpstr>Custom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Moonshot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философии к практике: чек-лист директора</dc:title>
  <dc:subject>От философии к практике: чек-лист директора</dc:subject>
  <dc:creator>Kimi</dc:creator>
  <cp:lastModifiedBy>mihaylova_av</cp:lastModifiedBy>
  <cp:revision>2</cp:revision>
  <dcterms:created xsi:type="dcterms:W3CDTF">2026-03-09T07:58:13Z</dcterms:created>
  <dcterms:modified xsi:type="dcterms:W3CDTF">2026-03-20T08:02:03Z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{"Label":"От философии к практике: чек-лист директора","ContentProducer":"001191110108MACG2KBH8F10000","ProduceID":"19cd1979-ed92-86a3-8000-00006ca36597","ReservedCode1":"","ContentPropagator":"001191110108MACG2KBH8F20000","PropagateID":"19cd1979-ed92-86a</vt:lpwstr>
  </property>
</Properties>
</file>