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embeddedFontLst>
    <p:embeddedFont>
      <p:font typeface="MiSans" charset="-12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LXGW Bright" charset="-12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-9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hutterstock.com/ec015220d56cdcc8928c69056eaf5502fba3a4da.jpg"/>
          <p:cNvPicPr>
            <a:picLocks noChangeAspect="1"/>
          </p:cNvPicPr>
          <p:nvPr/>
        </p:nvPicPr>
        <p:blipFill>
          <a:blip r:embed="rId3"/>
          <a:srcRect t="10826" b="1082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4E45">
                  <a:alpha val="85000"/>
                </a:srgbClr>
              </a:gs>
              <a:gs pos="100000">
                <a:srgbClr val="B07C6B">
                  <a:alpha val="75000"/>
                </a:srgbClr>
              </a:gs>
            </a:gsLst>
            <a:lin ang="27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990600" y="1219200"/>
            <a:ext cx="6372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kern="0" spc="120" dirty="0">
                <a:solidFill>
                  <a:srgbClr val="C9A8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ВЫСТУПЛЕНИЕ СОВЕТНИКА ДИРЕКТОРА ПО ВОСПИТАНИЮ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990600" y="1676400"/>
            <a:ext cx="6638925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5F2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Дискуссионный клуб: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5F2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то, что видят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5F2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только «свои»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990600" y="4552950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7" name="Text 4"/>
          <p:cNvSpPr/>
          <p:nvPr/>
        </p:nvSpPr>
        <p:spPr>
          <a:xfrm>
            <a:off x="990600" y="4895850"/>
            <a:ext cx="64103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Эмоциональный интеллект, связь с детьми,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неформальные победы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hutterstock.com/0594d412f859a229efcb3f79842c9db66e0b8a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4E45">
                  <a:alpha val="90000"/>
                </a:srgbClr>
              </a:gs>
              <a:gs pos="100000">
                <a:srgbClr val="B07C6B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38800" y="13918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C9A87C">
              <a:alpha val="3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5838825" y="1620441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135731" y="-14287"/>
                </a:moveTo>
                <a:cubicBezTo>
                  <a:pt x="123855" y="-14287"/>
                  <a:pt x="114300" y="-4733"/>
                  <a:pt x="114300" y="7144"/>
                </a:cubicBezTo>
                <a:cubicBezTo>
                  <a:pt x="114300" y="41880"/>
                  <a:pt x="135195" y="60186"/>
                  <a:pt x="149215" y="72420"/>
                </a:cubicBezTo>
                <a:lnTo>
                  <a:pt x="150197" y="73313"/>
                </a:lnTo>
                <a:cubicBezTo>
                  <a:pt x="164753" y="86082"/>
                  <a:pt x="171450" y="92779"/>
                  <a:pt x="171450" y="107156"/>
                </a:cubicBezTo>
                <a:cubicBezTo>
                  <a:pt x="171450" y="119033"/>
                  <a:pt x="181005" y="128588"/>
                  <a:pt x="192881" y="128588"/>
                </a:cubicBezTo>
                <a:cubicBezTo>
                  <a:pt x="204758" y="128588"/>
                  <a:pt x="214313" y="119033"/>
                  <a:pt x="214313" y="107156"/>
                </a:cubicBezTo>
                <a:cubicBezTo>
                  <a:pt x="214313" y="72420"/>
                  <a:pt x="193417" y="54114"/>
                  <a:pt x="179397" y="41880"/>
                </a:cubicBezTo>
                <a:lnTo>
                  <a:pt x="178415" y="40987"/>
                </a:lnTo>
                <a:cubicBezTo>
                  <a:pt x="163860" y="28307"/>
                  <a:pt x="157163" y="21521"/>
                  <a:pt x="157163" y="7144"/>
                </a:cubicBezTo>
                <a:cubicBezTo>
                  <a:pt x="157163" y="-4733"/>
                  <a:pt x="147608" y="-14287"/>
                  <a:pt x="135731" y="-14287"/>
                </a:cubicBezTo>
                <a:close/>
                <a:moveTo>
                  <a:pt x="85725" y="171450"/>
                </a:moveTo>
                <a:cubicBezTo>
                  <a:pt x="69919" y="171450"/>
                  <a:pt x="57150" y="184219"/>
                  <a:pt x="57150" y="200025"/>
                </a:cubicBezTo>
                <a:lnTo>
                  <a:pt x="57150" y="371475"/>
                </a:lnTo>
                <a:cubicBezTo>
                  <a:pt x="57150" y="418802"/>
                  <a:pt x="95548" y="457200"/>
                  <a:pt x="142875" y="457200"/>
                </a:cubicBezTo>
                <a:lnTo>
                  <a:pt x="314325" y="457200"/>
                </a:lnTo>
                <a:cubicBezTo>
                  <a:pt x="351651" y="457200"/>
                  <a:pt x="383441" y="433358"/>
                  <a:pt x="395139" y="400050"/>
                </a:cubicBezTo>
                <a:lnTo>
                  <a:pt x="400050" y="400050"/>
                </a:lnTo>
                <a:cubicBezTo>
                  <a:pt x="463183" y="400050"/>
                  <a:pt x="514350" y="348883"/>
                  <a:pt x="514350" y="285750"/>
                </a:cubicBezTo>
                <a:cubicBezTo>
                  <a:pt x="514350" y="222617"/>
                  <a:pt x="463183" y="171450"/>
                  <a:pt x="400050" y="171450"/>
                </a:cubicBezTo>
                <a:lnTo>
                  <a:pt x="85725" y="171450"/>
                </a:lnTo>
                <a:close/>
                <a:moveTo>
                  <a:pt x="400050" y="342900"/>
                </a:moveTo>
                <a:lnTo>
                  <a:pt x="400050" y="228600"/>
                </a:lnTo>
                <a:cubicBezTo>
                  <a:pt x="431572" y="228600"/>
                  <a:pt x="457200" y="254228"/>
                  <a:pt x="457200" y="285750"/>
                </a:cubicBezTo>
                <a:cubicBezTo>
                  <a:pt x="457200" y="317272"/>
                  <a:pt x="431572" y="342900"/>
                  <a:pt x="400050" y="342900"/>
                </a:cubicBezTo>
                <a:close/>
                <a:moveTo>
                  <a:pt x="257175" y="7144"/>
                </a:moveTo>
                <a:cubicBezTo>
                  <a:pt x="257175" y="-4733"/>
                  <a:pt x="247620" y="-14287"/>
                  <a:pt x="235744" y="-14287"/>
                </a:cubicBezTo>
                <a:cubicBezTo>
                  <a:pt x="223867" y="-14287"/>
                  <a:pt x="214313" y="-4733"/>
                  <a:pt x="214313" y="7144"/>
                </a:cubicBezTo>
                <a:cubicBezTo>
                  <a:pt x="214313" y="41880"/>
                  <a:pt x="235208" y="60186"/>
                  <a:pt x="249228" y="72420"/>
                </a:cubicBezTo>
                <a:lnTo>
                  <a:pt x="250210" y="73313"/>
                </a:lnTo>
                <a:cubicBezTo>
                  <a:pt x="264765" y="86082"/>
                  <a:pt x="271463" y="92779"/>
                  <a:pt x="271463" y="107156"/>
                </a:cubicBezTo>
                <a:cubicBezTo>
                  <a:pt x="271463" y="119033"/>
                  <a:pt x="281017" y="128588"/>
                  <a:pt x="292894" y="128588"/>
                </a:cubicBezTo>
                <a:cubicBezTo>
                  <a:pt x="304770" y="128588"/>
                  <a:pt x="314325" y="119033"/>
                  <a:pt x="314325" y="107156"/>
                </a:cubicBezTo>
                <a:cubicBezTo>
                  <a:pt x="314325" y="72420"/>
                  <a:pt x="293430" y="54114"/>
                  <a:pt x="279410" y="41880"/>
                </a:cubicBezTo>
                <a:lnTo>
                  <a:pt x="278428" y="40987"/>
                </a:lnTo>
                <a:cubicBezTo>
                  <a:pt x="263872" y="28307"/>
                  <a:pt x="257175" y="21521"/>
                  <a:pt x="257175" y="7144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6" name="Text 3"/>
          <p:cNvSpPr/>
          <p:nvPr/>
        </p:nvSpPr>
        <p:spPr>
          <a:xfrm>
            <a:off x="3664744" y="2611041"/>
            <a:ext cx="4857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F8F5F2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Приходите в гости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3411141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8" name="Text 5"/>
          <p:cNvSpPr/>
          <p:nvPr/>
        </p:nvSpPr>
        <p:spPr>
          <a:xfrm>
            <a:off x="4326969" y="3754041"/>
            <a:ext cx="35337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2250" dirty="0">
                <a:solidFill>
                  <a:srgbClr val="F8F5F2">
                    <a:alpha val="9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Мы </a:t>
            </a:r>
            <a:r>
              <a:rPr lang="en-US" sz="2250" dirty="0" err="1">
                <a:solidFill>
                  <a:srgbClr val="F8F5F2">
                    <a:alpha val="9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</a:t>
            </a:r>
            <a:r>
              <a:rPr lang="en-US" sz="2250" dirty="0">
                <a:solidFill>
                  <a:srgbClr val="F8F5F2">
                    <a:alpha val="9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ru-RU" sz="2250" dirty="0" smtClean="0">
                <a:solidFill>
                  <a:srgbClr val="F8F5F2">
                    <a:alpha val="9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четвергам </a:t>
            </a:r>
            <a:r>
              <a:rPr lang="en-US" sz="2250" b="1" dirty="0" smtClean="0">
                <a:solidFill>
                  <a:srgbClr val="F8F5F2">
                    <a:alpha val="9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</a:t>
            </a:r>
            <a:r>
              <a:rPr lang="en-US" sz="2250" b="1" dirty="0">
                <a:solidFill>
                  <a:srgbClr val="F8F5F2">
                    <a:alpha val="9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15:00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2756416" y="4446984"/>
            <a:ext cx="66770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Будем рады. У нас есть </a:t>
            </a:r>
            <a:r>
              <a:rPr lang="en-US" sz="1800" b="1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печенье</a:t>
            </a:r>
            <a:r>
              <a:rPr lang="en-US" sz="1800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и </a:t>
            </a:r>
            <a:r>
              <a:rPr lang="en-US" sz="1800" b="1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очень теплые разговоры</a:t>
            </a:r>
            <a:r>
              <a:rPr lang="en-US" sz="1800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776907" y="525660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76200" y="0"/>
                </a:lnTo>
                <a:cubicBezTo>
                  <a:pt x="118256" y="0"/>
                  <a:pt x="152400" y="34144"/>
                  <a:pt x="152400" y="76200"/>
                </a:cubicBezTo>
                <a:lnTo>
                  <a:pt x="152400" y="76200"/>
                </a:lnTo>
                <a:cubicBezTo>
                  <a:pt x="152400" y="118256"/>
                  <a:pt x="118256" y="152400"/>
                  <a:pt x="762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1" name="Text 8"/>
          <p:cNvSpPr/>
          <p:nvPr/>
        </p:nvSpPr>
        <p:spPr>
          <a:xfrm>
            <a:off x="5034082" y="5199459"/>
            <a:ext cx="2124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F8F5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Спасибо, что слушали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62575" y="525660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76200" y="0"/>
                </a:lnTo>
                <a:cubicBezTo>
                  <a:pt x="118256" y="0"/>
                  <a:pt x="152400" y="34144"/>
                  <a:pt x="152400" y="76200"/>
                </a:cubicBezTo>
                <a:lnTo>
                  <a:pt x="152400" y="76200"/>
                </a:lnTo>
                <a:cubicBezTo>
                  <a:pt x="152400" y="118256"/>
                  <a:pt x="118256" y="152400"/>
                  <a:pt x="762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9A87C"/>
          </a:solidFill>
          <a:ln/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78606"/>
            <a:ext cx="6153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kern="0" spc="120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ГЛАВА 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21506"/>
            <a:ext cx="6305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Как я стала «своей»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459706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0" y="0"/>
                </a:moveTo>
                <a:lnTo>
                  <a:pt x="38100" y="0"/>
                </a:lnTo>
                <a:lnTo>
                  <a:pt x="38100" y="933450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5" name="Text 3"/>
          <p:cNvSpPr/>
          <p:nvPr/>
        </p:nvSpPr>
        <p:spPr>
          <a:xfrm>
            <a:off x="647700" y="1459706"/>
            <a:ext cx="590550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«Ты пойдешь туда не как учитель. Ты пойдешь как человек».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Директор сказал мне это, когда мы только начинали. Я сначала не поняла. А потом поняла.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2693194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0" y="0"/>
                </a:moveTo>
                <a:lnTo>
                  <a:pt x="38100" y="0"/>
                </a:lnTo>
                <a:lnTo>
                  <a:pt x="38100" y="933450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7" name="Text 5"/>
          <p:cNvSpPr/>
          <p:nvPr/>
        </p:nvSpPr>
        <p:spPr>
          <a:xfrm>
            <a:off x="647700" y="2693194"/>
            <a:ext cx="590550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 первой встрече я села не напротив детей, а </a:t>
            </a: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рядом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В такое же кресло-мешок, как у них. Я не открывала рот первые полчаса — просто слушала.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00050" y="3926681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0" y="0"/>
                </a:moveTo>
                <a:lnTo>
                  <a:pt x="38100" y="0"/>
                </a:lnTo>
                <a:lnTo>
                  <a:pt x="38100" y="933450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rgbClr val="8A9A8C"/>
          </a:solidFill>
          <a:ln/>
        </p:spPr>
      </p:sp>
      <p:sp>
        <p:nvSpPr>
          <p:cNvPr id="9" name="Text 7"/>
          <p:cNvSpPr/>
          <p:nvPr/>
        </p:nvSpPr>
        <p:spPr>
          <a:xfrm>
            <a:off x="647700" y="3926681"/>
            <a:ext cx="590550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Один парень, которого все считают «сложным», вдруг повернулся ко мне и спросил: «А вы чего молчите? Вам тоже слово дадут». Я ответила: «Я пока слушаю. Мне интересно».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1000" y="5160169"/>
            <a:ext cx="6076950" cy="1419225"/>
          </a:xfrm>
          <a:custGeom>
            <a:avLst/>
            <a:gdLst/>
            <a:ahLst/>
            <a:cxnLst/>
            <a:rect l="l" t="t" r="r" b="b"/>
            <a:pathLst>
              <a:path w="6076950" h="1419225">
                <a:moveTo>
                  <a:pt x="76198" y="0"/>
                </a:moveTo>
                <a:lnTo>
                  <a:pt x="6000752" y="0"/>
                </a:lnTo>
                <a:cubicBezTo>
                  <a:pt x="6042835" y="0"/>
                  <a:pt x="6076950" y="34115"/>
                  <a:pt x="6076950" y="76198"/>
                </a:cubicBezTo>
                <a:lnTo>
                  <a:pt x="6076950" y="1343027"/>
                </a:lnTo>
                <a:cubicBezTo>
                  <a:pt x="6076950" y="1385110"/>
                  <a:pt x="6042835" y="1419225"/>
                  <a:pt x="6000752" y="1419225"/>
                </a:cubicBezTo>
                <a:lnTo>
                  <a:pt x="76198" y="1419225"/>
                </a:lnTo>
                <a:cubicBezTo>
                  <a:pt x="34115" y="1419225"/>
                  <a:pt x="0" y="1385110"/>
                  <a:pt x="0" y="1343027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B07C6B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09600" y="5388769"/>
            <a:ext cx="57150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думал, вы сейчас начнете учить жить. А вы просто рядом сели. Это было необычно».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9600" y="6122194"/>
            <a:ext cx="5695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— Так я перестала быть «советником» и стала просто Олей</a:t>
            </a:r>
            <a:endParaRPr lang="en-US" sz="1600" dirty="0"/>
          </a:p>
        </p:txBody>
      </p:sp>
      <p:pic>
        <p:nvPicPr>
          <p:cNvPr id="13" name="Image 0" descr="https://kimi-web-img.moonshot.cn/img/www.shutterstock.com/643f119da5292ce8150a47a174fd413f9ebf7b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666750"/>
            <a:ext cx="4972050" cy="5524500"/>
          </a:xfrm>
          <a:prstGeom prst="roundRect">
            <a:avLst>
              <a:gd name="adj" fmla="val 3065"/>
            </a:avLst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istockphoto.com/48b7f5f6293ff957114b128780916771f88c01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66750"/>
            <a:ext cx="4419600" cy="5524500"/>
          </a:xfrm>
          <a:prstGeom prst="roundRect">
            <a:avLst>
              <a:gd name="adj" fmla="val 3448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381000" y="666750"/>
            <a:ext cx="4419600" cy="5524500"/>
          </a:xfrm>
          <a:custGeom>
            <a:avLst/>
            <a:gdLst/>
            <a:ahLst/>
            <a:cxnLst/>
            <a:rect l="l" t="t" r="r" b="b"/>
            <a:pathLst>
              <a:path w="4419600" h="5524500">
                <a:moveTo>
                  <a:pt x="0" y="0"/>
                </a:moveTo>
                <a:lnTo>
                  <a:pt x="4419600" y="0"/>
                </a:lnTo>
                <a:lnTo>
                  <a:pt x="4419600" y="5524500"/>
                </a:lnTo>
                <a:lnTo>
                  <a:pt x="0" y="55245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4E45">
                  <a:alpha val="6000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609600" y="5276850"/>
            <a:ext cx="41052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8F5F2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«Тихий»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09600" y="5695950"/>
            <a:ext cx="4048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Мальчик из угла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181600" y="445294"/>
            <a:ext cx="6705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kern="0" spc="120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ИСТОРИЯ ПЕРВАЯ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181600" y="750094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«Тихий»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181600" y="1512094"/>
            <a:ext cx="67246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Мальчик, который всегда сидел в углу, молчал, ни с кем не общался. В </a:t>
            </a:r>
            <a:r>
              <a:rPr lang="en-US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школе</a:t>
            </a:r>
            <a:r>
              <a:rPr lang="ru-RU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en-US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ru-RU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</a:t>
            </a:r>
            <a:r>
              <a:rPr lang="en-US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</a:t>
            </a:r>
            <a:r>
              <a:rPr lang="ru-RU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</a:t>
            </a:r>
            <a:r>
              <a:rPr lang="en-US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 </a:t>
            </a:r>
            <a:r>
              <a:rPr lang="ru-RU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игнорировали</a:t>
            </a:r>
            <a:r>
              <a:rPr lang="en-US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классе считали странным.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181600" y="2359819"/>
            <a:ext cx="6629400" cy="2371725"/>
          </a:xfrm>
          <a:custGeom>
            <a:avLst/>
            <a:gdLst/>
            <a:ahLst/>
            <a:cxnLst/>
            <a:rect l="l" t="t" r="r" b="b"/>
            <a:pathLst>
              <a:path w="6629400" h="2371725">
                <a:moveTo>
                  <a:pt x="76204" y="0"/>
                </a:moveTo>
                <a:lnTo>
                  <a:pt x="6553196" y="0"/>
                </a:lnTo>
                <a:cubicBezTo>
                  <a:pt x="6595283" y="0"/>
                  <a:pt x="6629400" y="34117"/>
                  <a:pt x="6629400" y="76204"/>
                </a:cubicBezTo>
                <a:lnTo>
                  <a:pt x="6629400" y="2295521"/>
                </a:lnTo>
                <a:cubicBezTo>
                  <a:pt x="6629400" y="2337608"/>
                  <a:pt x="6595283" y="2371725"/>
                  <a:pt x="6553196" y="2371725"/>
                </a:cubicBezTo>
                <a:lnTo>
                  <a:pt x="76204" y="2371725"/>
                </a:lnTo>
                <a:cubicBezTo>
                  <a:pt x="34117" y="2371725"/>
                  <a:pt x="0" y="2337608"/>
                  <a:pt x="0" y="22955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C9A87C">
              <a:alpha val="14902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5410200" y="2588419"/>
            <a:ext cx="62579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Тема:</a:t>
            </a:r>
            <a:r>
              <a:rPr lang="en-US" sz="135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«Сила и слабость». И вдруг он поднимает руку. Весь зал замер — от неожиданности.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410200" y="3259931"/>
            <a:ext cx="6267450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«Сила — это не когда ты бьешь. Сила — это когда ты можешь промолчать, когда тебя задевают, потому что внутри тебя есть опора. </a:t>
            </a: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 у меня нет опоры. Поэтому я молчу не потому что сильный, а потому что слабый. Но я хочу научиться»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5181600" y="495538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13" name="Shape 10"/>
          <p:cNvSpPr/>
          <p:nvPr/>
        </p:nvSpPr>
        <p:spPr>
          <a:xfrm>
            <a:off x="5372100" y="514588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53591" y="3572"/>
                </a:moveTo>
                <a:lnTo>
                  <a:pt x="153591" y="32147"/>
                </a:lnTo>
                <a:cubicBezTo>
                  <a:pt x="153591" y="38085"/>
                  <a:pt x="148813" y="42863"/>
                  <a:pt x="142875" y="42863"/>
                </a:cubicBezTo>
                <a:cubicBezTo>
                  <a:pt x="136937" y="42863"/>
                  <a:pt x="132159" y="38085"/>
                  <a:pt x="132159" y="32147"/>
                </a:cubicBezTo>
                <a:lnTo>
                  <a:pt x="132159" y="3572"/>
                </a:lnTo>
                <a:cubicBezTo>
                  <a:pt x="132159" y="-2366"/>
                  <a:pt x="136937" y="-7144"/>
                  <a:pt x="142875" y="-7144"/>
                </a:cubicBezTo>
                <a:cubicBezTo>
                  <a:pt x="148813" y="-7144"/>
                  <a:pt x="153591" y="-2366"/>
                  <a:pt x="153591" y="3572"/>
                </a:cubicBezTo>
                <a:close/>
                <a:moveTo>
                  <a:pt x="98227" y="4777"/>
                </a:moveTo>
                <a:lnTo>
                  <a:pt x="112514" y="26209"/>
                </a:lnTo>
                <a:cubicBezTo>
                  <a:pt x="115818" y="31120"/>
                  <a:pt x="114479" y="37773"/>
                  <a:pt x="109523" y="41077"/>
                </a:cubicBezTo>
                <a:cubicBezTo>
                  <a:pt x="104567" y="44381"/>
                  <a:pt x="97959" y="43041"/>
                  <a:pt x="94655" y="38085"/>
                </a:cubicBezTo>
                <a:lnTo>
                  <a:pt x="80367" y="16654"/>
                </a:lnTo>
                <a:cubicBezTo>
                  <a:pt x="77063" y="11743"/>
                  <a:pt x="78403" y="5090"/>
                  <a:pt x="83359" y="1786"/>
                </a:cubicBezTo>
                <a:cubicBezTo>
                  <a:pt x="88315" y="-1518"/>
                  <a:pt x="94923" y="-134"/>
                  <a:pt x="98227" y="4777"/>
                </a:cubicBezTo>
                <a:close/>
                <a:moveTo>
                  <a:pt x="60275" y="53132"/>
                </a:moveTo>
                <a:cubicBezTo>
                  <a:pt x="64472" y="48935"/>
                  <a:pt x="71259" y="48935"/>
                  <a:pt x="75411" y="53132"/>
                </a:cubicBezTo>
                <a:lnTo>
                  <a:pt x="130686" y="108362"/>
                </a:lnTo>
                <a:cubicBezTo>
                  <a:pt x="135195" y="112871"/>
                  <a:pt x="142875" y="109657"/>
                  <a:pt x="142875" y="103316"/>
                </a:cubicBezTo>
                <a:lnTo>
                  <a:pt x="142875" y="85725"/>
                </a:lnTo>
                <a:cubicBezTo>
                  <a:pt x="142875" y="77822"/>
                  <a:pt x="149260" y="71437"/>
                  <a:pt x="157163" y="71437"/>
                </a:cubicBezTo>
                <a:cubicBezTo>
                  <a:pt x="165065" y="71437"/>
                  <a:pt x="171450" y="77822"/>
                  <a:pt x="171450" y="85725"/>
                </a:cubicBezTo>
                <a:lnTo>
                  <a:pt x="171450" y="154305"/>
                </a:lnTo>
                <a:cubicBezTo>
                  <a:pt x="171450" y="179799"/>
                  <a:pt x="158055" y="203418"/>
                  <a:pt x="136222" y="216545"/>
                </a:cubicBezTo>
                <a:cubicBezTo>
                  <a:pt x="107647" y="233690"/>
                  <a:pt x="71125" y="229180"/>
                  <a:pt x="47595" y="205651"/>
                </a:cubicBezTo>
                <a:lnTo>
                  <a:pt x="3125" y="161181"/>
                </a:lnTo>
                <a:cubicBezTo>
                  <a:pt x="-1072" y="156984"/>
                  <a:pt x="-1072" y="150197"/>
                  <a:pt x="3125" y="146045"/>
                </a:cubicBezTo>
                <a:cubicBezTo>
                  <a:pt x="7322" y="141893"/>
                  <a:pt x="14109" y="141848"/>
                  <a:pt x="18261" y="146045"/>
                </a:cubicBezTo>
                <a:lnTo>
                  <a:pt x="41925" y="169709"/>
                </a:lnTo>
                <a:cubicBezTo>
                  <a:pt x="44648" y="172432"/>
                  <a:pt x="49069" y="172432"/>
                  <a:pt x="51792" y="169709"/>
                </a:cubicBezTo>
                <a:cubicBezTo>
                  <a:pt x="54516" y="166985"/>
                  <a:pt x="54516" y="162565"/>
                  <a:pt x="51792" y="159841"/>
                </a:cubicBezTo>
                <a:lnTo>
                  <a:pt x="10269" y="118318"/>
                </a:lnTo>
                <a:cubicBezTo>
                  <a:pt x="6072" y="114121"/>
                  <a:pt x="6072" y="107335"/>
                  <a:pt x="10269" y="103183"/>
                </a:cubicBezTo>
                <a:cubicBezTo>
                  <a:pt x="14466" y="99030"/>
                  <a:pt x="21253" y="98986"/>
                  <a:pt x="25405" y="103183"/>
                </a:cubicBezTo>
                <a:lnTo>
                  <a:pt x="66928" y="144706"/>
                </a:lnTo>
                <a:cubicBezTo>
                  <a:pt x="69652" y="147429"/>
                  <a:pt x="74072" y="147429"/>
                  <a:pt x="76795" y="144706"/>
                </a:cubicBezTo>
                <a:cubicBezTo>
                  <a:pt x="79519" y="141982"/>
                  <a:pt x="79519" y="137562"/>
                  <a:pt x="76795" y="134838"/>
                </a:cubicBezTo>
                <a:lnTo>
                  <a:pt x="24557" y="82600"/>
                </a:lnTo>
                <a:cubicBezTo>
                  <a:pt x="20360" y="78403"/>
                  <a:pt x="20360" y="71616"/>
                  <a:pt x="24557" y="67464"/>
                </a:cubicBezTo>
                <a:cubicBezTo>
                  <a:pt x="28754" y="63311"/>
                  <a:pt x="35540" y="63267"/>
                  <a:pt x="39692" y="67464"/>
                </a:cubicBezTo>
                <a:lnTo>
                  <a:pt x="91931" y="119702"/>
                </a:lnTo>
                <a:cubicBezTo>
                  <a:pt x="94655" y="122426"/>
                  <a:pt x="99075" y="122426"/>
                  <a:pt x="101798" y="119702"/>
                </a:cubicBezTo>
                <a:cubicBezTo>
                  <a:pt x="104522" y="116979"/>
                  <a:pt x="104522" y="112559"/>
                  <a:pt x="101798" y="109835"/>
                </a:cubicBezTo>
                <a:lnTo>
                  <a:pt x="60275" y="68312"/>
                </a:lnTo>
                <a:cubicBezTo>
                  <a:pt x="56078" y="64115"/>
                  <a:pt x="56078" y="57329"/>
                  <a:pt x="60275" y="53176"/>
                </a:cubicBezTo>
                <a:close/>
                <a:moveTo>
                  <a:pt x="193372" y="216500"/>
                </a:moveTo>
                <a:cubicBezTo>
                  <a:pt x="182567" y="222974"/>
                  <a:pt x="170646" y="226368"/>
                  <a:pt x="158681" y="226814"/>
                </a:cubicBezTo>
                <a:cubicBezTo>
                  <a:pt x="180156" y="209133"/>
                  <a:pt x="192881" y="182612"/>
                  <a:pt x="192881" y="154305"/>
                </a:cubicBezTo>
                <a:lnTo>
                  <a:pt x="192881" y="110505"/>
                </a:lnTo>
                <a:cubicBezTo>
                  <a:pt x="196542" y="110460"/>
                  <a:pt x="200025" y="107647"/>
                  <a:pt x="200025" y="103361"/>
                </a:cubicBezTo>
                <a:lnTo>
                  <a:pt x="200025" y="85770"/>
                </a:lnTo>
                <a:cubicBezTo>
                  <a:pt x="200025" y="77867"/>
                  <a:pt x="206410" y="71482"/>
                  <a:pt x="214313" y="71482"/>
                </a:cubicBezTo>
                <a:cubicBezTo>
                  <a:pt x="222215" y="71482"/>
                  <a:pt x="228600" y="77867"/>
                  <a:pt x="228600" y="85770"/>
                </a:cubicBezTo>
                <a:lnTo>
                  <a:pt x="228600" y="154350"/>
                </a:lnTo>
                <a:cubicBezTo>
                  <a:pt x="228600" y="179844"/>
                  <a:pt x="215205" y="203463"/>
                  <a:pt x="193372" y="216590"/>
                </a:cubicBezTo>
                <a:close/>
                <a:moveTo>
                  <a:pt x="202391" y="1786"/>
                </a:moveTo>
                <a:cubicBezTo>
                  <a:pt x="207303" y="5090"/>
                  <a:pt x="208642" y="11743"/>
                  <a:pt x="205383" y="16654"/>
                </a:cubicBezTo>
                <a:lnTo>
                  <a:pt x="191095" y="38085"/>
                </a:lnTo>
                <a:cubicBezTo>
                  <a:pt x="187791" y="42996"/>
                  <a:pt x="181139" y="44336"/>
                  <a:pt x="176227" y="41077"/>
                </a:cubicBezTo>
                <a:cubicBezTo>
                  <a:pt x="171316" y="37817"/>
                  <a:pt x="169977" y="31120"/>
                  <a:pt x="173236" y="26209"/>
                </a:cubicBezTo>
                <a:lnTo>
                  <a:pt x="187523" y="4777"/>
                </a:lnTo>
                <a:cubicBezTo>
                  <a:pt x="190827" y="-134"/>
                  <a:pt x="197480" y="-1473"/>
                  <a:pt x="202391" y="1786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14" name="Text 11"/>
          <p:cNvSpPr/>
          <p:nvPr/>
        </p:nvSpPr>
        <p:spPr>
          <a:xfrm>
            <a:off x="5943600" y="4993481"/>
            <a:ext cx="5067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Тишина была такая, что слышно было, как муха летит.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5943600" y="5260181"/>
            <a:ext cx="505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 потом весь зал встал и зааплодировал.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5200650" y="5793581"/>
            <a:ext cx="38100" cy="619125"/>
          </a:xfrm>
          <a:custGeom>
            <a:avLst/>
            <a:gdLst/>
            <a:ahLst/>
            <a:cxnLst/>
            <a:rect l="l" t="t" r="r" b="b"/>
            <a:pathLst>
              <a:path w="38100" h="619125">
                <a:moveTo>
                  <a:pt x="0" y="0"/>
                </a:moveTo>
                <a:lnTo>
                  <a:pt x="38100" y="0"/>
                </a:lnTo>
                <a:lnTo>
                  <a:pt x="38100" y="619125"/>
                </a:lnTo>
                <a:lnTo>
                  <a:pt x="0" y="619125"/>
                </a:lnTo>
                <a:lnTo>
                  <a:pt x="0" y="0"/>
                </a:lnTo>
                <a:close/>
              </a:path>
            </a:pathLst>
          </a:custGeom>
          <a:solidFill>
            <a:srgbClr val="8A9A8C"/>
          </a:solidFill>
          <a:ln/>
        </p:spPr>
      </p:sp>
      <p:sp>
        <p:nvSpPr>
          <p:cNvPr id="17" name="Text 14"/>
          <p:cNvSpPr/>
          <p:nvPr/>
        </p:nvSpPr>
        <p:spPr>
          <a:xfrm>
            <a:off x="5448300" y="5793581"/>
            <a:ext cx="64579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 следующий день его перестали трогать.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Он заработал авторитет не кулаками, а смелостью быть честным.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kern="0" spc="120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ИСТОРИЯ ВТОРАЯ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«Агрессор»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647825"/>
            <a:ext cx="56578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Лидер класса, гроза учителей.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Девятиклассник, который срывал уроки, хамил, доводил учителей до слез.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2381250"/>
            <a:ext cx="5648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клуб пришел, как потом сказал, «поржать и поспорить».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2838450"/>
            <a:ext cx="5562600" cy="1362075"/>
          </a:xfrm>
          <a:custGeom>
            <a:avLst/>
            <a:gdLst/>
            <a:ahLst/>
            <a:cxnLst/>
            <a:rect l="l" t="t" r="r" b="b"/>
            <a:pathLst>
              <a:path w="5562600" h="1362075">
                <a:moveTo>
                  <a:pt x="76194" y="0"/>
                </a:moveTo>
                <a:lnTo>
                  <a:pt x="5486406" y="0"/>
                </a:lnTo>
                <a:cubicBezTo>
                  <a:pt x="5528487" y="0"/>
                  <a:pt x="5562600" y="34113"/>
                  <a:pt x="5562600" y="76194"/>
                </a:cubicBezTo>
                <a:lnTo>
                  <a:pt x="5562600" y="1285881"/>
                </a:lnTo>
                <a:cubicBezTo>
                  <a:pt x="5562600" y="1327962"/>
                  <a:pt x="5528487" y="1362075"/>
                  <a:pt x="5486406" y="1362075"/>
                </a:cubicBezTo>
                <a:lnTo>
                  <a:pt x="76194" y="1362075"/>
                </a:lnTo>
                <a:cubicBezTo>
                  <a:pt x="34113" y="1362075"/>
                  <a:pt x="0" y="1327962"/>
                  <a:pt x="0" y="1285881"/>
                </a:cubicBezTo>
                <a:lnTo>
                  <a:pt x="0" y="76194"/>
                </a:lnTo>
                <a:cubicBezTo>
                  <a:pt x="0" y="34142"/>
                  <a:pt x="34142" y="0"/>
                  <a:pt x="76194" y="0"/>
                </a:cubicBezTo>
                <a:close/>
              </a:path>
            </a:pathLst>
          </a:custGeom>
          <a:solidFill>
            <a:srgbClr val="B07C6B">
              <a:alpha val="10196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571500" y="3028950"/>
            <a:ext cx="52673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Тема:</a:t>
            </a:r>
            <a:r>
              <a:rPr lang="en-US" sz="135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про родителей. Он начал с агрессии: «Предки достали, лезут не в свое дело».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3700463"/>
            <a:ext cx="52768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Я спросила: «А </a:t>
            </a:r>
            <a:r>
              <a:rPr lang="ru-RU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</a:t>
            </a:r>
            <a:r>
              <a:rPr lang="en-US" sz="1500" dirty="0" smtClean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именно лезут?»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00050" y="4391025"/>
            <a:ext cx="38100" cy="1314450"/>
          </a:xfrm>
          <a:custGeom>
            <a:avLst/>
            <a:gdLst/>
            <a:ahLst/>
            <a:cxnLst/>
            <a:rect l="l" t="t" r="r" b="b"/>
            <a:pathLst>
              <a:path w="38100" h="1314450">
                <a:moveTo>
                  <a:pt x="0" y="0"/>
                </a:moveTo>
                <a:lnTo>
                  <a:pt x="38100" y="0"/>
                </a:lnTo>
                <a:lnTo>
                  <a:pt x="38100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0" name="Text 8"/>
          <p:cNvSpPr/>
          <p:nvPr/>
        </p:nvSpPr>
        <p:spPr>
          <a:xfrm>
            <a:off x="647700" y="4391025"/>
            <a:ext cx="539115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 тут выяснилось: </a:t>
            </a: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его папа ушел из семьи, мама работает сутками, он один за младшую сестру отвечает. А ему 15.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47700" y="5434013"/>
            <a:ext cx="5381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Он злится не на учителей — </a:t>
            </a:r>
            <a:r>
              <a:rPr lang="en-US" sz="135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он злится на жизнь</a:t>
            </a:r>
            <a:r>
              <a:rPr lang="en-US" sz="135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81000" y="5891213"/>
            <a:ext cx="56578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Мы не давали советов. Мы просто слушали.</a:t>
            </a:r>
            <a:endParaRPr lang="en-US" sz="1600" dirty="0"/>
          </a:p>
        </p:txBody>
      </p:sp>
      <p:pic>
        <p:nvPicPr>
          <p:cNvPr id="13" name="Image 0" descr="https://kimi-web-img.moonshot.cn/img/media.istockphoto.com/b6ff18472f0f500419a2c37a3480fcfe074a2e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371600"/>
            <a:ext cx="5562600" cy="2533650"/>
          </a:xfrm>
          <a:prstGeom prst="roundRect">
            <a:avLst>
              <a:gd name="adj" fmla="val 6015"/>
            </a:avLst>
          </a:prstGeom>
        </p:spPr>
      </p:pic>
      <p:sp>
        <p:nvSpPr>
          <p:cNvPr id="14" name="Shape 11"/>
          <p:cNvSpPr/>
          <p:nvPr/>
        </p:nvSpPr>
        <p:spPr>
          <a:xfrm>
            <a:off x="6248400" y="4093369"/>
            <a:ext cx="5562600" cy="2381250"/>
          </a:xfrm>
          <a:custGeom>
            <a:avLst/>
            <a:gdLst/>
            <a:ahLst/>
            <a:cxnLst/>
            <a:rect l="l" t="t" r="r" b="b"/>
            <a:pathLst>
              <a:path w="5562600" h="2381250">
                <a:moveTo>
                  <a:pt x="76200" y="0"/>
                </a:moveTo>
                <a:lnTo>
                  <a:pt x="5486400" y="0"/>
                </a:lnTo>
                <a:cubicBezTo>
                  <a:pt x="5528456" y="0"/>
                  <a:pt x="5562600" y="34144"/>
                  <a:pt x="5562600" y="76200"/>
                </a:cubicBezTo>
                <a:lnTo>
                  <a:pt x="5562600" y="2305050"/>
                </a:lnTo>
                <a:cubicBezTo>
                  <a:pt x="5562600" y="2347106"/>
                  <a:pt x="5528456" y="2381250"/>
                  <a:pt x="5486400" y="2381250"/>
                </a:cubicBezTo>
                <a:lnTo>
                  <a:pt x="76200" y="2381250"/>
                </a:lnTo>
                <a:cubicBezTo>
                  <a:pt x="34144" y="2381250"/>
                  <a:pt x="0" y="2347106"/>
                  <a:pt x="0" y="23050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A9A8C">
              <a:alpha val="14902"/>
            </a:srgbClr>
          </a:solidFill>
          <a:ln/>
        </p:spPr>
      </p:sp>
      <p:sp>
        <p:nvSpPr>
          <p:cNvPr id="15" name="Shape 12"/>
          <p:cNvSpPr/>
          <p:nvPr/>
        </p:nvSpPr>
        <p:spPr>
          <a:xfrm>
            <a:off x="6477000" y="4321969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A9A8C"/>
          </a:solidFill>
          <a:ln/>
        </p:spPr>
      </p:sp>
      <p:sp>
        <p:nvSpPr>
          <p:cNvPr id="16" name="Shape 13"/>
          <p:cNvSpPr/>
          <p:nvPr/>
        </p:nvSpPr>
        <p:spPr>
          <a:xfrm>
            <a:off x="6636544" y="4493419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4031" y="11534"/>
                </a:moveTo>
                <a:cubicBezTo>
                  <a:pt x="98785" y="4279"/>
                  <a:pt x="90376" y="0"/>
                  <a:pt x="81446" y="0"/>
                </a:cubicBezTo>
                <a:cubicBezTo>
                  <a:pt x="66042" y="0"/>
                  <a:pt x="53578" y="12464"/>
                  <a:pt x="53578" y="27868"/>
                </a:cubicBezTo>
                <a:lnTo>
                  <a:pt x="53578" y="28761"/>
                </a:lnTo>
                <a:cubicBezTo>
                  <a:pt x="53578" y="52722"/>
                  <a:pt x="84088" y="78395"/>
                  <a:pt x="99045" y="89520"/>
                </a:cubicBezTo>
                <a:cubicBezTo>
                  <a:pt x="103882" y="93129"/>
                  <a:pt x="110393" y="93129"/>
                  <a:pt x="115230" y="89520"/>
                </a:cubicBezTo>
                <a:cubicBezTo>
                  <a:pt x="130187" y="78358"/>
                  <a:pt x="160697" y="52722"/>
                  <a:pt x="160697" y="28761"/>
                </a:cubicBezTo>
                <a:lnTo>
                  <a:pt x="160697" y="27868"/>
                </a:lnTo>
                <a:cubicBezTo>
                  <a:pt x="160697" y="12464"/>
                  <a:pt x="148233" y="0"/>
                  <a:pt x="132829" y="0"/>
                </a:cubicBezTo>
                <a:cubicBezTo>
                  <a:pt x="123899" y="0"/>
                  <a:pt x="115491" y="4279"/>
                  <a:pt x="110244" y="11534"/>
                </a:cubicBezTo>
                <a:lnTo>
                  <a:pt x="107156" y="15887"/>
                </a:lnTo>
                <a:lnTo>
                  <a:pt x="104031" y="11534"/>
                </a:lnTo>
                <a:close/>
                <a:moveTo>
                  <a:pt x="40667" y="127062"/>
                </a:moveTo>
                <a:lnTo>
                  <a:pt x="24817" y="142875"/>
                </a:lnTo>
                <a:lnTo>
                  <a:pt x="11906" y="142875"/>
                </a:lnTo>
                <a:cubicBezTo>
                  <a:pt x="5321" y="142875"/>
                  <a:pt x="0" y="148196"/>
                  <a:pt x="0" y="154781"/>
                </a:cubicBezTo>
                <a:lnTo>
                  <a:pt x="0" y="178594"/>
                </a:lnTo>
                <a:cubicBezTo>
                  <a:pt x="0" y="185179"/>
                  <a:pt x="5321" y="190500"/>
                  <a:pt x="11906" y="190500"/>
                </a:cubicBezTo>
                <a:lnTo>
                  <a:pt x="131155" y="190500"/>
                </a:lnTo>
                <a:cubicBezTo>
                  <a:pt x="141945" y="190500"/>
                  <a:pt x="152474" y="187040"/>
                  <a:pt x="161181" y="180640"/>
                </a:cubicBezTo>
                <a:lnTo>
                  <a:pt x="208285" y="145926"/>
                </a:lnTo>
                <a:cubicBezTo>
                  <a:pt x="214908" y="141052"/>
                  <a:pt x="216322" y="131750"/>
                  <a:pt x="211448" y="125127"/>
                </a:cubicBezTo>
                <a:cubicBezTo>
                  <a:pt x="206573" y="118504"/>
                  <a:pt x="197272" y="117091"/>
                  <a:pt x="190649" y="121965"/>
                </a:cubicBezTo>
                <a:lnTo>
                  <a:pt x="146075" y="154781"/>
                </a:lnTo>
                <a:lnTo>
                  <a:pt x="104180" y="154781"/>
                </a:lnTo>
                <a:cubicBezTo>
                  <a:pt x="99231" y="154781"/>
                  <a:pt x="95250" y="150800"/>
                  <a:pt x="95250" y="145852"/>
                </a:cubicBezTo>
                <a:cubicBezTo>
                  <a:pt x="95250" y="140903"/>
                  <a:pt x="99231" y="136922"/>
                  <a:pt x="104180" y="136922"/>
                </a:cubicBezTo>
                <a:lnTo>
                  <a:pt x="130969" y="136922"/>
                </a:lnTo>
                <a:cubicBezTo>
                  <a:pt x="137554" y="136922"/>
                  <a:pt x="142875" y="131601"/>
                  <a:pt x="142875" y="125016"/>
                </a:cubicBezTo>
                <a:cubicBezTo>
                  <a:pt x="142875" y="118430"/>
                  <a:pt x="137554" y="113109"/>
                  <a:pt x="130969" y="113109"/>
                </a:cubicBezTo>
                <a:lnTo>
                  <a:pt x="74340" y="113109"/>
                </a:lnTo>
                <a:cubicBezTo>
                  <a:pt x="61726" y="113109"/>
                  <a:pt x="49597" y="118132"/>
                  <a:pt x="40667" y="127062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17" name="Text 14"/>
          <p:cNvSpPr/>
          <p:nvPr/>
        </p:nvSpPr>
        <p:spPr>
          <a:xfrm>
            <a:off x="7162800" y="4321969"/>
            <a:ext cx="4505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Через месяц</a:t>
            </a:r>
            <a:r>
              <a:rPr lang="en-US" sz="135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он подошел ко мне сам: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7162800" y="4714875"/>
            <a:ext cx="45148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«Можно я буду следить за временем на встречах? А то некоторые много говорят».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162800" y="5448300"/>
            <a:ext cx="45053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Так он стал </a:t>
            </a:r>
            <a:r>
              <a:rPr lang="en-US" sz="135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волонтером-модератором</a:t>
            </a:r>
            <a:r>
              <a:rPr lang="en-US" sz="135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Теперь он самый строгий: «Твои две минуты вышли, закругляйся». </a:t>
            </a:r>
            <a:r>
              <a:rPr lang="en-US" sz="135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Его энергия нашла мирное русло.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4934" y="126446"/>
            <a:ext cx="5075563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8" kern="0" spc="112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ИСТОРИЯ ТРЕТЬЯ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08174" y="430358"/>
            <a:ext cx="5217537" cy="425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354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«Невидимая»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4934" y="928599"/>
            <a:ext cx="3126640" cy="2342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97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Девочка, которая хотела исчезнуть.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4934" y="1302166"/>
            <a:ext cx="5084437" cy="523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58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Пришла на тему про буллинг. Сидела, сжимала край кофты так, что пальцы побелели.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54934" y="1998726"/>
            <a:ext cx="4735681" cy="829660"/>
          </a:xfrm>
          <a:custGeom>
            <a:avLst/>
            <a:gdLst/>
            <a:ahLst/>
            <a:cxnLst/>
            <a:rect l="l" t="t" r="r" b="b"/>
            <a:pathLst>
              <a:path w="5004576" h="1011563">
                <a:moveTo>
                  <a:pt x="70992" y="0"/>
                </a:moveTo>
                <a:lnTo>
                  <a:pt x="4933585" y="0"/>
                </a:lnTo>
                <a:cubicBezTo>
                  <a:pt x="4972792" y="0"/>
                  <a:pt x="5004576" y="31784"/>
                  <a:pt x="5004576" y="70992"/>
                </a:cubicBezTo>
                <a:lnTo>
                  <a:pt x="5004576" y="940572"/>
                </a:lnTo>
                <a:cubicBezTo>
                  <a:pt x="5004576" y="979779"/>
                  <a:pt x="4972792" y="1011563"/>
                  <a:pt x="4933585" y="1011563"/>
                </a:cubicBezTo>
                <a:lnTo>
                  <a:pt x="70992" y="1011563"/>
                </a:lnTo>
                <a:cubicBezTo>
                  <a:pt x="31784" y="1011563"/>
                  <a:pt x="0" y="979779"/>
                  <a:pt x="0" y="940572"/>
                </a:cubicBezTo>
                <a:lnTo>
                  <a:pt x="0" y="70992"/>
                </a:lnTo>
                <a:cubicBezTo>
                  <a:pt x="0" y="31784"/>
                  <a:pt x="31784" y="0"/>
                  <a:pt x="70992" y="0"/>
                </a:cubicBezTo>
                <a:close/>
              </a:path>
            </a:pathLst>
          </a:custGeom>
          <a:solidFill>
            <a:srgbClr val="B07C6B">
              <a:alpha val="10196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532402" y="2176192"/>
            <a:ext cx="4738376" cy="292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97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Я спросила: «Хочешь сказать?»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32402" y="2571057"/>
            <a:ext cx="4729502" cy="257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58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Она помотала головой.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72681" y="2923773"/>
            <a:ext cx="35493" cy="656629"/>
          </a:xfrm>
          <a:custGeom>
            <a:avLst/>
            <a:gdLst/>
            <a:ahLst/>
            <a:cxnLst/>
            <a:rect l="l" t="t" r="r" b="b"/>
            <a:pathLst>
              <a:path w="35493" h="656629">
                <a:moveTo>
                  <a:pt x="0" y="0"/>
                </a:moveTo>
                <a:lnTo>
                  <a:pt x="35493" y="0"/>
                </a:lnTo>
                <a:lnTo>
                  <a:pt x="35493" y="656629"/>
                </a:lnTo>
                <a:lnTo>
                  <a:pt x="0" y="656629"/>
                </a:lnTo>
                <a:lnTo>
                  <a:pt x="0" y="0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0" name="Text 8"/>
          <p:cNvSpPr/>
          <p:nvPr/>
        </p:nvSpPr>
        <p:spPr>
          <a:xfrm>
            <a:off x="603389" y="2972577"/>
            <a:ext cx="3012507" cy="2342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97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 через неделю написала в личку: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32402" y="3323074"/>
            <a:ext cx="4835983" cy="257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58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не могу при всех. Можно вам одной расскажу?»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72681" y="3844384"/>
            <a:ext cx="5004576" cy="1237834"/>
          </a:xfrm>
          <a:custGeom>
            <a:avLst/>
            <a:gdLst/>
            <a:ahLst/>
            <a:cxnLst/>
            <a:rect l="l" t="t" r="r" b="b"/>
            <a:pathLst>
              <a:path w="5004576" h="1499598">
                <a:moveTo>
                  <a:pt x="70991" y="0"/>
                </a:moveTo>
                <a:lnTo>
                  <a:pt x="4933585" y="0"/>
                </a:lnTo>
                <a:cubicBezTo>
                  <a:pt x="4972793" y="0"/>
                  <a:pt x="5004576" y="31784"/>
                  <a:pt x="5004576" y="70991"/>
                </a:cubicBezTo>
                <a:lnTo>
                  <a:pt x="5004576" y="1428607"/>
                </a:lnTo>
                <a:cubicBezTo>
                  <a:pt x="5004576" y="1467815"/>
                  <a:pt x="4972793" y="1499598"/>
                  <a:pt x="4933585" y="1499598"/>
                </a:cubicBezTo>
                <a:lnTo>
                  <a:pt x="70991" y="1499598"/>
                </a:lnTo>
                <a:cubicBezTo>
                  <a:pt x="31784" y="1499598"/>
                  <a:pt x="0" y="1467815"/>
                  <a:pt x="0" y="1428607"/>
                </a:cubicBezTo>
                <a:lnTo>
                  <a:pt x="0" y="70991"/>
                </a:lnTo>
                <a:cubicBezTo>
                  <a:pt x="0" y="31810"/>
                  <a:pt x="31810" y="0"/>
                  <a:pt x="70991" y="0"/>
                </a:cubicBezTo>
                <a:close/>
              </a:path>
            </a:pathLst>
          </a:custGeom>
          <a:solidFill>
            <a:srgbClr val="C9A87C">
              <a:alpha val="14902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41276" y="3933118"/>
            <a:ext cx="4729502" cy="523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58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Мы встретились после уроков. Оказалось, </a:t>
            </a:r>
            <a:r>
              <a:rPr lang="en-US" sz="1258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её травили в прошлой школе так, что она хотела уйти из жизни</a:t>
            </a:r>
            <a:r>
              <a:rPr lang="en-US" sz="1258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14655" y="4558690"/>
            <a:ext cx="4729502" cy="523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58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Мы просто сидели и пили чай. Я не говорила «всё будет хорошо» — это пустые слова.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96909" y="5115493"/>
            <a:ext cx="496908" cy="496908"/>
          </a:xfrm>
          <a:custGeom>
            <a:avLst/>
            <a:gdLst/>
            <a:ahLst/>
            <a:cxnLst/>
            <a:rect l="l" t="t" r="r" b="b"/>
            <a:pathLst>
              <a:path w="496908" h="496908">
                <a:moveTo>
                  <a:pt x="248454" y="0"/>
                </a:moveTo>
                <a:lnTo>
                  <a:pt x="248454" y="0"/>
                </a:lnTo>
                <a:cubicBezTo>
                  <a:pt x="385580" y="0"/>
                  <a:pt x="496908" y="111329"/>
                  <a:pt x="496908" y="248454"/>
                </a:cubicBezTo>
                <a:lnTo>
                  <a:pt x="496908" y="248454"/>
                </a:lnTo>
                <a:cubicBezTo>
                  <a:pt x="496908" y="385580"/>
                  <a:pt x="385580" y="496908"/>
                  <a:pt x="248454" y="496908"/>
                </a:cubicBezTo>
                <a:lnTo>
                  <a:pt x="248454" y="496908"/>
                </a:lnTo>
                <a:cubicBezTo>
                  <a:pt x="111329" y="496908"/>
                  <a:pt x="0" y="385580"/>
                  <a:pt x="0" y="248454"/>
                </a:cubicBezTo>
                <a:lnTo>
                  <a:pt x="0" y="248454"/>
                </a:lnTo>
                <a:cubicBezTo>
                  <a:pt x="0" y="111329"/>
                  <a:pt x="111329" y="0"/>
                  <a:pt x="248454" y="0"/>
                </a:cubicBez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16" name="Shape 14"/>
          <p:cNvSpPr/>
          <p:nvPr/>
        </p:nvSpPr>
        <p:spPr>
          <a:xfrm>
            <a:off x="630009" y="5275213"/>
            <a:ext cx="177467" cy="177467"/>
          </a:xfrm>
          <a:custGeom>
            <a:avLst/>
            <a:gdLst/>
            <a:ahLst/>
            <a:cxnLst/>
            <a:rect l="l" t="t" r="r" b="b"/>
            <a:pathLst>
              <a:path w="177467" h="177467">
                <a:moveTo>
                  <a:pt x="83534" y="30190"/>
                </a:moveTo>
                <a:lnTo>
                  <a:pt x="88734" y="37365"/>
                </a:lnTo>
                <a:lnTo>
                  <a:pt x="93933" y="30190"/>
                </a:lnTo>
                <a:cubicBezTo>
                  <a:pt x="102598" y="18197"/>
                  <a:pt x="116532" y="11092"/>
                  <a:pt x="131333" y="11092"/>
                </a:cubicBezTo>
                <a:cubicBezTo>
                  <a:pt x="156809" y="11092"/>
                  <a:pt x="177467" y="31750"/>
                  <a:pt x="177467" y="57226"/>
                </a:cubicBezTo>
                <a:lnTo>
                  <a:pt x="177467" y="58127"/>
                </a:lnTo>
                <a:cubicBezTo>
                  <a:pt x="177467" y="97018"/>
                  <a:pt x="128976" y="142182"/>
                  <a:pt x="103673" y="161488"/>
                </a:cubicBezTo>
                <a:cubicBezTo>
                  <a:pt x="99375" y="164746"/>
                  <a:pt x="94106" y="166376"/>
                  <a:pt x="88734" y="166376"/>
                </a:cubicBezTo>
                <a:cubicBezTo>
                  <a:pt x="83361" y="166376"/>
                  <a:pt x="78058" y="164781"/>
                  <a:pt x="73794" y="161488"/>
                </a:cubicBezTo>
                <a:cubicBezTo>
                  <a:pt x="48492" y="142182"/>
                  <a:pt x="0" y="97018"/>
                  <a:pt x="0" y="58127"/>
                </a:cubicBezTo>
                <a:lnTo>
                  <a:pt x="0" y="57226"/>
                </a:lnTo>
                <a:cubicBezTo>
                  <a:pt x="0" y="31750"/>
                  <a:pt x="20658" y="11092"/>
                  <a:pt x="46135" y="11092"/>
                </a:cubicBezTo>
                <a:cubicBezTo>
                  <a:pt x="60935" y="11092"/>
                  <a:pt x="74869" y="18197"/>
                  <a:pt x="83534" y="30190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17" name="Text 15"/>
          <p:cNvSpPr/>
          <p:nvPr/>
        </p:nvSpPr>
        <p:spPr>
          <a:xfrm>
            <a:off x="1292816" y="5221974"/>
            <a:ext cx="3797799" cy="248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7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Я сказала: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93817" y="5488174"/>
            <a:ext cx="3797799" cy="248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7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«Как больно. Ты справилась. Ты молодец».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08174" y="5714444"/>
            <a:ext cx="35493" cy="576769"/>
          </a:xfrm>
          <a:custGeom>
            <a:avLst/>
            <a:gdLst/>
            <a:ahLst/>
            <a:cxnLst/>
            <a:rect l="l" t="t" r="r" b="b"/>
            <a:pathLst>
              <a:path w="35493" h="576769">
                <a:moveTo>
                  <a:pt x="0" y="0"/>
                </a:moveTo>
                <a:lnTo>
                  <a:pt x="35493" y="0"/>
                </a:lnTo>
                <a:lnTo>
                  <a:pt x="35493" y="576769"/>
                </a:lnTo>
                <a:lnTo>
                  <a:pt x="0" y="576769"/>
                </a:lnTo>
                <a:lnTo>
                  <a:pt x="0" y="0"/>
                </a:lnTo>
                <a:close/>
              </a:path>
            </a:pathLst>
          </a:custGeom>
          <a:solidFill>
            <a:srgbClr val="8A9A8C"/>
          </a:solidFill>
          <a:ln/>
        </p:spPr>
      </p:sp>
      <p:sp>
        <p:nvSpPr>
          <p:cNvPr id="20" name="Text 18"/>
          <p:cNvSpPr/>
          <p:nvPr/>
        </p:nvSpPr>
        <p:spPr>
          <a:xfrm>
            <a:off x="630009" y="5792087"/>
            <a:ext cx="4844856" cy="5767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97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Она сейчас ходит на каждую встречу.</a:t>
            </a:r>
            <a:r>
              <a:rPr lang="en-US" sz="1397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Молчит пока. Но она приходит. </a:t>
            </a:r>
            <a:r>
              <a:rPr lang="en-US" sz="1397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 значит, ей здесь безопасно.</a:t>
            </a:r>
            <a:endParaRPr lang="en-US" sz="1600" dirty="0"/>
          </a:p>
        </p:txBody>
      </p:sp>
      <p:pic>
        <p:nvPicPr>
          <p:cNvPr id="21" name="Image 0" descr="https://kimi-web-img.moonshot.cn/img/images.stockcake.com/51012992bc497960954325ab01a0c2ce0a298f92.jpg"/>
          <p:cNvPicPr>
            <a:picLocks noChangeAspect="1"/>
          </p:cNvPicPr>
          <p:nvPr/>
        </p:nvPicPr>
        <p:blipFill>
          <a:blip r:embed="rId3"/>
          <a:srcRect t="7971" b="7971"/>
          <a:stretch/>
        </p:blipFill>
        <p:spPr>
          <a:xfrm>
            <a:off x="5717995" y="856279"/>
            <a:ext cx="6122620" cy="5146550"/>
          </a:xfrm>
          <a:prstGeom prst="roundRect">
            <a:avLst>
              <a:gd name="adj" fmla="val 2759"/>
            </a:avLst>
          </a:prstGeom>
        </p:spPr>
      </p:pic>
      <p:sp>
        <p:nvSpPr>
          <p:cNvPr id="22" name="Shape 19"/>
          <p:cNvSpPr/>
          <p:nvPr/>
        </p:nvSpPr>
        <p:spPr>
          <a:xfrm>
            <a:off x="5717995" y="856279"/>
            <a:ext cx="6122620" cy="5146550"/>
          </a:xfrm>
          <a:custGeom>
            <a:avLst/>
            <a:gdLst/>
            <a:ahLst/>
            <a:cxnLst/>
            <a:rect l="l" t="t" r="r" b="b"/>
            <a:pathLst>
              <a:path w="6122620" h="5146550">
                <a:moveTo>
                  <a:pt x="0" y="0"/>
                </a:moveTo>
                <a:lnTo>
                  <a:pt x="6122620" y="0"/>
                </a:lnTo>
                <a:lnTo>
                  <a:pt x="6122620" y="5146550"/>
                </a:lnTo>
                <a:lnTo>
                  <a:pt x="0" y="51465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4E45">
                  <a:alpha val="70000"/>
                </a:srgbClr>
              </a:gs>
              <a:gs pos="6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</a:gradFill>
          <a:ln/>
        </p:spPr>
      </p:sp>
      <p:sp>
        <p:nvSpPr>
          <p:cNvPr id="23" name="Text 20"/>
          <p:cNvSpPr/>
          <p:nvPr/>
        </p:nvSpPr>
        <p:spPr>
          <a:xfrm>
            <a:off x="6001943" y="5009013"/>
            <a:ext cx="5714445" cy="354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15" b="1" dirty="0">
                <a:solidFill>
                  <a:srgbClr val="F8F5F2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«Невидимая»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001943" y="5470428"/>
            <a:ext cx="5643459" cy="248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7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Девочка, которая хотела исчезнуть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29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kern="0" spc="120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МОЯ РАБОТА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2667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Что я делаю на встречах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3375" y="12954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Люди спрашивают: а ты там работаешь или просто сидишь? Я честно отвечаю: </a:t>
            </a: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работаю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Только работа эта невидимая.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866900"/>
            <a:ext cx="5600700" cy="2343150"/>
          </a:xfrm>
          <a:custGeom>
            <a:avLst/>
            <a:gdLst/>
            <a:ahLst/>
            <a:cxnLst/>
            <a:rect l="l" t="t" r="r" b="b"/>
            <a:pathLst>
              <a:path w="5600700" h="2343150">
                <a:moveTo>
                  <a:pt x="152398" y="0"/>
                </a:moveTo>
                <a:lnTo>
                  <a:pt x="5448302" y="0"/>
                </a:lnTo>
                <a:cubicBezTo>
                  <a:pt x="5532469" y="0"/>
                  <a:pt x="5600700" y="68231"/>
                  <a:pt x="5600700" y="152398"/>
                </a:cubicBezTo>
                <a:lnTo>
                  <a:pt x="5600700" y="2190752"/>
                </a:lnTo>
                <a:cubicBezTo>
                  <a:pt x="5600700" y="2274919"/>
                  <a:pt x="5532469" y="2343150"/>
                  <a:pt x="5448302" y="2343150"/>
                </a:cubicBezTo>
                <a:lnTo>
                  <a:pt x="152398" y="2343150"/>
                </a:lnTo>
                <a:cubicBezTo>
                  <a:pt x="68231" y="2343150"/>
                  <a:pt x="0" y="2274919"/>
                  <a:pt x="0" y="2190752"/>
                </a:cubicBezTo>
                <a:lnTo>
                  <a:pt x="0" y="152398"/>
                </a:lnTo>
                <a:cubicBezTo>
                  <a:pt x="0" y="68287"/>
                  <a:pt x="68287" y="0"/>
                  <a:pt x="152398" y="0"/>
                </a:cubicBezTo>
                <a:close/>
              </a:path>
            </a:pathLst>
          </a:custGeom>
          <a:solidFill>
            <a:srgbClr val="B07C6B">
              <a:alpha val="1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685800" y="21717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7" name="Shape 5"/>
          <p:cNvSpPr/>
          <p:nvPr/>
        </p:nvSpPr>
        <p:spPr>
          <a:xfrm>
            <a:off x="876300" y="2362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69485" y="134"/>
                </a:moveTo>
                <a:cubicBezTo>
                  <a:pt x="165512" y="670"/>
                  <a:pt x="161806" y="2902"/>
                  <a:pt x="159484" y="6429"/>
                </a:cubicBezTo>
                <a:cubicBezTo>
                  <a:pt x="156448" y="11073"/>
                  <a:pt x="156359" y="17190"/>
                  <a:pt x="159306" y="21878"/>
                </a:cubicBezTo>
                <a:cubicBezTo>
                  <a:pt x="161806" y="25851"/>
                  <a:pt x="166226" y="27548"/>
                  <a:pt x="169932" y="30138"/>
                </a:cubicBezTo>
                <a:cubicBezTo>
                  <a:pt x="173281" y="32459"/>
                  <a:pt x="177790" y="36031"/>
                  <a:pt x="182300" y="40943"/>
                </a:cubicBezTo>
                <a:cubicBezTo>
                  <a:pt x="191229" y="50631"/>
                  <a:pt x="199936" y="65187"/>
                  <a:pt x="199936" y="85725"/>
                </a:cubicBezTo>
                <a:cubicBezTo>
                  <a:pt x="199936" y="93628"/>
                  <a:pt x="206320" y="100013"/>
                  <a:pt x="214223" y="100013"/>
                </a:cubicBezTo>
                <a:cubicBezTo>
                  <a:pt x="222126" y="100013"/>
                  <a:pt x="228511" y="93628"/>
                  <a:pt x="228511" y="85725"/>
                </a:cubicBezTo>
                <a:cubicBezTo>
                  <a:pt x="228511" y="56257"/>
                  <a:pt x="215786" y="35094"/>
                  <a:pt x="203284" y="21565"/>
                </a:cubicBezTo>
                <a:cubicBezTo>
                  <a:pt x="197078" y="14823"/>
                  <a:pt x="190872" y="9912"/>
                  <a:pt x="186184" y="6697"/>
                </a:cubicBezTo>
                <a:cubicBezTo>
                  <a:pt x="181273" y="3304"/>
                  <a:pt x="175692" y="-714"/>
                  <a:pt x="169396" y="134"/>
                </a:cubicBezTo>
                <a:close/>
                <a:moveTo>
                  <a:pt x="107156" y="57150"/>
                </a:moveTo>
                <a:cubicBezTo>
                  <a:pt x="81439" y="57150"/>
                  <a:pt x="60231" y="76617"/>
                  <a:pt x="57463" y="101575"/>
                </a:cubicBezTo>
                <a:cubicBezTo>
                  <a:pt x="56614" y="109433"/>
                  <a:pt x="49515" y="115059"/>
                  <a:pt x="41702" y="114211"/>
                </a:cubicBezTo>
                <a:cubicBezTo>
                  <a:pt x="33888" y="113362"/>
                  <a:pt x="28218" y="106263"/>
                  <a:pt x="29066" y="98450"/>
                </a:cubicBezTo>
                <a:cubicBezTo>
                  <a:pt x="33397" y="59159"/>
                  <a:pt x="66705" y="28575"/>
                  <a:pt x="107156" y="28575"/>
                </a:cubicBezTo>
                <a:cubicBezTo>
                  <a:pt x="150555" y="28575"/>
                  <a:pt x="185738" y="63758"/>
                  <a:pt x="185738" y="107156"/>
                </a:cubicBezTo>
                <a:cubicBezTo>
                  <a:pt x="185738" y="127695"/>
                  <a:pt x="177835" y="146402"/>
                  <a:pt x="164931" y="160422"/>
                </a:cubicBezTo>
                <a:cubicBezTo>
                  <a:pt x="159574" y="166226"/>
                  <a:pt x="157163" y="171495"/>
                  <a:pt x="157163" y="175915"/>
                </a:cubicBezTo>
                <a:lnTo>
                  <a:pt x="157163" y="178638"/>
                </a:lnTo>
                <a:cubicBezTo>
                  <a:pt x="157163" y="206276"/>
                  <a:pt x="134794" y="228645"/>
                  <a:pt x="107156" y="228645"/>
                </a:cubicBezTo>
                <a:cubicBezTo>
                  <a:pt x="99253" y="228645"/>
                  <a:pt x="92869" y="222260"/>
                  <a:pt x="92869" y="214357"/>
                </a:cubicBezTo>
                <a:cubicBezTo>
                  <a:pt x="92869" y="206454"/>
                  <a:pt x="99253" y="200070"/>
                  <a:pt x="107156" y="200070"/>
                </a:cubicBezTo>
                <a:cubicBezTo>
                  <a:pt x="118988" y="200070"/>
                  <a:pt x="128588" y="190470"/>
                  <a:pt x="128588" y="178638"/>
                </a:cubicBezTo>
                <a:lnTo>
                  <a:pt x="128588" y="175915"/>
                </a:lnTo>
                <a:cubicBezTo>
                  <a:pt x="128588" y="161226"/>
                  <a:pt x="136356" y="149304"/>
                  <a:pt x="143947" y="141089"/>
                </a:cubicBezTo>
                <a:cubicBezTo>
                  <a:pt x="152162" y="132159"/>
                  <a:pt x="157163" y="120283"/>
                  <a:pt x="157163" y="107201"/>
                </a:cubicBezTo>
                <a:cubicBezTo>
                  <a:pt x="157163" y="79564"/>
                  <a:pt x="134794" y="57195"/>
                  <a:pt x="107156" y="57195"/>
                </a:cubicBezTo>
                <a:close/>
                <a:moveTo>
                  <a:pt x="0" y="214313"/>
                </a:moveTo>
                <a:cubicBezTo>
                  <a:pt x="0" y="206427"/>
                  <a:pt x="6402" y="200025"/>
                  <a:pt x="14287" y="200025"/>
                </a:cubicBezTo>
                <a:cubicBezTo>
                  <a:pt x="22173" y="200025"/>
                  <a:pt x="28575" y="206427"/>
                  <a:pt x="28575" y="214313"/>
                </a:cubicBezTo>
                <a:cubicBezTo>
                  <a:pt x="28575" y="222198"/>
                  <a:pt x="22173" y="228600"/>
                  <a:pt x="14288" y="228600"/>
                </a:cubicBezTo>
                <a:cubicBezTo>
                  <a:pt x="6402" y="228600"/>
                  <a:pt x="0" y="222198"/>
                  <a:pt x="0" y="214313"/>
                </a:cubicBezTo>
                <a:close/>
                <a:moveTo>
                  <a:pt x="71438" y="171450"/>
                </a:moveTo>
                <a:cubicBezTo>
                  <a:pt x="79323" y="171450"/>
                  <a:pt x="85725" y="165048"/>
                  <a:pt x="85725" y="157163"/>
                </a:cubicBezTo>
                <a:cubicBezTo>
                  <a:pt x="85725" y="149277"/>
                  <a:pt x="79323" y="142875"/>
                  <a:pt x="71438" y="142875"/>
                </a:cubicBezTo>
                <a:cubicBezTo>
                  <a:pt x="63552" y="142875"/>
                  <a:pt x="57150" y="149277"/>
                  <a:pt x="57150" y="157163"/>
                </a:cubicBezTo>
                <a:cubicBezTo>
                  <a:pt x="57150" y="165048"/>
                  <a:pt x="63552" y="171450"/>
                  <a:pt x="71438" y="171450"/>
                </a:cubicBezTo>
                <a:close/>
                <a:moveTo>
                  <a:pt x="38666" y="161359"/>
                </a:moveTo>
                <a:cubicBezTo>
                  <a:pt x="33084" y="155778"/>
                  <a:pt x="24021" y="155778"/>
                  <a:pt x="18440" y="161359"/>
                </a:cubicBezTo>
                <a:cubicBezTo>
                  <a:pt x="12859" y="166941"/>
                  <a:pt x="12859" y="176004"/>
                  <a:pt x="18440" y="181585"/>
                </a:cubicBezTo>
                <a:lnTo>
                  <a:pt x="47015" y="210160"/>
                </a:lnTo>
                <a:cubicBezTo>
                  <a:pt x="52596" y="215741"/>
                  <a:pt x="61659" y="215741"/>
                  <a:pt x="67241" y="210160"/>
                </a:cubicBezTo>
                <a:cubicBezTo>
                  <a:pt x="72822" y="204579"/>
                  <a:pt x="72822" y="195516"/>
                  <a:pt x="67241" y="189934"/>
                </a:cubicBezTo>
                <a:lnTo>
                  <a:pt x="38666" y="161359"/>
                </a:lnTo>
                <a:close/>
                <a:moveTo>
                  <a:pt x="107156" y="92869"/>
                </a:moveTo>
                <a:cubicBezTo>
                  <a:pt x="99253" y="92869"/>
                  <a:pt x="92869" y="99253"/>
                  <a:pt x="92869" y="107156"/>
                </a:cubicBezTo>
                <a:cubicBezTo>
                  <a:pt x="92869" y="113094"/>
                  <a:pt x="88091" y="117872"/>
                  <a:pt x="82153" y="117872"/>
                </a:cubicBezTo>
                <a:cubicBezTo>
                  <a:pt x="76215" y="117872"/>
                  <a:pt x="71438" y="113094"/>
                  <a:pt x="71438" y="107156"/>
                </a:cubicBezTo>
                <a:cubicBezTo>
                  <a:pt x="71438" y="87422"/>
                  <a:pt x="87422" y="71438"/>
                  <a:pt x="107156" y="71438"/>
                </a:cubicBezTo>
                <a:cubicBezTo>
                  <a:pt x="126891" y="71438"/>
                  <a:pt x="142875" y="87422"/>
                  <a:pt x="142875" y="107156"/>
                </a:cubicBezTo>
                <a:cubicBezTo>
                  <a:pt x="142875" y="113094"/>
                  <a:pt x="138098" y="117872"/>
                  <a:pt x="132159" y="117872"/>
                </a:cubicBezTo>
                <a:cubicBezTo>
                  <a:pt x="126221" y="117872"/>
                  <a:pt x="121444" y="113094"/>
                  <a:pt x="121444" y="107156"/>
                </a:cubicBezTo>
                <a:cubicBezTo>
                  <a:pt x="121444" y="99253"/>
                  <a:pt x="115059" y="92869"/>
                  <a:pt x="107156" y="92869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8" name="Text 6"/>
          <p:cNvSpPr/>
          <p:nvPr/>
        </p:nvSpPr>
        <p:spPr>
          <a:xfrm>
            <a:off x="1447800" y="2305050"/>
            <a:ext cx="1333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Я слушаю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85800" y="2971800"/>
            <a:ext cx="508635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киваю, а </a:t>
            </a: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реально слышу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что между слов. Слышу то, что не произносится вслух, но чувствуется в голосе, в паузах, в том, как человек смотрит в пол.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10300" y="1866900"/>
            <a:ext cx="5600700" cy="2343150"/>
          </a:xfrm>
          <a:custGeom>
            <a:avLst/>
            <a:gdLst/>
            <a:ahLst/>
            <a:cxnLst/>
            <a:rect l="l" t="t" r="r" b="b"/>
            <a:pathLst>
              <a:path w="5600700" h="2343150">
                <a:moveTo>
                  <a:pt x="152398" y="0"/>
                </a:moveTo>
                <a:lnTo>
                  <a:pt x="5448302" y="0"/>
                </a:lnTo>
                <a:cubicBezTo>
                  <a:pt x="5532469" y="0"/>
                  <a:pt x="5600700" y="68231"/>
                  <a:pt x="5600700" y="152398"/>
                </a:cubicBezTo>
                <a:lnTo>
                  <a:pt x="5600700" y="2190752"/>
                </a:lnTo>
                <a:cubicBezTo>
                  <a:pt x="5600700" y="2274919"/>
                  <a:pt x="5532469" y="2343150"/>
                  <a:pt x="5448302" y="2343150"/>
                </a:cubicBezTo>
                <a:lnTo>
                  <a:pt x="152398" y="2343150"/>
                </a:lnTo>
                <a:cubicBezTo>
                  <a:pt x="68231" y="2343150"/>
                  <a:pt x="0" y="2274919"/>
                  <a:pt x="0" y="2190752"/>
                </a:cubicBezTo>
                <a:lnTo>
                  <a:pt x="0" y="152398"/>
                </a:lnTo>
                <a:cubicBezTo>
                  <a:pt x="0" y="68287"/>
                  <a:pt x="68287" y="0"/>
                  <a:pt x="152398" y="0"/>
                </a:cubicBezTo>
                <a:close/>
              </a:path>
            </a:pathLst>
          </a:custGeom>
          <a:solidFill>
            <a:srgbClr val="C9A87C">
              <a:alpha val="14902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6515100" y="21717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2" name="Shape 10"/>
          <p:cNvSpPr/>
          <p:nvPr/>
        </p:nvSpPr>
        <p:spPr>
          <a:xfrm>
            <a:off x="6691313" y="23622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8588" y="14288"/>
                </a:moveTo>
                <a:cubicBezTo>
                  <a:pt x="92512" y="14288"/>
                  <a:pt x="63624" y="30718"/>
                  <a:pt x="42595" y="50274"/>
                </a:cubicBezTo>
                <a:cubicBezTo>
                  <a:pt x="21699" y="69696"/>
                  <a:pt x="7724" y="92869"/>
                  <a:pt x="1072" y="108808"/>
                </a:cubicBezTo>
                <a:cubicBezTo>
                  <a:pt x="-402" y="112335"/>
                  <a:pt x="-402" y="116265"/>
                  <a:pt x="1072" y="119792"/>
                </a:cubicBezTo>
                <a:cubicBezTo>
                  <a:pt x="7724" y="135731"/>
                  <a:pt x="21699" y="158948"/>
                  <a:pt x="42595" y="178326"/>
                </a:cubicBezTo>
                <a:cubicBezTo>
                  <a:pt x="63624" y="197837"/>
                  <a:pt x="92512" y="214313"/>
                  <a:pt x="128588" y="214313"/>
                </a:cubicBezTo>
                <a:cubicBezTo>
                  <a:pt x="164663" y="214313"/>
                  <a:pt x="193551" y="197882"/>
                  <a:pt x="214580" y="178326"/>
                </a:cubicBezTo>
                <a:cubicBezTo>
                  <a:pt x="235476" y="158904"/>
                  <a:pt x="249451" y="135731"/>
                  <a:pt x="256103" y="119792"/>
                </a:cubicBezTo>
                <a:cubicBezTo>
                  <a:pt x="257577" y="116265"/>
                  <a:pt x="257577" y="112335"/>
                  <a:pt x="256103" y="108808"/>
                </a:cubicBezTo>
                <a:cubicBezTo>
                  <a:pt x="249451" y="92869"/>
                  <a:pt x="235476" y="69652"/>
                  <a:pt x="214580" y="50274"/>
                </a:cubicBezTo>
                <a:cubicBezTo>
                  <a:pt x="193551" y="30763"/>
                  <a:pt x="164663" y="14287"/>
                  <a:pt x="128588" y="14287"/>
                </a:cubicBezTo>
                <a:close/>
                <a:moveTo>
                  <a:pt x="64294" y="114300"/>
                </a:moveTo>
                <a:cubicBezTo>
                  <a:pt x="64294" y="78815"/>
                  <a:pt x="93103" y="50006"/>
                  <a:pt x="128588" y="50006"/>
                </a:cubicBezTo>
                <a:cubicBezTo>
                  <a:pt x="164072" y="50006"/>
                  <a:pt x="192881" y="78815"/>
                  <a:pt x="192881" y="114300"/>
                </a:cubicBezTo>
                <a:cubicBezTo>
                  <a:pt x="192881" y="149785"/>
                  <a:pt x="164072" y="178594"/>
                  <a:pt x="128588" y="178594"/>
                </a:cubicBezTo>
                <a:cubicBezTo>
                  <a:pt x="93103" y="178594"/>
                  <a:pt x="64294" y="149785"/>
                  <a:pt x="64294" y="114300"/>
                </a:cubicBezTo>
                <a:close/>
                <a:moveTo>
                  <a:pt x="128588" y="85725"/>
                </a:moveTo>
                <a:cubicBezTo>
                  <a:pt x="128588" y="101486"/>
                  <a:pt x="115773" y="114300"/>
                  <a:pt x="100013" y="114300"/>
                </a:cubicBezTo>
                <a:cubicBezTo>
                  <a:pt x="94878" y="114300"/>
                  <a:pt x="90056" y="112961"/>
                  <a:pt x="85859" y="110550"/>
                </a:cubicBezTo>
                <a:cubicBezTo>
                  <a:pt x="85412" y="115416"/>
                  <a:pt x="85814" y="120417"/>
                  <a:pt x="87154" y="125373"/>
                </a:cubicBezTo>
                <a:cubicBezTo>
                  <a:pt x="93271" y="148233"/>
                  <a:pt x="116800" y="161806"/>
                  <a:pt x="139660" y="155689"/>
                </a:cubicBezTo>
                <a:cubicBezTo>
                  <a:pt x="162520" y="149572"/>
                  <a:pt x="176093" y="126043"/>
                  <a:pt x="169977" y="103183"/>
                </a:cubicBezTo>
                <a:cubicBezTo>
                  <a:pt x="164529" y="82778"/>
                  <a:pt x="145197" y="69786"/>
                  <a:pt x="124837" y="71571"/>
                </a:cubicBezTo>
                <a:cubicBezTo>
                  <a:pt x="127203" y="75724"/>
                  <a:pt x="128588" y="80546"/>
                  <a:pt x="128588" y="85725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13" name="Text 11"/>
          <p:cNvSpPr/>
          <p:nvPr/>
        </p:nvSpPr>
        <p:spPr>
          <a:xfrm>
            <a:off x="7277100" y="2305050"/>
            <a:ext cx="23050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Я ловлю моменты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515100" y="2971800"/>
            <a:ext cx="508635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Если кто-то </a:t>
            </a: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дернулся, покраснел, сжался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— я потом подойду и спрошу: «Ты как?». Не перед всеми, а тет-а-тет. Чтобы было безопасно.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1000" y="4433888"/>
            <a:ext cx="5600700" cy="2343150"/>
          </a:xfrm>
          <a:custGeom>
            <a:avLst/>
            <a:gdLst/>
            <a:ahLst/>
            <a:cxnLst/>
            <a:rect l="l" t="t" r="r" b="b"/>
            <a:pathLst>
              <a:path w="5600700" h="2343150">
                <a:moveTo>
                  <a:pt x="152398" y="0"/>
                </a:moveTo>
                <a:lnTo>
                  <a:pt x="5448302" y="0"/>
                </a:lnTo>
                <a:cubicBezTo>
                  <a:pt x="5532469" y="0"/>
                  <a:pt x="5600700" y="68231"/>
                  <a:pt x="5600700" y="152398"/>
                </a:cubicBezTo>
                <a:lnTo>
                  <a:pt x="5600700" y="2190752"/>
                </a:lnTo>
                <a:cubicBezTo>
                  <a:pt x="5600700" y="2274919"/>
                  <a:pt x="5532469" y="2343150"/>
                  <a:pt x="5448302" y="2343150"/>
                </a:cubicBezTo>
                <a:lnTo>
                  <a:pt x="152398" y="2343150"/>
                </a:lnTo>
                <a:cubicBezTo>
                  <a:pt x="68231" y="2343150"/>
                  <a:pt x="0" y="2274919"/>
                  <a:pt x="0" y="2190752"/>
                </a:cubicBezTo>
                <a:lnTo>
                  <a:pt x="0" y="152398"/>
                </a:lnTo>
                <a:cubicBezTo>
                  <a:pt x="0" y="68287"/>
                  <a:pt x="68287" y="0"/>
                  <a:pt x="152398" y="0"/>
                </a:cubicBezTo>
                <a:close/>
              </a:path>
            </a:pathLst>
          </a:custGeom>
          <a:solidFill>
            <a:srgbClr val="8A9A8C">
              <a:alpha val="14902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85800" y="473868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A9A8C"/>
          </a:solidFill>
          <a:ln/>
        </p:spPr>
      </p:sp>
      <p:sp>
        <p:nvSpPr>
          <p:cNvPr id="17" name="Shape 15"/>
          <p:cNvSpPr/>
          <p:nvPr/>
        </p:nvSpPr>
        <p:spPr>
          <a:xfrm>
            <a:off x="919162" y="4929188"/>
            <a:ext cx="142875" cy="228600"/>
          </a:xfrm>
          <a:custGeom>
            <a:avLst/>
            <a:gdLst/>
            <a:ahLst/>
            <a:cxnLst/>
            <a:rect l="l" t="t" r="r" b="b"/>
            <a:pathLst>
              <a:path w="142875" h="228600">
                <a:moveTo>
                  <a:pt x="28575" y="71438"/>
                </a:moveTo>
                <a:cubicBezTo>
                  <a:pt x="28575" y="47774"/>
                  <a:pt x="47774" y="28575"/>
                  <a:pt x="71438" y="28575"/>
                </a:cubicBezTo>
                <a:cubicBezTo>
                  <a:pt x="95101" y="28575"/>
                  <a:pt x="114300" y="47774"/>
                  <a:pt x="114300" y="71438"/>
                </a:cubicBezTo>
                <a:cubicBezTo>
                  <a:pt x="114300" y="90502"/>
                  <a:pt x="101843" y="106665"/>
                  <a:pt x="84609" y="112246"/>
                </a:cubicBezTo>
                <a:cubicBezTo>
                  <a:pt x="71929" y="116354"/>
                  <a:pt x="57150" y="128007"/>
                  <a:pt x="57150" y="146447"/>
                </a:cubicBezTo>
                <a:lnTo>
                  <a:pt x="57150" y="157163"/>
                </a:lnTo>
                <a:cubicBezTo>
                  <a:pt x="57150" y="165065"/>
                  <a:pt x="63535" y="171450"/>
                  <a:pt x="71438" y="171450"/>
                </a:cubicBezTo>
                <a:cubicBezTo>
                  <a:pt x="79340" y="171450"/>
                  <a:pt x="85725" y="165065"/>
                  <a:pt x="85725" y="157163"/>
                </a:cubicBezTo>
                <a:lnTo>
                  <a:pt x="85725" y="146447"/>
                </a:lnTo>
                <a:cubicBezTo>
                  <a:pt x="85725" y="145688"/>
                  <a:pt x="85993" y="144616"/>
                  <a:pt x="87288" y="143188"/>
                </a:cubicBezTo>
                <a:cubicBezTo>
                  <a:pt x="88627" y="141714"/>
                  <a:pt x="90815" y="140285"/>
                  <a:pt x="93405" y="139437"/>
                </a:cubicBezTo>
                <a:cubicBezTo>
                  <a:pt x="122113" y="130195"/>
                  <a:pt x="142875" y="103272"/>
                  <a:pt x="142875" y="71438"/>
                </a:cubicBezTo>
                <a:cubicBezTo>
                  <a:pt x="142875" y="31968"/>
                  <a:pt x="110907" y="0"/>
                  <a:pt x="71438" y="0"/>
                </a:cubicBezTo>
                <a:cubicBezTo>
                  <a:pt x="31968" y="0"/>
                  <a:pt x="0" y="31968"/>
                  <a:pt x="0" y="71438"/>
                </a:cubicBezTo>
                <a:cubicBezTo>
                  <a:pt x="0" y="79340"/>
                  <a:pt x="6385" y="85725"/>
                  <a:pt x="14288" y="85725"/>
                </a:cubicBezTo>
                <a:cubicBezTo>
                  <a:pt x="22190" y="85725"/>
                  <a:pt x="28575" y="79340"/>
                  <a:pt x="28575" y="71438"/>
                </a:cubicBezTo>
                <a:close/>
                <a:moveTo>
                  <a:pt x="71438" y="228600"/>
                </a:moveTo>
                <a:cubicBezTo>
                  <a:pt x="81305" y="228600"/>
                  <a:pt x="89297" y="220608"/>
                  <a:pt x="89297" y="210741"/>
                </a:cubicBezTo>
                <a:cubicBezTo>
                  <a:pt x="89297" y="200873"/>
                  <a:pt x="81305" y="192881"/>
                  <a:pt x="71438" y="192881"/>
                </a:cubicBezTo>
                <a:cubicBezTo>
                  <a:pt x="61570" y="192881"/>
                  <a:pt x="53578" y="200873"/>
                  <a:pt x="53578" y="210741"/>
                </a:cubicBezTo>
                <a:cubicBezTo>
                  <a:pt x="53578" y="220608"/>
                  <a:pt x="61570" y="228600"/>
                  <a:pt x="71438" y="228600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18" name="Text 16"/>
          <p:cNvSpPr/>
          <p:nvPr/>
        </p:nvSpPr>
        <p:spPr>
          <a:xfrm>
            <a:off x="1447800" y="4872038"/>
            <a:ext cx="22002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Я задаю вопросы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85800" y="5538788"/>
            <a:ext cx="508635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назидательные, а </a:t>
            </a: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настоящие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: «А тебе каково было это слышать?», «А ты бы что сделал?». Вопросы, которые помогают заглянуть внутрь себя.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10300" y="4433888"/>
            <a:ext cx="5600700" cy="2343150"/>
          </a:xfrm>
          <a:custGeom>
            <a:avLst/>
            <a:gdLst/>
            <a:ahLst/>
            <a:cxnLst/>
            <a:rect l="l" t="t" r="r" b="b"/>
            <a:pathLst>
              <a:path w="5600700" h="2343150">
                <a:moveTo>
                  <a:pt x="152398" y="0"/>
                </a:moveTo>
                <a:lnTo>
                  <a:pt x="5448302" y="0"/>
                </a:lnTo>
                <a:cubicBezTo>
                  <a:pt x="5532469" y="0"/>
                  <a:pt x="5600700" y="68231"/>
                  <a:pt x="5600700" y="152398"/>
                </a:cubicBezTo>
                <a:lnTo>
                  <a:pt x="5600700" y="2190752"/>
                </a:lnTo>
                <a:cubicBezTo>
                  <a:pt x="5600700" y="2274919"/>
                  <a:pt x="5532469" y="2343150"/>
                  <a:pt x="5448302" y="2343150"/>
                </a:cubicBezTo>
                <a:lnTo>
                  <a:pt x="152398" y="2343150"/>
                </a:lnTo>
                <a:cubicBezTo>
                  <a:pt x="68231" y="2343150"/>
                  <a:pt x="0" y="2274919"/>
                  <a:pt x="0" y="2190752"/>
                </a:cubicBezTo>
                <a:lnTo>
                  <a:pt x="0" y="152398"/>
                </a:lnTo>
                <a:cubicBezTo>
                  <a:pt x="0" y="68287"/>
                  <a:pt x="68287" y="0"/>
                  <a:pt x="152398" y="0"/>
                </a:cubicBezTo>
                <a:close/>
              </a:path>
            </a:pathLst>
          </a:custGeom>
          <a:solidFill>
            <a:srgbClr val="B07C6B">
              <a:alpha val="7843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6515100" y="473868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22" name="Shape 20"/>
          <p:cNvSpPr/>
          <p:nvPr/>
        </p:nvSpPr>
        <p:spPr>
          <a:xfrm>
            <a:off x="6705600" y="49291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23" name="Text 21"/>
          <p:cNvSpPr/>
          <p:nvPr/>
        </p:nvSpPr>
        <p:spPr>
          <a:xfrm>
            <a:off x="7277100" y="4872038"/>
            <a:ext cx="19335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Я не оцениваю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515100" y="5538788"/>
            <a:ext cx="508635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клубе </a:t>
            </a:r>
            <a:r>
              <a:rPr lang="en-US" sz="1500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нет правильных и неправильных ответов</a:t>
            </a: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Есть честные и нечестные. И мы ценим честность больше, чем красивые слова.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kern="0" spc="120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ИХ СЛОВА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Голоса детей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2573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Самое дорогое — это не наши отчеты. Это то, что пишут дети. Я собираю эти сообщения как сокровища.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752600"/>
            <a:ext cx="5619750" cy="2114550"/>
          </a:xfrm>
          <a:custGeom>
            <a:avLst/>
            <a:gdLst/>
            <a:ahLst/>
            <a:cxnLst/>
            <a:rect l="l" t="t" r="r" b="b"/>
            <a:pathLst>
              <a:path w="5619750" h="2114550">
                <a:moveTo>
                  <a:pt x="152396" y="0"/>
                </a:moveTo>
                <a:lnTo>
                  <a:pt x="5467354" y="0"/>
                </a:lnTo>
                <a:cubicBezTo>
                  <a:pt x="5551520" y="0"/>
                  <a:pt x="5619750" y="68230"/>
                  <a:pt x="5619750" y="152396"/>
                </a:cubicBezTo>
                <a:lnTo>
                  <a:pt x="5619750" y="1962154"/>
                </a:lnTo>
                <a:cubicBezTo>
                  <a:pt x="5619750" y="2046320"/>
                  <a:pt x="5551520" y="2114550"/>
                  <a:pt x="5467354" y="2114550"/>
                </a:cubicBezTo>
                <a:lnTo>
                  <a:pt x="152396" y="2114550"/>
                </a:lnTo>
                <a:cubicBezTo>
                  <a:pt x="68230" y="2114550"/>
                  <a:pt x="0" y="2046320"/>
                  <a:pt x="0" y="1962154"/>
                </a:cubicBezTo>
                <a:lnTo>
                  <a:pt x="0" y="152396"/>
                </a:lnTo>
                <a:cubicBezTo>
                  <a:pt x="0" y="68286"/>
                  <a:pt x="68286" y="0"/>
                  <a:pt x="152396" y="0"/>
                </a:cubicBezTo>
                <a:close/>
              </a:path>
            </a:pathLst>
          </a:custGeom>
          <a:solidFill>
            <a:srgbClr val="B07C6B">
              <a:alpha val="12157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665559" y="1981200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0" y="120551"/>
                </a:moveTo>
                <a:cubicBezTo>
                  <a:pt x="0" y="83548"/>
                  <a:pt x="29970" y="53578"/>
                  <a:pt x="66973" y="53578"/>
                </a:cubicBezTo>
                <a:lnTo>
                  <a:pt x="71438" y="53578"/>
                </a:lnTo>
                <a:cubicBezTo>
                  <a:pt x="81316" y="53578"/>
                  <a:pt x="89297" y="61559"/>
                  <a:pt x="89297" y="71438"/>
                </a:cubicBezTo>
                <a:cubicBezTo>
                  <a:pt x="89297" y="81316"/>
                  <a:pt x="81316" y="89297"/>
                  <a:pt x="71438" y="89297"/>
                </a:cubicBezTo>
                <a:lnTo>
                  <a:pt x="66973" y="89297"/>
                </a:lnTo>
                <a:cubicBezTo>
                  <a:pt x="49727" y="89297"/>
                  <a:pt x="35719" y="103305"/>
                  <a:pt x="35719" y="120551"/>
                </a:cubicBezTo>
                <a:lnTo>
                  <a:pt x="35719" y="125016"/>
                </a:lnTo>
                <a:lnTo>
                  <a:pt x="71438" y="125016"/>
                </a:lnTo>
                <a:cubicBezTo>
                  <a:pt x="91139" y="125016"/>
                  <a:pt x="107156" y="141033"/>
                  <a:pt x="107156" y="160734"/>
                </a:cubicBezTo>
                <a:lnTo>
                  <a:pt x="107156" y="196453"/>
                </a:lnTo>
                <a:cubicBezTo>
                  <a:pt x="107156" y="216154"/>
                  <a:pt x="91139" y="232172"/>
                  <a:pt x="71438" y="232172"/>
                </a:cubicBezTo>
                <a:lnTo>
                  <a:pt x="35719" y="232172"/>
                </a:lnTo>
                <a:cubicBezTo>
                  <a:pt x="16018" y="232172"/>
                  <a:pt x="0" y="216154"/>
                  <a:pt x="0" y="196453"/>
                </a:cubicBezTo>
                <a:lnTo>
                  <a:pt x="0" y="120551"/>
                </a:lnTo>
                <a:close/>
                <a:moveTo>
                  <a:pt x="142875" y="120551"/>
                </a:moveTo>
                <a:cubicBezTo>
                  <a:pt x="142875" y="83548"/>
                  <a:pt x="172845" y="53578"/>
                  <a:pt x="209848" y="53578"/>
                </a:cubicBezTo>
                <a:lnTo>
                  <a:pt x="214313" y="53578"/>
                </a:lnTo>
                <a:cubicBezTo>
                  <a:pt x="224191" y="53578"/>
                  <a:pt x="232172" y="61559"/>
                  <a:pt x="232172" y="71438"/>
                </a:cubicBezTo>
                <a:cubicBezTo>
                  <a:pt x="232172" y="81316"/>
                  <a:pt x="224191" y="89297"/>
                  <a:pt x="214313" y="89297"/>
                </a:cubicBezTo>
                <a:lnTo>
                  <a:pt x="209848" y="89297"/>
                </a:lnTo>
                <a:cubicBezTo>
                  <a:pt x="192602" y="89297"/>
                  <a:pt x="178594" y="103305"/>
                  <a:pt x="178594" y="120551"/>
                </a:cubicBezTo>
                <a:lnTo>
                  <a:pt x="178594" y="125016"/>
                </a:lnTo>
                <a:lnTo>
                  <a:pt x="214313" y="125016"/>
                </a:lnTo>
                <a:cubicBezTo>
                  <a:pt x="234014" y="125016"/>
                  <a:pt x="250031" y="141033"/>
                  <a:pt x="250031" y="160734"/>
                </a:cubicBezTo>
                <a:lnTo>
                  <a:pt x="250031" y="196453"/>
                </a:lnTo>
                <a:cubicBezTo>
                  <a:pt x="250031" y="216154"/>
                  <a:pt x="234014" y="232172"/>
                  <a:pt x="214313" y="232172"/>
                </a:cubicBezTo>
                <a:lnTo>
                  <a:pt x="178594" y="232172"/>
                </a:lnTo>
                <a:cubicBezTo>
                  <a:pt x="158893" y="232172"/>
                  <a:pt x="142875" y="216154"/>
                  <a:pt x="142875" y="196453"/>
                </a:cubicBezTo>
                <a:lnTo>
                  <a:pt x="142875" y="120551"/>
                </a:ln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7" name="Text 5"/>
          <p:cNvSpPr/>
          <p:nvPr/>
        </p:nvSpPr>
        <p:spPr>
          <a:xfrm>
            <a:off x="609600" y="2419350"/>
            <a:ext cx="5257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«Спасибо, что не выгнали после первой встречи. Я там такой дурак был, извините»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09600" y="325516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9" name="Text 7"/>
          <p:cNvSpPr/>
          <p:nvPr/>
        </p:nvSpPr>
        <p:spPr>
          <a:xfrm>
            <a:off x="754737" y="3331369"/>
            <a:ext cx="171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8F5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04900" y="3331369"/>
            <a:ext cx="485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класс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191250" y="1752600"/>
            <a:ext cx="5619750" cy="2114550"/>
          </a:xfrm>
          <a:custGeom>
            <a:avLst/>
            <a:gdLst/>
            <a:ahLst/>
            <a:cxnLst/>
            <a:rect l="l" t="t" r="r" b="b"/>
            <a:pathLst>
              <a:path w="5619750" h="2114550">
                <a:moveTo>
                  <a:pt x="152396" y="0"/>
                </a:moveTo>
                <a:lnTo>
                  <a:pt x="5467354" y="0"/>
                </a:lnTo>
                <a:cubicBezTo>
                  <a:pt x="5551520" y="0"/>
                  <a:pt x="5619750" y="68230"/>
                  <a:pt x="5619750" y="152396"/>
                </a:cubicBezTo>
                <a:lnTo>
                  <a:pt x="5619750" y="1962154"/>
                </a:lnTo>
                <a:cubicBezTo>
                  <a:pt x="5619750" y="2046320"/>
                  <a:pt x="5551520" y="2114550"/>
                  <a:pt x="5467354" y="2114550"/>
                </a:cubicBezTo>
                <a:lnTo>
                  <a:pt x="152396" y="2114550"/>
                </a:lnTo>
                <a:cubicBezTo>
                  <a:pt x="68230" y="2114550"/>
                  <a:pt x="0" y="2046320"/>
                  <a:pt x="0" y="1962154"/>
                </a:cubicBezTo>
                <a:lnTo>
                  <a:pt x="0" y="152396"/>
                </a:lnTo>
                <a:cubicBezTo>
                  <a:pt x="0" y="68286"/>
                  <a:pt x="68286" y="0"/>
                  <a:pt x="152396" y="0"/>
                </a:cubicBezTo>
                <a:close/>
              </a:path>
            </a:pathLst>
          </a:custGeom>
          <a:solidFill>
            <a:srgbClr val="C9A87C">
              <a:alpha val="14902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6475809" y="1981200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0" y="120551"/>
                </a:moveTo>
                <a:cubicBezTo>
                  <a:pt x="0" y="83548"/>
                  <a:pt x="29970" y="53578"/>
                  <a:pt x="66973" y="53578"/>
                </a:cubicBezTo>
                <a:lnTo>
                  <a:pt x="71438" y="53578"/>
                </a:lnTo>
                <a:cubicBezTo>
                  <a:pt x="81316" y="53578"/>
                  <a:pt x="89297" y="61559"/>
                  <a:pt x="89297" y="71438"/>
                </a:cubicBezTo>
                <a:cubicBezTo>
                  <a:pt x="89297" y="81316"/>
                  <a:pt x="81316" y="89297"/>
                  <a:pt x="71438" y="89297"/>
                </a:cubicBezTo>
                <a:lnTo>
                  <a:pt x="66973" y="89297"/>
                </a:lnTo>
                <a:cubicBezTo>
                  <a:pt x="49727" y="89297"/>
                  <a:pt x="35719" y="103305"/>
                  <a:pt x="35719" y="120551"/>
                </a:cubicBezTo>
                <a:lnTo>
                  <a:pt x="35719" y="125016"/>
                </a:lnTo>
                <a:lnTo>
                  <a:pt x="71438" y="125016"/>
                </a:lnTo>
                <a:cubicBezTo>
                  <a:pt x="91139" y="125016"/>
                  <a:pt x="107156" y="141033"/>
                  <a:pt x="107156" y="160734"/>
                </a:cubicBezTo>
                <a:lnTo>
                  <a:pt x="107156" y="196453"/>
                </a:lnTo>
                <a:cubicBezTo>
                  <a:pt x="107156" y="216154"/>
                  <a:pt x="91139" y="232172"/>
                  <a:pt x="71438" y="232172"/>
                </a:cubicBezTo>
                <a:lnTo>
                  <a:pt x="35719" y="232172"/>
                </a:lnTo>
                <a:cubicBezTo>
                  <a:pt x="16018" y="232172"/>
                  <a:pt x="0" y="216154"/>
                  <a:pt x="0" y="196453"/>
                </a:cubicBezTo>
                <a:lnTo>
                  <a:pt x="0" y="120551"/>
                </a:lnTo>
                <a:close/>
                <a:moveTo>
                  <a:pt x="142875" y="120551"/>
                </a:moveTo>
                <a:cubicBezTo>
                  <a:pt x="142875" y="83548"/>
                  <a:pt x="172845" y="53578"/>
                  <a:pt x="209848" y="53578"/>
                </a:cubicBezTo>
                <a:lnTo>
                  <a:pt x="214313" y="53578"/>
                </a:lnTo>
                <a:cubicBezTo>
                  <a:pt x="224191" y="53578"/>
                  <a:pt x="232172" y="61559"/>
                  <a:pt x="232172" y="71438"/>
                </a:cubicBezTo>
                <a:cubicBezTo>
                  <a:pt x="232172" y="81316"/>
                  <a:pt x="224191" y="89297"/>
                  <a:pt x="214313" y="89297"/>
                </a:cubicBezTo>
                <a:lnTo>
                  <a:pt x="209848" y="89297"/>
                </a:lnTo>
                <a:cubicBezTo>
                  <a:pt x="192602" y="89297"/>
                  <a:pt x="178594" y="103305"/>
                  <a:pt x="178594" y="120551"/>
                </a:cubicBezTo>
                <a:lnTo>
                  <a:pt x="178594" y="125016"/>
                </a:lnTo>
                <a:lnTo>
                  <a:pt x="214313" y="125016"/>
                </a:lnTo>
                <a:cubicBezTo>
                  <a:pt x="234014" y="125016"/>
                  <a:pt x="250031" y="141033"/>
                  <a:pt x="250031" y="160734"/>
                </a:cubicBezTo>
                <a:lnTo>
                  <a:pt x="250031" y="196453"/>
                </a:lnTo>
                <a:cubicBezTo>
                  <a:pt x="250031" y="216154"/>
                  <a:pt x="234014" y="232172"/>
                  <a:pt x="214313" y="232172"/>
                </a:cubicBezTo>
                <a:lnTo>
                  <a:pt x="178594" y="232172"/>
                </a:lnTo>
                <a:cubicBezTo>
                  <a:pt x="158893" y="232172"/>
                  <a:pt x="142875" y="216154"/>
                  <a:pt x="142875" y="196453"/>
                </a:cubicBezTo>
                <a:lnTo>
                  <a:pt x="142875" y="120551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3" name="Text 11"/>
          <p:cNvSpPr/>
          <p:nvPr/>
        </p:nvSpPr>
        <p:spPr>
          <a:xfrm>
            <a:off x="6419850" y="2419350"/>
            <a:ext cx="5257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«Можно я буду приходить, даже если тема не интересная? Просто посидеть. У вас спокойно»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419850" y="325516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5" name="Text 13"/>
          <p:cNvSpPr/>
          <p:nvPr/>
        </p:nvSpPr>
        <p:spPr>
          <a:xfrm>
            <a:off x="6532602" y="3331369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8F5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915150" y="3331369"/>
            <a:ext cx="485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класс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1000" y="4055269"/>
            <a:ext cx="5619750" cy="2419350"/>
          </a:xfrm>
          <a:custGeom>
            <a:avLst/>
            <a:gdLst/>
            <a:ahLst/>
            <a:cxnLst/>
            <a:rect l="l" t="t" r="r" b="b"/>
            <a:pathLst>
              <a:path w="5619750" h="2419350">
                <a:moveTo>
                  <a:pt x="152395" y="0"/>
                </a:moveTo>
                <a:lnTo>
                  <a:pt x="5467355" y="0"/>
                </a:lnTo>
                <a:cubicBezTo>
                  <a:pt x="5551464" y="0"/>
                  <a:pt x="5619750" y="68286"/>
                  <a:pt x="5619750" y="152395"/>
                </a:cubicBezTo>
                <a:lnTo>
                  <a:pt x="5619750" y="2266955"/>
                </a:lnTo>
                <a:cubicBezTo>
                  <a:pt x="5619750" y="2351064"/>
                  <a:pt x="5551464" y="2419350"/>
                  <a:pt x="5467355" y="2419350"/>
                </a:cubicBezTo>
                <a:lnTo>
                  <a:pt x="152395" y="2419350"/>
                </a:lnTo>
                <a:cubicBezTo>
                  <a:pt x="68286" y="2419350"/>
                  <a:pt x="0" y="2351064"/>
                  <a:pt x="0" y="2266955"/>
                </a:cubicBezTo>
                <a:lnTo>
                  <a:pt x="0" y="152395"/>
                </a:lnTo>
                <a:cubicBezTo>
                  <a:pt x="0" y="68286"/>
                  <a:pt x="68286" y="0"/>
                  <a:pt x="152395" y="0"/>
                </a:cubicBezTo>
                <a:close/>
              </a:path>
            </a:pathLst>
          </a:custGeom>
          <a:solidFill>
            <a:srgbClr val="8A9A8C">
              <a:alpha val="14902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665559" y="4283869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0" y="120551"/>
                </a:moveTo>
                <a:cubicBezTo>
                  <a:pt x="0" y="83548"/>
                  <a:pt x="29970" y="53578"/>
                  <a:pt x="66973" y="53578"/>
                </a:cubicBezTo>
                <a:lnTo>
                  <a:pt x="71438" y="53578"/>
                </a:lnTo>
                <a:cubicBezTo>
                  <a:pt x="81316" y="53578"/>
                  <a:pt x="89297" y="61559"/>
                  <a:pt x="89297" y="71438"/>
                </a:cubicBezTo>
                <a:cubicBezTo>
                  <a:pt x="89297" y="81316"/>
                  <a:pt x="81316" y="89297"/>
                  <a:pt x="71438" y="89297"/>
                </a:cubicBezTo>
                <a:lnTo>
                  <a:pt x="66973" y="89297"/>
                </a:lnTo>
                <a:cubicBezTo>
                  <a:pt x="49727" y="89297"/>
                  <a:pt x="35719" y="103305"/>
                  <a:pt x="35719" y="120551"/>
                </a:cubicBezTo>
                <a:lnTo>
                  <a:pt x="35719" y="125016"/>
                </a:lnTo>
                <a:lnTo>
                  <a:pt x="71438" y="125016"/>
                </a:lnTo>
                <a:cubicBezTo>
                  <a:pt x="91139" y="125016"/>
                  <a:pt x="107156" y="141033"/>
                  <a:pt x="107156" y="160734"/>
                </a:cubicBezTo>
                <a:lnTo>
                  <a:pt x="107156" y="196453"/>
                </a:lnTo>
                <a:cubicBezTo>
                  <a:pt x="107156" y="216154"/>
                  <a:pt x="91139" y="232172"/>
                  <a:pt x="71438" y="232172"/>
                </a:cubicBezTo>
                <a:lnTo>
                  <a:pt x="35719" y="232172"/>
                </a:lnTo>
                <a:cubicBezTo>
                  <a:pt x="16018" y="232172"/>
                  <a:pt x="0" y="216154"/>
                  <a:pt x="0" y="196453"/>
                </a:cubicBezTo>
                <a:lnTo>
                  <a:pt x="0" y="120551"/>
                </a:lnTo>
                <a:close/>
                <a:moveTo>
                  <a:pt x="142875" y="120551"/>
                </a:moveTo>
                <a:cubicBezTo>
                  <a:pt x="142875" y="83548"/>
                  <a:pt x="172845" y="53578"/>
                  <a:pt x="209848" y="53578"/>
                </a:cubicBezTo>
                <a:lnTo>
                  <a:pt x="214313" y="53578"/>
                </a:lnTo>
                <a:cubicBezTo>
                  <a:pt x="224191" y="53578"/>
                  <a:pt x="232172" y="61559"/>
                  <a:pt x="232172" y="71438"/>
                </a:cubicBezTo>
                <a:cubicBezTo>
                  <a:pt x="232172" y="81316"/>
                  <a:pt x="224191" y="89297"/>
                  <a:pt x="214313" y="89297"/>
                </a:cubicBezTo>
                <a:lnTo>
                  <a:pt x="209848" y="89297"/>
                </a:lnTo>
                <a:cubicBezTo>
                  <a:pt x="192602" y="89297"/>
                  <a:pt x="178594" y="103305"/>
                  <a:pt x="178594" y="120551"/>
                </a:cubicBezTo>
                <a:lnTo>
                  <a:pt x="178594" y="125016"/>
                </a:lnTo>
                <a:lnTo>
                  <a:pt x="214313" y="125016"/>
                </a:lnTo>
                <a:cubicBezTo>
                  <a:pt x="234014" y="125016"/>
                  <a:pt x="250031" y="141033"/>
                  <a:pt x="250031" y="160734"/>
                </a:cubicBezTo>
                <a:lnTo>
                  <a:pt x="250031" y="196453"/>
                </a:lnTo>
                <a:cubicBezTo>
                  <a:pt x="250031" y="216154"/>
                  <a:pt x="234014" y="232172"/>
                  <a:pt x="214313" y="232172"/>
                </a:cubicBezTo>
                <a:lnTo>
                  <a:pt x="178594" y="232172"/>
                </a:lnTo>
                <a:cubicBezTo>
                  <a:pt x="158893" y="232172"/>
                  <a:pt x="142875" y="216154"/>
                  <a:pt x="142875" y="196453"/>
                </a:cubicBezTo>
                <a:lnTo>
                  <a:pt x="142875" y="120551"/>
                </a:lnTo>
                <a:close/>
              </a:path>
            </a:pathLst>
          </a:custGeom>
          <a:solidFill>
            <a:srgbClr val="8A9A8C"/>
          </a:solidFill>
          <a:ln/>
        </p:spPr>
      </p:sp>
      <p:sp>
        <p:nvSpPr>
          <p:cNvPr id="19" name="Text 17"/>
          <p:cNvSpPr/>
          <p:nvPr/>
        </p:nvSpPr>
        <p:spPr>
          <a:xfrm>
            <a:off x="609600" y="4722019"/>
            <a:ext cx="52578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маме сказал, что мы в школе говорим про жизнь. Она не поверила. Говорит, в школе только учат. А я правда учусь — учусь думать»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09600" y="5867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8A9A8C"/>
          </a:solidFill>
          <a:ln/>
        </p:spPr>
      </p:sp>
      <p:sp>
        <p:nvSpPr>
          <p:cNvPr id="21" name="Text 19"/>
          <p:cNvSpPr/>
          <p:nvPr/>
        </p:nvSpPr>
        <p:spPr>
          <a:xfrm>
            <a:off x="752594" y="5943600"/>
            <a:ext cx="171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8F5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04900" y="5943600"/>
            <a:ext cx="485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класс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91250" y="4055269"/>
            <a:ext cx="5619750" cy="2419350"/>
          </a:xfrm>
          <a:custGeom>
            <a:avLst/>
            <a:gdLst/>
            <a:ahLst/>
            <a:cxnLst/>
            <a:rect l="l" t="t" r="r" b="b"/>
            <a:pathLst>
              <a:path w="5619750" h="2419350">
                <a:moveTo>
                  <a:pt x="152395" y="0"/>
                </a:moveTo>
                <a:lnTo>
                  <a:pt x="5467355" y="0"/>
                </a:lnTo>
                <a:cubicBezTo>
                  <a:pt x="5551464" y="0"/>
                  <a:pt x="5619750" y="68286"/>
                  <a:pt x="5619750" y="152395"/>
                </a:cubicBezTo>
                <a:lnTo>
                  <a:pt x="5619750" y="2266955"/>
                </a:lnTo>
                <a:cubicBezTo>
                  <a:pt x="5619750" y="2351064"/>
                  <a:pt x="5551464" y="2419350"/>
                  <a:pt x="5467355" y="2419350"/>
                </a:cubicBezTo>
                <a:lnTo>
                  <a:pt x="152395" y="2419350"/>
                </a:lnTo>
                <a:cubicBezTo>
                  <a:pt x="68286" y="2419350"/>
                  <a:pt x="0" y="2351064"/>
                  <a:pt x="0" y="2266955"/>
                </a:cubicBezTo>
                <a:lnTo>
                  <a:pt x="0" y="152395"/>
                </a:lnTo>
                <a:cubicBezTo>
                  <a:pt x="0" y="68286"/>
                  <a:pt x="68286" y="0"/>
                  <a:pt x="152395" y="0"/>
                </a:cubicBezTo>
                <a:close/>
              </a:path>
            </a:pathLst>
          </a:custGeom>
          <a:solidFill>
            <a:srgbClr val="B07C6B">
              <a:alpha val="1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475809" y="4283869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0" y="120551"/>
                </a:moveTo>
                <a:cubicBezTo>
                  <a:pt x="0" y="83548"/>
                  <a:pt x="29970" y="53578"/>
                  <a:pt x="66973" y="53578"/>
                </a:cubicBezTo>
                <a:lnTo>
                  <a:pt x="71438" y="53578"/>
                </a:lnTo>
                <a:cubicBezTo>
                  <a:pt x="81316" y="53578"/>
                  <a:pt x="89297" y="61559"/>
                  <a:pt x="89297" y="71438"/>
                </a:cubicBezTo>
                <a:cubicBezTo>
                  <a:pt x="89297" y="81316"/>
                  <a:pt x="81316" y="89297"/>
                  <a:pt x="71438" y="89297"/>
                </a:cubicBezTo>
                <a:lnTo>
                  <a:pt x="66973" y="89297"/>
                </a:lnTo>
                <a:cubicBezTo>
                  <a:pt x="49727" y="89297"/>
                  <a:pt x="35719" y="103305"/>
                  <a:pt x="35719" y="120551"/>
                </a:cubicBezTo>
                <a:lnTo>
                  <a:pt x="35719" y="125016"/>
                </a:lnTo>
                <a:lnTo>
                  <a:pt x="71438" y="125016"/>
                </a:lnTo>
                <a:cubicBezTo>
                  <a:pt x="91139" y="125016"/>
                  <a:pt x="107156" y="141033"/>
                  <a:pt x="107156" y="160734"/>
                </a:cubicBezTo>
                <a:lnTo>
                  <a:pt x="107156" y="196453"/>
                </a:lnTo>
                <a:cubicBezTo>
                  <a:pt x="107156" y="216154"/>
                  <a:pt x="91139" y="232172"/>
                  <a:pt x="71438" y="232172"/>
                </a:cubicBezTo>
                <a:lnTo>
                  <a:pt x="35719" y="232172"/>
                </a:lnTo>
                <a:cubicBezTo>
                  <a:pt x="16018" y="232172"/>
                  <a:pt x="0" y="216154"/>
                  <a:pt x="0" y="196453"/>
                </a:cubicBezTo>
                <a:lnTo>
                  <a:pt x="0" y="120551"/>
                </a:lnTo>
                <a:close/>
                <a:moveTo>
                  <a:pt x="142875" y="120551"/>
                </a:moveTo>
                <a:cubicBezTo>
                  <a:pt x="142875" y="83548"/>
                  <a:pt x="172845" y="53578"/>
                  <a:pt x="209848" y="53578"/>
                </a:cubicBezTo>
                <a:lnTo>
                  <a:pt x="214313" y="53578"/>
                </a:lnTo>
                <a:cubicBezTo>
                  <a:pt x="224191" y="53578"/>
                  <a:pt x="232172" y="61559"/>
                  <a:pt x="232172" y="71438"/>
                </a:cubicBezTo>
                <a:cubicBezTo>
                  <a:pt x="232172" y="81316"/>
                  <a:pt x="224191" y="89297"/>
                  <a:pt x="214313" y="89297"/>
                </a:cubicBezTo>
                <a:lnTo>
                  <a:pt x="209848" y="89297"/>
                </a:lnTo>
                <a:cubicBezTo>
                  <a:pt x="192602" y="89297"/>
                  <a:pt x="178594" y="103305"/>
                  <a:pt x="178594" y="120551"/>
                </a:cubicBezTo>
                <a:lnTo>
                  <a:pt x="178594" y="125016"/>
                </a:lnTo>
                <a:lnTo>
                  <a:pt x="214313" y="125016"/>
                </a:lnTo>
                <a:cubicBezTo>
                  <a:pt x="234014" y="125016"/>
                  <a:pt x="250031" y="141033"/>
                  <a:pt x="250031" y="160734"/>
                </a:cubicBezTo>
                <a:lnTo>
                  <a:pt x="250031" y="196453"/>
                </a:lnTo>
                <a:cubicBezTo>
                  <a:pt x="250031" y="216154"/>
                  <a:pt x="234014" y="232172"/>
                  <a:pt x="214313" y="232172"/>
                </a:cubicBezTo>
                <a:lnTo>
                  <a:pt x="178594" y="232172"/>
                </a:lnTo>
                <a:cubicBezTo>
                  <a:pt x="158893" y="232172"/>
                  <a:pt x="142875" y="216154"/>
                  <a:pt x="142875" y="196453"/>
                </a:cubicBezTo>
                <a:lnTo>
                  <a:pt x="142875" y="120551"/>
                </a:ln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25" name="Text 23"/>
          <p:cNvSpPr/>
          <p:nvPr/>
        </p:nvSpPr>
        <p:spPr>
          <a:xfrm>
            <a:off x="6419850" y="4722019"/>
            <a:ext cx="52578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«Вы первый взрослый, который не лезет в душу, но почему-то хочется самому открыться»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19850" y="5867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27" name="Text 25"/>
          <p:cNvSpPr/>
          <p:nvPr/>
        </p:nvSpPr>
        <p:spPr>
          <a:xfrm>
            <a:off x="6550343" y="5943600"/>
            <a:ext cx="200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8F5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11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915150" y="5943600"/>
            <a:ext cx="485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класс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3940" y="363940"/>
            <a:ext cx="5659272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kern="0" spc="115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ТО, О ЧЁМ НЕ СКАЖЕШЬ НА ПЕДСОВЕТЕ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3940" y="655093"/>
            <a:ext cx="5804848" cy="436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39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Неформальные победы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63940" y="1310185"/>
            <a:ext cx="5586484" cy="1328382"/>
          </a:xfrm>
          <a:custGeom>
            <a:avLst/>
            <a:gdLst/>
            <a:ahLst/>
            <a:cxnLst/>
            <a:rect l="l" t="t" r="r" b="b"/>
            <a:pathLst>
              <a:path w="5586484" h="1328382">
                <a:moveTo>
                  <a:pt x="109180" y="0"/>
                </a:moveTo>
                <a:lnTo>
                  <a:pt x="5477304" y="0"/>
                </a:lnTo>
                <a:cubicBezTo>
                  <a:pt x="5537602" y="0"/>
                  <a:pt x="5586484" y="48881"/>
                  <a:pt x="5586484" y="109180"/>
                </a:cubicBezTo>
                <a:lnTo>
                  <a:pt x="5586484" y="1219202"/>
                </a:lnTo>
                <a:cubicBezTo>
                  <a:pt x="5586484" y="1279501"/>
                  <a:pt x="5537602" y="1328382"/>
                  <a:pt x="5477304" y="1328382"/>
                </a:cubicBezTo>
                <a:lnTo>
                  <a:pt x="109180" y="1328382"/>
                </a:lnTo>
                <a:cubicBezTo>
                  <a:pt x="48881" y="1328382"/>
                  <a:pt x="0" y="1279501"/>
                  <a:pt x="0" y="1219202"/>
                </a:cubicBezTo>
                <a:lnTo>
                  <a:pt x="0" y="109180"/>
                </a:lnTo>
                <a:cubicBezTo>
                  <a:pt x="0" y="48922"/>
                  <a:pt x="48922" y="0"/>
                  <a:pt x="109180" y="0"/>
                </a:cubicBezTo>
                <a:close/>
              </a:path>
            </a:pathLst>
          </a:custGeom>
          <a:solidFill>
            <a:srgbClr val="B07C6B">
              <a:alpha val="10196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582304" y="1528549"/>
            <a:ext cx="509516" cy="509516"/>
          </a:xfrm>
          <a:custGeom>
            <a:avLst/>
            <a:gdLst/>
            <a:ahLst/>
            <a:cxnLst/>
            <a:rect l="l" t="t" r="r" b="b"/>
            <a:pathLst>
              <a:path w="509516" h="509516">
                <a:moveTo>
                  <a:pt x="254758" y="0"/>
                </a:moveTo>
                <a:lnTo>
                  <a:pt x="254758" y="0"/>
                </a:lnTo>
                <a:cubicBezTo>
                  <a:pt x="395457" y="0"/>
                  <a:pt x="509516" y="114059"/>
                  <a:pt x="509516" y="254758"/>
                </a:cubicBezTo>
                <a:lnTo>
                  <a:pt x="509516" y="254758"/>
                </a:lnTo>
                <a:cubicBezTo>
                  <a:pt x="509516" y="395457"/>
                  <a:pt x="395457" y="509516"/>
                  <a:pt x="254758" y="509516"/>
                </a:cubicBezTo>
                <a:lnTo>
                  <a:pt x="254758" y="509516"/>
                </a:lnTo>
                <a:cubicBezTo>
                  <a:pt x="114059" y="509516"/>
                  <a:pt x="0" y="395457"/>
                  <a:pt x="0" y="254758"/>
                </a:cubicBezTo>
                <a:lnTo>
                  <a:pt x="0" y="254758"/>
                </a:lnTo>
                <a:cubicBezTo>
                  <a:pt x="0" y="114059"/>
                  <a:pt x="114059" y="0"/>
                  <a:pt x="254758" y="0"/>
                </a:cubicBez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6" name="Shape 4"/>
          <p:cNvSpPr/>
          <p:nvPr/>
        </p:nvSpPr>
        <p:spPr>
          <a:xfrm>
            <a:off x="746078" y="1692322"/>
            <a:ext cx="181970" cy="181970"/>
          </a:xfrm>
          <a:custGeom>
            <a:avLst/>
            <a:gdLst/>
            <a:ahLst/>
            <a:cxnLst/>
            <a:rect l="l" t="t" r="r" b="b"/>
            <a:pathLst>
              <a:path w="181970" h="181970">
                <a:moveTo>
                  <a:pt x="23422" y="81211"/>
                </a:moveTo>
                <a:cubicBezTo>
                  <a:pt x="28149" y="48158"/>
                  <a:pt x="56617" y="22746"/>
                  <a:pt x="90985" y="22746"/>
                </a:cubicBezTo>
                <a:cubicBezTo>
                  <a:pt x="109822" y="22746"/>
                  <a:pt x="126882" y="30388"/>
                  <a:pt x="139250" y="42720"/>
                </a:cubicBezTo>
                <a:cubicBezTo>
                  <a:pt x="139321" y="42791"/>
                  <a:pt x="139392" y="42863"/>
                  <a:pt x="139463" y="42934"/>
                </a:cubicBezTo>
                <a:lnTo>
                  <a:pt x="142164" y="45493"/>
                </a:lnTo>
                <a:lnTo>
                  <a:pt x="125140" y="45493"/>
                </a:lnTo>
                <a:cubicBezTo>
                  <a:pt x="118849" y="45493"/>
                  <a:pt x="113767" y="50575"/>
                  <a:pt x="113767" y="56866"/>
                </a:cubicBezTo>
                <a:cubicBezTo>
                  <a:pt x="113767" y="63156"/>
                  <a:pt x="118849" y="68239"/>
                  <a:pt x="125140" y="68239"/>
                </a:cubicBezTo>
                <a:lnTo>
                  <a:pt x="170633" y="68239"/>
                </a:lnTo>
                <a:cubicBezTo>
                  <a:pt x="176923" y="68239"/>
                  <a:pt x="182006" y="63156"/>
                  <a:pt x="182006" y="56866"/>
                </a:cubicBezTo>
                <a:lnTo>
                  <a:pt x="182006" y="11373"/>
                </a:lnTo>
                <a:cubicBezTo>
                  <a:pt x="182006" y="5082"/>
                  <a:pt x="176923" y="0"/>
                  <a:pt x="170633" y="0"/>
                </a:cubicBezTo>
                <a:cubicBezTo>
                  <a:pt x="164342" y="0"/>
                  <a:pt x="159259" y="5082"/>
                  <a:pt x="159259" y="11373"/>
                </a:cubicBezTo>
                <a:lnTo>
                  <a:pt x="159259" y="30352"/>
                </a:lnTo>
                <a:lnTo>
                  <a:pt x="155243" y="26549"/>
                </a:lnTo>
                <a:cubicBezTo>
                  <a:pt x="138788" y="10165"/>
                  <a:pt x="116042" y="0"/>
                  <a:pt x="90985" y="0"/>
                </a:cubicBezTo>
                <a:cubicBezTo>
                  <a:pt x="45137" y="0"/>
                  <a:pt x="7215" y="33906"/>
                  <a:pt x="924" y="78013"/>
                </a:cubicBezTo>
                <a:cubicBezTo>
                  <a:pt x="36" y="84232"/>
                  <a:pt x="4336" y="89990"/>
                  <a:pt x="10556" y="90878"/>
                </a:cubicBezTo>
                <a:cubicBezTo>
                  <a:pt x="16775" y="91767"/>
                  <a:pt x="22533" y="87431"/>
                  <a:pt x="23422" y="81247"/>
                </a:cubicBezTo>
                <a:close/>
                <a:moveTo>
                  <a:pt x="181046" y="103958"/>
                </a:moveTo>
                <a:cubicBezTo>
                  <a:pt x="181935" y="97738"/>
                  <a:pt x="177599" y="91980"/>
                  <a:pt x="171414" y="91092"/>
                </a:cubicBezTo>
                <a:cubicBezTo>
                  <a:pt x="165230" y="90203"/>
                  <a:pt x="159437" y="94539"/>
                  <a:pt x="158549" y="100723"/>
                </a:cubicBezTo>
                <a:cubicBezTo>
                  <a:pt x="153822" y="133776"/>
                  <a:pt x="125353" y="159188"/>
                  <a:pt x="90985" y="159188"/>
                </a:cubicBezTo>
                <a:cubicBezTo>
                  <a:pt x="72148" y="159188"/>
                  <a:pt x="55089" y="151547"/>
                  <a:pt x="42720" y="139214"/>
                </a:cubicBezTo>
                <a:cubicBezTo>
                  <a:pt x="42649" y="139143"/>
                  <a:pt x="42578" y="139072"/>
                  <a:pt x="42507" y="139001"/>
                </a:cubicBezTo>
                <a:lnTo>
                  <a:pt x="39806" y="136442"/>
                </a:lnTo>
                <a:lnTo>
                  <a:pt x="56830" y="136442"/>
                </a:lnTo>
                <a:cubicBezTo>
                  <a:pt x="63121" y="136442"/>
                  <a:pt x="68203" y="131360"/>
                  <a:pt x="68203" y="125069"/>
                </a:cubicBezTo>
                <a:cubicBezTo>
                  <a:pt x="68203" y="118778"/>
                  <a:pt x="63121" y="113696"/>
                  <a:pt x="56830" y="113696"/>
                </a:cubicBezTo>
                <a:lnTo>
                  <a:pt x="11373" y="113731"/>
                </a:lnTo>
                <a:cubicBezTo>
                  <a:pt x="8352" y="113731"/>
                  <a:pt x="5438" y="114940"/>
                  <a:pt x="3305" y="117108"/>
                </a:cubicBezTo>
                <a:cubicBezTo>
                  <a:pt x="1173" y="119276"/>
                  <a:pt x="-36" y="122155"/>
                  <a:pt x="0" y="125211"/>
                </a:cubicBezTo>
                <a:lnTo>
                  <a:pt x="355" y="170348"/>
                </a:lnTo>
                <a:cubicBezTo>
                  <a:pt x="391" y="176639"/>
                  <a:pt x="5544" y="181686"/>
                  <a:pt x="11835" y="181615"/>
                </a:cubicBezTo>
                <a:cubicBezTo>
                  <a:pt x="18126" y="181544"/>
                  <a:pt x="23173" y="176426"/>
                  <a:pt x="23102" y="170135"/>
                </a:cubicBezTo>
                <a:lnTo>
                  <a:pt x="22960" y="151831"/>
                </a:lnTo>
                <a:lnTo>
                  <a:pt x="26762" y="155421"/>
                </a:lnTo>
                <a:cubicBezTo>
                  <a:pt x="43218" y="171805"/>
                  <a:pt x="65929" y="181970"/>
                  <a:pt x="90985" y="181970"/>
                </a:cubicBezTo>
                <a:cubicBezTo>
                  <a:pt x="136833" y="181970"/>
                  <a:pt x="174755" y="148064"/>
                  <a:pt x="181046" y="103958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7" name="Text 5"/>
          <p:cNvSpPr/>
          <p:nvPr/>
        </p:nvSpPr>
        <p:spPr>
          <a:xfrm>
            <a:off x="1237397" y="1528549"/>
            <a:ext cx="4585648" cy="8916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33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 том, как </a:t>
            </a:r>
            <a:r>
              <a:rPr lang="en-US" sz="1433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мальчишки впервые за год обнялись при встрече</a:t>
            </a:r>
            <a:r>
              <a:rPr lang="en-US" sz="1433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Просто потому что рады видеть друг друга.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63940" y="2815988"/>
            <a:ext cx="5586484" cy="1328382"/>
          </a:xfrm>
          <a:custGeom>
            <a:avLst/>
            <a:gdLst/>
            <a:ahLst/>
            <a:cxnLst/>
            <a:rect l="l" t="t" r="r" b="b"/>
            <a:pathLst>
              <a:path w="5586484" h="1328382">
                <a:moveTo>
                  <a:pt x="109180" y="0"/>
                </a:moveTo>
                <a:lnTo>
                  <a:pt x="5477304" y="0"/>
                </a:lnTo>
                <a:cubicBezTo>
                  <a:pt x="5537602" y="0"/>
                  <a:pt x="5586484" y="48881"/>
                  <a:pt x="5586484" y="109180"/>
                </a:cubicBezTo>
                <a:lnTo>
                  <a:pt x="5586484" y="1219202"/>
                </a:lnTo>
                <a:cubicBezTo>
                  <a:pt x="5586484" y="1279501"/>
                  <a:pt x="5537602" y="1328382"/>
                  <a:pt x="5477304" y="1328382"/>
                </a:cubicBezTo>
                <a:lnTo>
                  <a:pt x="109180" y="1328382"/>
                </a:lnTo>
                <a:cubicBezTo>
                  <a:pt x="48881" y="1328382"/>
                  <a:pt x="0" y="1279501"/>
                  <a:pt x="0" y="1219202"/>
                </a:cubicBezTo>
                <a:lnTo>
                  <a:pt x="0" y="109180"/>
                </a:lnTo>
                <a:cubicBezTo>
                  <a:pt x="0" y="48922"/>
                  <a:pt x="48922" y="0"/>
                  <a:pt x="109180" y="0"/>
                </a:cubicBezTo>
                <a:close/>
              </a:path>
            </a:pathLst>
          </a:custGeom>
          <a:solidFill>
            <a:srgbClr val="C9A87C">
              <a:alpha val="14902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582304" y="3034352"/>
            <a:ext cx="509516" cy="509516"/>
          </a:xfrm>
          <a:custGeom>
            <a:avLst/>
            <a:gdLst/>
            <a:ahLst/>
            <a:cxnLst/>
            <a:rect l="l" t="t" r="r" b="b"/>
            <a:pathLst>
              <a:path w="509516" h="509516">
                <a:moveTo>
                  <a:pt x="254758" y="0"/>
                </a:moveTo>
                <a:lnTo>
                  <a:pt x="254758" y="0"/>
                </a:lnTo>
                <a:cubicBezTo>
                  <a:pt x="395457" y="0"/>
                  <a:pt x="509516" y="114059"/>
                  <a:pt x="509516" y="254758"/>
                </a:cubicBezTo>
                <a:lnTo>
                  <a:pt x="509516" y="254758"/>
                </a:lnTo>
                <a:cubicBezTo>
                  <a:pt x="509516" y="395457"/>
                  <a:pt x="395457" y="509516"/>
                  <a:pt x="254758" y="509516"/>
                </a:cubicBezTo>
                <a:lnTo>
                  <a:pt x="254758" y="509516"/>
                </a:lnTo>
                <a:cubicBezTo>
                  <a:pt x="114059" y="509516"/>
                  <a:pt x="0" y="395457"/>
                  <a:pt x="0" y="254758"/>
                </a:cubicBezTo>
                <a:lnTo>
                  <a:pt x="0" y="254758"/>
                </a:lnTo>
                <a:cubicBezTo>
                  <a:pt x="0" y="114059"/>
                  <a:pt x="114059" y="0"/>
                  <a:pt x="254758" y="0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0" name="Shape 8"/>
          <p:cNvSpPr/>
          <p:nvPr/>
        </p:nvSpPr>
        <p:spPr>
          <a:xfrm>
            <a:off x="734704" y="3198125"/>
            <a:ext cx="204716" cy="181970"/>
          </a:xfrm>
          <a:custGeom>
            <a:avLst/>
            <a:gdLst/>
            <a:ahLst/>
            <a:cxnLst/>
            <a:rect l="l" t="t" r="r" b="b"/>
            <a:pathLst>
              <a:path w="204716" h="181970">
                <a:moveTo>
                  <a:pt x="0" y="68239"/>
                </a:moveTo>
                <a:cubicBezTo>
                  <a:pt x="0" y="55693"/>
                  <a:pt x="10200" y="45493"/>
                  <a:pt x="22746" y="45493"/>
                </a:cubicBezTo>
                <a:lnTo>
                  <a:pt x="45493" y="45493"/>
                </a:lnTo>
                <a:lnTo>
                  <a:pt x="90950" y="4585"/>
                </a:lnTo>
                <a:cubicBezTo>
                  <a:pt x="97454" y="-1244"/>
                  <a:pt x="107298" y="-1244"/>
                  <a:pt x="113767" y="4585"/>
                </a:cubicBezTo>
                <a:lnTo>
                  <a:pt x="159224" y="45493"/>
                </a:lnTo>
                <a:lnTo>
                  <a:pt x="181970" y="45493"/>
                </a:lnTo>
                <a:cubicBezTo>
                  <a:pt x="194516" y="45493"/>
                  <a:pt x="204716" y="55693"/>
                  <a:pt x="204716" y="68239"/>
                </a:cubicBezTo>
                <a:lnTo>
                  <a:pt x="204716" y="159224"/>
                </a:lnTo>
                <a:cubicBezTo>
                  <a:pt x="204716" y="171770"/>
                  <a:pt x="194516" y="181970"/>
                  <a:pt x="181970" y="181970"/>
                </a:cubicBezTo>
                <a:lnTo>
                  <a:pt x="22746" y="181970"/>
                </a:lnTo>
                <a:cubicBezTo>
                  <a:pt x="10200" y="181970"/>
                  <a:pt x="0" y="171770"/>
                  <a:pt x="0" y="159224"/>
                </a:cubicBezTo>
                <a:lnTo>
                  <a:pt x="0" y="68239"/>
                </a:lnTo>
                <a:close/>
                <a:moveTo>
                  <a:pt x="79612" y="133634"/>
                </a:moveTo>
                <a:lnTo>
                  <a:pt x="79612" y="164910"/>
                </a:lnTo>
                <a:lnTo>
                  <a:pt x="125104" y="164910"/>
                </a:lnTo>
                <a:lnTo>
                  <a:pt x="125104" y="133634"/>
                </a:lnTo>
                <a:cubicBezTo>
                  <a:pt x="125104" y="125780"/>
                  <a:pt x="118743" y="119418"/>
                  <a:pt x="110888" y="119418"/>
                </a:cubicBezTo>
                <a:lnTo>
                  <a:pt x="93828" y="119418"/>
                </a:lnTo>
                <a:cubicBezTo>
                  <a:pt x="85974" y="119418"/>
                  <a:pt x="79612" y="125780"/>
                  <a:pt x="79612" y="133634"/>
                </a:cubicBezTo>
                <a:close/>
                <a:moveTo>
                  <a:pt x="39806" y="136478"/>
                </a:moveTo>
                <a:cubicBezTo>
                  <a:pt x="42934" y="136478"/>
                  <a:pt x="45493" y="133919"/>
                  <a:pt x="45493" y="130791"/>
                </a:cubicBezTo>
                <a:lnTo>
                  <a:pt x="45493" y="119418"/>
                </a:lnTo>
                <a:cubicBezTo>
                  <a:pt x="45493" y="116290"/>
                  <a:pt x="42934" y="113731"/>
                  <a:pt x="39806" y="113731"/>
                </a:cubicBezTo>
                <a:lnTo>
                  <a:pt x="28433" y="113731"/>
                </a:lnTo>
                <a:cubicBezTo>
                  <a:pt x="25305" y="113731"/>
                  <a:pt x="22746" y="116290"/>
                  <a:pt x="22746" y="119418"/>
                </a:cubicBezTo>
                <a:lnTo>
                  <a:pt x="22746" y="130791"/>
                </a:lnTo>
                <a:cubicBezTo>
                  <a:pt x="22746" y="133919"/>
                  <a:pt x="25305" y="136478"/>
                  <a:pt x="28433" y="136478"/>
                </a:cubicBezTo>
                <a:lnTo>
                  <a:pt x="39806" y="136478"/>
                </a:lnTo>
                <a:close/>
                <a:moveTo>
                  <a:pt x="45493" y="85299"/>
                </a:moveTo>
                <a:lnTo>
                  <a:pt x="45493" y="73925"/>
                </a:lnTo>
                <a:cubicBezTo>
                  <a:pt x="45493" y="70798"/>
                  <a:pt x="42934" y="68239"/>
                  <a:pt x="39806" y="68239"/>
                </a:cubicBezTo>
                <a:lnTo>
                  <a:pt x="28433" y="68239"/>
                </a:lnTo>
                <a:cubicBezTo>
                  <a:pt x="25305" y="68239"/>
                  <a:pt x="22746" y="70798"/>
                  <a:pt x="22746" y="73925"/>
                </a:cubicBezTo>
                <a:lnTo>
                  <a:pt x="22746" y="85299"/>
                </a:lnTo>
                <a:cubicBezTo>
                  <a:pt x="22746" y="88426"/>
                  <a:pt x="25305" y="90985"/>
                  <a:pt x="28433" y="90985"/>
                </a:cubicBezTo>
                <a:lnTo>
                  <a:pt x="39806" y="90985"/>
                </a:lnTo>
                <a:cubicBezTo>
                  <a:pt x="42934" y="90985"/>
                  <a:pt x="45493" y="88426"/>
                  <a:pt x="45493" y="85299"/>
                </a:cubicBezTo>
                <a:close/>
                <a:moveTo>
                  <a:pt x="176284" y="136478"/>
                </a:moveTo>
                <a:cubicBezTo>
                  <a:pt x="179411" y="136478"/>
                  <a:pt x="181970" y="133919"/>
                  <a:pt x="181970" y="130791"/>
                </a:cubicBezTo>
                <a:lnTo>
                  <a:pt x="181970" y="119418"/>
                </a:lnTo>
                <a:cubicBezTo>
                  <a:pt x="181970" y="116290"/>
                  <a:pt x="179411" y="113731"/>
                  <a:pt x="176284" y="113731"/>
                </a:cubicBezTo>
                <a:lnTo>
                  <a:pt x="164910" y="113731"/>
                </a:lnTo>
                <a:cubicBezTo>
                  <a:pt x="161783" y="113731"/>
                  <a:pt x="159224" y="116290"/>
                  <a:pt x="159224" y="119418"/>
                </a:cubicBezTo>
                <a:lnTo>
                  <a:pt x="159224" y="130791"/>
                </a:lnTo>
                <a:cubicBezTo>
                  <a:pt x="159224" y="133919"/>
                  <a:pt x="161783" y="136478"/>
                  <a:pt x="164910" y="136478"/>
                </a:cubicBezTo>
                <a:lnTo>
                  <a:pt x="176284" y="136478"/>
                </a:lnTo>
                <a:close/>
                <a:moveTo>
                  <a:pt x="181970" y="85299"/>
                </a:moveTo>
                <a:lnTo>
                  <a:pt x="181970" y="73925"/>
                </a:lnTo>
                <a:cubicBezTo>
                  <a:pt x="181970" y="70798"/>
                  <a:pt x="179411" y="68239"/>
                  <a:pt x="176284" y="68239"/>
                </a:cubicBezTo>
                <a:lnTo>
                  <a:pt x="164910" y="68239"/>
                </a:lnTo>
                <a:cubicBezTo>
                  <a:pt x="161783" y="68239"/>
                  <a:pt x="159224" y="70798"/>
                  <a:pt x="159224" y="73925"/>
                </a:cubicBezTo>
                <a:lnTo>
                  <a:pt x="159224" y="85299"/>
                </a:lnTo>
                <a:cubicBezTo>
                  <a:pt x="159224" y="88426"/>
                  <a:pt x="161783" y="90985"/>
                  <a:pt x="164910" y="90985"/>
                </a:cubicBezTo>
                <a:lnTo>
                  <a:pt x="176284" y="90985"/>
                </a:lnTo>
                <a:cubicBezTo>
                  <a:pt x="179411" y="90985"/>
                  <a:pt x="181970" y="88426"/>
                  <a:pt x="181970" y="85299"/>
                </a:cubicBezTo>
                <a:close/>
                <a:moveTo>
                  <a:pt x="102358" y="90985"/>
                </a:moveTo>
                <a:cubicBezTo>
                  <a:pt x="114912" y="90985"/>
                  <a:pt x="125104" y="80793"/>
                  <a:pt x="125104" y="68239"/>
                </a:cubicBezTo>
                <a:cubicBezTo>
                  <a:pt x="125104" y="55685"/>
                  <a:pt x="114912" y="45493"/>
                  <a:pt x="102358" y="45493"/>
                </a:cubicBezTo>
                <a:cubicBezTo>
                  <a:pt x="89804" y="45493"/>
                  <a:pt x="79612" y="55685"/>
                  <a:pt x="79612" y="68239"/>
                </a:cubicBezTo>
                <a:cubicBezTo>
                  <a:pt x="79612" y="80793"/>
                  <a:pt x="89804" y="90985"/>
                  <a:pt x="102358" y="90985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11" name="Text 9"/>
          <p:cNvSpPr/>
          <p:nvPr/>
        </p:nvSpPr>
        <p:spPr>
          <a:xfrm>
            <a:off x="1237397" y="3034352"/>
            <a:ext cx="4585648" cy="8916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33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 том, как </a:t>
            </a:r>
            <a:r>
              <a:rPr lang="en-US" sz="1433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девочка, которая ненавидела школу</a:t>
            </a:r>
            <a:r>
              <a:rPr lang="en-US" sz="1433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впервые сказала: «А завтра уроков нет? Жалко, я хотела прийти».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63940" y="4321791"/>
            <a:ext cx="5586484" cy="1328382"/>
          </a:xfrm>
          <a:custGeom>
            <a:avLst/>
            <a:gdLst/>
            <a:ahLst/>
            <a:cxnLst/>
            <a:rect l="l" t="t" r="r" b="b"/>
            <a:pathLst>
              <a:path w="5586484" h="1328382">
                <a:moveTo>
                  <a:pt x="109180" y="0"/>
                </a:moveTo>
                <a:lnTo>
                  <a:pt x="5477304" y="0"/>
                </a:lnTo>
                <a:cubicBezTo>
                  <a:pt x="5537602" y="0"/>
                  <a:pt x="5586484" y="48881"/>
                  <a:pt x="5586484" y="109180"/>
                </a:cubicBezTo>
                <a:lnTo>
                  <a:pt x="5586484" y="1219202"/>
                </a:lnTo>
                <a:cubicBezTo>
                  <a:pt x="5586484" y="1279501"/>
                  <a:pt x="5537602" y="1328382"/>
                  <a:pt x="5477304" y="1328382"/>
                </a:cubicBezTo>
                <a:lnTo>
                  <a:pt x="109180" y="1328382"/>
                </a:lnTo>
                <a:cubicBezTo>
                  <a:pt x="48881" y="1328382"/>
                  <a:pt x="0" y="1279501"/>
                  <a:pt x="0" y="1219202"/>
                </a:cubicBezTo>
                <a:lnTo>
                  <a:pt x="0" y="109180"/>
                </a:lnTo>
                <a:cubicBezTo>
                  <a:pt x="0" y="48922"/>
                  <a:pt x="48922" y="0"/>
                  <a:pt x="109180" y="0"/>
                </a:cubicBezTo>
                <a:close/>
              </a:path>
            </a:pathLst>
          </a:custGeom>
          <a:solidFill>
            <a:srgbClr val="8A9A8C">
              <a:alpha val="14902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582304" y="4540155"/>
            <a:ext cx="509516" cy="509516"/>
          </a:xfrm>
          <a:custGeom>
            <a:avLst/>
            <a:gdLst/>
            <a:ahLst/>
            <a:cxnLst/>
            <a:rect l="l" t="t" r="r" b="b"/>
            <a:pathLst>
              <a:path w="509516" h="509516">
                <a:moveTo>
                  <a:pt x="254758" y="0"/>
                </a:moveTo>
                <a:lnTo>
                  <a:pt x="254758" y="0"/>
                </a:lnTo>
                <a:cubicBezTo>
                  <a:pt x="395457" y="0"/>
                  <a:pt x="509516" y="114059"/>
                  <a:pt x="509516" y="254758"/>
                </a:cubicBezTo>
                <a:lnTo>
                  <a:pt x="509516" y="254758"/>
                </a:lnTo>
                <a:cubicBezTo>
                  <a:pt x="509516" y="395457"/>
                  <a:pt x="395457" y="509516"/>
                  <a:pt x="254758" y="509516"/>
                </a:cubicBezTo>
                <a:lnTo>
                  <a:pt x="254758" y="509516"/>
                </a:lnTo>
                <a:cubicBezTo>
                  <a:pt x="114059" y="509516"/>
                  <a:pt x="0" y="395457"/>
                  <a:pt x="0" y="254758"/>
                </a:cubicBezTo>
                <a:lnTo>
                  <a:pt x="0" y="254758"/>
                </a:lnTo>
                <a:cubicBezTo>
                  <a:pt x="0" y="114059"/>
                  <a:pt x="114059" y="0"/>
                  <a:pt x="254758" y="0"/>
                </a:cubicBezTo>
                <a:close/>
              </a:path>
            </a:pathLst>
          </a:custGeom>
          <a:solidFill>
            <a:srgbClr val="8A9A8C"/>
          </a:solidFill>
          <a:ln/>
        </p:spPr>
      </p:sp>
      <p:sp>
        <p:nvSpPr>
          <p:cNvPr id="14" name="Shape 12"/>
          <p:cNvSpPr/>
          <p:nvPr/>
        </p:nvSpPr>
        <p:spPr>
          <a:xfrm>
            <a:off x="746078" y="4703928"/>
            <a:ext cx="181970" cy="181970"/>
          </a:xfrm>
          <a:custGeom>
            <a:avLst/>
            <a:gdLst/>
            <a:ahLst/>
            <a:cxnLst/>
            <a:rect l="l" t="t" r="r" b="b"/>
            <a:pathLst>
              <a:path w="181970" h="181970">
                <a:moveTo>
                  <a:pt x="91518" y="9809"/>
                </a:moveTo>
                <a:cubicBezTo>
                  <a:pt x="91234" y="7890"/>
                  <a:pt x="89777" y="6326"/>
                  <a:pt x="87857" y="6042"/>
                </a:cubicBezTo>
                <a:cubicBezTo>
                  <a:pt x="80003" y="4940"/>
                  <a:pt x="72006" y="6362"/>
                  <a:pt x="64969" y="10094"/>
                </a:cubicBezTo>
                <a:lnTo>
                  <a:pt x="38669" y="24132"/>
                </a:lnTo>
                <a:cubicBezTo>
                  <a:pt x="31667" y="27864"/>
                  <a:pt x="26016" y="33728"/>
                  <a:pt x="22533" y="40872"/>
                </a:cubicBezTo>
                <a:lnTo>
                  <a:pt x="9489" y="67741"/>
                </a:lnTo>
                <a:cubicBezTo>
                  <a:pt x="6006" y="74885"/>
                  <a:pt x="4869" y="82988"/>
                  <a:pt x="6255" y="90807"/>
                </a:cubicBezTo>
                <a:lnTo>
                  <a:pt x="11409" y="120235"/>
                </a:lnTo>
                <a:cubicBezTo>
                  <a:pt x="12795" y="128090"/>
                  <a:pt x="16598" y="135269"/>
                  <a:pt x="22320" y="140814"/>
                </a:cubicBezTo>
                <a:lnTo>
                  <a:pt x="43751" y="161570"/>
                </a:lnTo>
                <a:cubicBezTo>
                  <a:pt x="49473" y="167114"/>
                  <a:pt x="56759" y="170668"/>
                  <a:pt x="64614" y="171770"/>
                </a:cubicBezTo>
                <a:lnTo>
                  <a:pt x="94113" y="175928"/>
                </a:lnTo>
                <a:cubicBezTo>
                  <a:pt x="101967" y="177030"/>
                  <a:pt x="109964" y="175608"/>
                  <a:pt x="117001" y="171876"/>
                </a:cubicBezTo>
                <a:lnTo>
                  <a:pt x="143301" y="157838"/>
                </a:lnTo>
                <a:cubicBezTo>
                  <a:pt x="150303" y="154106"/>
                  <a:pt x="155954" y="148242"/>
                  <a:pt x="159437" y="141062"/>
                </a:cubicBezTo>
                <a:lnTo>
                  <a:pt x="172481" y="114229"/>
                </a:lnTo>
                <a:cubicBezTo>
                  <a:pt x="175964" y="107085"/>
                  <a:pt x="177101" y="98982"/>
                  <a:pt x="175715" y="91163"/>
                </a:cubicBezTo>
                <a:cubicBezTo>
                  <a:pt x="175395" y="89279"/>
                  <a:pt x="173831" y="87857"/>
                  <a:pt x="171948" y="87573"/>
                </a:cubicBezTo>
                <a:cubicBezTo>
                  <a:pt x="153644" y="84659"/>
                  <a:pt x="138965" y="70833"/>
                  <a:pt x="134807" y="52956"/>
                </a:cubicBezTo>
                <a:cubicBezTo>
                  <a:pt x="134167" y="50255"/>
                  <a:pt x="131964" y="48194"/>
                  <a:pt x="129227" y="47767"/>
                </a:cubicBezTo>
                <a:cubicBezTo>
                  <a:pt x="109822" y="44675"/>
                  <a:pt x="94504" y="29286"/>
                  <a:pt x="91483" y="9809"/>
                </a:cubicBezTo>
                <a:close/>
                <a:moveTo>
                  <a:pt x="73925" y="51179"/>
                </a:moveTo>
                <a:cubicBezTo>
                  <a:pt x="80202" y="51179"/>
                  <a:pt x="85299" y="56275"/>
                  <a:pt x="85299" y="62552"/>
                </a:cubicBezTo>
                <a:cubicBezTo>
                  <a:pt x="85299" y="68829"/>
                  <a:pt x="80202" y="73925"/>
                  <a:pt x="73925" y="73925"/>
                </a:cubicBezTo>
                <a:cubicBezTo>
                  <a:pt x="67648" y="73925"/>
                  <a:pt x="62552" y="68829"/>
                  <a:pt x="62552" y="62552"/>
                </a:cubicBezTo>
                <a:cubicBezTo>
                  <a:pt x="62552" y="56275"/>
                  <a:pt x="67648" y="51179"/>
                  <a:pt x="73925" y="51179"/>
                </a:cubicBezTo>
                <a:close/>
                <a:moveTo>
                  <a:pt x="51179" y="119418"/>
                </a:moveTo>
                <a:cubicBezTo>
                  <a:pt x="51179" y="113141"/>
                  <a:pt x="56275" y="108045"/>
                  <a:pt x="62552" y="108045"/>
                </a:cubicBezTo>
                <a:cubicBezTo>
                  <a:pt x="68829" y="108045"/>
                  <a:pt x="73925" y="113141"/>
                  <a:pt x="73925" y="119418"/>
                </a:cubicBezTo>
                <a:cubicBezTo>
                  <a:pt x="73925" y="125695"/>
                  <a:pt x="68829" y="130791"/>
                  <a:pt x="62552" y="130791"/>
                </a:cubicBezTo>
                <a:cubicBezTo>
                  <a:pt x="56275" y="130791"/>
                  <a:pt x="51179" y="125695"/>
                  <a:pt x="51179" y="119418"/>
                </a:cubicBezTo>
                <a:close/>
                <a:moveTo>
                  <a:pt x="130791" y="96672"/>
                </a:moveTo>
                <a:cubicBezTo>
                  <a:pt x="137068" y="96672"/>
                  <a:pt x="142164" y="101768"/>
                  <a:pt x="142164" y="108045"/>
                </a:cubicBezTo>
                <a:cubicBezTo>
                  <a:pt x="142164" y="114322"/>
                  <a:pt x="137068" y="119418"/>
                  <a:pt x="130791" y="119418"/>
                </a:cubicBezTo>
                <a:cubicBezTo>
                  <a:pt x="124514" y="119418"/>
                  <a:pt x="119418" y="114322"/>
                  <a:pt x="119418" y="108045"/>
                </a:cubicBezTo>
                <a:cubicBezTo>
                  <a:pt x="119418" y="101768"/>
                  <a:pt x="124514" y="96672"/>
                  <a:pt x="130791" y="96672"/>
                </a:cubicBezTo>
                <a:close/>
              </a:path>
            </a:pathLst>
          </a:custGeom>
          <a:solidFill>
            <a:srgbClr val="F8F5F2"/>
          </a:solidFill>
          <a:ln/>
        </p:spPr>
      </p:sp>
      <p:sp>
        <p:nvSpPr>
          <p:cNvPr id="15" name="Text 13"/>
          <p:cNvSpPr/>
          <p:nvPr/>
        </p:nvSpPr>
        <p:spPr>
          <a:xfrm>
            <a:off x="1237397" y="4540155"/>
            <a:ext cx="4585648" cy="8916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33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 том, как на последней встрече мы </a:t>
            </a:r>
            <a:r>
              <a:rPr lang="en-US" sz="1433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пекли печенье</a:t>
            </a:r>
            <a:r>
              <a:rPr lang="en-US" sz="1433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и болтали не про высокое, а про то, кто кем хочет стать.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63940" y="5827594"/>
            <a:ext cx="5586484" cy="859809"/>
          </a:xfrm>
          <a:custGeom>
            <a:avLst/>
            <a:gdLst/>
            <a:ahLst/>
            <a:cxnLst/>
            <a:rect l="l" t="t" r="r" b="b"/>
            <a:pathLst>
              <a:path w="5586484" h="1028131">
                <a:moveTo>
                  <a:pt x="109177" y="0"/>
                </a:moveTo>
                <a:lnTo>
                  <a:pt x="5477306" y="0"/>
                </a:lnTo>
                <a:cubicBezTo>
                  <a:pt x="5537603" y="0"/>
                  <a:pt x="5586484" y="48880"/>
                  <a:pt x="5586484" y="109177"/>
                </a:cubicBezTo>
                <a:lnTo>
                  <a:pt x="5586484" y="918954"/>
                </a:lnTo>
                <a:cubicBezTo>
                  <a:pt x="5586484" y="979251"/>
                  <a:pt x="5537603" y="1028131"/>
                  <a:pt x="5477306" y="1028131"/>
                </a:cubicBezTo>
                <a:lnTo>
                  <a:pt x="109177" y="1028131"/>
                </a:lnTo>
                <a:cubicBezTo>
                  <a:pt x="48921" y="1028131"/>
                  <a:pt x="0" y="979211"/>
                  <a:pt x="0" y="918954"/>
                </a:cubicBezTo>
                <a:lnTo>
                  <a:pt x="0" y="109177"/>
                </a:lnTo>
                <a:cubicBezTo>
                  <a:pt x="0" y="48921"/>
                  <a:pt x="48921" y="0"/>
                  <a:pt x="109177" y="0"/>
                </a:cubicBezTo>
                <a:close/>
              </a:path>
            </a:pathLst>
          </a:custGeom>
          <a:solidFill>
            <a:srgbClr val="B07C6B">
              <a:alpha val="14902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82304" y="6045959"/>
            <a:ext cx="5240740" cy="450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33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хочу быть хорошим отцом. У меня не было, я для своих сделаю».</a:t>
            </a:r>
            <a:endParaRPr lang="en-US" sz="1600" dirty="0"/>
          </a:p>
        </p:txBody>
      </p:sp>
      <p:pic>
        <p:nvPicPr>
          <p:cNvPr id="18" name="Image 0" descr="https://kimi-web-img.moonshot.cn/img/www.shutterstock.com/970f51e6132d74920cd161a1ffbc6fb541eb49aa.jpg"/>
          <p:cNvPicPr>
            <a:picLocks noChangeAspect="1"/>
          </p:cNvPicPr>
          <p:nvPr/>
        </p:nvPicPr>
        <p:blipFill>
          <a:blip r:embed="rId3"/>
          <a:srcRect t="1114" b="1114"/>
          <a:stretch/>
        </p:blipFill>
        <p:spPr>
          <a:xfrm>
            <a:off x="6243510" y="363940"/>
            <a:ext cx="5586484" cy="3921457"/>
          </a:xfrm>
          <a:prstGeom prst="roundRect">
            <a:avLst>
              <a:gd name="adj" fmla="val 3712"/>
            </a:avLst>
          </a:prstGeom>
        </p:spPr>
      </p:pic>
      <p:sp>
        <p:nvSpPr>
          <p:cNvPr id="19" name="Shape 16"/>
          <p:cNvSpPr/>
          <p:nvPr/>
        </p:nvSpPr>
        <p:spPr>
          <a:xfrm>
            <a:off x="6243510" y="4467367"/>
            <a:ext cx="5586484" cy="2028967"/>
          </a:xfrm>
          <a:custGeom>
            <a:avLst/>
            <a:gdLst/>
            <a:ahLst/>
            <a:cxnLst/>
            <a:rect l="l" t="t" r="r" b="b"/>
            <a:pathLst>
              <a:path w="5586484" h="2028967">
                <a:moveTo>
                  <a:pt x="145578" y="0"/>
                </a:moveTo>
                <a:lnTo>
                  <a:pt x="5440905" y="0"/>
                </a:lnTo>
                <a:cubicBezTo>
                  <a:pt x="5521306" y="0"/>
                  <a:pt x="5586484" y="65178"/>
                  <a:pt x="5586484" y="145578"/>
                </a:cubicBezTo>
                <a:lnTo>
                  <a:pt x="5586484" y="1883389"/>
                </a:lnTo>
                <a:cubicBezTo>
                  <a:pt x="5586484" y="1963789"/>
                  <a:pt x="5521306" y="2028967"/>
                  <a:pt x="5440905" y="2028967"/>
                </a:cubicBezTo>
                <a:lnTo>
                  <a:pt x="145578" y="2028967"/>
                </a:lnTo>
                <a:cubicBezTo>
                  <a:pt x="65178" y="2028967"/>
                  <a:pt x="0" y="1963789"/>
                  <a:pt x="0" y="1883389"/>
                </a:cubicBezTo>
                <a:lnTo>
                  <a:pt x="0" y="145578"/>
                </a:lnTo>
                <a:cubicBezTo>
                  <a:pt x="0" y="65231"/>
                  <a:pt x="65231" y="0"/>
                  <a:pt x="145578" y="0"/>
                </a:cubicBezTo>
                <a:close/>
              </a:path>
            </a:pathLst>
          </a:custGeom>
          <a:solidFill>
            <a:srgbClr val="5D4E45">
              <a:alpha val="90196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6534662" y="4758519"/>
            <a:ext cx="5113361" cy="709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719" dirty="0">
                <a:solidFill>
                  <a:srgbClr val="F8F5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Я сидела и думала: </a:t>
            </a:r>
            <a:r>
              <a:rPr lang="en-US" sz="1719" b="1" dirty="0">
                <a:solidFill>
                  <a:srgbClr val="F8F5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вот оно. Вот ради чего мы всё это затеяли.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534662" y="5613779"/>
            <a:ext cx="5095164" cy="5914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33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ради цифр в отчетах, а ради этого — </a:t>
            </a:r>
            <a:r>
              <a:rPr lang="en-US" sz="1433" b="1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чтобы у детей появилась опора внутри</a:t>
            </a:r>
            <a:r>
              <a:rPr lang="en-US" sz="1433" dirty="0">
                <a:solidFill>
                  <a:srgbClr val="F8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3285" y="348094"/>
            <a:ext cx="11565430" cy="2088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6" kern="0" spc="110" dirty="0">
                <a:solidFill>
                  <a:srgbClr val="B07C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ПРОСТЫЕ И ЧЕСТНЫЕ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243666" y="626570"/>
            <a:ext cx="11704668" cy="417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289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Мои выводы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8094" y="1392377"/>
            <a:ext cx="11495812" cy="1253139"/>
          </a:xfrm>
          <a:custGeom>
            <a:avLst/>
            <a:gdLst/>
            <a:ahLst/>
            <a:cxnLst/>
            <a:rect l="l" t="t" r="r" b="b"/>
            <a:pathLst>
              <a:path w="11495812" h="1253139">
                <a:moveTo>
                  <a:pt x="139236" y="0"/>
                </a:moveTo>
                <a:lnTo>
                  <a:pt x="11356575" y="0"/>
                </a:lnTo>
                <a:cubicBezTo>
                  <a:pt x="11433473" y="0"/>
                  <a:pt x="11495812" y="62338"/>
                  <a:pt x="11495812" y="139236"/>
                </a:cubicBezTo>
                <a:lnTo>
                  <a:pt x="11495812" y="1113903"/>
                </a:lnTo>
                <a:cubicBezTo>
                  <a:pt x="11495812" y="1190801"/>
                  <a:pt x="11433473" y="1253139"/>
                  <a:pt x="11356575" y="1253139"/>
                </a:cubicBezTo>
                <a:lnTo>
                  <a:pt x="139236" y="1253139"/>
                </a:lnTo>
                <a:cubicBezTo>
                  <a:pt x="62338" y="1253139"/>
                  <a:pt x="0" y="1190801"/>
                  <a:pt x="0" y="1113903"/>
                </a:cubicBezTo>
                <a:lnTo>
                  <a:pt x="0" y="139236"/>
                </a:lnTo>
                <a:cubicBezTo>
                  <a:pt x="0" y="62338"/>
                  <a:pt x="62338" y="0"/>
                  <a:pt x="139236" y="0"/>
                </a:cubicBezTo>
                <a:close/>
              </a:path>
            </a:pathLst>
          </a:custGeom>
          <a:solidFill>
            <a:srgbClr val="B07C6B">
              <a:alpha val="12157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626570" y="1670852"/>
            <a:ext cx="696188" cy="696188"/>
          </a:xfrm>
          <a:custGeom>
            <a:avLst/>
            <a:gdLst/>
            <a:ahLst/>
            <a:cxnLst/>
            <a:rect l="l" t="t" r="r" b="b"/>
            <a:pathLst>
              <a:path w="696188" h="696188">
                <a:moveTo>
                  <a:pt x="348094" y="0"/>
                </a:moveTo>
                <a:lnTo>
                  <a:pt x="348094" y="0"/>
                </a:lnTo>
                <a:cubicBezTo>
                  <a:pt x="540213" y="0"/>
                  <a:pt x="696188" y="155976"/>
                  <a:pt x="696188" y="348094"/>
                </a:cubicBezTo>
                <a:lnTo>
                  <a:pt x="696188" y="348094"/>
                </a:lnTo>
                <a:cubicBezTo>
                  <a:pt x="696188" y="540213"/>
                  <a:pt x="540213" y="696188"/>
                  <a:pt x="348094" y="696188"/>
                </a:cubicBezTo>
                <a:lnTo>
                  <a:pt x="348094" y="696188"/>
                </a:lnTo>
                <a:cubicBezTo>
                  <a:pt x="155976" y="696188"/>
                  <a:pt x="0" y="540213"/>
                  <a:pt x="0" y="348094"/>
                </a:cubicBezTo>
                <a:lnTo>
                  <a:pt x="0" y="348094"/>
                </a:lnTo>
                <a:cubicBezTo>
                  <a:pt x="0" y="155976"/>
                  <a:pt x="155976" y="0"/>
                  <a:pt x="348094" y="0"/>
                </a:cubicBezTo>
                <a:close/>
              </a:path>
            </a:pathLst>
          </a:custGeom>
          <a:solidFill>
            <a:srgbClr val="B07C6B"/>
          </a:solidFill>
          <a:ln/>
        </p:spPr>
      </p:sp>
      <p:sp>
        <p:nvSpPr>
          <p:cNvPr id="6" name="Text 4"/>
          <p:cNvSpPr/>
          <p:nvPr/>
        </p:nvSpPr>
        <p:spPr>
          <a:xfrm>
            <a:off x="893623" y="1844899"/>
            <a:ext cx="321987" cy="3480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67" b="1" dirty="0">
                <a:solidFill>
                  <a:srgbClr val="F8F5F2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531615" y="1670852"/>
            <a:ext cx="10138244" cy="339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45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Детям не нужны лекции.</a:t>
            </a:r>
            <a:r>
              <a:rPr lang="en-US" sz="1645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Им нужны уши. Которые слушают и не осуждают.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48094" y="2923991"/>
            <a:ext cx="11495812" cy="1253139"/>
          </a:xfrm>
          <a:custGeom>
            <a:avLst/>
            <a:gdLst/>
            <a:ahLst/>
            <a:cxnLst/>
            <a:rect l="l" t="t" r="r" b="b"/>
            <a:pathLst>
              <a:path w="11495812" h="1253139">
                <a:moveTo>
                  <a:pt x="139236" y="0"/>
                </a:moveTo>
                <a:lnTo>
                  <a:pt x="11356575" y="0"/>
                </a:lnTo>
                <a:cubicBezTo>
                  <a:pt x="11433473" y="0"/>
                  <a:pt x="11495812" y="62338"/>
                  <a:pt x="11495812" y="139236"/>
                </a:cubicBezTo>
                <a:lnTo>
                  <a:pt x="11495812" y="1113903"/>
                </a:lnTo>
                <a:cubicBezTo>
                  <a:pt x="11495812" y="1190801"/>
                  <a:pt x="11433473" y="1253139"/>
                  <a:pt x="11356575" y="1253139"/>
                </a:cubicBezTo>
                <a:lnTo>
                  <a:pt x="139236" y="1253139"/>
                </a:lnTo>
                <a:cubicBezTo>
                  <a:pt x="62338" y="1253139"/>
                  <a:pt x="0" y="1190801"/>
                  <a:pt x="0" y="1113903"/>
                </a:cubicBezTo>
                <a:lnTo>
                  <a:pt x="0" y="139236"/>
                </a:lnTo>
                <a:cubicBezTo>
                  <a:pt x="0" y="62338"/>
                  <a:pt x="62338" y="0"/>
                  <a:pt x="139236" y="0"/>
                </a:cubicBezTo>
                <a:close/>
              </a:path>
            </a:pathLst>
          </a:custGeom>
          <a:solidFill>
            <a:srgbClr val="C9A87C">
              <a:alpha val="14902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26570" y="3202467"/>
            <a:ext cx="696188" cy="696188"/>
          </a:xfrm>
          <a:custGeom>
            <a:avLst/>
            <a:gdLst/>
            <a:ahLst/>
            <a:cxnLst/>
            <a:rect l="l" t="t" r="r" b="b"/>
            <a:pathLst>
              <a:path w="696188" h="696188">
                <a:moveTo>
                  <a:pt x="348094" y="0"/>
                </a:moveTo>
                <a:lnTo>
                  <a:pt x="348094" y="0"/>
                </a:lnTo>
                <a:cubicBezTo>
                  <a:pt x="540213" y="0"/>
                  <a:pt x="696188" y="155976"/>
                  <a:pt x="696188" y="348094"/>
                </a:cubicBezTo>
                <a:lnTo>
                  <a:pt x="696188" y="348094"/>
                </a:lnTo>
                <a:cubicBezTo>
                  <a:pt x="696188" y="540213"/>
                  <a:pt x="540213" y="696188"/>
                  <a:pt x="348094" y="696188"/>
                </a:cubicBezTo>
                <a:lnTo>
                  <a:pt x="348094" y="696188"/>
                </a:lnTo>
                <a:cubicBezTo>
                  <a:pt x="155976" y="696188"/>
                  <a:pt x="0" y="540213"/>
                  <a:pt x="0" y="348094"/>
                </a:cubicBezTo>
                <a:lnTo>
                  <a:pt x="0" y="348094"/>
                </a:lnTo>
                <a:cubicBezTo>
                  <a:pt x="0" y="155976"/>
                  <a:pt x="155976" y="0"/>
                  <a:pt x="348094" y="0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0" name="Text 8"/>
          <p:cNvSpPr/>
          <p:nvPr/>
        </p:nvSpPr>
        <p:spPr>
          <a:xfrm>
            <a:off x="893623" y="3376514"/>
            <a:ext cx="321987" cy="3480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67" b="1" dirty="0">
                <a:solidFill>
                  <a:srgbClr val="F8F5F2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531615" y="3202467"/>
            <a:ext cx="10138244" cy="678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45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Самые «трудные» — часто самые ранимые.</a:t>
            </a:r>
            <a:r>
              <a:rPr lang="en-US" sz="1645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За агрессией всегда боль. Если дать ей выйти словами, кулаки разожмутся.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48094" y="4455606"/>
            <a:ext cx="11495812" cy="1253139"/>
          </a:xfrm>
          <a:custGeom>
            <a:avLst/>
            <a:gdLst/>
            <a:ahLst/>
            <a:cxnLst/>
            <a:rect l="l" t="t" r="r" b="b"/>
            <a:pathLst>
              <a:path w="11495812" h="1253139">
                <a:moveTo>
                  <a:pt x="139236" y="0"/>
                </a:moveTo>
                <a:lnTo>
                  <a:pt x="11356575" y="0"/>
                </a:lnTo>
                <a:cubicBezTo>
                  <a:pt x="11433473" y="0"/>
                  <a:pt x="11495812" y="62338"/>
                  <a:pt x="11495812" y="139236"/>
                </a:cubicBezTo>
                <a:lnTo>
                  <a:pt x="11495812" y="1113903"/>
                </a:lnTo>
                <a:cubicBezTo>
                  <a:pt x="11495812" y="1190801"/>
                  <a:pt x="11433473" y="1253139"/>
                  <a:pt x="11356575" y="1253139"/>
                </a:cubicBezTo>
                <a:lnTo>
                  <a:pt x="139236" y="1253139"/>
                </a:lnTo>
                <a:cubicBezTo>
                  <a:pt x="62338" y="1253139"/>
                  <a:pt x="0" y="1190801"/>
                  <a:pt x="0" y="1113903"/>
                </a:cubicBezTo>
                <a:lnTo>
                  <a:pt x="0" y="139236"/>
                </a:lnTo>
                <a:cubicBezTo>
                  <a:pt x="0" y="62338"/>
                  <a:pt x="62338" y="0"/>
                  <a:pt x="139236" y="0"/>
                </a:cubicBezTo>
                <a:close/>
              </a:path>
            </a:pathLst>
          </a:custGeom>
          <a:solidFill>
            <a:srgbClr val="8A9A8C">
              <a:alpha val="14902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626570" y="4734081"/>
            <a:ext cx="696188" cy="696188"/>
          </a:xfrm>
          <a:custGeom>
            <a:avLst/>
            <a:gdLst/>
            <a:ahLst/>
            <a:cxnLst/>
            <a:rect l="l" t="t" r="r" b="b"/>
            <a:pathLst>
              <a:path w="696188" h="696188">
                <a:moveTo>
                  <a:pt x="348094" y="0"/>
                </a:moveTo>
                <a:lnTo>
                  <a:pt x="348094" y="0"/>
                </a:lnTo>
                <a:cubicBezTo>
                  <a:pt x="540213" y="0"/>
                  <a:pt x="696188" y="155976"/>
                  <a:pt x="696188" y="348094"/>
                </a:cubicBezTo>
                <a:lnTo>
                  <a:pt x="696188" y="348094"/>
                </a:lnTo>
                <a:cubicBezTo>
                  <a:pt x="696188" y="540213"/>
                  <a:pt x="540213" y="696188"/>
                  <a:pt x="348094" y="696188"/>
                </a:cubicBezTo>
                <a:lnTo>
                  <a:pt x="348094" y="696188"/>
                </a:lnTo>
                <a:cubicBezTo>
                  <a:pt x="155976" y="696188"/>
                  <a:pt x="0" y="540213"/>
                  <a:pt x="0" y="348094"/>
                </a:cubicBezTo>
                <a:lnTo>
                  <a:pt x="0" y="348094"/>
                </a:lnTo>
                <a:cubicBezTo>
                  <a:pt x="0" y="155976"/>
                  <a:pt x="155976" y="0"/>
                  <a:pt x="348094" y="0"/>
                </a:cubicBezTo>
                <a:close/>
              </a:path>
            </a:pathLst>
          </a:custGeom>
          <a:solidFill>
            <a:srgbClr val="8A9A8C"/>
          </a:solidFill>
          <a:ln/>
        </p:spPr>
      </p:sp>
      <p:sp>
        <p:nvSpPr>
          <p:cNvPr id="14" name="Text 12"/>
          <p:cNvSpPr/>
          <p:nvPr/>
        </p:nvSpPr>
        <p:spPr>
          <a:xfrm>
            <a:off x="893623" y="4908128"/>
            <a:ext cx="321987" cy="3480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67" b="1" dirty="0">
                <a:solidFill>
                  <a:srgbClr val="F8F5F2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531615" y="4734081"/>
            <a:ext cx="10138244" cy="678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45" b="1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Мы не меняем детей.</a:t>
            </a:r>
            <a:r>
              <a:rPr lang="en-US" sz="1645" dirty="0">
                <a:solidFill>
                  <a:srgbClr val="5D4E4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Мы создаем среду, где они могут меняться сами. И это работает лучше любых нотаций.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48094" y="5987221"/>
            <a:ext cx="11495812" cy="591760"/>
          </a:xfrm>
          <a:custGeom>
            <a:avLst/>
            <a:gdLst/>
            <a:ahLst/>
            <a:cxnLst/>
            <a:rect l="l" t="t" r="r" b="b"/>
            <a:pathLst>
              <a:path w="11495812" h="870236">
                <a:moveTo>
                  <a:pt x="139238" y="0"/>
                </a:moveTo>
                <a:lnTo>
                  <a:pt x="11356574" y="0"/>
                </a:lnTo>
                <a:cubicBezTo>
                  <a:pt x="11433473" y="0"/>
                  <a:pt x="11495812" y="62339"/>
                  <a:pt x="11495812" y="139238"/>
                </a:cubicBezTo>
                <a:lnTo>
                  <a:pt x="11495812" y="730998"/>
                </a:lnTo>
                <a:cubicBezTo>
                  <a:pt x="11495812" y="807897"/>
                  <a:pt x="11433473" y="870236"/>
                  <a:pt x="11356574" y="870236"/>
                </a:cubicBezTo>
                <a:lnTo>
                  <a:pt x="139238" y="870236"/>
                </a:lnTo>
                <a:cubicBezTo>
                  <a:pt x="62390" y="870236"/>
                  <a:pt x="0" y="807845"/>
                  <a:pt x="0" y="730998"/>
                </a:cubicBezTo>
                <a:lnTo>
                  <a:pt x="0" y="139238"/>
                </a:lnTo>
                <a:cubicBezTo>
                  <a:pt x="0" y="62339"/>
                  <a:pt x="62339" y="0"/>
                  <a:pt x="139238" y="0"/>
                </a:cubicBezTo>
                <a:close/>
              </a:path>
            </a:pathLst>
          </a:custGeom>
          <a:solidFill>
            <a:srgbClr val="B07C6B">
              <a:alpha val="14902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61302" y="6109053"/>
            <a:ext cx="11069396" cy="313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56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И самое главное: </a:t>
            </a:r>
            <a:r>
              <a:rPr lang="en-US" sz="2056" b="1" dirty="0">
                <a:solidFill>
                  <a:srgbClr val="B07C6B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клуб — это не мы. Клуб — это они.</a:t>
            </a:r>
            <a:r>
              <a:rPr lang="en-US" sz="2056" b="1" dirty="0">
                <a:solidFill>
                  <a:srgbClr val="5D4E45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Мы просто рядом.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1144</Words>
  <Application>Microsoft Office PowerPoint</Application>
  <PresentationFormat>Произвольный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MiSans</vt:lpstr>
      <vt:lpstr>Calibri</vt:lpstr>
      <vt:lpstr>LXGW Bright</vt:lpstr>
      <vt:lpstr>Custom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Дискуссионный клуб: то, что видят только «свои»</dc:title>
  <dc:subject>Дискуссионный клуб: то, что видят только «свои»</dc:subject>
  <dc:creator>Kimi</dc:creator>
  <cp:lastModifiedBy>Пользователь</cp:lastModifiedBy>
  <cp:revision>7</cp:revision>
  <dcterms:created xsi:type="dcterms:W3CDTF">2026-03-09T09:52:08Z</dcterms:created>
  <dcterms:modified xsi:type="dcterms:W3CDTF">2026-03-16T20:19:40Z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{"Label":"Дискуссионный клуб: то, что видят только «свои»","ContentProducer":"001191110108MACG2KBH8F10000","ProduceID":"19cd1fda-02a2-8b6b-8000-000096a82a68","ReservedCode1":"","ContentPropagator":"001191110108MACG2KBH8F20000","PropagateID":"19cd1fda-02a2</vt:lpwstr>
  </property>
</Properties>
</file>