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00" r:id="rId2"/>
    <p:sldId id="395" r:id="rId3"/>
    <p:sldId id="396" r:id="rId4"/>
    <p:sldId id="404" r:id="rId5"/>
    <p:sldId id="399" r:id="rId6"/>
    <p:sldId id="389" r:id="rId7"/>
    <p:sldId id="391" r:id="rId8"/>
    <p:sldId id="392" r:id="rId9"/>
    <p:sldId id="388" r:id="rId10"/>
    <p:sldId id="848" r:id="rId1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6686" autoAdjust="0"/>
  </p:normalViewPr>
  <p:slideViewPr>
    <p:cSldViewPr>
      <p:cViewPr varScale="1">
        <p:scale>
          <a:sx n="95" d="100"/>
          <a:sy n="95" d="100"/>
        </p:scale>
        <p:origin x="-234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00AD3-DA69-4061-B2C5-16EE926C5DFE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CB141A-3C06-43ED-8399-4E591DD87A04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позитивные эмоции </a:t>
          </a:r>
          <a:endParaRPr lang="ru-RU" sz="2400" dirty="0">
            <a:latin typeface="+mn-lt"/>
          </a:endParaRPr>
        </a:p>
      </dgm:t>
    </dgm:pt>
    <dgm:pt modelId="{EE91618A-FB20-4909-9EFE-73821DA995BB}" type="parTrans" cxnId="{172C9A32-F844-42AE-AB75-4246F7FD0D34}">
      <dgm:prSet/>
      <dgm:spPr/>
      <dgm:t>
        <a:bodyPr/>
        <a:lstStyle/>
        <a:p>
          <a:endParaRPr lang="ru-RU"/>
        </a:p>
      </dgm:t>
    </dgm:pt>
    <dgm:pt modelId="{8D52A7A1-65B9-4ED6-B3A0-2D21A2646286}" type="sibTrans" cxnId="{172C9A32-F844-42AE-AB75-4246F7FD0D34}">
      <dgm:prSet/>
      <dgm:spPr/>
      <dgm:t>
        <a:bodyPr/>
        <a:lstStyle/>
        <a:p>
          <a:endParaRPr lang="ru-RU"/>
        </a:p>
      </dgm:t>
    </dgm:pt>
    <dgm:pt modelId="{D6E48222-0FC9-464A-8C6F-FC483C8713D1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вовлеченность</a:t>
          </a:r>
          <a:endParaRPr lang="ru-RU" sz="2400" dirty="0">
            <a:latin typeface="+mn-lt"/>
          </a:endParaRPr>
        </a:p>
      </dgm:t>
    </dgm:pt>
    <dgm:pt modelId="{571941EA-79E5-4335-8572-BFA50F5AF888}" type="parTrans" cxnId="{676009DB-A97D-4836-AB87-903A6787EB40}">
      <dgm:prSet/>
      <dgm:spPr/>
      <dgm:t>
        <a:bodyPr/>
        <a:lstStyle/>
        <a:p>
          <a:endParaRPr lang="ru-RU"/>
        </a:p>
      </dgm:t>
    </dgm:pt>
    <dgm:pt modelId="{CFEC47B4-FE7E-46BE-9A81-B3C67E632C10}" type="sibTrans" cxnId="{676009DB-A97D-4836-AB87-903A6787EB40}">
      <dgm:prSet/>
      <dgm:spPr/>
      <dgm:t>
        <a:bodyPr/>
        <a:lstStyle/>
        <a:p>
          <a:endParaRPr lang="ru-RU"/>
        </a:p>
      </dgm:t>
    </dgm:pt>
    <dgm:pt modelId="{A59D7E42-2DF0-462A-92A6-AFD5680701F2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взаимоотношения</a:t>
          </a:r>
          <a:endParaRPr lang="ru-RU" sz="2400" dirty="0">
            <a:latin typeface="+mn-lt"/>
          </a:endParaRPr>
        </a:p>
      </dgm:t>
    </dgm:pt>
    <dgm:pt modelId="{1D47104F-FA35-4011-8431-B3AC2CA00881}" type="parTrans" cxnId="{67244621-8574-48AD-BC34-5F336AFAFEFB}">
      <dgm:prSet/>
      <dgm:spPr/>
      <dgm:t>
        <a:bodyPr/>
        <a:lstStyle/>
        <a:p>
          <a:endParaRPr lang="ru-RU"/>
        </a:p>
      </dgm:t>
    </dgm:pt>
    <dgm:pt modelId="{30DF4E3B-C8D1-4C76-AEF9-3A3C519F22DE}" type="sibTrans" cxnId="{67244621-8574-48AD-BC34-5F336AFAFEFB}">
      <dgm:prSet/>
      <dgm:spPr/>
      <dgm:t>
        <a:bodyPr/>
        <a:lstStyle/>
        <a:p>
          <a:endParaRPr lang="ru-RU"/>
        </a:p>
      </dgm:t>
    </dgm:pt>
    <dgm:pt modelId="{62887846-FE5F-464F-921E-02D35129832B}">
      <dgm:prSet phldrT="[Текст]" custT="1"/>
      <dgm:spPr/>
      <dgm:t>
        <a:bodyPr/>
        <a:lstStyle/>
        <a:p>
          <a:r>
            <a:rPr kumimoji="0" lang="ru-RU" sz="2400" b="0" i="0" u="none" strike="noStrike" cap="none" normalizeH="0" baseline="0" dirty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достижения </a:t>
          </a:r>
          <a:endParaRPr lang="ru-RU" sz="2400" dirty="0">
            <a:latin typeface="+mn-lt"/>
          </a:endParaRPr>
        </a:p>
      </dgm:t>
    </dgm:pt>
    <dgm:pt modelId="{D1C6DAFE-B9D4-4884-8DF7-F5E4F437E5F9}" type="parTrans" cxnId="{C9116C75-0C5B-4E68-A63D-EE2D00A82E19}">
      <dgm:prSet/>
      <dgm:spPr/>
      <dgm:t>
        <a:bodyPr/>
        <a:lstStyle/>
        <a:p>
          <a:endParaRPr lang="ru-RU"/>
        </a:p>
      </dgm:t>
    </dgm:pt>
    <dgm:pt modelId="{DF0989A6-0CEC-4820-8001-3DBFA02C2A64}" type="sibTrans" cxnId="{C9116C75-0C5B-4E68-A63D-EE2D00A82E19}">
      <dgm:prSet/>
      <dgm:spPr/>
      <dgm:t>
        <a:bodyPr/>
        <a:lstStyle/>
        <a:p>
          <a:endParaRPr lang="ru-RU"/>
        </a:p>
      </dgm:t>
    </dgm:pt>
    <dgm:pt modelId="{87A42C9A-3EC4-4FD7-BFCA-F270EB51CDF3}">
      <dgm:prSet phldrT="[Текст]" custT="1"/>
      <dgm:spPr/>
      <dgm:t>
        <a:bodyPr/>
        <a:lstStyle/>
        <a:p>
          <a:r>
            <a:rPr lang="ru-RU" sz="2400" dirty="0">
              <a:latin typeface="+mn-lt"/>
            </a:rPr>
            <a:t>смысл</a:t>
          </a:r>
        </a:p>
      </dgm:t>
    </dgm:pt>
    <dgm:pt modelId="{E371F6BF-E714-4696-A663-FDA12E69AE6B}" type="parTrans" cxnId="{307D58A7-A075-4A9C-A2AA-F687201BAF28}">
      <dgm:prSet/>
      <dgm:spPr/>
      <dgm:t>
        <a:bodyPr/>
        <a:lstStyle/>
        <a:p>
          <a:endParaRPr lang="ru-RU"/>
        </a:p>
      </dgm:t>
    </dgm:pt>
    <dgm:pt modelId="{C0277FA2-45F1-46B9-A319-537F4CB7D1E8}" type="sibTrans" cxnId="{307D58A7-A075-4A9C-A2AA-F687201BAF28}">
      <dgm:prSet/>
      <dgm:spPr/>
      <dgm:t>
        <a:bodyPr/>
        <a:lstStyle/>
        <a:p>
          <a:endParaRPr lang="ru-RU"/>
        </a:p>
      </dgm:t>
    </dgm:pt>
    <dgm:pt modelId="{DFAF4C76-78FA-4F54-A056-CAAFFD2CF7E5}" type="pres">
      <dgm:prSet presAssocID="{FC800AD3-DA69-4061-B2C5-16EE926C5D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05BCF8-1FF6-4691-BB96-B706A8465AC5}" type="pres">
      <dgm:prSet presAssocID="{6CCB141A-3C06-43ED-8399-4E591DD87A04}" presName="node" presStyleLbl="node1" presStyleIdx="0" presStyleCnt="5" custScaleX="150707" custLinFactNeighborX="3462" custLinFactNeighborY="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4A6E0-62DA-4DDD-997D-2DCD1BAE3486}" type="pres">
      <dgm:prSet presAssocID="{8D52A7A1-65B9-4ED6-B3A0-2D21A2646286}" presName="sibTrans" presStyleCnt="0"/>
      <dgm:spPr/>
    </dgm:pt>
    <dgm:pt modelId="{E4868916-DAD1-4745-B45B-8D52FC343E18}" type="pres">
      <dgm:prSet presAssocID="{D6E48222-0FC9-464A-8C6F-FC483C8713D1}" presName="node" presStyleLbl="node1" presStyleIdx="1" presStyleCnt="5" custScaleX="150707" custLinFactNeighborX="3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49BC8-F3D5-48D9-8F4B-61BF930FE920}" type="pres">
      <dgm:prSet presAssocID="{CFEC47B4-FE7E-46BE-9A81-B3C67E632C10}" presName="sibTrans" presStyleCnt="0"/>
      <dgm:spPr/>
    </dgm:pt>
    <dgm:pt modelId="{16CAE77C-258E-412B-AA55-9BC1C20FD0AE}" type="pres">
      <dgm:prSet presAssocID="{A59D7E42-2DF0-462A-92A6-AFD5680701F2}" presName="node" presStyleLbl="node1" presStyleIdx="2" presStyleCnt="5" custScaleX="150707" custLinFactNeighborX="3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0E692-3529-4114-9098-F44A2911DEAB}" type="pres">
      <dgm:prSet presAssocID="{30DF4E3B-C8D1-4C76-AEF9-3A3C519F22DE}" presName="sibTrans" presStyleCnt="0"/>
      <dgm:spPr/>
    </dgm:pt>
    <dgm:pt modelId="{FD4DB3DC-4FD5-4EE0-AEED-A2093BB5FCEF}" type="pres">
      <dgm:prSet presAssocID="{62887846-FE5F-464F-921E-02D35129832B}" presName="node" presStyleLbl="node1" presStyleIdx="3" presStyleCnt="5" custScaleX="150707" custLinFactNeighborX="3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C1B2F-ACC4-4BA3-9543-A8D028DA8E04}" type="pres">
      <dgm:prSet presAssocID="{DF0989A6-0CEC-4820-8001-3DBFA02C2A64}" presName="sibTrans" presStyleCnt="0"/>
      <dgm:spPr/>
    </dgm:pt>
    <dgm:pt modelId="{5F7B6314-4F46-4262-8A86-5363722A6A9E}" type="pres">
      <dgm:prSet presAssocID="{87A42C9A-3EC4-4FD7-BFCA-F270EB51CDF3}" presName="node" presStyleLbl="node1" presStyleIdx="4" presStyleCnt="5" custScaleX="150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129085-DCB7-4EB7-A087-E37EDB9C9CE4}" type="presOf" srcId="{D6E48222-0FC9-464A-8C6F-FC483C8713D1}" destId="{E4868916-DAD1-4745-B45B-8D52FC343E18}" srcOrd="0" destOrd="0" presId="urn:microsoft.com/office/officeart/2005/8/layout/default#1"/>
    <dgm:cxn modelId="{307D58A7-A075-4A9C-A2AA-F687201BAF28}" srcId="{FC800AD3-DA69-4061-B2C5-16EE926C5DFE}" destId="{87A42C9A-3EC4-4FD7-BFCA-F270EB51CDF3}" srcOrd="4" destOrd="0" parTransId="{E371F6BF-E714-4696-A663-FDA12E69AE6B}" sibTransId="{C0277FA2-45F1-46B9-A319-537F4CB7D1E8}"/>
    <dgm:cxn modelId="{676009DB-A97D-4836-AB87-903A6787EB40}" srcId="{FC800AD3-DA69-4061-B2C5-16EE926C5DFE}" destId="{D6E48222-0FC9-464A-8C6F-FC483C8713D1}" srcOrd="1" destOrd="0" parTransId="{571941EA-79E5-4335-8572-BFA50F5AF888}" sibTransId="{CFEC47B4-FE7E-46BE-9A81-B3C67E632C10}"/>
    <dgm:cxn modelId="{172C9A32-F844-42AE-AB75-4246F7FD0D34}" srcId="{FC800AD3-DA69-4061-B2C5-16EE926C5DFE}" destId="{6CCB141A-3C06-43ED-8399-4E591DD87A04}" srcOrd="0" destOrd="0" parTransId="{EE91618A-FB20-4909-9EFE-73821DA995BB}" sibTransId="{8D52A7A1-65B9-4ED6-B3A0-2D21A2646286}"/>
    <dgm:cxn modelId="{3F2220B9-9D10-4DF5-80D4-B06985FF69BF}" type="presOf" srcId="{87A42C9A-3EC4-4FD7-BFCA-F270EB51CDF3}" destId="{5F7B6314-4F46-4262-8A86-5363722A6A9E}" srcOrd="0" destOrd="0" presId="urn:microsoft.com/office/officeart/2005/8/layout/default#1"/>
    <dgm:cxn modelId="{67244621-8574-48AD-BC34-5F336AFAFEFB}" srcId="{FC800AD3-DA69-4061-B2C5-16EE926C5DFE}" destId="{A59D7E42-2DF0-462A-92A6-AFD5680701F2}" srcOrd="2" destOrd="0" parTransId="{1D47104F-FA35-4011-8431-B3AC2CA00881}" sibTransId="{30DF4E3B-C8D1-4C76-AEF9-3A3C519F22DE}"/>
    <dgm:cxn modelId="{B0DE6D88-B004-4BB9-AEE3-3CC21A125AD3}" type="presOf" srcId="{A59D7E42-2DF0-462A-92A6-AFD5680701F2}" destId="{16CAE77C-258E-412B-AA55-9BC1C20FD0AE}" srcOrd="0" destOrd="0" presId="urn:microsoft.com/office/officeart/2005/8/layout/default#1"/>
    <dgm:cxn modelId="{5513E11B-F5A0-42BE-8570-424EABF4B90D}" type="presOf" srcId="{62887846-FE5F-464F-921E-02D35129832B}" destId="{FD4DB3DC-4FD5-4EE0-AEED-A2093BB5FCEF}" srcOrd="0" destOrd="0" presId="urn:microsoft.com/office/officeart/2005/8/layout/default#1"/>
    <dgm:cxn modelId="{C9116C75-0C5B-4E68-A63D-EE2D00A82E19}" srcId="{FC800AD3-DA69-4061-B2C5-16EE926C5DFE}" destId="{62887846-FE5F-464F-921E-02D35129832B}" srcOrd="3" destOrd="0" parTransId="{D1C6DAFE-B9D4-4884-8DF7-F5E4F437E5F9}" sibTransId="{DF0989A6-0CEC-4820-8001-3DBFA02C2A64}"/>
    <dgm:cxn modelId="{300E8C28-3AAA-4CCF-83BC-1E65B87E41F2}" type="presOf" srcId="{6CCB141A-3C06-43ED-8399-4E591DD87A04}" destId="{0305BCF8-1FF6-4691-BB96-B706A8465AC5}" srcOrd="0" destOrd="0" presId="urn:microsoft.com/office/officeart/2005/8/layout/default#1"/>
    <dgm:cxn modelId="{D5A0F4AC-A4A9-4A19-A3DB-0D6CCBCC6B76}" type="presOf" srcId="{FC800AD3-DA69-4061-B2C5-16EE926C5DFE}" destId="{DFAF4C76-78FA-4F54-A056-CAAFFD2CF7E5}" srcOrd="0" destOrd="0" presId="urn:microsoft.com/office/officeart/2005/8/layout/default#1"/>
    <dgm:cxn modelId="{017C10A7-1A13-47D5-B9A6-E818819858F0}" type="presParOf" srcId="{DFAF4C76-78FA-4F54-A056-CAAFFD2CF7E5}" destId="{0305BCF8-1FF6-4691-BB96-B706A8465AC5}" srcOrd="0" destOrd="0" presId="urn:microsoft.com/office/officeart/2005/8/layout/default#1"/>
    <dgm:cxn modelId="{4C882974-D141-4EEF-96BE-A29A5567D65E}" type="presParOf" srcId="{DFAF4C76-78FA-4F54-A056-CAAFFD2CF7E5}" destId="{17C4A6E0-62DA-4DDD-997D-2DCD1BAE3486}" srcOrd="1" destOrd="0" presId="urn:microsoft.com/office/officeart/2005/8/layout/default#1"/>
    <dgm:cxn modelId="{4332905F-54C5-4B4D-A84E-08486C66F0A3}" type="presParOf" srcId="{DFAF4C76-78FA-4F54-A056-CAAFFD2CF7E5}" destId="{E4868916-DAD1-4745-B45B-8D52FC343E18}" srcOrd="2" destOrd="0" presId="urn:microsoft.com/office/officeart/2005/8/layout/default#1"/>
    <dgm:cxn modelId="{CF4A0991-BB42-4E01-8EE3-1E73E7CE1993}" type="presParOf" srcId="{DFAF4C76-78FA-4F54-A056-CAAFFD2CF7E5}" destId="{85249BC8-F3D5-48D9-8F4B-61BF930FE920}" srcOrd="3" destOrd="0" presId="urn:microsoft.com/office/officeart/2005/8/layout/default#1"/>
    <dgm:cxn modelId="{5E88FAA9-759B-4FA2-889A-33F7CC30982F}" type="presParOf" srcId="{DFAF4C76-78FA-4F54-A056-CAAFFD2CF7E5}" destId="{16CAE77C-258E-412B-AA55-9BC1C20FD0AE}" srcOrd="4" destOrd="0" presId="urn:microsoft.com/office/officeart/2005/8/layout/default#1"/>
    <dgm:cxn modelId="{92BA093A-FFCF-4E02-A0BC-9EA05FF14725}" type="presParOf" srcId="{DFAF4C76-78FA-4F54-A056-CAAFFD2CF7E5}" destId="{3A20E692-3529-4114-9098-F44A2911DEAB}" srcOrd="5" destOrd="0" presId="urn:microsoft.com/office/officeart/2005/8/layout/default#1"/>
    <dgm:cxn modelId="{C48D6D54-4CF2-4851-B5A1-47A2F811DD89}" type="presParOf" srcId="{DFAF4C76-78FA-4F54-A056-CAAFFD2CF7E5}" destId="{FD4DB3DC-4FD5-4EE0-AEED-A2093BB5FCEF}" srcOrd="6" destOrd="0" presId="urn:microsoft.com/office/officeart/2005/8/layout/default#1"/>
    <dgm:cxn modelId="{15AB399D-BB98-4B13-B05E-0F0F27D16758}" type="presParOf" srcId="{DFAF4C76-78FA-4F54-A056-CAAFFD2CF7E5}" destId="{3D8C1B2F-ACC4-4BA3-9543-A8D028DA8E04}" srcOrd="7" destOrd="0" presId="urn:microsoft.com/office/officeart/2005/8/layout/default#1"/>
    <dgm:cxn modelId="{E213075C-A50B-42BF-9B17-5105D22CE449}" type="presParOf" srcId="{DFAF4C76-78FA-4F54-A056-CAAFFD2CF7E5}" destId="{5F7B6314-4F46-4262-8A86-5363722A6A9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05BCF8-1FF6-4691-BB96-B706A8465AC5}">
      <dsp:nvSpPr>
        <dsp:cNvPr id="0" name=""/>
        <dsp:cNvSpPr/>
      </dsp:nvSpPr>
      <dsp:spPr>
        <a:xfrm>
          <a:off x="1058054" y="5629"/>
          <a:ext cx="2875005" cy="1144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позитивные эмоции </a:t>
          </a:r>
          <a:endParaRPr lang="ru-RU" sz="2400" kern="1200" dirty="0">
            <a:latin typeface="+mn-lt"/>
          </a:endParaRPr>
        </a:p>
      </dsp:txBody>
      <dsp:txXfrm>
        <a:off x="1058054" y="5629"/>
        <a:ext cx="2875005" cy="1144607"/>
      </dsp:txXfrm>
    </dsp:sp>
    <dsp:sp modelId="{E4868916-DAD1-4745-B45B-8D52FC343E18}">
      <dsp:nvSpPr>
        <dsp:cNvPr id="0" name=""/>
        <dsp:cNvSpPr/>
      </dsp:nvSpPr>
      <dsp:spPr>
        <a:xfrm>
          <a:off x="4123827" y="1554"/>
          <a:ext cx="2875005" cy="1144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вовлеченность</a:t>
          </a:r>
          <a:endParaRPr lang="ru-RU" sz="2400" kern="1200" dirty="0">
            <a:latin typeface="+mn-lt"/>
          </a:endParaRPr>
        </a:p>
      </dsp:txBody>
      <dsp:txXfrm>
        <a:off x="4123827" y="1554"/>
        <a:ext cx="2875005" cy="1144607"/>
      </dsp:txXfrm>
    </dsp:sp>
    <dsp:sp modelId="{16CAE77C-258E-412B-AA55-9BC1C20FD0AE}">
      <dsp:nvSpPr>
        <dsp:cNvPr id="0" name=""/>
        <dsp:cNvSpPr/>
      </dsp:nvSpPr>
      <dsp:spPr>
        <a:xfrm>
          <a:off x="1058054" y="1336929"/>
          <a:ext cx="2875005" cy="1144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взаимоотношения</a:t>
          </a:r>
          <a:endParaRPr lang="ru-RU" sz="2400" kern="1200" dirty="0">
            <a:latin typeface="+mn-lt"/>
          </a:endParaRPr>
        </a:p>
      </dsp:txBody>
      <dsp:txXfrm>
        <a:off x="1058054" y="1336929"/>
        <a:ext cx="2875005" cy="1144607"/>
      </dsp:txXfrm>
    </dsp:sp>
    <dsp:sp modelId="{FD4DB3DC-4FD5-4EE0-AEED-A2093BB5FCEF}">
      <dsp:nvSpPr>
        <dsp:cNvPr id="0" name=""/>
        <dsp:cNvSpPr/>
      </dsp:nvSpPr>
      <dsp:spPr>
        <a:xfrm>
          <a:off x="4123827" y="1336929"/>
          <a:ext cx="2875005" cy="1144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>
              <a:ln/>
              <a:effectLst/>
              <a:latin typeface="+mn-lt"/>
              <a:ea typeface="Times New Roman" pitchFamily="18" charset="0"/>
              <a:cs typeface="Arial" pitchFamily="34" charset="0"/>
            </a:rPr>
            <a:t>достижения </a:t>
          </a:r>
          <a:endParaRPr lang="ru-RU" sz="2400" kern="1200" dirty="0">
            <a:latin typeface="+mn-lt"/>
          </a:endParaRPr>
        </a:p>
      </dsp:txBody>
      <dsp:txXfrm>
        <a:off x="4123827" y="1336929"/>
        <a:ext cx="2875005" cy="1144607"/>
      </dsp:txXfrm>
    </dsp:sp>
    <dsp:sp modelId="{5F7B6314-4F46-4262-8A86-5363722A6A9E}">
      <dsp:nvSpPr>
        <dsp:cNvPr id="0" name=""/>
        <dsp:cNvSpPr/>
      </dsp:nvSpPr>
      <dsp:spPr>
        <a:xfrm>
          <a:off x="2524897" y="2672305"/>
          <a:ext cx="2875005" cy="1144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+mn-lt"/>
            </a:rPr>
            <a:t>смысл</a:t>
          </a:r>
        </a:p>
      </dsp:txBody>
      <dsp:txXfrm>
        <a:off x="2524897" y="2672305"/>
        <a:ext cx="2875005" cy="1144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FAAE7-30C6-4A15-9EC4-2D6E7E2F9E39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B7F6-A782-4BC1-A4B9-279AA68A2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88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B7F6-A782-4BC1-A4B9-279AA68A2A4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09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D30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D30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D30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9288" y="354584"/>
            <a:ext cx="6210300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D305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1533" y="1507616"/>
            <a:ext cx="11332845" cy="3413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99" y="76200"/>
            <a:ext cx="10822781" cy="6203154"/>
          </a:xfrm>
          <a:prstGeom prst="rect">
            <a:avLst/>
          </a:prstGeom>
        </p:spPr>
      </p:pic>
      <p:sp>
        <p:nvSpPr>
          <p:cNvPr id="4" name="Shape 55">
            <a:extLst>
              <a:ext uri="{FF2B5EF4-FFF2-40B4-BE49-F238E27FC236}">
                <a16:creationId xmlns:a16="http://schemas.microsoft.com/office/drawing/2014/main" xmlns="" id="{BA355483-9CC0-4316-91F1-8EB7DF9AFE8E}"/>
              </a:ext>
            </a:extLst>
          </p:cNvPr>
          <p:cNvSpPr/>
          <p:nvPr/>
        </p:nvSpPr>
        <p:spPr>
          <a:xfrm>
            <a:off x="4114800" y="2633012"/>
            <a:ext cx="7086601" cy="1089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600" b="1">
                <a:solidFill>
                  <a:srgbClr val="1D3152"/>
                </a:solidFill>
              </a:defRPr>
            </a:lvl1pPr>
          </a:lstStyle>
          <a:p>
            <a:pPr indent="450215" algn="ctr">
              <a:spcAft>
                <a:spcPts val="0"/>
              </a:spcAft>
            </a:pPr>
            <a:r>
              <a:rPr lang="ru-RU" dirty="0">
                <a:effectLst/>
              </a:rPr>
              <a:t>«Стена непонимания или ключ в мир ребенка»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79F2640-224E-4A3E-8682-43D0914968BA}"/>
              </a:ext>
            </a:extLst>
          </p:cNvPr>
          <p:cNvSpPr/>
          <p:nvPr/>
        </p:nvSpPr>
        <p:spPr>
          <a:xfrm>
            <a:off x="5867400" y="4724400"/>
            <a:ext cx="3953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Камалова Н.В.,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к.п.н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доцент,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зам.начальника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отдела педагогической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рискологии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КУРО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990600" y="1371600"/>
          <a:ext cx="7924800" cy="381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66800" y="533400"/>
            <a:ext cx="81437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ТЕОРИЯ БЛАГОПОЛУЧИЯ РАЗРАБОТАННАЯ М. СЕЛИГМАНОМ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03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0F00C1-AA53-4C59-95CE-3C39210826BB}"/>
              </a:ext>
            </a:extLst>
          </p:cNvPr>
          <p:cNvSpPr/>
          <p:nvPr/>
        </p:nvSpPr>
        <p:spPr>
          <a:xfrm>
            <a:off x="304800" y="1150203"/>
            <a:ext cx="1158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«навигатор»</a:t>
            </a:r>
            <a:r>
              <a:rPr lang="ru-RU" sz="2400" dirty="0">
                <a:solidFill>
                  <a:schemeClr val="tx2"/>
                </a:solidFill>
              </a:rPr>
              <a:t> для любого сложного разговора — </a:t>
            </a:r>
            <a:r>
              <a:rPr lang="ru-RU" sz="2400" b="1" dirty="0">
                <a:solidFill>
                  <a:schemeClr val="tx2"/>
                </a:solidFill>
              </a:rPr>
              <a:t>модель Ненасильственного Общения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1B32D3B-ADC6-458D-8149-5FEE5E6DD135}"/>
              </a:ext>
            </a:extLst>
          </p:cNvPr>
          <p:cNvGrpSpPr/>
          <p:nvPr/>
        </p:nvGrpSpPr>
        <p:grpSpPr>
          <a:xfrm>
            <a:off x="304800" y="1683603"/>
            <a:ext cx="11353800" cy="2895600"/>
            <a:chOff x="152400" y="2590800"/>
            <a:chExt cx="11353800" cy="2895600"/>
          </a:xfrm>
        </p:grpSpPr>
        <p:pic>
          <p:nvPicPr>
            <p:cNvPr id="7" name="Picture 5" descr="Picture background">
              <a:extLst>
                <a:ext uri="{FF2B5EF4-FFF2-40B4-BE49-F238E27FC236}">
                  <a16:creationId xmlns:a16="http://schemas.microsoft.com/office/drawing/2014/main" xmlns="" id="{75955B60-965C-44CF-AD05-7988DDA5B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971800"/>
              <a:ext cx="2328779" cy="2133600"/>
            </a:xfrm>
            <a:prstGeom prst="rect">
              <a:avLst/>
            </a:prstGeom>
            <a:no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F3DE507-1946-4C74-BA79-71597EE8B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0" y="2971800"/>
              <a:ext cx="2752725" cy="1808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Picture background">
              <a:extLst>
                <a:ext uri="{FF2B5EF4-FFF2-40B4-BE49-F238E27FC236}">
                  <a16:creationId xmlns:a16="http://schemas.microsoft.com/office/drawing/2014/main" xmlns="" id="{4E0AAC56-7482-4C37-8E7D-213C3B76C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2200" y="2590800"/>
              <a:ext cx="2463548" cy="2219901"/>
            </a:xfrm>
            <a:prstGeom prst="rect">
              <a:avLst/>
            </a:prstGeom>
            <a:noFill/>
          </p:spPr>
        </p:pic>
        <p:pic>
          <p:nvPicPr>
            <p:cNvPr id="10" name="Picture 13" descr="Picture background">
              <a:extLst>
                <a:ext uri="{FF2B5EF4-FFF2-40B4-BE49-F238E27FC236}">
                  <a16:creationId xmlns:a16="http://schemas.microsoft.com/office/drawing/2014/main" xmlns="" id="{7569865F-EE6E-4379-9CB0-E56D56619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448800" y="2819400"/>
              <a:ext cx="1600200" cy="1965045"/>
            </a:xfrm>
            <a:prstGeom prst="rect">
              <a:avLst/>
            </a:prstGeom>
            <a:noFill/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8C040A94-4B64-49CF-BBB8-DC0CD8B04521}"/>
                </a:ext>
              </a:extLst>
            </p:cNvPr>
            <p:cNvGrpSpPr/>
            <p:nvPr/>
          </p:nvGrpSpPr>
          <p:grpSpPr>
            <a:xfrm>
              <a:off x="152400" y="4876800"/>
              <a:ext cx="11353800" cy="609600"/>
              <a:chOff x="381000" y="1828800"/>
              <a:chExt cx="7696200" cy="609600"/>
            </a:xfrm>
          </p:grpSpPr>
          <p:sp>
            <p:nvSpPr>
              <p:cNvPr id="14" name="Скругленный прямоугольник 16">
                <a:extLst>
                  <a:ext uri="{FF2B5EF4-FFF2-40B4-BE49-F238E27FC236}">
                    <a16:creationId xmlns:a16="http://schemas.microsoft.com/office/drawing/2014/main" xmlns="" id="{50B6DC25-499B-42D4-B177-8E62649CE4B1}"/>
                  </a:ext>
                </a:extLst>
              </p:cNvPr>
              <p:cNvSpPr/>
              <p:nvPr/>
            </p:nvSpPr>
            <p:spPr>
              <a:xfrm>
                <a:off x="381000" y="1828800"/>
                <a:ext cx="16764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0F1115"/>
                    </a:solidFill>
                    <a:ea typeface="Times New Roman" pitchFamily="18" charset="0"/>
                    <a:cs typeface="Segoe UI" pitchFamily="34" charset="0"/>
                  </a:rPr>
                  <a:t>1. </a:t>
                </a:r>
                <a:r>
                  <a:rPr lang="ru-RU" sz="2400" dirty="0"/>
                  <a:t>НАБЛЮДЕНИЕ</a:t>
                </a:r>
              </a:p>
            </p:txBody>
          </p:sp>
          <p:sp>
            <p:nvSpPr>
              <p:cNvPr id="15" name="Скругленный прямоугольник 17">
                <a:extLst>
                  <a:ext uri="{FF2B5EF4-FFF2-40B4-BE49-F238E27FC236}">
                    <a16:creationId xmlns:a16="http://schemas.microsoft.com/office/drawing/2014/main" xmlns="" id="{65D5D6B1-B08C-480C-B513-B10EF1D6406D}"/>
                  </a:ext>
                </a:extLst>
              </p:cNvPr>
              <p:cNvSpPr/>
              <p:nvPr/>
            </p:nvSpPr>
            <p:spPr>
              <a:xfrm>
                <a:off x="2362200" y="1828800"/>
                <a:ext cx="17526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0F1115"/>
                    </a:solidFill>
                    <a:cs typeface="Segoe UI" pitchFamily="34" charset="0"/>
                  </a:rPr>
                  <a:t>2.</a:t>
                </a:r>
                <a:r>
                  <a:rPr lang="ru-RU" sz="2400" dirty="0">
                    <a:solidFill>
                      <a:prstClr val="black"/>
                    </a:solidFill>
                  </a:rPr>
                  <a:t>ЧУВСТВА</a:t>
                </a:r>
                <a:endParaRPr lang="ru-RU" sz="2400" dirty="0"/>
              </a:p>
            </p:txBody>
          </p:sp>
          <p:sp>
            <p:nvSpPr>
              <p:cNvPr id="16" name="Скругленный прямоугольник 18">
                <a:extLst>
                  <a:ext uri="{FF2B5EF4-FFF2-40B4-BE49-F238E27FC236}">
                    <a16:creationId xmlns:a16="http://schemas.microsoft.com/office/drawing/2014/main" xmlns="" id="{C913A9B4-69EB-4F0F-9404-0925B16F25F4}"/>
                  </a:ext>
                </a:extLst>
              </p:cNvPr>
              <p:cNvSpPr/>
              <p:nvPr/>
            </p:nvSpPr>
            <p:spPr>
              <a:xfrm>
                <a:off x="4495800" y="1828800"/>
                <a:ext cx="16764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0F1115"/>
                    </a:solidFill>
                    <a:ea typeface="Times New Roman" pitchFamily="18" charset="0"/>
                    <a:cs typeface="Segoe UI" pitchFamily="34" charset="0"/>
                  </a:rPr>
                  <a:t>3. </a:t>
                </a:r>
                <a:r>
                  <a:rPr lang="ru-RU" sz="2400" dirty="0">
                    <a:solidFill>
                      <a:prstClr val="black"/>
                    </a:solidFill>
                  </a:rPr>
                  <a:t>ПОТРЕБНОСТИ</a:t>
                </a:r>
                <a:endParaRPr lang="ru-RU" sz="2400" dirty="0"/>
              </a:p>
            </p:txBody>
          </p:sp>
          <p:sp>
            <p:nvSpPr>
              <p:cNvPr id="17" name="Скругленный прямоугольник 19">
                <a:extLst>
                  <a:ext uri="{FF2B5EF4-FFF2-40B4-BE49-F238E27FC236}">
                    <a16:creationId xmlns:a16="http://schemas.microsoft.com/office/drawing/2014/main" xmlns="" id="{F11F4D9C-51F1-46B6-BC4E-761DA9C7B643}"/>
                  </a:ext>
                </a:extLst>
              </p:cNvPr>
              <p:cNvSpPr/>
              <p:nvPr/>
            </p:nvSpPr>
            <p:spPr>
              <a:xfrm>
                <a:off x="6553200" y="1828800"/>
                <a:ext cx="15240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 sz="2400" b="1" dirty="0">
                    <a:solidFill>
                      <a:srgbClr val="0F1115"/>
                    </a:solidFill>
                    <a:ea typeface="Times New Roman" pitchFamily="18" charset="0"/>
                    <a:cs typeface="Segoe UI" pitchFamily="34" charset="0"/>
                  </a:rPr>
                  <a:t>4. </a:t>
                </a:r>
                <a:r>
                  <a:rPr lang="ru-RU" sz="2400" dirty="0"/>
                  <a:t>ПРОСЬБА</a:t>
                </a:r>
              </a:p>
            </p:txBody>
          </p:sp>
          <p:sp>
            <p:nvSpPr>
              <p:cNvPr id="18" name="Стрелка вправо 22">
                <a:extLst>
                  <a:ext uri="{FF2B5EF4-FFF2-40B4-BE49-F238E27FC236}">
                    <a16:creationId xmlns:a16="http://schemas.microsoft.com/office/drawing/2014/main" xmlns="" id="{92404540-B87A-4046-9A17-B9CA80678A40}"/>
                  </a:ext>
                </a:extLst>
              </p:cNvPr>
              <p:cNvSpPr/>
              <p:nvPr/>
            </p:nvSpPr>
            <p:spPr>
              <a:xfrm>
                <a:off x="2057400" y="2057400"/>
                <a:ext cx="3048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трелка вправо 23">
                <a:extLst>
                  <a:ext uri="{FF2B5EF4-FFF2-40B4-BE49-F238E27FC236}">
                    <a16:creationId xmlns:a16="http://schemas.microsoft.com/office/drawing/2014/main" xmlns="" id="{799A2274-12D6-41AA-BE4C-C9B63EBAA09D}"/>
                  </a:ext>
                </a:extLst>
              </p:cNvPr>
              <p:cNvSpPr/>
              <p:nvPr/>
            </p:nvSpPr>
            <p:spPr>
              <a:xfrm>
                <a:off x="4114800" y="2057400"/>
                <a:ext cx="3810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Стрелка вправо 24">
                <a:extLst>
                  <a:ext uri="{FF2B5EF4-FFF2-40B4-BE49-F238E27FC236}">
                    <a16:creationId xmlns:a16="http://schemas.microsoft.com/office/drawing/2014/main" xmlns="" id="{CF1C6AEC-F943-402F-98AE-F738627778FD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3810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F085A7B-19FD-4C23-BE10-4E0B8A6F9FB2}"/>
              </a:ext>
            </a:extLst>
          </p:cNvPr>
          <p:cNvSpPr/>
          <p:nvPr/>
        </p:nvSpPr>
        <p:spPr>
          <a:xfrm>
            <a:off x="152400" y="4952334"/>
            <a:ext cx="1104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</a:rPr>
              <a:t>Когда я </a:t>
            </a:r>
            <a:r>
              <a:rPr lang="ru-RU" sz="2400" b="1" dirty="0">
                <a:solidFill>
                  <a:schemeClr val="tx2"/>
                </a:solidFill>
              </a:rPr>
              <a:t>вижу/слышу</a:t>
            </a:r>
            <a:r>
              <a:rPr lang="ru-RU" sz="2400" dirty="0">
                <a:solidFill>
                  <a:schemeClr val="tx2"/>
                </a:solidFill>
              </a:rPr>
              <a:t> (НАБЛЮДЕНИЕ), я </a:t>
            </a:r>
            <a:r>
              <a:rPr lang="ru-RU" sz="2400" b="1" dirty="0">
                <a:solidFill>
                  <a:schemeClr val="tx2"/>
                </a:solidFill>
              </a:rPr>
              <a:t>чувствую</a:t>
            </a:r>
            <a:r>
              <a:rPr lang="ru-RU" sz="2400" dirty="0">
                <a:solidFill>
                  <a:schemeClr val="tx2"/>
                </a:solidFill>
              </a:rPr>
              <a:t> (ЧУВСТВО), 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</a:rPr>
              <a:t>потому что </a:t>
            </a:r>
            <a:r>
              <a:rPr lang="ru-RU" sz="2400" b="1" dirty="0">
                <a:solidFill>
                  <a:schemeClr val="tx2"/>
                </a:solidFill>
              </a:rPr>
              <a:t>для меня важно </a:t>
            </a:r>
            <a:r>
              <a:rPr lang="ru-RU" sz="2400" dirty="0">
                <a:solidFill>
                  <a:schemeClr val="tx2"/>
                </a:solidFill>
              </a:rPr>
              <a:t>(ПОТРЕБНОСТЬ).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</a:rPr>
              <a:t> Поэтому я </a:t>
            </a:r>
            <a:r>
              <a:rPr lang="ru-RU" sz="2400" b="1" dirty="0">
                <a:solidFill>
                  <a:schemeClr val="tx2"/>
                </a:solidFill>
              </a:rPr>
              <a:t>хочу попросить тебя </a:t>
            </a:r>
            <a:r>
              <a:rPr lang="ru-RU" sz="2400" dirty="0">
                <a:solidFill>
                  <a:schemeClr val="tx2"/>
                </a:solidFill>
              </a:rPr>
              <a:t>/ давай вместе... (ПРОСЬБА)».</a:t>
            </a:r>
          </a:p>
        </p:txBody>
      </p:sp>
    </p:spTree>
    <p:extLst>
      <p:ext uri="{BB962C8B-B14F-4D97-AF65-F5344CB8AC3E}">
        <p14:creationId xmlns:p14="http://schemas.microsoft.com/office/powerpoint/2010/main" xmlns="" val="72583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BA78DE8-D21C-4429-86BD-899FF6832FA0}"/>
              </a:ext>
            </a:extLst>
          </p:cNvPr>
          <p:cNvGrpSpPr/>
          <p:nvPr/>
        </p:nvGrpSpPr>
        <p:grpSpPr>
          <a:xfrm>
            <a:off x="228600" y="2133600"/>
            <a:ext cx="11582399" cy="2895600"/>
            <a:chOff x="228600" y="1066800"/>
            <a:chExt cx="11582399" cy="2895600"/>
          </a:xfrm>
        </p:grpSpPr>
        <p:grpSp>
          <p:nvGrpSpPr>
            <p:cNvPr id="6" name="Группа 15">
              <a:extLst>
                <a:ext uri="{FF2B5EF4-FFF2-40B4-BE49-F238E27FC236}">
                  <a16:creationId xmlns:a16="http://schemas.microsoft.com/office/drawing/2014/main" xmlns="" id="{11B83BC0-E32A-4CDD-8604-C6B6CD1A966D}"/>
                </a:ext>
              </a:extLst>
            </p:cNvPr>
            <p:cNvGrpSpPr/>
            <p:nvPr/>
          </p:nvGrpSpPr>
          <p:grpSpPr>
            <a:xfrm>
              <a:off x="228600" y="3352800"/>
              <a:ext cx="11582399" cy="609600"/>
              <a:chOff x="381000" y="1828800"/>
              <a:chExt cx="7851157" cy="609600"/>
            </a:xfrm>
          </p:grpSpPr>
          <p:sp>
            <p:nvSpPr>
              <p:cNvPr id="13" name="Скругленный прямоугольник 13">
                <a:extLst>
                  <a:ext uri="{FF2B5EF4-FFF2-40B4-BE49-F238E27FC236}">
                    <a16:creationId xmlns:a16="http://schemas.microsoft.com/office/drawing/2014/main" xmlns="" id="{43EE091D-B07C-476B-90D3-FE003F47F742}"/>
                  </a:ext>
                </a:extLst>
              </p:cNvPr>
              <p:cNvSpPr/>
              <p:nvPr/>
            </p:nvSpPr>
            <p:spPr>
              <a:xfrm>
                <a:off x="381000" y="1828800"/>
                <a:ext cx="16764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2"/>
                    </a:solidFill>
                    <a:ea typeface="Times New Roman" pitchFamily="18" charset="0"/>
                    <a:cs typeface="Segoe UI" pitchFamily="34" charset="0"/>
                  </a:rPr>
                  <a:t>1. </a:t>
                </a:r>
                <a:r>
                  <a:rPr lang="ru-RU" sz="2400" b="1" dirty="0">
                    <a:solidFill>
                      <a:schemeClr val="tx2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СТОП</a:t>
                </a:r>
                <a:endParaRPr lang="ru-RU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Скругленный прямоугольник 14">
                <a:extLst>
                  <a:ext uri="{FF2B5EF4-FFF2-40B4-BE49-F238E27FC236}">
                    <a16:creationId xmlns:a16="http://schemas.microsoft.com/office/drawing/2014/main" xmlns="" id="{E3A6E2A3-3FA4-48E6-8627-5AADEFF41265}"/>
                  </a:ext>
                </a:extLst>
              </p:cNvPr>
              <p:cNvSpPr/>
              <p:nvPr/>
            </p:nvSpPr>
            <p:spPr>
              <a:xfrm>
                <a:off x="2362200" y="1828800"/>
                <a:ext cx="17526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2"/>
                    </a:solidFill>
                    <a:cs typeface="Segoe UI" pitchFamily="34" charset="0"/>
                  </a:rPr>
                  <a:t>2.</a:t>
                </a:r>
                <a:r>
                  <a:rPr lang="ru-RU" sz="2400" b="1" dirty="0">
                    <a:solidFill>
                      <a:schemeClr val="tx2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СЛУШАЙ</a:t>
                </a:r>
                <a:endParaRPr lang="ru-RU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5" name="Скругленный прямоугольник 15">
                <a:extLst>
                  <a:ext uri="{FF2B5EF4-FFF2-40B4-BE49-F238E27FC236}">
                    <a16:creationId xmlns:a16="http://schemas.microsoft.com/office/drawing/2014/main" xmlns="" id="{2DD8A684-9A3E-45C2-9127-5B070BAE4A15}"/>
                  </a:ext>
                </a:extLst>
              </p:cNvPr>
              <p:cNvSpPr/>
              <p:nvPr/>
            </p:nvSpPr>
            <p:spPr>
              <a:xfrm>
                <a:off x="4495800" y="1828800"/>
                <a:ext cx="1676400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2"/>
                    </a:solidFill>
                    <a:ea typeface="Times New Roman" pitchFamily="18" charset="0"/>
                    <a:cs typeface="Segoe UI" pitchFamily="34" charset="0"/>
                  </a:rPr>
                  <a:t>3. </a:t>
                </a:r>
                <a:r>
                  <a:rPr lang="ru-RU" sz="2400" b="1" dirty="0">
                    <a:solidFill>
                      <a:schemeClr val="tx2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УТОЧНЯЙ</a:t>
                </a:r>
                <a:endParaRPr lang="ru-RU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6" name="Скругленный прямоугольник 16">
                <a:extLst>
                  <a:ext uri="{FF2B5EF4-FFF2-40B4-BE49-F238E27FC236}">
                    <a16:creationId xmlns:a16="http://schemas.microsoft.com/office/drawing/2014/main" xmlns="" id="{D80F6D4B-EE5F-4EBC-82EC-1FC40503DE01}"/>
                  </a:ext>
                </a:extLst>
              </p:cNvPr>
              <p:cNvSpPr/>
              <p:nvPr/>
            </p:nvSpPr>
            <p:spPr>
              <a:xfrm>
                <a:off x="6553200" y="1828800"/>
                <a:ext cx="1678957" cy="6096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ru-RU" sz="2400" b="1" dirty="0">
                    <a:solidFill>
                      <a:schemeClr val="tx2"/>
                    </a:solidFill>
                    <a:ea typeface="Times New Roman" pitchFamily="18" charset="0"/>
                    <a:cs typeface="Segoe UI" pitchFamily="34" charset="0"/>
                  </a:rPr>
                  <a:t>4. </a:t>
                </a:r>
                <a:r>
                  <a:rPr lang="ru-RU" sz="2400" b="1" dirty="0">
                    <a:solidFill>
                      <a:schemeClr val="tx2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ПРЕДЛАГАЙ</a:t>
                </a:r>
                <a:endParaRPr lang="ru-RU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Стрелка вправо 17">
                <a:extLst>
                  <a:ext uri="{FF2B5EF4-FFF2-40B4-BE49-F238E27FC236}">
                    <a16:creationId xmlns:a16="http://schemas.microsoft.com/office/drawing/2014/main" xmlns="" id="{D6249312-F548-485C-997B-9DFE684B0B70}"/>
                  </a:ext>
                </a:extLst>
              </p:cNvPr>
              <p:cNvSpPr/>
              <p:nvPr/>
            </p:nvSpPr>
            <p:spPr>
              <a:xfrm>
                <a:off x="2057400" y="2057400"/>
                <a:ext cx="3048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Стрелка вправо 18">
                <a:extLst>
                  <a:ext uri="{FF2B5EF4-FFF2-40B4-BE49-F238E27FC236}">
                    <a16:creationId xmlns:a16="http://schemas.microsoft.com/office/drawing/2014/main" xmlns="" id="{41EDC81C-3FBD-400B-AB7C-EA48CFE2DAEB}"/>
                  </a:ext>
                </a:extLst>
              </p:cNvPr>
              <p:cNvSpPr/>
              <p:nvPr/>
            </p:nvSpPr>
            <p:spPr>
              <a:xfrm>
                <a:off x="4114800" y="2057400"/>
                <a:ext cx="3810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трелка вправо 19">
                <a:extLst>
                  <a:ext uri="{FF2B5EF4-FFF2-40B4-BE49-F238E27FC236}">
                    <a16:creationId xmlns:a16="http://schemas.microsoft.com/office/drawing/2014/main" xmlns="" id="{972E0515-BC91-4A9E-AECC-D1D14BE05D78}"/>
                  </a:ext>
                </a:extLst>
              </p:cNvPr>
              <p:cNvSpPr/>
              <p:nvPr/>
            </p:nvSpPr>
            <p:spPr>
              <a:xfrm>
                <a:off x="6172200" y="2057400"/>
                <a:ext cx="381000" cy="1524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" name="Picture 3" descr="стоп на прозрачном фоне 28 фото">
              <a:extLst>
                <a:ext uri="{FF2B5EF4-FFF2-40B4-BE49-F238E27FC236}">
                  <a16:creationId xmlns:a16="http://schemas.microsoft.com/office/drawing/2014/main" xmlns="" id="{C5A9694A-01BD-4D06-A5F8-167E840D0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066800"/>
              <a:ext cx="2209800" cy="2209800"/>
            </a:xfrm>
            <a:prstGeom prst="rect">
              <a:avLst/>
            </a:prstGeom>
            <a:noFill/>
          </p:spPr>
        </p:pic>
        <p:pic>
          <p:nvPicPr>
            <p:cNvPr id="8" name="Picture 5" descr="Слушайте, результатов — 2,1 миллиона: изображения, стоковые фотографии,  картинки без лицензионных платежей | Shutterstock">
              <a:extLst>
                <a:ext uri="{FF2B5EF4-FFF2-40B4-BE49-F238E27FC236}">
                  <a16:creationId xmlns:a16="http://schemas.microsoft.com/office/drawing/2014/main" xmlns="" id="{2B816491-B6D5-46A1-A203-76038E269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8403" r="9244" b="25714"/>
            <a:stretch>
              <a:fillRect/>
            </a:stretch>
          </p:blipFill>
          <p:spPr bwMode="auto">
            <a:xfrm>
              <a:off x="3200400" y="1447800"/>
              <a:ext cx="2971800" cy="1576873"/>
            </a:xfrm>
            <a:prstGeom prst="rect">
              <a:avLst/>
            </a:prstGeom>
            <a:noFill/>
          </p:spPr>
        </p:pic>
        <p:pic>
          <p:nvPicPr>
            <p:cNvPr id="9" name="Picture 7" descr="Знаки для презентации - Zefirka.club фото и картинки">
              <a:extLst>
                <a:ext uri="{FF2B5EF4-FFF2-40B4-BE49-F238E27FC236}">
                  <a16:creationId xmlns:a16="http://schemas.microsoft.com/office/drawing/2014/main" xmlns="" id="{ED82A725-3F50-450A-8EB4-B46B95D71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9231" t="5769" r="13462" b="5769"/>
            <a:stretch>
              <a:fillRect/>
            </a:stretch>
          </p:blipFill>
          <p:spPr bwMode="auto">
            <a:xfrm>
              <a:off x="6934200" y="1219200"/>
              <a:ext cx="1484243" cy="1950720"/>
            </a:xfrm>
            <a:prstGeom prst="rect">
              <a:avLst/>
            </a:prstGeom>
            <a:noFill/>
          </p:spPr>
        </p:pic>
        <p:pic>
          <p:nvPicPr>
            <p:cNvPr id="10" name="Picture 9" descr="Векторы на тему «Человек презентации» — скачивайте бесплатные векторы  высокого качества на Freepik | Freepik">
              <a:extLst>
                <a:ext uri="{FF2B5EF4-FFF2-40B4-BE49-F238E27FC236}">
                  <a16:creationId xmlns:a16="http://schemas.microsoft.com/office/drawing/2014/main" xmlns="" id="{0D5A6CC6-74BF-4885-98E4-A7418B00D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15407" t="12606" r="15961" b="11760"/>
            <a:stretch>
              <a:fillRect/>
            </a:stretch>
          </p:blipFill>
          <p:spPr bwMode="auto">
            <a:xfrm>
              <a:off x="9525000" y="1295400"/>
              <a:ext cx="1752600" cy="193143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31122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0FDB8B-3D58-4849-B8A2-D9086A3267E8}"/>
              </a:ext>
            </a:extLst>
          </p:cNvPr>
          <p:cNvSpPr txBox="1"/>
          <p:nvPr/>
        </p:nvSpPr>
        <p:spPr>
          <a:xfrm>
            <a:off x="152399" y="176244"/>
            <a:ext cx="57150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кризиса: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утомляемость,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раздражительность,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вспышки гнева,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замкнутость,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успеваемость,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агрессивность или, наоборот, излишняя застенчивость,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повышенная тревожность (ребенок играет роль шута среди сверстников, выбирает в друзья старших детей, заискивает перед воспитателями, учителями, старается им угодить, чрезмерно вежлив)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самооценка.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2F04E9-EE56-4E6E-9CCC-004D1F08B174}"/>
              </a:ext>
            </a:extLst>
          </p:cNvPr>
          <p:cNvSpPr txBox="1"/>
          <p:nvPr/>
        </p:nvSpPr>
        <p:spPr>
          <a:xfrm>
            <a:off x="6324600" y="1166842"/>
            <a:ext cx="5410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неблагоприятные последствия: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учиться, посещать школу;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успеваемость;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проблемы в общении со сверстниками;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закрепленная высокая тревожность в сочетании с неадекватной самооценкой;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развиться невроз, который необходимо лечить с помощью психолога, психиатра.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93020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434917-A8A2-4F18-8D6E-FB80133CB322}"/>
              </a:ext>
            </a:extLst>
          </p:cNvPr>
          <p:cNvSpPr txBox="1"/>
          <p:nvPr/>
        </p:nvSpPr>
        <p:spPr>
          <a:xfrm>
            <a:off x="77972" y="238227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ДОЛЖНЫ СТРЕМИТЬСЯ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D99DEC-C885-4A95-8000-9B71F931B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596" y="1850095"/>
            <a:ext cx="2559446" cy="2829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DBB7DD-BAD9-40AC-A418-547D7CD00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624222"/>
            <a:ext cx="2743200" cy="322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835A76-BC1D-49B8-9F52-2AAE28D27E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9796" y="2741261"/>
            <a:ext cx="4360008" cy="266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xmlns="" id="{22F91E6C-F06B-4D5C-99AA-BB880333C561}"/>
              </a:ext>
            </a:extLst>
          </p:cNvPr>
          <p:cNvSpPr/>
          <p:nvPr/>
        </p:nvSpPr>
        <p:spPr>
          <a:xfrm>
            <a:off x="7497396" y="1036897"/>
            <a:ext cx="4438433" cy="1451676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НАВСЕГДА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ПОДДЕРЖИТ, ВОССТАНОВИТ, ВДОХНОВИТ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9581728-9BFA-44B0-8918-9F969F7F4B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7694" y="3868723"/>
            <a:ext cx="3780204" cy="247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е равно 13">
            <a:extLst>
              <a:ext uri="{FF2B5EF4-FFF2-40B4-BE49-F238E27FC236}">
                <a16:creationId xmlns:a16="http://schemas.microsoft.com/office/drawing/2014/main" xmlns="" id="{22E7FABE-7522-4FF7-83DB-2F6FBA63BF9A}"/>
              </a:ext>
            </a:extLst>
          </p:cNvPr>
          <p:cNvSpPr/>
          <p:nvPr/>
        </p:nvSpPr>
        <p:spPr>
          <a:xfrm>
            <a:off x="2894042" y="2488573"/>
            <a:ext cx="1525558" cy="776359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90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90801AB-147A-47DB-A437-09FB445B8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89" y="2030725"/>
            <a:ext cx="3033222" cy="209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9FBB877-9825-48FD-916F-9E165BD93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6673" y="1943529"/>
            <a:ext cx="2273642" cy="24989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E2609AF-10A3-4AB3-953A-5AD4D8496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865" y="2044655"/>
            <a:ext cx="2273643" cy="32558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F5AB666-4881-47E1-A5EE-60AA20E30FB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96200" y="3517872"/>
            <a:ext cx="4191000" cy="289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5F12FC-49FC-45B4-87F8-8F4EDE7ACC7D}"/>
              </a:ext>
            </a:extLst>
          </p:cNvPr>
          <p:cNvSpPr txBox="1"/>
          <p:nvPr/>
        </p:nvSpPr>
        <p:spPr>
          <a:xfrm>
            <a:off x="75398" y="4542680"/>
            <a:ext cx="49075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время,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игра,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свобода выбора занятий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личное пространство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xmlns="" id="{FD3D7303-E339-4832-ACE4-6AB3479B46F4}"/>
              </a:ext>
            </a:extLst>
          </p:cNvPr>
          <p:cNvSpPr/>
          <p:nvPr/>
        </p:nvSpPr>
        <p:spPr>
          <a:xfrm>
            <a:off x="5529040" y="5710410"/>
            <a:ext cx="1328960" cy="3693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715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33641A-5400-4521-89B4-4EF190EFD6EA}"/>
              </a:ext>
            </a:extLst>
          </p:cNvPr>
          <p:cNvSpPr txBox="1"/>
          <p:nvPr/>
        </p:nvSpPr>
        <p:spPr>
          <a:xfrm>
            <a:off x="470491" y="457200"/>
            <a:ext cx="83554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учитываем интересы, планы, мнения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реагируем на плач, пытаемся понять, чего он хочет, кормим его, согреваем, укачиваем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соглашаемся с тем, что ему что-то нравится, а что-то – нет, то есть воспринимаем его как самостоятельную личность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892340-F827-4B76-A60C-5D0FF9CE7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056859"/>
            <a:ext cx="481386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0D74F97-4BF9-466E-B442-569B3C14A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163" y="2783958"/>
            <a:ext cx="3865851" cy="350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620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9099CA-E020-4382-8819-58C88D5652E1}"/>
              </a:ext>
            </a:extLst>
          </p:cNvPr>
          <p:cNvSpPr txBox="1"/>
          <p:nvPr/>
        </p:nvSpPr>
        <p:spPr>
          <a:xfrm>
            <a:off x="2514600" y="383083"/>
            <a:ext cx="619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К ЦЕЛИ И ЗАЩИТА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90D9E8-BEE9-45C0-B57E-1B55E34FEFF7}"/>
              </a:ext>
            </a:extLst>
          </p:cNvPr>
          <p:cNvSpPr txBox="1"/>
          <p:nvPr/>
        </p:nvSpPr>
        <p:spPr>
          <a:xfrm>
            <a:off x="584790" y="990600"/>
            <a:ext cx="10058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мотивация: </a:t>
            </a:r>
            <a:r>
              <a:rPr lang="ru-RU" sz="24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ценности, интересы, стремление к самореализации, удовольствие от процесса достижения цели (удовлетворение от деятельности) </a:t>
            </a:r>
          </a:p>
          <a:p>
            <a:pPr algn="just"/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мотивация:</a:t>
            </a:r>
            <a:r>
              <a:rPr lang="ru-RU" sz="24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вознаграждения, признание, похвала, страх наказания или избегание неприятных последствий (менее устойчива)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F0CBEC-3998-41AA-B448-938CBB0A06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110886"/>
            <a:ext cx="4352925" cy="31442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871813-EBF9-49AA-BD02-41445E1F0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6946" y="2929593"/>
            <a:ext cx="4667510" cy="348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612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"/>
            <a:ext cx="12192000" cy="6857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00200" y="48768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2ADCBF-97D2-438D-A5A0-C733777C536A}"/>
              </a:ext>
            </a:extLst>
          </p:cNvPr>
          <p:cNvSpPr txBox="1"/>
          <p:nvPr/>
        </p:nvSpPr>
        <p:spPr>
          <a:xfrm>
            <a:off x="228600" y="230361"/>
            <a:ext cx="9220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Нейробиологические особенности</a:t>
            </a:r>
            <a:r>
              <a:rPr lang="ru-RU" sz="24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лимбическая система, отвечающая за эмоции, воспринимает это как </a:t>
            </a:r>
            <a:r>
              <a:rPr lang="ru-RU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УГРОЗУ ПРИВЯЗАННОСТИ. </a:t>
            </a:r>
            <a:r>
              <a:rPr lang="ru-RU" sz="24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возникает стрессовая реакция, которая блокирует работу префронтальной коры — зоны мозга, отвечающей за ЛОГИКУ, САМОКОНТРОЛЬ И УСВОЕНИЕ НОВОЙ ИНФОРМАЦИИ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A54D30-032C-4245-9FF9-EC82A471A6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1704" y="2209800"/>
            <a:ext cx="4736443" cy="4048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8E2CC3E-8E93-4F2B-9A58-8D9A18EAC1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122" y="2338363"/>
            <a:ext cx="4311269" cy="31623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8FE904-EB73-4D6B-84A9-8D3B67689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44" y="3962400"/>
            <a:ext cx="3914203" cy="241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424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4434</TotalTime>
  <Words>328</Words>
  <Application>Microsoft Office PowerPoint</Application>
  <PresentationFormat>Произвольный</PresentationFormat>
  <Paragraphs>51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kamalova_nv</cp:lastModifiedBy>
  <cp:revision>518</cp:revision>
  <dcterms:created xsi:type="dcterms:W3CDTF">2024-05-21T08:27:24Z</dcterms:created>
  <dcterms:modified xsi:type="dcterms:W3CDTF">2026-05-19T08:14:56Z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2024-05-21T00:00:00Z</vt:filetime>
  </property>
</Properties>
</file>