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1" r:id="rId1"/>
    <p:sldMasterId id="2147484680" r:id="rId2"/>
    <p:sldMasterId id="2147484695" r:id="rId3"/>
    <p:sldMasterId id="2147484714" r:id="rId4"/>
  </p:sldMasterIdLst>
  <p:notesMasterIdLst>
    <p:notesMasterId r:id="rId16"/>
  </p:notesMasterIdLst>
  <p:handoutMasterIdLst>
    <p:handoutMasterId r:id="rId17"/>
  </p:handoutMasterIdLst>
  <p:sldIdLst>
    <p:sldId id="1080" r:id="rId5"/>
    <p:sldId id="1193" r:id="rId6"/>
    <p:sldId id="1194" r:id="rId7"/>
    <p:sldId id="1197" r:id="rId8"/>
    <p:sldId id="1195" r:id="rId9"/>
    <p:sldId id="1196" r:id="rId10"/>
    <p:sldId id="1188" r:id="rId11"/>
    <p:sldId id="1187" r:id="rId12"/>
    <p:sldId id="1199" r:id="rId13"/>
    <p:sldId id="1191" r:id="rId14"/>
    <p:sldId id="1201" r:id="rId15"/>
  </p:sldIdLst>
  <p:sldSz cx="12192000" cy="6858000"/>
  <p:notesSz cx="6799263" cy="9875838"/>
  <p:embeddedFontLst>
    <p:embeddedFont>
      <p:font typeface="PT Serif" panose="020B060402020202020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Montserrat SemiBold" panose="020B0604020202020204" charset="-52"/>
      <p:regular r:id="rId24"/>
      <p:bold r:id="rId25"/>
      <p:italic r:id="rId26"/>
      <p:boldItalic r:id="rId27"/>
    </p:embeddedFont>
    <p:embeddedFont>
      <p:font typeface="Mulish Black" panose="020B0604020202020204" charset="0"/>
      <p:bold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Wingdings 2" panose="05020102010507070707" pitchFamily="18" charset="2"/>
      <p:regular r:id="rId38"/>
    </p:embeddedFont>
    <p:embeddedFont>
      <p:font typeface="Mulish" panose="020B060402020202020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Montserrat" panose="020B0604020202020204" charset="-52"/>
      <p:regular r:id="rId45"/>
      <p:bold r:id="rId46"/>
      <p:italic r:id="rId47"/>
      <p:boldItalic r:id="rId48"/>
    </p:embeddedFont>
    <p:embeddedFont>
      <p:font typeface="Arial Unicode MS" panose="020B0604020202020204" pitchFamily="34" charset="-128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273B"/>
    <a:srgbClr val="1E2F13"/>
    <a:srgbClr val="FB23B3"/>
    <a:srgbClr val="73F9F6"/>
    <a:srgbClr val="8ECCF2"/>
    <a:srgbClr val="E2B4FE"/>
    <a:srgbClr val="F0D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8" autoAdjust="0"/>
    <p:restoredTop sz="89675" autoAdjust="0"/>
  </p:normalViewPr>
  <p:slideViewPr>
    <p:cSldViewPr snapToGrid="0">
      <p:cViewPr varScale="1">
        <p:scale>
          <a:sx n="105" d="100"/>
          <a:sy n="105" d="100"/>
        </p:scale>
        <p:origin x="-900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25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font" Target="fonts/font3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34.fntdata"/><Relationship Id="rId3" Type="http://schemas.openxmlformats.org/officeDocument/2006/relationships/slideMaster" Target="slideMasters/slideMaster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bvbinfo.ru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bvbinfo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C4E0D0-DB29-46E1-8DAB-75FD9077F9A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CC114F-6BF5-4450-824B-B366A3E49369}">
      <dgm:prSet phldrT="[Текст]"/>
      <dgm:spPr>
        <a:solidFill>
          <a:schemeClr val="accent2">
            <a:lumMod val="75000"/>
            <a:alpha val="61000"/>
          </a:schemeClr>
        </a:solidFill>
      </dgm:spPr>
      <dgm:t>
        <a:bodyPr/>
        <a:lstStyle/>
        <a:p>
          <a:r>
            <a:rPr lang="ru-RU" dirty="0" smtClean="0"/>
            <a:t>   2019 – 2024 </a:t>
          </a:r>
          <a:endParaRPr lang="ru-RU" dirty="0"/>
        </a:p>
      </dgm:t>
    </dgm:pt>
    <dgm:pt modelId="{F3B7257E-FA63-4AB6-96AF-E3195697860E}" type="parTrans" cxnId="{090C3155-341E-46B3-BA68-E90A2A4AE696}">
      <dgm:prSet/>
      <dgm:spPr/>
      <dgm:t>
        <a:bodyPr/>
        <a:lstStyle/>
        <a:p>
          <a:endParaRPr lang="ru-RU"/>
        </a:p>
      </dgm:t>
    </dgm:pt>
    <dgm:pt modelId="{5B22E550-63AD-4A40-8516-51BF1026EAD3}" type="sibTrans" cxnId="{090C3155-341E-46B3-BA68-E90A2A4AE696}">
      <dgm:prSet/>
      <dgm:spPr/>
      <dgm:t>
        <a:bodyPr/>
        <a:lstStyle/>
        <a:p>
          <a:endParaRPr lang="ru-RU"/>
        </a:p>
      </dgm:t>
    </dgm:pt>
    <dgm:pt modelId="{570F6BD6-FCA9-4449-888A-F5D3702D3E2F}">
      <dgm:prSet phldrT="[Текст]" custT="1"/>
      <dgm:spPr/>
      <dgm:t>
        <a:bodyPr/>
        <a:lstStyle/>
        <a:p>
          <a:r>
            <a:rPr lang="ru-RU" sz="2000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НП «ОБРАЗОВАНИЕ»</a:t>
          </a:r>
        </a:p>
      </dgm:t>
    </dgm:pt>
    <dgm:pt modelId="{FDBE7169-0B5F-4BFA-9DEA-0ECF6C239D3E}" type="parTrans" cxnId="{075F0E22-5B2C-4D91-BEBF-BE959AEF7553}">
      <dgm:prSet/>
      <dgm:spPr/>
      <dgm:t>
        <a:bodyPr/>
        <a:lstStyle/>
        <a:p>
          <a:endParaRPr lang="ru-RU"/>
        </a:p>
      </dgm:t>
    </dgm:pt>
    <dgm:pt modelId="{415B9149-4FD1-4E67-ADA5-D31F0B249C62}" type="sibTrans" cxnId="{075F0E22-5B2C-4D91-BEBF-BE959AEF7553}">
      <dgm:prSet/>
      <dgm:spPr/>
      <dgm:t>
        <a:bodyPr/>
        <a:lstStyle/>
        <a:p>
          <a:endParaRPr lang="ru-RU"/>
        </a:p>
      </dgm:t>
    </dgm:pt>
    <dgm:pt modelId="{41C7ADCF-3319-4FAA-8EF4-7429AF5A89E3}">
      <dgm:prSet phldrT="[Текст]"/>
      <dgm:spPr>
        <a:solidFill>
          <a:schemeClr val="accent2">
            <a:lumMod val="75000"/>
            <a:alpha val="61000"/>
          </a:schemeClr>
        </a:solidFill>
      </dgm:spPr>
      <dgm:t>
        <a:bodyPr/>
        <a:lstStyle/>
        <a:p>
          <a:r>
            <a:rPr lang="ru-RU" dirty="0" smtClean="0"/>
            <a:t>   2025 – 2030 </a:t>
          </a:r>
          <a:endParaRPr lang="ru-RU" dirty="0"/>
        </a:p>
      </dgm:t>
    </dgm:pt>
    <dgm:pt modelId="{87FECACE-8697-444B-B258-E78A9AFFA06D}" type="parTrans" cxnId="{D3110617-D37C-4570-A6E3-87F35FDCC877}">
      <dgm:prSet/>
      <dgm:spPr/>
      <dgm:t>
        <a:bodyPr/>
        <a:lstStyle/>
        <a:p>
          <a:endParaRPr lang="ru-RU"/>
        </a:p>
      </dgm:t>
    </dgm:pt>
    <dgm:pt modelId="{E59D02E1-04B6-4A39-9BBB-9FE7B3FC8F47}" type="sibTrans" cxnId="{D3110617-D37C-4570-A6E3-87F35FDCC877}">
      <dgm:prSet/>
      <dgm:spPr/>
      <dgm:t>
        <a:bodyPr/>
        <a:lstStyle/>
        <a:p>
          <a:endParaRPr lang="ru-RU"/>
        </a:p>
      </dgm:t>
    </dgm:pt>
    <dgm:pt modelId="{1771D42C-3647-4E8D-8224-C6A6F9FBBB5C}">
      <dgm:prSet phldrT="[Текст]" custT="1"/>
      <dgm:spPr/>
      <dgm:t>
        <a:bodyPr/>
        <a:lstStyle/>
        <a:p>
          <a:r>
            <a:rPr lang="ru-RU" sz="2000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ФП «УСПЕХ КАЖДОГО РЕБЕНКА»</a:t>
          </a:r>
        </a:p>
      </dgm:t>
    </dgm:pt>
    <dgm:pt modelId="{38B304C7-F42F-4C0E-857B-3CBDD7731E97}" type="parTrans" cxnId="{D570F217-B10E-42A6-8FD6-11FE0C2027F7}">
      <dgm:prSet/>
      <dgm:spPr/>
      <dgm:t>
        <a:bodyPr/>
        <a:lstStyle/>
        <a:p>
          <a:endParaRPr lang="ru-RU"/>
        </a:p>
      </dgm:t>
    </dgm:pt>
    <dgm:pt modelId="{8D83B939-0480-43A7-8A3C-2B3984C7AA2E}" type="sibTrans" cxnId="{D570F217-B10E-42A6-8FD6-11FE0C2027F7}">
      <dgm:prSet/>
      <dgm:spPr/>
      <dgm:t>
        <a:bodyPr/>
        <a:lstStyle/>
        <a:p>
          <a:endParaRPr lang="ru-RU"/>
        </a:p>
      </dgm:t>
    </dgm:pt>
    <dgm:pt modelId="{280D219D-6440-49A2-BA13-C6D3855E2AE8}">
      <dgm:prSet phldrT="[Текст]" custT="1"/>
      <dgm:spPr/>
      <dgm:t>
        <a:bodyPr/>
        <a:lstStyle/>
        <a:p>
          <a:r>
            <a:rPr lang="ru-RU" sz="2000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2019-2024 – 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проекты «Билет в будущее»,</a:t>
          </a:r>
          <a:b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</a:b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                    </a:t>
          </a:r>
          <a:r>
            <a:rPr lang="ru-RU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ПроеКТОрия</a:t>
          </a:r>
          <a:endParaRPr lang="ru-RU" sz="2000" kern="1200" cap="none" spc="120" dirty="0" smtClean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EC6081CD-87F2-4DA2-A41C-B5F7D7DFC14E}" type="parTrans" cxnId="{49EFCBDF-59FA-41A9-9BAE-8FDCCC5DEAFC}">
      <dgm:prSet/>
      <dgm:spPr/>
      <dgm:t>
        <a:bodyPr/>
        <a:lstStyle/>
        <a:p>
          <a:endParaRPr lang="ru-RU"/>
        </a:p>
      </dgm:t>
    </dgm:pt>
    <dgm:pt modelId="{8221CB90-D6F5-4589-99DA-2D795E4695B4}" type="sibTrans" cxnId="{49EFCBDF-59FA-41A9-9BAE-8FDCCC5DEAFC}">
      <dgm:prSet/>
      <dgm:spPr/>
      <dgm:t>
        <a:bodyPr/>
        <a:lstStyle/>
        <a:p>
          <a:endParaRPr lang="ru-RU"/>
        </a:p>
      </dgm:t>
    </dgm:pt>
    <dgm:pt modelId="{010BE7C5-41EE-4F07-8CDC-97F9083386B5}">
      <dgm:prSet phldrT="[Текст]" custT="1"/>
      <dgm:spPr/>
      <dgm:t>
        <a:bodyPr/>
        <a:lstStyle/>
        <a:p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С 01.09.2023 – внедрение Единой модели</a:t>
          </a:r>
          <a:b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</a:b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                    профориентации</a:t>
          </a:r>
        </a:p>
      </dgm:t>
    </dgm:pt>
    <dgm:pt modelId="{7F177649-1C85-4F13-B6B6-C49D5C0E18CE}" type="parTrans" cxnId="{0BB63B56-7763-468D-91B3-DF49D41B5C26}">
      <dgm:prSet/>
      <dgm:spPr/>
      <dgm:t>
        <a:bodyPr/>
        <a:lstStyle/>
        <a:p>
          <a:endParaRPr lang="ru-RU"/>
        </a:p>
      </dgm:t>
    </dgm:pt>
    <dgm:pt modelId="{E3C9E27E-93C5-4696-A429-95B829D29F5A}" type="sibTrans" cxnId="{0BB63B56-7763-468D-91B3-DF49D41B5C26}">
      <dgm:prSet/>
      <dgm:spPr/>
      <dgm:t>
        <a:bodyPr/>
        <a:lstStyle/>
        <a:p>
          <a:endParaRPr lang="ru-RU"/>
        </a:p>
      </dgm:t>
    </dgm:pt>
    <dgm:pt modelId="{42D92C03-B0AA-48AA-A10B-7ACE2C7E2292}">
      <dgm:prSet phldrT="[Текст]" custT="1"/>
      <dgm:spPr/>
      <dgm:t>
        <a:bodyPr/>
        <a:lstStyle/>
        <a:p>
          <a:pPr>
            <a:spcAft>
              <a:spcPts val="500"/>
            </a:spcAft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ФП «ПРОФЕССИОНАЛИТЕТ»</a:t>
          </a:r>
        </a:p>
      </dgm:t>
    </dgm:pt>
    <dgm:pt modelId="{062C6374-9252-4646-BC82-368FB0D5E200}" type="parTrans" cxnId="{2EC25B26-6594-4D05-9C50-E9EE81688E7A}">
      <dgm:prSet/>
      <dgm:spPr/>
      <dgm:t>
        <a:bodyPr/>
        <a:lstStyle/>
        <a:p>
          <a:endParaRPr lang="ru-RU"/>
        </a:p>
      </dgm:t>
    </dgm:pt>
    <dgm:pt modelId="{264AAED2-3CF8-4E7E-8F0C-1C6F83826661}" type="sibTrans" cxnId="{2EC25B26-6594-4D05-9C50-E9EE81688E7A}">
      <dgm:prSet/>
      <dgm:spPr/>
      <dgm:t>
        <a:bodyPr/>
        <a:lstStyle/>
        <a:p>
          <a:endParaRPr lang="ru-RU"/>
        </a:p>
      </dgm:t>
    </dgm:pt>
    <dgm:pt modelId="{F8CA8AB6-C0BC-4F19-B21F-FA9E6516BFB3}">
      <dgm:prSet phldrT="[Текст]" custT="1"/>
      <dgm:spPr/>
      <dgm:t>
        <a:bodyPr/>
        <a:lstStyle/>
        <a:p>
          <a:pPr>
            <a:spcAft>
              <a:spcPts val="500"/>
            </a:spcAft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Реализация Единой модели профориентации «Билет в будущее</a:t>
          </a:r>
        </a:p>
      </dgm:t>
    </dgm:pt>
    <dgm:pt modelId="{DCB80E4E-0E66-44AE-922B-F9053A80EB63}" type="parTrans" cxnId="{4BD9C5F6-2A6D-435D-88A5-E6AF1060F8DF}">
      <dgm:prSet/>
      <dgm:spPr/>
      <dgm:t>
        <a:bodyPr/>
        <a:lstStyle/>
        <a:p>
          <a:endParaRPr lang="ru-RU"/>
        </a:p>
      </dgm:t>
    </dgm:pt>
    <dgm:pt modelId="{87CD314D-1948-4E11-90E1-47518BAFFEF5}" type="sibTrans" cxnId="{4BD9C5F6-2A6D-435D-88A5-E6AF1060F8DF}">
      <dgm:prSet/>
      <dgm:spPr/>
      <dgm:t>
        <a:bodyPr/>
        <a:lstStyle/>
        <a:p>
          <a:endParaRPr lang="ru-RU"/>
        </a:p>
      </dgm:t>
    </dgm:pt>
    <dgm:pt modelId="{6477DDF0-80B4-4FE6-A975-528BA10DB016}">
      <dgm:prSet phldrT="[Текст]" custT="1"/>
      <dgm:spPr/>
      <dgm:t>
        <a:bodyPr/>
        <a:lstStyle/>
        <a:p>
          <a:endParaRPr lang="ru-RU" sz="2000" kern="1200" cap="all" spc="120" dirty="0" smtClean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2AC0E384-1DB0-45D6-BF4C-58E4811830DD}" type="parTrans" cxnId="{46F6CF5B-DBCC-42D8-A1CB-479ABF05A286}">
      <dgm:prSet/>
      <dgm:spPr/>
      <dgm:t>
        <a:bodyPr/>
        <a:lstStyle/>
        <a:p>
          <a:endParaRPr lang="ru-RU"/>
        </a:p>
      </dgm:t>
    </dgm:pt>
    <dgm:pt modelId="{E726200A-2141-4078-9C3F-C346E6CF0479}" type="sibTrans" cxnId="{46F6CF5B-DBCC-42D8-A1CB-479ABF05A286}">
      <dgm:prSet/>
      <dgm:spPr/>
      <dgm:t>
        <a:bodyPr/>
        <a:lstStyle/>
        <a:p>
          <a:endParaRPr lang="ru-RU"/>
        </a:p>
      </dgm:t>
    </dgm:pt>
    <dgm:pt modelId="{C4CC7337-C0A0-4862-AE50-67C16D9ADC1E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2000" kern="1200" cap="none" spc="120" dirty="0" smtClean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3520E8B9-0FAD-447D-8586-77EE5D3D2BE9}" type="parTrans" cxnId="{71951C8C-6EBB-4AA3-98BE-756A2E5E265C}">
      <dgm:prSet/>
      <dgm:spPr/>
      <dgm:t>
        <a:bodyPr/>
        <a:lstStyle/>
        <a:p>
          <a:endParaRPr lang="ru-RU"/>
        </a:p>
      </dgm:t>
    </dgm:pt>
    <dgm:pt modelId="{29C5627E-7490-47B4-9995-73405A668569}" type="sibTrans" cxnId="{71951C8C-6EBB-4AA3-98BE-756A2E5E265C}">
      <dgm:prSet/>
      <dgm:spPr/>
      <dgm:t>
        <a:bodyPr/>
        <a:lstStyle/>
        <a:p>
          <a:endParaRPr lang="ru-RU"/>
        </a:p>
      </dgm:t>
    </dgm:pt>
    <dgm:pt modelId="{1AB1FDF2-C5B9-49DC-AFC3-BDCF2A4B3A9E}">
      <dgm:prSet phldrT="[Текст]" custT="1"/>
      <dgm:spPr/>
      <dgm:t>
        <a:bodyPr/>
        <a:lstStyle/>
        <a:p>
          <a:pPr>
            <a:spcAft>
              <a:spcPts val="500"/>
            </a:spcAft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НП «МОЛОДЕЖЬ И ДЕТИ»</a:t>
          </a:r>
        </a:p>
      </dgm:t>
    </dgm:pt>
    <dgm:pt modelId="{F5038DB6-CDBB-4F96-94CE-E9F62227FAE3}" type="parTrans" cxnId="{54F9353D-B429-45D6-8943-ECFA354841CE}">
      <dgm:prSet/>
      <dgm:spPr/>
      <dgm:t>
        <a:bodyPr/>
        <a:lstStyle/>
        <a:p>
          <a:endParaRPr lang="ru-RU"/>
        </a:p>
      </dgm:t>
    </dgm:pt>
    <dgm:pt modelId="{EC600D45-DBFC-4BC6-9CF5-7BD7A4A04C5C}" type="sibTrans" cxnId="{54F9353D-B429-45D6-8943-ECFA354841CE}">
      <dgm:prSet/>
      <dgm:spPr/>
      <dgm:t>
        <a:bodyPr/>
        <a:lstStyle/>
        <a:p>
          <a:endParaRPr lang="ru-RU"/>
        </a:p>
      </dgm:t>
    </dgm:pt>
    <dgm:pt modelId="{D68FE0AF-72B5-4F86-BA8C-5F329597F456}" type="pres">
      <dgm:prSet presAssocID="{CCC4E0D0-DB29-46E1-8DAB-75FD9077F9A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A5F1B8-BB9E-4C30-BA14-197AFCCAF4A5}" type="pres">
      <dgm:prSet presAssocID="{FBCC114F-6BF5-4450-824B-B366A3E49369}" presName="linNode" presStyleCnt="0"/>
      <dgm:spPr/>
    </dgm:pt>
    <dgm:pt modelId="{DAB2671A-7C22-4774-8CA8-59593CD4EB71}" type="pres">
      <dgm:prSet presAssocID="{FBCC114F-6BF5-4450-824B-B366A3E4936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83003-574A-4404-B048-4733EA71364B}" type="pres">
      <dgm:prSet presAssocID="{FBCC114F-6BF5-4450-824B-B366A3E49369}" presName="childShp" presStyleLbl="bgAccFollowNode1" presStyleIdx="0" presStyleCnt="2" custScaleX="13435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1D404CCF-0867-4F4A-B6AC-2FC82BE088A4}" type="pres">
      <dgm:prSet presAssocID="{5B22E550-63AD-4A40-8516-51BF1026EAD3}" presName="spacing" presStyleCnt="0"/>
      <dgm:spPr/>
    </dgm:pt>
    <dgm:pt modelId="{11774C34-4713-439E-B29B-F923AEFD31A6}" type="pres">
      <dgm:prSet presAssocID="{41C7ADCF-3319-4FAA-8EF4-7429AF5A89E3}" presName="linNode" presStyleCnt="0"/>
      <dgm:spPr/>
    </dgm:pt>
    <dgm:pt modelId="{3806B375-1499-4F24-97C1-596B6AD6F206}" type="pres">
      <dgm:prSet presAssocID="{41C7ADCF-3319-4FAA-8EF4-7429AF5A89E3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CD08A-FDB5-458C-A6FE-B39311BD4C3A}" type="pres">
      <dgm:prSet presAssocID="{41C7ADCF-3319-4FAA-8EF4-7429AF5A89E3}" presName="childShp" presStyleLbl="bgAccFollowNode1" presStyleIdx="1" presStyleCnt="2" custScaleX="129174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</dgm:ptLst>
  <dgm:cxnLst>
    <dgm:cxn modelId="{89989DF3-9487-4B7C-A5D1-2CBD581A4991}" type="presOf" srcId="{C4CC7337-C0A0-4862-AE50-67C16D9ADC1E}" destId="{D72CD08A-FDB5-458C-A6FE-B39311BD4C3A}" srcOrd="0" destOrd="0" presId="urn:microsoft.com/office/officeart/2005/8/layout/vList6"/>
    <dgm:cxn modelId="{D570F217-B10E-42A6-8FD6-11FE0C2027F7}" srcId="{FBCC114F-6BF5-4450-824B-B366A3E49369}" destId="{1771D42C-3647-4E8D-8224-C6A6F9FBBB5C}" srcOrd="2" destOrd="0" parTransId="{38B304C7-F42F-4C0E-857B-3CBDD7731E97}" sibTransId="{8D83B939-0480-43A7-8A3C-2B3984C7AA2E}"/>
    <dgm:cxn modelId="{07C57164-0CE2-4CA5-9098-7F271E6993F7}" type="presOf" srcId="{41C7ADCF-3319-4FAA-8EF4-7429AF5A89E3}" destId="{3806B375-1499-4F24-97C1-596B6AD6F206}" srcOrd="0" destOrd="0" presId="urn:microsoft.com/office/officeart/2005/8/layout/vList6"/>
    <dgm:cxn modelId="{55DAED1D-E7D7-4554-9254-B2E316F1D9D8}" type="presOf" srcId="{F8CA8AB6-C0BC-4F19-B21F-FA9E6516BFB3}" destId="{D72CD08A-FDB5-458C-A6FE-B39311BD4C3A}" srcOrd="0" destOrd="3" presId="urn:microsoft.com/office/officeart/2005/8/layout/vList6"/>
    <dgm:cxn modelId="{090C3155-341E-46B3-BA68-E90A2A4AE696}" srcId="{CCC4E0D0-DB29-46E1-8DAB-75FD9077F9A7}" destId="{FBCC114F-6BF5-4450-824B-B366A3E49369}" srcOrd="0" destOrd="0" parTransId="{F3B7257E-FA63-4AB6-96AF-E3195697860E}" sibTransId="{5B22E550-63AD-4A40-8516-51BF1026EAD3}"/>
    <dgm:cxn modelId="{2EC25B26-6594-4D05-9C50-E9EE81688E7A}" srcId="{41C7ADCF-3319-4FAA-8EF4-7429AF5A89E3}" destId="{42D92C03-B0AA-48AA-A10B-7ACE2C7E2292}" srcOrd="2" destOrd="0" parTransId="{062C6374-9252-4646-BC82-368FB0D5E200}" sibTransId="{264AAED2-3CF8-4E7E-8F0C-1C6F83826661}"/>
    <dgm:cxn modelId="{0BB63B56-7763-468D-91B3-DF49D41B5C26}" srcId="{FBCC114F-6BF5-4450-824B-B366A3E49369}" destId="{010BE7C5-41EE-4F07-8CDC-97F9083386B5}" srcOrd="4" destOrd="0" parTransId="{7F177649-1C85-4F13-B6B6-C49D5C0E18CE}" sibTransId="{E3C9E27E-93C5-4696-A429-95B829D29F5A}"/>
    <dgm:cxn modelId="{00FCBC71-3F10-4CA3-9EF9-79DDEF65FB33}" type="presOf" srcId="{010BE7C5-41EE-4F07-8CDC-97F9083386B5}" destId="{31C83003-574A-4404-B048-4733EA71364B}" srcOrd="0" destOrd="4" presId="urn:microsoft.com/office/officeart/2005/8/layout/vList6"/>
    <dgm:cxn modelId="{46F6CF5B-DBCC-42D8-A1CB-479ABF05A286}" srcId="{FBCC114F-6BF5-4450-824B-B366A3E49369}" destId="{6477DDF0-80B4-4FE6-A975-528BA10DB016}" srcOrd="0" destOrd="0" parTransId="{2AC0E384-1DB0-45D6-BF4C-58E4811830DD}" sibTransId="{E726200A-2141-4078-9C3F-C346E6CF0479}"/>
    <dgm:cxn modelId="{139CBBDB-D3E4-4AE0-AB6A-54E61DE41AA2}" type="presOf" srcId="{1771D42C-3647-4E8D-8224-C6A6F9FBBB5C}" destId="{31C83003-574A-4404-B048-4733EA71364B}" srcOrd="0" destOrd="2" presId="urn:microsoft.com/office/officeart/2005/8/layout/vList6"/>
    <dgm:cxn modelId="{49EFCBDF-59FA-41A9-9BAE-8FDCCC5DEAFC}" srcId="{FBCC114F-6BF5-4450-824B-B366A3E49369}" destId="{280D219D-6440-49A2-BA13-C6D3855E2AE8}" srcOrd="3" destOrd="0" parTransId="{EC6081CD-87F2-4DA2-A41C-B5F7D7DFC14E}" sibTransId="{8221CB90-D6F5-4589-99DA-2D795E4695B4}"/>
    <dgm:cxn modelId="{54F9353D-B429-45D6-8943-ECFA354841CE}" srcId="{41C7ADCF-3319-4FAA-8EF4-7429AF5A89E3}" destId="{1AB1FDF2-C5B9-49DC-AFC3-BDCF2A4B3A9E}" srcOrd="1" destOrd="0" parTransId="{F5038DB6-CDBB-4F96-94CE-E9F62227FAE3}" sibTransId="{EC600D45-DBFC-4BC6-9CF5-7BD7A4A04C5C}"/>
    <dgm:cxn modelId="{01CC7D6D-E247-4648-8E63-296FD17FDF9C}" type="presOf" srcId="{42D92C03-B0AA-48AA-A10B-7ACE2C7E2292}" destId="{D72CD08A-FDB5-458C-A6FE-B39311BD4C3A}" srcOrd="0" destOrd="2" presId="urn:microsoft.com/office/officeart/2005/8/layout/vList6"/>
    <dgm:cxn modelId="{C59217CB-A0E4-47CB-AEA6-E2FC5AD7405E}" type="presOf" srcId="{CCC4E0D0-DB29-46E1-8DAB-75FD9077F9A7}" destId="{D68FE0AF-72B5-4F86-BA8C-5F329597F456}" srcOrd="0" destOrd="0" presId="urn:microsoft.com/office/officeart/2005/8/layout/vList6"/>
    <dgm:cxn modelId="{D3110617-D37C-4570-A6E3-87F35FDCC877}" srcId="{CCC4E0D0-DB29-46E1-8DAB-75FD9077F9A7}" destId="{41C7ADCF-3319-4FAA-8EF4-7429AF5A89E3}" srcOrd="1" destOrd="0" parTransId="{87FECACE-8697-444B-B258-E78A9AFFA06D}" sibTransId="{E59D02E1-04B6-4A39-9BBB-9FE7B3FC8F47}"/>
    <dgm:cxn modelId="{0D981756-8840-4EB1-AEAA-F010BC5E5CB8}" type="presOf" srcId="{570F6BD6-FCA9-4449-888A-F5D3702D3E2F}" destId="{31C83003-574A-4404-B048-4733EA71364B}" srcOrd="0" destOrd="1" presId="urn:microsoft.com/office/officeart/2005/8/layout/vList6"/>
    <dgm:cxn modelId="{B2D916F1-1488-40B7-990B-EAA8D6046849}" type="presOf" srcId="{1AB1FDF2-C5B9-49DC-AFC3-BDCF2A4B3A9E}" destId="{D72CD08A-FDB5-458C-A6FE-B39311BD4C3A}" srcOrd="0" destOrd="1" presId="urn:microsoft.com/office/officeart/2005/8/layout/vList6"/>
    <dgm:cxn modelId="{A6CD79DB-25EA-4053-8841-1E02262A6B1D}" type="presOf" srcId="{FBCC114F-6BF5-4450-824B-B366A3E49369}" destId="{DAB2671A-7C22-4774-8CA8-59593CD4EB71}" srcOrd="0" destOrd="0" presId="urn:microsoft.com/office/officeart/2005/8/layout/vList6"/>
    <dgm:cxn modelId="{075F0E22-5B2C-4D91-BEBF-BE959AEF7553}" srcId="{FBCC114F-6BF5-4450-824B-B366A3E49369}" destId="{570F6BD6-FCA9-4449-888A-F5D3702D3E2F}" srcOrd="1" destOrd="0" parTransId="{FDBE7169-0B5F-4BFA-9DEA-0ECF6C239D3E}" sibTransId="{415B9149-4FD1-4E67-ADA5-D31F0B249C62}"/>
    <dgm:cxn modelId="{8FCDAF0F-7329-42FD-8A2C-CE028EDD5505}" type="presOf" srcId="{280D219D-6440-49A2-BA13-C6D3855E2AE8}" destId="{31C83003-574A-4404-B048-4733EA71364B}" srcOrd="0" destOrd="3" presId="urn:microsoft.com/office/officeart/2005/8/layout/vList6"/>
    <dgm:cxn modelId="{4BD9C5F6-2A6D-435D-88A5-E6AF1060F8DF}" srcId="{41C7ADCF-3319-4FAA-8EF4-7429AF5A89E3}" destId="{F8CA8AB6-C0BC-4F19-B21F-FA9E6516BFB3}" srcOrd="3" destOrd="0" parTransId="{DCB80E4E-0E66-44AE-922B-F9053A80EB63}" sibTransId="{87CD314D-1948-4E11-90E1-47518BAFFEF5}"/>
    <dgm:cxn modelId="{71951C8C-6EBB-4AA3-98BE-756A2E5E265C}" srcId="{41C7ADCF-3319-4FAA-8EF4-7429AF5A89E3}" destId="{C4CC7337-C0A0-4862-AE50-67C16D9ADC1E}" srcOrd="0" destOrd="0" parTransId="{3520E8B9-0FAD-447D-8586-77EE5D3D2BE9}" sibTransId="{29C5627E-7490-47B4-9995-73405A668569}"/>
    <dgm:cxn modelId="{638133C7-6EB3-49DD-BD86-326D5B4AD91B}" type="presOf" srcId="{6477DDF0-80B4-4FE6-A975-528BA10DB016}" destId="{31C83003-574A-4404-B048-4733EA71364B}" srcOrd="0" destOrd="0" presId="urn:microsoft.com/office/officeart/2005/8/layout/vList6"/>
    <dgm:cxn modelId="{1F8D4C6C-4988-41CB-9BB6-7961E05CB025}" type="presParOf" srcId="{D68FE0AF-72B5-4F86-BA8C-5F329597F456}" destId="{C1A5F1B8-BB9E-4C30-BA14-197AFCCAF4A5}" srcOrd="0" destOrd="0" presId="urn:microsoft.com/office/officeart/2005/8/layout/vList6"/>
    <dgm:cxn modelId="{BE2FC0B8-1E1B-4384-A2BA-BEA5EEA87325}" type="presParOf" srcId="{C1A5F1B8-BB9E-4C30-BA14-197AFCCAF4A5}" destId="{DAB2671A-7C22-4774-8CA8-59593CD4EB71}" srcOrd="0" destOrd="0" presId="urn:microsoft.com/office/officeart/2005/8/layout/vList6"/>
    <dgm:cxn modelId="{54630B70-217E-4876-A57D-C2A5DECABEBF}" type="presParOf" srcId="{C1A5F1B8-BB9E-4C30-BA14-197AFCCAF4A5}" destId="{31C83003-574A-4404-B048-4733EA71364B}" srcOrd="1" destOrd="0" presId="urn:microsoft.com/office/officeart/2005/8/layout/vList6"/>
    <dgm:cxn modelId="{01482B70-4CF8-4099-A020-242F1B919A59}" type="presParOf" srcId="{D68FE0AF-72B5-4F86-BA8C-5F329597F456}" destId="{1D404CCF-0867-4F4A-B6AC-2FC82BE088A4}" srcOrd="1" destOrd="0" presId="urn:microsoft.com/office/officeart/2005/8/layout/vList6"/>
    <dgm:cxn modelId="{7C76D832-AC87-4363-BA3B-5CC976DA705A}" type="presParOf" srcId="{D68FE0AF-72B5-4F86-BA8C-5F329597F456}" destId="{11774C34-4713-439E-B29B-F923AEFD31A6}" srcOrd="2" destOrd="0" presId="urn:microsoft.com/office/officeart/2005/8/layout/vList6"/>
    <dgm:cxn modelId="{DA26A27C-4FD0-4F10-AB3F-DCFFE6662621}" type="presParOf" srcId="{11774C34-4713-439E-B29B-F923AEFD31A6}" destId="{3806B375-1499-4F24-97C1-596B6AD6F206}" srcOrd="0" destOrd="0" presId="urn:microsoft.com/office/officeart/2005/8/layout/vList6"/>
    <dgm:cxn modelId="{A20C8609-F1DF-430D-92CD-30C51B08484C}" type="presParOf" srcId="{11774C34-4713-439E-B29B-F923AEFD31A6}" destId="{D72CD08A-FDB5-458C-A6FE-B39311BD4C3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5C7740-E984-484B-95F3-F5118264934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935AE7-6242-4686-BF8B-4C14882CA490}">
      <dgm:prSet phldrT="[Текст]" custT="1"/>
      <dgm:spPr/>
      <dgm:t>
        <a:bodyPr/>
        <a:lstStyle/>
        <a:p>
          <a:pPr algn="ctr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490 529</a:t>
          </a:r>
          <a:endParaRPr lang="ru-RU" sz="2800" b="1" kern="1200" cap="all" spc="120" dirty="0" smtClean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865458A1-53CC-45C9-8080-FD31F2611A48}" type="parTrans" cxnId="{EDC04EFD-408A-429B-81EC-FDBCBB0D26A0}">
      <dgm:prSet/>
      <dgm:spPr/>
      <dgm:t>
        <a:bodyPr/>
        <a:lstStyle/>
        <a:p>
          <a:endParaRPr lang="ru-RU"/>
        </a:p>
      </dgm:t>
    </dgm:pt>
    <dgm:pt modelId="{67A05D81-3881-475A-85DE-5D9EC8286E7C}" type="sibTrans" cxnId="{EDC04EFD-408A-429B-81EC-FDBCBB0D26A0}">
      <dgm:prSet/>
      <dgm:spPr/>
      <dgm:t>
        <a:bodyPr/>
        <a:lstStyle/>
        <a:p>
          <a:endParaRPr lang="ru-RU"/>
        </a:p>
      </dgm:t>
    </dgm:pt>
    <dgm:pt modelId="{9C4D32FA-3524-448B-AA98-C80C1FC8041A}">
      <dgm:prSet phldrT="[Текст]" custT="1"/>
      <dgm:spPr/>
      <dgm:t>
        <a:bodyPr/>
        <a:lstStyle/>
        <a:p>
          <a:pPr>
            <a:spcAft>
              <a:spcPts val="500"/>
            </a:spcAft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обучающихся 6-11 классов (на 01.01.2025 по ОО-1)</a:t>
          </a:r>
          <a:endParaRPr lang="ru-RU" sz="2000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6DC974DA-D3CC-4372-8412-DA31312D95E4}" type="parTrans" cxnId="{406F48D6-DA5A-4681-9710-D6DFBAD3855C}">
      <dgm:prSet/>
      <dgm:spPr/>
      <dgm:t>
        <a:bodyPr/>
        <a:lstStyle/>
        <a:p>
          <a:endParaRPr lang="ru-RU"/>
        </a:p>
      </dgm:t>
    </dgm:pt>
    <dgm:pt modelId="{D215D7D3-293F-49C4-84E2-3C3D441A2B3A}" type="sibTrans" cxnId="{406F48D6-DA5A-4681-9710-D6DFBAD3855C}">
      <dgm:prSet/>
      <dgm:spPr/>
      <dgm:t>
        <a:bodyPr/>
        <a:lstStyle/>
        <a:p>
          <a:endParaRPr lang="ru-RU"/>
        </a:p>
      </dgm:t>
    </dgm:pt>
    <dgm:pt modelId="{B71946FC-6A41-48BF-8B86-28FF24948739}">
      <dgm:prSet phldrT="[Текст]" custT="1"/>
      <dgm:spPr>
        <a:solidFill>
          <a:srgbClr val="00B050"/>
        </a:solidFill>
      </dgm:spPr>
      <dgm:t>
        <a:bodyPr/>
        <a:lstStyle/>
        <a:p>
          <a:pPr algn="ctr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255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645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074E4C28-0722-4EF6-BE3E-041B51831839}" type="parTrans" cxnId="{71F2FDC8-8AE1-4D18-887C-BBF4701B163D}">
      <dgm:prSet/>
      <dgm:spPr/>
      <dgm:t>
        <a:bodyPr/>
        <a:lstStyle/>
        <a:p>
          <a:endParaRPr lang="ru-RU"/>
        </a:p>
      </dgm:t>
    </dgm:pt>
    <dgm:pt modelId="{CB7C988C-CBE6-437D-A72B-FBD7259C78B1}" type="sibTrans" cxnId="{71F2FDC8-8AE1-4D18-887C-BBF4701B163D}">
      <dgm:prSet/>
      <dgm:spPr/>
      <dgm:t>
        <a:bodyPr/>
        <a:lstStyle/>
        <a:p>
          <a:endParaRPr lang="ru-RU"/>
        </a:p>
      </dgm:t>
    </dgm:pt>
    <dgm:pt modelId="{09F89C91-6F4F-4864-BED0-84805AB46206}">
      <dgm:prSet phldrT="[Текст]" custT="1"/>
      <dgm:spPr/>
      <dgm:t>
        <a:bodyPr/>
        <a:lstStyle/>
        <a:p>
          <a:pPr>
            <a:spcAft>
              <a:spcPts val="500"/>
            </a:spcAft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обучающихся 6-11 классов прошли основные / дополнительные онлайн-диагностики на ЕЦП </a:t>
          </a:r>
          <a:r>
            <a:rPr lang="en-US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https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://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bvbinfo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.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ru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/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 и получили рекомендации по образовательно-профессиональному развитию</a:t>
          </a:r>
          <a:endParaRPr lang="ru-RU" sz="2000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04C48BB6-E36D-4A17-8124-39A22EF96653}" type="parTrans" cxnId="{38CBC153-C5FE-4A1F-91C3-CDA077736C22}">
      <dgm:prSet/>
      <dgm:spPr/>
      <dgm:t>
        <a:bodyPr/>
        <a:lstStyle/>
        <a:p>
          <a:endParaRPr lang="ru-RU"/>
        </a:p>
      </dgm:t>
    </dgm:pt>
    <dgm:pt modelId="{F2BE5FE9-25B4-4362-8E28-1F1ACAF88850}" type="sibTrans" cxnId="{38CBC153-C5FE-4A1F-91C3-CDA077736C22}">
      <dgm:prSet/>
      <dgm:spPr/>
      <dgm:t>
        <a:bodyPr/>
        <a:lstStyle/>
        <a:p>
          <a:endParaRPr lang="ru-RU"/>
        </a:p>
      </dgm:t>
    </dgm:pt>
    <dgm:pt modelId="{785075AE-1784-4CE1-B8C0-5A82EC1BFE6C}">
      <dgm:prSet phldrT="[Текст]" custT="1"/>
      <dgm:spPr>
        <a:solidFill>
          <a:srgbClr val="00B050"/>
        </a:solidFill>
      </dgm:spPr>
      <dgm:t>
        <a:bodyPr/>
        <a:lstStyle/>
        <a:p>
          <a:pPr algn="ctr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248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978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897EF1CF-93D2-4B47-9AF8-AE2A9595B222}" type="parTrans" cxnId="{8C75317F-6DBB-4C8D-A946-DFDAA2E27BF7}">
      <dgm:prSet/>
      <dgm:spPr/>
      <dgm:t>
        <a:bodyPr/>
        <a:lstStyle/>
        <a:p>
          <a:endParaRPr lang="ru-RU"/>
        </a:p>
      </dgm:t>
    </dgm:pt>
    <dgm:pt modelId="{22047AB7-3F84-4E03-A5EA-6063BF228808}" type="sibTrans" cxnId="{8C75317F-6DBB-4C8D-A946-DFDAA2E27BF7}">
      <dgm:prSet/>
      <dgm:spPr/>
      <dgm:t>
        <a:bodyPr/>
        <a:lstStyle/>
        <a:p>
          <a:endParaRPr lang="ru-RU"/>
        </a:p>
      </dgm:t>
    </dgm:pt>
    <dgm:pt modelId="{DE97B0C6-2677-4F17-8973-33D01FE946B8}">
      <dgm:prSet phldrT="[Текст]" custT="1"/>
      <dgm:spPr/>
      <dgm:t>
        <a:bodyPr/>
        <a:lstStyle/>
        <a:p>
          <a:pPr>
            <a:spcAft>
              <a:spcPts val="500"/>
            </a:spcAft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обучающихся 6-11 классов приняли участие в мероприятиях  профессионального выбора (на платформе ЕЦП </a:t>
          </a:r>
          <a:r>
            <a:rPr lang="en-US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https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://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bvbinfo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.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ru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/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)</a:t>
          </a:r>
          <a:endParaRPr lang="ru-RU" sz="2000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3567CCAD-F7B7-4C70-91D5-1F2594C5B93B}" type="parTrans" cxnId="{4BC1B10C-A56C-462C-85F3-B713FB2100E8}">
      <dgm:prSet/>
      <dgm:spPr/>
      <dgm:t>
        <a:bodyPr/>
        <a:lstStyle/>
        <a:p>
          <a:endParaRPr lang="ru-RU"/>
        </a:p>
      </dgm:t>
    </dgm:pt>
    <dgm:pt modelId="{2D425BB7-135B-4EE9-A6C5-143553317983}" type="sibTrans" cxnId="{4BC1B10C-A56C-462C-85F3-B713FB2100E8}">
      <dgm:prSet/>
      <dgm:spPr/>
      <dgm:t>
        <a:bodyPr/>
        <a:lstStyle/>
        <a:p>
          <a:endParaRPr lang="ru-RU"/>
        </a:p>
      </dgm:t>
    </dgm:pt>
    <dgm:pt modelId="{B39C40E3-9E48-43B6-A7E1-E3AEBC9E1F5C}" type="pres">
      <dgm:prSet presAssocID="{355C7740-E984-484B-95F3-F511826493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0B27F-CB57-4DE2-B79F-25D146ADCDF2}" type="pres">
      <dgm:prSet presAssocID="{72935AE7-6242-4686-BF8B-4C14882CA490}" presName="linNode" presStyleCnt="0"/>
      <dgm:spPr/>
    </dgm:pt>
    <dgm:pt modelId="{E4CD16E9-F88E-42BF-BA69-F6B7E11EB961}" type="pres">
      <dgm:prSet presAssocID="{72935AE7-6242-4686-BF8B-4C14882CA490}" presName="parentText" presStyleLbl="node1" presStyleIdx="0" presStyleCnt="3" custLinFactNeighborX="-646" custLinFactNeighborY="27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1561A-3438-4A20-B3EE-80223B963712}" type="pres">
      <dgm:prSet presAssocID="{72935AE7-6242-4686-BF8B-4C14882CA490}" presName="descendantText" presStyleLbl="alignAccFollowNode1" presStyleIdx="0" presStyleCnt="3" custScaleX="188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0DC7E-C4B2-4958-8E20-20F8106E9E24}" type="pres">
      <dgm:prSet presAssocID="{67A05D81-3881-475A-85DE-5D9EC8286E7C}" presName="sp" presStyleCnt="0"/>
      <dgm:spPr/>
    </dgm:pt>
    <dgm:pt modelId="{04AC61CD-6AAD-44CB-9787-880F29F6458C}" type="pres">
      <dgm:prSet presAssocID="{B71946FC-6A41-48BF-8B86-28FF24948739}" presName="linNode" presStyleCnt="0"/>
      <dgm:spPr/>
    </dgm:pt>
    <dgm:pt modelId="{B4D58EFD-10F4-423D-8371-BD823E6F26E9}" type="pres">
      <dgm:prSet presAssocID="{B71946FC-6A41-48BF-8B86-28FF24948739}" presName="parentText" presStyleLbl="node1" presStyleIdx="1" presStyleCnt="3" custScaleX="648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001DB-FFF0-4A9C-9FC4-337A45BE2630}" type="pres">
      <dgm:prSet presAssocID="{B71946FC-6A41-48BF-8B86-28FF24948739}" presName="descendantText" presStyleLbl="alignAccFollowNode1" presStyleIdx="1" presStyleCnt="3" custScaleX="123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C3871-D94A-4823-9CBD-9BB21C3E3400}" type="pres">
      <dgm:prSet presAssocID="{CB7C988C-CBE6-437D-A72B-FBD7259C78B1}" presName="sp" presStyleCnt="0"/>
      <dgm:spPr/>
    </dgm:pt>
    <dgm:pt modelId="{8DF75450-3693-4295-A7C0-D7ACBEE9DCA7}" type="pres">
      <dgm:prSet presAssocID="{785075AE-1784-4CE1-B8C0-5A82EC1BFE6C}" presName="linNode" presStyleCnt="0"/>
      <dgm:spPr/>
    </dgm:pt>
    <dgm:pt modelId="{D68B4FE0-3B80-4061-AA9E-2B38C5570460}" type="pres">
      <dgm:prSet presAssocID="{785075AE-1784-4CE1-B8C0-5A82EC1BFE6C}" presName="parentText" presStyleLbl="node1" presStyleIdx="2" presStyleCnt="3" custScaleX="71411" custLinFactNeighborX="-4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CF76C-0B2A-4E00-9894-F524BCF3B6B2}" type="pres">
      <dgm:prSet presAssocID="{785075AE-1784-4CE1-B8C0-5A82EC1BFE6C}" presName="descendantText" presStyleLbl="alignAccFollowNode1" presStyleIdx="2" presStyleCnt="3" custScaleX="134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C04EFD-408A-429B-81EC-FDBCBB0D26A0}" srcId="{355C7740-E984-484B-95F3-F51182649347}" destId="{72935AE7-6242-4686-BF8B-4C14882CA490}" srcOrd="0" destOrd="0" parTransId="{865458A1-53CC-45C9-8080-FD31F2611A48}" sibTransId="{67A05D81-3881-475A-85DE-5D9EC8286E7C}"/>
    <dgm:cxn modelId="{4BC1B10C-A56C-462C-85F3-B713FB2100E8}" srcId="{785075AE-1784-4CE1-B8C0-5A82EC1BFE6C}" destId="{DE97B0C6-2677-4F17-8973-33D01FE946B8}" srcOrd="0" destOrd="0" parTransId="{3567CCAD-F7B7-4C70-91D5-1F2594C5B93B}" sibTransId="{2D425BB7-135B-4EE9-A6C5-143553317983}"/>
    <dgm:cxn modelId="{406F48D6-DA5A-4681-9710-D6DFBAD3855C}" srcId="{72935AE7-6242-4686-BF8B-4C14882CA490}" destId="{9C4D32FA-3524-448B-AA98-C80C1FC8041A}" srcOrd="0" destOrd="0" parTransId="{6DC974DA-D3CC-4372-8412-DA31312D95E4}" sibTransId="{D215D7D3-293F-49C4-84E2-3C3D441A2B3A}"/>
    <dgm:cxn modelId="{9D5D1575-8797-4EBA-9905-E09438B93F4F}" type="presOf" srcId="{72935AE7-6242-4686-BF8B-4C14882CA490}" destId="{E4CD16E9-F88E-42BF-BA69-F6B7E11EB961}" srcOrd="0" destOrd="0" presId="urn:microsoft.com/office/officeart/2005/8/layout/vList5"/>
    <dgm:cxn modelId="{BB68E7DD-A4DF-4BF7-B64F-7EEFDDA1A909}" type="presOf" srcId="{B71946FC-6A41-48BF-8B86-28FF24948739}" destId="{B4D58EFD-10F4-423D-8371-BD823E6F26E9}" srcOrd="0" destOrd="0" presId="urn:microsoft.com/office/officeart/2005/8/layout/vList5"/>
    <dgm:cxn modelId="{55A31EE6-C90E-4383-BA6D-2CA71F1A1189}" type="presOf" srcId="{355C7740-E984-484B-95F3-F51182649347}" destId="{B39C40E3-9E48-43B6-A7E1-E3AEBC9E1F5C}" srcOrd="0" destOrd="0" presId="urn:microsoft.com/office/officeart/2005/8/layout/vList5"/>
    <dgm:cxn modelId="{71F2FDC8-8AE1-4D18-887C-BBF4701B163D}" srcId="{355C7740-E984-484B-95F3-F51182649347}" destId="{B71946FC-6A41-48BF-8B86-28FF24948739}" srcOrd="1" destOrd="0" parTransId="{074E4C28-0722-4EF6-BE3E-041B51831839}" sibTransId="{CB7C988C-CBE6-437D-A72B-FBD7259C78B1}"/>
    <dgm:cxn modelId="{38CBC153-C5FE-4A1F-91C3-CDA077736C22}" srcId="{B71946FC-6A41-48BF-8B86-28FF24948739}" destId="{09F89C91-6F4F-4864-BED0-84805AB46206}" srcOrd="0" destOrd="0" parTransId="{04C48BB6-E36D-4A17-8124-39A22EF96653}" sibTransId="{F2BE5FE9-25B4-4362-8E28-1F1ACAF88850}"/>
    <dgm:cxn modelId="{D8D00EA8-CB72-49A3-A90B-83F827FE8B6D}" type="presOf" srcId="{DE97B0C6-2677-4F17-8973-33D01FE946B8}" destId="{833CF76C-0B2A-4E00-9894-F524BCF3B6B2}" srcOrd="0" destOrd="0" presId="urn:microsoft.com/office/officeart/2005/8/layout/vList5"/>
    <dgm:cxn modelId="{C8985595-4AD7-4EF6-A1B0-9E69CAF92CB7}" type="presOf" srcId="{9C4D32FA-3524-448B-AA98-C80C1FC8041A}" destId="{7DD1561A-3438-4A20-B3EE-80223B963712}" srcOrd="0" destOrd="0" presId="urn:microsoft.com/office/officeart/2005/8/layout/vList5"/>
    <dgm:cxn modelId="{8C75317F-6DBB-4C8D-A946-DFDAA2E27BF7}" srcId="{355C7740-E984-484B-95F3-F51182649347}" destId="{785075AE-1784-4CE1-B8C0-5A82EC1BFE6C}" srcOrd="2" destOrd="0" parTransId="{897EF1CF-93D2-4B47-9AF8-AE2A9595B222}" sibTransId="{22047AB7-3F84-4E03-A5EA-6063BF228808}"/>
    <dgm:cxn modelId="{D57AF83C-B548-448E-9776-5EB30E8B1D6F}" type="presOf" srcId="{09F89C91-6F4F-4864-BED0-84805AB46206}" destId="{7F7001DB-FFF0-4A9C-9FC4-337A45BE2630}" srcOrd="0" destOrd="0" presId="urn:microsoft.com/office/officeart/2005/8/layout/vList5"/>
    <dgm:cxn modelId="{545D2D22-F22C-448E-A3DF-1ED0DA388C20}" type="presOf" srcId="{785075AE-1784-4CE1-B8C0-5A82EC1BFE6C}" destId="{D68B4FE0-3B80-4061-AA9E-2B38C5570460}" srcOrd="0" destOrd="0" presId="urn:microsoft.com/office/officeart/2005/8/layout/vList5"/>
    <dgm:cxn modelId="{B6989EBC-BB1F-4367-AC3E-A9256872366F}" type="presParOf" srcId="{B39C40E3-9E48-43B6-A7E1-E3AEBC9E1F5C}" destId="{2DB0B27F-CB57-4DE2-B79F-25D146ADCDF2}" srcOrd="0" destOrd="0" presId="urn:microsoft.com/office/officeart/2005/8/layout/vList5"/>
    <dgm:cxn modelId="{0B30C955-5477-48D7-B0F3-7C872A1151C0}" type="presParOf" srcId="{2DB0B27F-CB57-4DE2-B79F-25D146ADCDF2}" destId="{E4CD16E9-F88E-42BF-BA69-F6B7E11EB961}" srcOrd="0" destOrd="0" presId="urn:microsoft.com/office/officeart/2005/8/layout/vList5"/>
    <dgm:cxn modelId="{6AC0ECA7-A7FC-4ECB-9E15-7CAF2DB053BD}" type="presParOf" srcId="{2DB0B27F-CB57-4DE2-B79F-25D146ADCDF2}" destId="{7DD1561A-3438-4A20-B3EE-80223B963712}" srcOrd="1" destOrd="0" presId="urn:microsoft.com/office/officeart/2005/8/layout/vList5"/>
    <dgm:cxn modelId="{EF72E0DB-F7D4-415D-9539-D3A281D662FB}" type="presParOf" srcId="{B39C40E3-9E48-43B6-A7E1-E3AEBC9E1F5C}" destId="{0800DC7E-C4B2-4958-8E20-20F8106E9E24}" srcOrd="1" destOrd="0" presId="urn:microsoft.com/office/officeart/2005/8/layout/vList5"/>
    <dgm:cxn modelId="{D1BCBD2A-529D-4D42-9278-ED8D9D0A3E47}" type="presParOf" srcId="{B39C40E3-9E48-43B6-A7E1-E3AEBC9E1F5C}" destId="{04AC61CD-6AAD-44CB-9787-880F29F6458C}" srcOrd="2" destOrd="0" presId="urn:microsoft.com/office/officeart/2005/8/layout/vList5"/>
    <dgm:cxn modelId="{CFA1057D-5B43-4565-AD4A-DAB207148FF7}" type="presParOf" srcId="{04AC61CD-6AAD-44CB-9787-880F29F6458C}" destId="{B4D58EFD-10F4-423D-8371-BD823E6F26E9}" srcOrd="0" destOrd="0" presId="urn:microsoft.com/office/officeart/2005/8/layout/vList5"/>
    <dgm:cxn modelId="{BF49EF1F-6736-4708-A44D-518CAC6DEB37}" type="presParOf" srcId="{04AC61CD-6AAD-44CB-9787-880F29F6458C}" destId="{7F7001DB-FFF0-4A9C-9FC4-337A45BE2630}" srcOrd="1" destOrd="0" presId="urn:microsoft.com/office/officeart/2005/8/layout/vList5"/>
    <dgm:cxn modelId="{0B7E0E83-06C8-458D-8C09-AC69C65239D3}" type="presParOf" srcId="{B39C40E3-9E48-43B6-A7E1-E3AEBC9E1F5C}" destId="{391C3871-D94A-4823-9CBD-9BB21C3E3400}" srcOrd="3" destOrd="0" presId="urn:microsoft.com/office/officeart/2005/8/layout/vList5"/>
    <dgm:cxn modelId="{27061213-01D2-41E3-A283-7510986BD3EA}" type="presParOf" srcId="{B39C40E3-9E48-43B6-A7E1-E3AEBC9E1F5C}" destId="{8DF75450-3693-4295-A7C0-D7ACBEE9DCA7}" srcOrd="4" destOrd="0" presId="urn:microsoft.com/office/officeart/2005/8/layout/vList5"/>
    <dgm:cxn modelId="{926A6D7D-7235-4308-BB33-3A4D9DA2CF3F}" type="presParOf" srcId="{8DF75450-3693-4295-A7C0-D7ACBEE9DCA7}" destId="{D68B4FE0-3B80-4061-AA9E-2B38C5570460}" srcOrd="0" destOrd="0" presId="urn:microsoft.com/office/officeart/2005/8/layout/vList5"/>
    <dgm:cxn modelId="{4748D92F-044A-4D37-83F5-79D4175A26B4}" type="presParOf" srcId="{8DF75450-3693-4295-A7C0-D7ACBEE9DCA7}" destId="{833CF76C-0B2A-4E00-9894-F524BCF3B6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5C7740-E984-484B-95F3-F5118264934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1946FC-6A41-48BF-8B86-28FF2494873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155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870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074E4C28-0722-4EF6-BE3E-041B51831839}" type="parTrans" cxnId="{71F2FDC8-8AE1-4D18-887C-BBF4701B163D}">
      <dgm:prSet/>
      <dgm:spPr/>
      <dgm:t>
        <a:bodyPr/>
        <a:lstStyle/>
        <a:p>
          <a:endParaRPr lang="ru-RU"/>
        </a:p>
      </dgm:t>
    </dgm:pt>
    <dgm:pt modelId="{CB7C988C-CBE6-437D-A72B-FBD7259C78B1}" type="sibTrans" cxnId="{71F2FDC8-8AE1-4D18-887C-BBF4701B163D}">
      <dgm:prSet/>
      <dgm:spPr/>
      <dgm:t>
        <a:bodyPr/>
        <a:lstStyle/>
        <a:p>
          <a:endParaRPr lang="ru-RU"/>
        </a:p>
      </dgm:t>
    </dgm:pt>
    <dgm:pt modelId="{09F89C91-6F4F-4864-BED0-84805AB46206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обучающихся 6-11 классов, принявших участие в экскурсиях на площадках </a:t>
          </a:r>
          <a:r>
            <a:rPr lang="ru-RU" sz="2000" b="1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предприятий-партнеров</a:t>
          </a:r>
          <a:endParaRPr lang="ru-RU" sz="2000" b="1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04C48BB6-E36D-4A17-8124-39A22EF96653}" type="parTrans" cxnId="{38CBC153-C5FE-4A1F-91C3-CDA077736C22}">
      <dgm:prSet/>
      <dgm:spPr/>
      <dgm:t>
        <a:bodyPr/>
        <a:lstStyle/>
        <a:p>
          <a:endParaRPr lang="ru-RU"/>
        </a:p>
      </dgm:t>
    </dgm:pt>
    <dgm:pt modelId="{F2BE5FE9-25B4-4362-8E28-1F1ACAF88850}" type="sibTrans" cxnId="{38CBC153-C5FE-4A1F-91C3-CDA077736C22}">
      <dgm:prSet/>
      <dgm:spPr/>
      <dgm:t>
        <a:bodyPr/>
        <a:lstStyle/>
        <a:p>
          <a:endParaRPr lang="ru-RU"/>
        </a:p>
      </dgm:t>
    </dgm:pt>
    <dgm:pt modelId="{9C4D32FA-3524-448B-AA98-C80C1FC8041A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индустриальных и социальных партнеров</a:t>
          </a:r>
          <a:endParaRPr lang="ru-RU" sz="1600" b="0" kern="1200" dirty="0"/>
        </a:p>
      </dgm:t>
    </dgm:pt>
    <dgm:pt modelId="{D215D7D3-293F-49C4-84E2-3C3D441A2B3A}" type="sibTrans" cxnId="{406F48D6-DA5A-4681-9710-D6DFBAD3855C}">
      <dgm:prSet/>
      <dgm:spPr/>
      <dgm:t>
        <a:bodyPr/>
        <a:lstStyle/>
        <a:p>
          <a:endParaRPr lang="ru-RU"/>
        </a:p>
      </dgm:t>
    </dgm:pt>
    <dgm:pt modelId="{6DC974DA-D3CC-4372-8412-DA31312D95E4}" type="parTrans" cxnId="{406F48D6-DA5A-4681-9710-D6DFBAD3855C}">
      <dgm:prSet/>
      <dgm:spPr/>
      <dgm:t>
        <a:bodyPr/>
        <a:lstStyle/>
        <a:p>
          <a:endParaRPr lang="ru-RU"/>
        </a:p>
      </dgm:t>
    </dgm:pt>
    <dgm:pt modelId="{72935AE7-6242-4686-BF8B-4C14882CA490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456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67A05D81-3881-475A-85DE-5D9EC8286E7C}" type="sibTrans" cxnId="{EDC04EFD-408A-429B-81EC-FDBCBB0D26A0}">
      <dgm:prSet/>
      <dgm:spPr/>
      <dgm:t>
        <a:bodyPr/>
        <a:lstStyle/>
        <a:p>
          <a:endParaRPr lang="ru-RU"/>
        </a:p>
      </dgm:t>
    </dgm:pt>
    <dgm:pt modelId="{865458A1-53CC-45C9-8080-FD31F2611A48}" type="parTrans" cxnId="{EDC04EFD-408A-429B-81EC-FDBCBB0D26A0}">
      <dgm:prSet/>
      <dgm:spPr/>
      <dgm:t>
        <a:bodyPr/>
        <a:lstStyle/>
        <a:p>
          <a:endParaRPr lang="ru-RU"/>
        </a:p>
      </dgm:t>
    </dgm:pt>
    <dgm:pt modelId="{DE97B0C6-2677-4F17-8973-33D01FE946B8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lvl="1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обучающихся 6-11 классов, принявших участие в </a:t>
          </a:r>
          <a:r>
            <a:rPr lang="ru-RU" sz="2000" b="1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профессиональных пробах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100" kern="1200" dirty="0"/>
        </a:p>
      </dgm:t>
    </dgm:pt>
    <dgm:pt modelId="{2D425BB7-135B-4EE9-A6C5-143553317983}" type="sibTrans" cxnId="{4BC1B10C-A56C-462C-85F3-B713FB2100E8}">
      <dgm:prSet/>
      <dgm:spPr/>
      <dgm:t>
        <a:bodyPr/>
        <a:lstStyle/>
        <a:p>
          <a:endParaRPr lang="ru-RU"/>
        </a:p>
      </dgm:t>
    </dgm:pt>
    <dgm:pt modelId="{3567CCAD-F7B7-4C70-91D5-1F2594C5B93B}" type="parTrans" cxnId="{4BC1B10C-A56C-462C-85F3-B713FB2100E8}">
      <dgm:prSet/>
      <dgm:spPr/>
      <dgm:t>
        <a:bodyPr/>
        <a:lstStyle/>
        <a:p>
          <a:endParaRPr lang="ru-RU"/>
        </a:p>
      </dgm:t>
    </dgm:pt>
    <dgm:pt modelId="{785075AE-1784-4CE1-B8C0-5A82EC1BFE6C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algn="ctr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27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152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gm:t>
    </dgm:pt>
    <dgm:pt modelId="{22047AB7-3F84-4E03-A5EA-6063BF228808}" type="sibTrans" cxnId="{8C75317F-6DBB-4C8D-A946-DFDAA2E27BF7}">
      <dgm:prSet/>
      <dgm:spPr/>
      <dgm:t>
        <a:bodyPr/>
        <a:lstStyle/>
        <a:p>
          <a:endParaRPr lang="ru-RU"/>
        </a:p>
      </dgm:t>
    </dgm:pt>
    <dgm:pt modelId="{897EF1CF-93D2-4B47-9AF8-AE2A9595B222}" type="parTrans" cxnId="{8C75317F-6DBB-4C8D-A946-DFDAA2E27BF7}">
      <dgm:prSet/>
      <dgm:spPr/>
      <dgm:t>
        <a:bodyPr/>
        <a:lstStyle/>
        <a:p>
          <a:endParaRPr lang="ru-RU"/>
        </a:p>
      </dgm:t>
    </dgm:pt>
    <dgm:pt modelId="{FFCA0F1B-91DF-4877-8F9E-535BE7ED356E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(211 промышленных предприятий, строительство, агрокомплексы; 245 организаций  непроизводственной сферы (здравоохранение, ЖКХ, МВД, МЧС, культура, СМИ, сфера услуг и сервис, образование</a:t>
          </a:r>
          <a:r>
            <a:rPr lang="ru-RU" sz="1600" b="0" kern="1200" dirty="0" smtClean="0"/>
            <a:t>)</a:t>
          </a:r>
          <a:endParaRPr lang="ru-RU" sz="1600" b="0" kern="1200" dirty="0"/>
        </a:p>
      </dgm:t>
    </dgm:pt>
    <dgm:pt modelId="{AEDCDA05-08BD-4645-8E75-657AE8F860BB}" type="parTrans" cxnId="{A68FF8CA-C638-4AF4-A609-3D72C4C840BD}">
      <dgm:prSet/>
      <dgm:spPr/>
      <dgm:t>
        <a:bodyPr/>
        <a:lstStyle/>
        <a:p>
          <a:endParaRPr lang="ru-RU"/>
        </a:p>
      </dgm:t>
    </dgm:pt>
    <dgm:pt modelId="{242980F1-E9F4-4853-838A-E780CAB15355}" type="sibTrans" cxnId="{A68FF8CA-C638-4AF4-A609-3D72C4C840BD}">
      <dgm:prSet/>
      <dgm:spPr/>
      <dgm:t>
        <a:bodyPr/>
        <a:lstStyle/>
        <a:p>
          <a:endParaRPr lang="ru-RU"/>
        </a:p>
      </dgm:t>
    </dgm:pt>
    <dgm:pt modelId="{B39C40E3-9E48-43B6-A7E1-E3AEBC9E1F5C}" type="pres">
      <dgm:prSet presAssocID="{355C7740-E984-484B-95F3-F511826493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0B27F-CB57-4DE2-B79F-25D146ADCDF2}" type="pres">
      <dgm:prSet presAssocID="{72935AE7-6242-4686-BF8B-4C14882CA490}" presName="linNode" presStyleCnt="0"/>
      <dgm:spPr/>
    </dgm:pt>
    <dgm:pt modelId="{E4CD16E9-F88E-42BF-BA69-F6B7E11EB961}" type="pres">
      <dgm:prSet presAssocID="{72935AE7-6242-4686-BF8B-4C14882CA490}" presName="parentText" presStyleLbl="node1" presStyleIdx="0" presStyleCnt="3" custScaleX="96027" custScaleY="1398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1561A-3438-4A20-B3EE-80223B963712}" type="pres">
      <dgm:prSet presAssocID="{72935AE7-6242-4686-BF8B-4C14882CA490}" presName="descendantText" presStyleLbl="alignAccFollowNode1" presStyleIdx="0" presStyleCnt="3" custScaleX="188723" custScaleY="161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00DC7E-C4B2-4958-8E20-20F8106E9E24}" type="pres">
      <dgm:prSet presAssocID="{67A05D81-3881-475A-85DE-5D9EC8286E7C}" presName="sp" presStyleCnt="0"/>
      <dgm:spPr/>
    </dgm:pt>
    <dgm:pt modelId="{04AC61CD-6AAD-44CB-9787-880F29F6458C}" type="pres">
      <dgm:prSet presAssocID="{B71946FC-6A41-48BF-8B86-28FF24948739}" presName="linNode" presStyleCnt="0"/>
      <dgm:spPr/>
    </dgm:pt>
    <dgm:pt modelId="{B4D58EFD-10F4-423D-8371-BD823E6F26E9}" type="pres">
      <dgm:prSet presAssocID="{B71946FC-6A41-48BF-8B86-28FF24948739}" presName="parentText" presStyleLbl="node1" presStyleIdx="1" presStyleCnt="3" custScaleX="622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7001DB-FFF0-4A9C-9FC4-337A45BE2630}" type="pres">
      <dgm:prSet presAssocID="{B71946FC-6A41-48BF-8B86-28FF24948739}" presName="descendantText" presStyleLbl="alignAccFollowNode1" presStyleIdx="1" presStyleCnt="3" custScaleX="123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C3871-D94A-4823-9CBD-9BB21C3E3400}" type="pres">
      <dgm:prSet presAssocID="{CB7C988C-CBE6-437D-A72B-FBD7259C78B1}" presName="sp" presStyleCnt="0"/>
      <dgm:spPr/>
    </dgm:pt>
    <dgm:pt modelId="{8DF75450-3693-4295-A7C0-D7ACBEE9DCA7}" type="pres">
      <dgm:prSet presAssocID="{785075AE-1784-4CE1-B8C0-5A82EC1BFE6C}" presName="linNode" presStyleCnt="0"/>
      <dgm:spPr/>
    </dgm:pt>
    <dgm:pt modelId="{D68B4FE0-3B80-4061-AA9E-2B38C5570460}" type="pres">
      <dgm:prSet presAssocID="{785075AE-1784-4CE1-B8C0-5A82EC1BFE6C}" presName="parentText" presStyleLbl="node1" presStyleIdx="2" presStyleCnt="3" custScaleX="679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CF76C-0B2A-4E00-9894-F524BCF3B6B2}" type="pres">
      <dgm:prSet presAssocID="{785075AE-1784-4CE1-B8C0-5A82EC1BFE6C}" presName="descendantText" presStyleLbl="alignAccFollowNode1" presStyleIdx="2" presStyleCnt="3" custScaleX="134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C04EFD-408A-429B-81EC-FDBCBB0D26A0}" srcId="{355C7740-E984-484B-95F3-F51182649347}" destId="{72935AE7-6242-4686-BF8B-4C14882CA490}" srcOrd="0" destOrd="0" parTransId="{865458A1-53CC-45C9-8080-FD31F2611A48}" sibTransId="{67A05D81-3881-475A-85DE-5D9EC8286E7C}"/>
    <dgm:cxn modelId="{4BC1B10C-A56C-462C-85F3-B713FB2100E8}" srcId="{785075AE-1784-4CE1-B8C0-5A82EC1BFE6C}" destId="{DE97B0C6-2677-4F17-8973-33D01FE946B8}" srcOrd="0" destOrd="0" parTransId="{3567CCAD-F7B7-4C70-91D5-1F2594C5B93B}" sibTransId="{2D425BB7-135B-4EE9-A6C5-143553317983}"/>
    <dgm:cxn modelId="{F7A2748F-10C6-463C-A7FD-FFA48B7C2F90}" type="presOf" srcId="{72935AE7-6242-4686-BF8B-4C14882CA490}" destId="{E4CD16E9-F88E-42BF-BA69-F6B7E11EB961}" srcOrd="0" destOrd="0" presId="urn:microsoft.com/office/officeart/2005/8/layout/vList5"/>
    <dgm:cxn modelId="{406F48D6-DA5A-4681-9710-D6DFBAD3855C}" srcId="{72935AE7-6242-4686-BF8B-4C14882CA490}" destId="{9C4D32FA-3524-448B-AA98-C80C1FC8041A}" srcOrd="0" destOrd="0" parTransId="{6DC974DA-D3CC-4372-8412-DA31312D95E4}" sibTransId="{D215D7D3-293F-49C4-84E2-3C3D441A2B3A}"/>
    <dgm:cxn modelId="{80B14D2B-0BAD-4884-ADFA-0A43A44604DD}" type="presOf" srcId="{DE97B0C6-2677-4F17-8973-33D01FE946B8}" destId="{833CF76C-0B2A-4E00-9894-F524BCF3B6B2}" srcOrd="0" destOrd="0" presId="urn:microsoft.com/office/officeart/2005/8/layout/vList5"/>
    <dgm:cxn modelId="{3EE25394-DF61-433C-8E84-B1E59640C5E4}" type="presOf" srcId="{355C7740-E984-484B-95F3-F51182649347}" destId="{B39C40E3-9E48-43B6-A7E1-E3AEBC9E1F5C}" srcOrd="0" destOrd="0" presId="urn:microsoft.com/office/officeart/2005/8/layout/vList5"/>
    <dgm:cxn modelId="{27B2B563-CE79-4722-A119-4513A26DAC92}" type="presOf" srcId="{09F89C91-6F4F-4864-BED0-84805AB46206}" destId="{7F7001DB-FFF0-4A9C-9FC4-337A45BE2630}" srcOrd="0" destOrd="0" presId="urn:microsoft.com/office/officeart/2005/8/layout/vList5"/>
    <dgm:cxn modelId="{71F2FDC8-8AE1-4D18-887C-BBF4701B163D}" srcId="{355C7740-E984-484B-95F3-F51182649347}" destId="{B71946FC-6A41-48BF-8B86-28FF24948739}" srcOrd="1" destOrd="0" parTransId="{074E4C28-0722-4EF6-BE3E-041B51831839}" sibTransId="{CB7C988C-CBE6-437D-A72B-FBD7259C78B1}"/>
    <dgm:cxn modelId="{38CBC153-C5FE-4A1F-91C3-CDA077736C22}" srcId="{B71946FC-6A41-48BF-8B86-28FF24948739}" destId="{09F89C91-6F4F-4864-BED0-84805AB46206}" srcOrd="0" destOrd="0" parTransId="{04C48BB6-E36D-4A17-8124-39A22EF96653}" sibTransId="{F2BE5FE9-25B4-4362-8E28-1F1ACAF88850}"/>
    <dgm:cxn modelId="{8C75317F-6DBB-4C8D-A946-DFDAA2E27BF7}" srcId="{355C7740-E984-484B-95F3-F51182649347}" destId="{785075AE-1784-4CE1-B8C0-5A82EC1BFE6C}" srcOrd="2" destOrd="0" parTransId="{897EF1CF-93D2-4B47-9AF8-AE2A9595B222}" sibTransId="{22047AB7-3F84-4E03-A5EA-6063BF228808}"/>
    <dgm:cxn modelId="{A68FF8CA-C638-4AF4-A609-3D72C4C840BD}" srcId="{72935AE7-6242-4686-BF8B-4C14882CA490}" destId="{FFCA0F1B-91DF-4877-8F9E-535BE7ED356E}" srcOrd="1" destOrd="0" parTransId="{AEDCDA05-08BD-4645-8E75-657AE8F860BB}" sibTransId="{242980F1-E9F4-4853-838A-E780CAB15355}"/>
    <dgm:cxn modelId="{89382D57-4004-4117-BFCD-49CC86ECEAB9}" type="presOf" srcId="{B71946FC-6A41-48BF-8B86-28FF24948739}" destId="{B4D58EFD-10F4-423D-8371-BD823E6F26E9}" srcOrd="0" destOrd="0" presId="urn:microsoft.com/office/officeart/2005/8/layout/vList5"/>
    <dgm:cxn modelId="{0D8DC38A-BE82-4035-BE8A-EFAD1A67BD35}" type="presOf" srcId="{FFCA0F1B-91DF-4877-8F9E-535BE7ED356E}" destId="{7DD1561A-3438-4A20-B3EE-80223B963712}" srcOrd="0" destOrd="1" presId="urn:microsoft.com/office/officeart/2005/8/layout/vList5"/>
    <dgm:cxn modelId="{679276A9-3B58-4850-898E-3910D453CB9A}" type="presOf" srcId="{9C4D32FA-3524-448B-AA98-C80C1FC8041A}" destId="{7DD1561A-3438-4A20-B3EE-80223B963712}" srcOrd="0" destOrd="0" presId="urn:microsoft.com/office/officeart/2005/8/layout/vList5"/>
    <dgm:cxn modelId="{DA615740-8AC1-49B1-A10D-17DBAB8768E7}" type="presOf" srcId="{785075AE-1784-4CE1-B8C0-5A82EC1BFE6C}" destId="{D68B4FE0-3B80-4061-AA9E-2B38C5570460}" srcOrd="0" destOrd="0" presId="urn:microsoft.com/office/officeart/2005/8/layout/vList5"/>
    <dgm:cxn modelId="{532F029D-60E1-4F6D-9AA2-A3623DBF1E76}" type="presParOf" srcId="{B39C40E3-9E48-43B6-A7E1-E3AEBC9E1F5C}" destId="{2DB0B27F-CB57-4DE2-B79F-25D146ADCDF2}" srcOrd="0" destOrd="0" presId="urn:microsoft.com/office/officeart/2005/8/layout/vList5"/>
    <dgm:cxn modelId="{8D19D8D1-0B51-4E4E-ABAB-CA545F6CD219}" type="presParOf" srcId="{2DB0B27F-CB57-4DE2-B79F-25D146ADCDF2}" destId="{E4CD16E9-F88E-42BF-BA69-F6B7E11EB961}" srcOrd="0" destOrd="0" presId="urn:microsoft.com/office/officeart/2005/8/layout/vList5"/>
    <dgm:cxn modelId="{ACD23804-52E9-4517-9A77-5652E18B28B3}" type="presParOf" srcId="{2DB0B27F-CB57-4DE2-B79F-25D146ADCDF2}" destId="{7DD1561A-3438-4A20-B3EE-80223B963712}" srcOrd="1" destOrd="0" presId="urn:microsoft.com/office/officeart/2005/8/layout/vList5"/>
    <dgm:cxn modelId="{F5165955-C01F-424A-9200-8E18CC65B036}" type="presParOf" srcId="{B39C40E3-9E48-43B6-A7E1-E3AEBC9E1F5C}" destId="{0800DC7E-C4B2-4958-8E20-20F8106E9E24}" srcOrd="1" destOrd="0" presId="urn:microsoft.com/office/officeart/2005/8/layout/vList5"/>
    <dgm:cxn modelId="{D0D3C401-477D-4CCB-B452-3ED62E6C70EA}" type="presParOf" srcId="{B39C40E3-9E48-43B6-A7E1-E3AEBC9E1F5C}" destId="{04AC61CD-6AAD-44CB-9787-880F29F6458C}" srcOrd="2" destOrd="0" presId="urn:microsoft.com/office/officeart/2005/8/layout/vList5"/>
    <dgm:cxn modelId="{0E8EA327-7FAA-49F8-A387-847B958D7C80}" type="presParOf" srcId="{04AC61CD-6AAD-44CB-9787-880F29F6458C}" destId="{B4D58EFD-10F4-423D-8371-BD823E6F26E9}" srcOrd="0" destOrd="0" presId="urn:microsoft.com/office/officeart/2005/8/layout/vList5"/>
    <dgm:cxn modelId="{EF2C41A9-F429-4E1C-8D38-864D3659D75B}" type="presParOf" srcId="{04AC61CD-6AAD-44CB-9787-880F29F6458C}" destId="{7F7001DB-FFF0-4A9C-9FC4-337A45BE2630}" srcOrd="1" destOrd="0" presId="urn:microsoft.com/office/officeart/2005/8/layout/vList5"/>
    <dgm:cxn modelId="{CC7BCB42-9855-44D7-984E-6E63C37B3553}" type="presParOf" srcId="{B39C40E3-9E48-43B6-A7E1-E3AEBC9E1F5C}" destId="{391C3871-D94A-4823-9CBD-9BB21C3E3400}" srcOrd="3" destOrd="0" presId="urn:microsoft.com/office/officeart/2005/8/layout/vList5"/>
    <dgm:cxn modelId="{86AAE351-D2B8-4921-B329-FA02D03CAC94}" type="presParOf" srcId="{B39C40E3-9E48-43B6-A7E1-E3AEBC9E1F5C}" destId="{8DF75450-3693-4295-A7C0-D7ACBEE9DCA7}" srcOrd="4" destOrd="0" presId="urn:microsoft.com/office/officeart/2005/8/layout/vList5"/>
    <dgm:cxn modelId="{7967CAC1-BB2F-4495-9339-1FE2BE74A8AB}" type="presParOf" srcId="{8DF75450-3693-4295-A7C0-D7ACBEE9DCA7}" destId="{D68B4FE0-3B80-4061-AA9E-2B38C5570460}" srcOrd="0" destOrd="0" presId="urn:microsoft.com/office/officeart/2005/8/layout/vList5"/>
    <dgm:cxn modelId="{BD54484B-5273-4918-B7EC-473A400EFD3A}" type="presParOf" srcId="{8DF75450-3693-4295-A7C0-D7ACBEE9DCA7}" destId="{833CF76C-0B2A-4E00-9894-F524BCF3B6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C83003-574A-4404-B048-4733EA71364B}">
      <dsp:nvSpPr>
        <dsp:cNvPr id="0" name=""/>
        <dsp:cNvSpPr/>
      </dsp:nvSpPr>
      <dsp:spPr>
        <a:xfrm>
          <a:off x="3752834" y="609"/>
          <a:ext cx="7562777" cy="2378149"/>
        </a:xfrm>
        <a:prstGeom prst="round2Diag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cap="all" spc="120" dirty="0" smtClean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НП «ОБРАЗОВАНИЕ»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ФП «УСПЕХ КАЖДОГО РЕБЕНКА»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2019-2024 – 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проекты «Билет в будущее»,</a:t>
          </a:r>
          <a:b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</a:b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                    </a:t>
          </a:r>
          <a:r>
            <a:rPr lang="ru-RU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ПроеКТОрия</a:t>
          </a:r>
          <a:endParaRPr lang="ru-RU" sz="2000" kern="1200" cap="none" spc="120" dirty="0" smtClean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С 01.09.2023 – внедрение Единой модели</a:t>
          </a:r>
          <a:b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</a:b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                    профориентации</a:t>
          </a:r>
        </a:p>
      </dsp:txBody>
      <dsp:txXfrm>
        <a:off x="3868926" y="116701"/>
        <a:ext cx="7330593" cy="2145965"/>
      </dsp:txXfrm>
    </dsp:sp>
    <dsp:sp modelId="{DAB2671A-7C22-4774-8CA8-59593CD4EB71}">
      <dsp:nvSpPr>
        <dsp:cNvPr id="0" name=""/>
        <dsp:cNvSpPr/>
      </dsp:nvSpPr>
      <dsp:spPr>
        <a:xfrm>
          <a:off x="88" y="609"/>
          <a:ext cx="3752745" cy="2378149"/>
        </a:xfrm>
        <a:prstGeom prst="roundRect">
          <a:avLst/>
        </a:prstGeom>
        <a:solidFill>
          <a:schemeClr val="accent2">
            <a:lumMod val="75000"/>
            <a:alpha val="6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  2019 – 2024 </a:t>
          </a:r>
          <a:endParaRPr lang="ru-RU" sz="6500" kern="1200" dirty="0"/>
        </a:p>
      </dsp:txBody>
      <dsp:txXfrm>
        <a:off x="116180" y="116701"/>
        <a:ext cx="3520561" cy="2145965"/>
      </dsp:txXfrm>
    </dsp:sp>
    <dsp:sp modelId="{D72CD08A-FDB5-458C-A6FE-B39311BD4C3A}">
      <dsp:nvSpPr>
        <dsp:cNvPr id="0" name=""/>
        <dsp:cNvSpPr/>
      </dsp:nvSpPr>
      <dsp:spPr>
        <a:xfrm>
          <a:off x="3852955" y="2616573"/>
          <a:ext cx="7459779" cy="2378149"/>
        </a:xfrm>
        <a:prstGeom prst="round2Diag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cap="none" spc="120" dirty="0" smtClean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5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НП «МОЛОДЕЖЬ И ДЕТИ»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5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ФП «ПРОФЕССИОНАЛИТЕТ»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5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Реализация Единой модели профориентации «Билет в будущее</a:t>
          </a:r>
        </a:p>
      </dsp:txBody>
      <dsp:txXfrm>
        <a:off x="3969047" y="2732665"/>
        <a:ext cx="7227595" cy="2145965"/>
      </dsp:txXfrm>
    </dsp:sp>
    <dsp:sp modelId="{3806B375-1499-4F24-97C1-596B6AD6F206}">
      <dsp:nvSpPr>
        <dsp:cNvPr id="0" name=""/>
        <dsp:cNvSpPr/>
      </dsp:nvSpPr>
      <dsp:spPr>
        <a:xfrm>
          <a:off x="2965" y="2616573"/>
          <a:ext cx="3849990" cy="2378149"/>
        </a:xfrm>
        <a:prstGeom prst="roundRect">
          <a:avLst/>
        </a:prstGeom>
        <a:solidFill>
          <a:schemeClr val="accent2">
            <a:lumMod val="75000"/>
            <a:alpha val="61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  2025 – 2030 </a:t>
          </a:r>
          <a:endParaRPr lang="ru-RU" sz="6500" kern="1200" dirty="0"/>
        </a:p>
      </dsp:txBody>
      <dsp:txXfrm>
        <a:off x="119057" y="2732665"/>
        <a:ext cx="3617806" cy="2145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1561A-3438-4A20-B3EE-80223B963712}">
      <dsp:nvSpPr>
        <dsp:cNvPr id="0" name=""/>
        <dsp:cNvSpPr/>
      </dsp:nvSpPr>
      <dsp:spPr>
        <a:xfrm rot="5400000">
          <a:off x="6279909" y="-3553466"/>
          <a:ext cx="1213089" cy="86278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5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обучающихся 6-11 классов (на 01.01.2025 по ОО-1)</a:t>
          </a:r>
          <a:endParaRPr lang="ru-RU" sz="2000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 rot="-5400000">
        <a:off x="2572509" y="213152"/>
        <a:ext cx="8568672" cy="1094653"/>
      </dsp:txXfrm>
    </dsp:sp>
    <dsp:sp modelId="{E4CD16E9-F88E-42BF-BA69-F6B7E11EB961}">
      <dsp:nvSpPr>
        <dsp:cNvPr id="0" name=""/>
        <dsp:cNvSpPr/>
      </dsp:nvSpPr>
      <dsp:spPr>
        <a:xfrm>
          <a:off x="0" y="43239"/>
          <a:ext cx="2571593" cy="15163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490 529</a:t>
          </a:r>
          <a:endParaRPr lang="ru-RU" sz="2800" b="1" kern="1200" cap="all" spc="120" dirty="0" smtClean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>
        <a:off x="74023" y="117262"/>
        <a:ext cx="2423547" cy="1368316"/>
      </dsp:txXfrm>
    </dsp:sp>
    <dsp:sp modelId="{7F7001DB-FFF0-4A9C-9FC4-337A45BE2630}">
      <dsp:nvSpPr>
        <dsp:cNvPr id="0" name=""/>
        <dsp:cNvSpPr/>
      </dsp:nvSpPr>
      <dsp:spPr>
        <a:xfrm rot="5400000">
          <a:off x="6268033" y="-1973615"/>
          <a:ext cx="1213089" cy="86525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5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обучающихся 6-11 классов прошли основные / дополнительные онлайн-диагностики на ЕЦП </a:t>
          </a:r>
          <a:r>
            <a:rPr lang="en-US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https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://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bvbinfo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.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ru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/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 и получили рекомендации по образовательно-профессиональному развитию</a:t>
          </a:r>
          <a:endParaRPr lang="ru-RU" sz="2000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 rot="-5400000">
        <a:off x="2548303" y="1805333"/>
        <a:ext cx="8593331" cy="1094653"/>
      </dsp:txXfrm>
    </dsp:sp>
    <dsp:sp modelId="{B4D58EFD-10F4-423D-8371-BD823E6F26E9}">
      <dsp:nvSpPr>
        <dsp:cNvPr id="0" name=""/>
        <dsp:cNvSpPr/>
      </dsp:nvSpPr>
      <dsp:spPr>
        <a:xfrm>
          <a:off x="915" y="1594477"/>
          <a:ext cx="2547388" cy="151636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255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645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>
        <a:off x="74938" y="1668500"/>
        <a:ext cx="2399342" cy="1368316"/>
      </dsp:txXfrm>
    </dsp:sp>
    <dsp:sp modelId="{833CF76C-0B2A-4E00-9894-F524BCF3B6B2}">
      <dsp:nvSpPr>
        <dsp:cNvPr id="0" name=""/>
        <dsp:cNvSpPr/>
      </dsp:nvSpPr>
      <dsp:spPr>
        <a:xfrm rot="5400000">
          <a:off x="6282993" y="-364948"/>
          <a:ext cx="1213089" cy="861957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500"/>
            </a:spcAft>
            <a:buChar char="••"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обучающихся 6-11 классов приняли участие в мероприятиях  профессионального выбора (на платформе ЕЦП </a:t>
          </a:r>
          <a:r>
            <a:rPr lang="en-US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https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://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bvbinfo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.</a:t>
          </a:r>
          <a:r>
            <a:rPr lang="en-US" sz="2000" kern="1200" cap="none" spc="120" dirty="0" err="1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ru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  <a:hlinkClick xmlns:r="http://schemas.openxmlformats.org/officeDocument/2006/relationships" r:id="rId1"/>
            </a:rPr>
            <a:t>/</a:t>
          </a: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)</a:t>
          </a:r>
          <a:endParaRPr lang="ru-RU" sz="2000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 rot="-5400000">
        <a:off x="2579751" y="3397512"/>
        <a:ext cx="8560356" cy="1094653"/>
      </dsp:txXfrm>
    </dsp:sp>
    <dsp:sp modelId="{D68B4FE0-3B80-4061-AA9E-2B38C5570460}">
      <dsp:nvSpPr>
        <dsp:cNvPr id="0" name=""/>
        <dsp:cNvSpPr/>
      </dsp:nvSpPr>
      <dsp:spPr>
        <a:xfrm>
          <a:off x="0" y="3186658"/>
          <a:ext cx="2578835" cy="151636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248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978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>
        <a:off x="74023" y="3260681"/>
        <a:ext cx="2430789" cy="13683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1561A-3438-4A20-B3EE-80223B963712}">
      <dsp:nvSpPr>
        <dsp:cNvPr id="0" name=""/>
        <dsp:cNvSpPr/>
      </dsp:nvSpPr>
      <dsp:spPr>
        <a:xfrm rot="5400000">
          <a:off x="6253601" y="-3595335"/>
          <a:ext cx="1704690" cy="9036540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индустриальных и социальных партнеров</a:t>
          </a: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(211 промышленных предприятий, строительство, агрокомплексы; 245 организаций  непроизводственной сферы (здравоохранение, ЖКХ, МВД, МЧС, культура, СМИ, сфера услуг и сервис, образование</a:t>
          </a:r>
          <a:r>
            <a:rPr lang="ru-RU" sz="1600" b="0" kern="1200" dirty="0" smtClean="0"/>
            <a:t>)</a:t>
          </a:r>
          <a:endParaRPr lang="ru-RU" sz="1600" b="0" kern="1200" dirty="0"/>
        </a:p>
      </dsp:txBody>
      <dsp:txXfrm rot="-5400000">
        <a:off x="2587676" y="153806"/>
        <a:ext cx="8953324" cy="1538258"/>
      </dsp:txXfrm>
    </dsp:sp>
    <dsp:sp modelId="{E4CD16E9-F88E-42BF-BA69-F6B7E11EB961}">
      <dsp:nvSpPr>
        <dsp:cNvPr id="0" name=""/>
        <dsp:cNvSpPr/>
      </dsp:nvSpPr>
      <dsp:spPr>
        <a:xfrm>
          <a:off x="1290" y="1669"/>
          <a:ext cx="2586385" cy="1842529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456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>
        <a:off x="91235" y="91614"/>
        <a:ext cx="2406495" cy="1662639"/>
      </dsp:txXfrm>
    </dsp:sp>
    <dsp:sp modelId="{7F7001DB-FFF0-4A9C-9FC4-337A45BE2630}">
      <dsp:nvSpPr>
        <dsp:cNvPr id="0" name=""/>
        <dsp:cNvSpPr/>
      </dsp:nvSpPr>
      <dsp:spPr>
        <a:xfrm rot="5400000">
          <a:off x="6566664" y="-1961498"/>
          <a:ext cx="1054139" cy="9060837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обучающихся 6-11 классов, принявших участие в экскурсиях на площадках </a:t>
          </a:r>
          <a:r>
            <a:rPr lang="ru-RU" sz="2000" b="1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предприятий-партнеров</a:t>
          </a:r>
          <a:endParaRPr lang="ru-RU" sz="2000" b="1" kern="1200" cap="none" spc="120" dirty="0">
            <a:solidFill>
              <a:schemeClr val="tx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 rot="-5400000">
        <a:off x="2563316" y="2093309"/>
        <a:ext cx="9009378" cy="951221"/>
      </dsp:txXfrm>
    </dsp:sp>
    <dsp:sp modelId="{B4D58EFD-10F4-423D-8371-BD823E6F26E9}">
      <dsp:nvSpPr>
        <dsp:cNvPr id="0" name=""/>
        <dsp:cNvSpPr/>
      </dsp:nvSpPr>
      <dsp:spPr>
        <a:xfrm>
          <a:off x="1290" y="1910083"/>
          <a:ext cx="2562024" cy="1317673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155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870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>
        <a:off x="65613" y="1974406"/>
        <a:ext cx="2433378" cy="1189027"/>
      </dsp:txXfrm>
    </dsp:sp>
    <dsp:sp modelId="{833CF76C-0B2A-4E00-9894-F524BCF3B6B2}">
      <dsp:nvSpPr>
        <dsp:cNvPr id="0" name=""/>
        <dsp:cNvSpPr/>
      </dsp:nvSpPr>
      <dsp:spPr>
        <a:xfrm rot="5400000">
          <a:off x="6569503" y="-569116"/>
          <a:ext cx="1054139" cy="9043188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 обучающихся 6-11 классов, принявших участие в </a:t>
          </a:r>
          <a:r>
            <a:rPr lang="ru-RU" sz="2000" b="1" kern="1200" cap="none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профессиональных пробах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2100" kern="1200" dirty="0"/>
        </a:p>
      </dsp:txBody>
      <dsp:txXfrm rot="-5400000">
        <a:off x="2574979" y="3476867"/>
        <a:ext cx="8991729" cy="951221"/>
      </dsp:txXfrm>
    </dsp:sp>
    <dsp:sp modelId="{D68B4FE0-3B80-4061-AA9E-2B38C5570460}">
      <dsp:nvSpPr>
        <dsp:cNvPr id="0" name=""/>
        <dsp:cNvSpPr/>
      </dsp:nvSpPr>
      <dsp:spPr>
        <a:xfrm>
          <a:off x="1290" y="3293641"/>
          <a:ext cx="2573687" cy="1317673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 eaLnBrk="1" fontAlgn="auto" hangingPunct="1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27 </a:t>
          </a:r>
          <a:r>
            <a:rPr lang="ru-RU" sz="2800" b="1" kern="1200" cap="all" spc="120" dirty="0" smtClean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Arial" charset="0"/>
            </a:rPr>
            <a:t>152</a:t>
          </a:r>
          <a:endParaRPr lang="ru-RU" sz="2800" b="1" kern="1200" cap="all" spc="120" dirty="0">
            <a:solidFill>
              <a:schemeClr val="bg1"/>
            </a:solidFill>
            <a:latin typeface="Montserrat" panose="00000500000000000000" pitchFamily="2" charset="-52"/>
            <a:ea typeface="+mn-ea"/>
            <a:cs typeface="Arial" charset="0"/>
          </a:endParaRPr>
        </a:p>
      </dsp:txBody>
      <dsp:txXfrm>
        <a:off x="65613" y="3357964"/>
        <a:ext cx="2445041" cy="1189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Montserrat SemiBold" panose="00000700000000000000" pitchFamily="2" charset="-5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5300"/>
          </a:xfrm>
          <a:prstGeom prst="rect">
            <a:avLst/>
          </a:prstGeom>
        </p:spPr>
        <p:txBody>
          <a:bodyPr vert="horz" lIns="90626" tIns="45313" rIns="90626" bIns="4531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Montserrat SemiBold" panose="00000700000000000000" pitchFamily="2" charset="-52"/>
                <a:cs typeface="+mn-cs"/>
              </a:defRPr>
            </a:lvl1pPr>
          </a:lstStyle>
          <a:p>
            <a:pPr>
              <a:defRPr/>
            </a:pPr>
            <a:fld id="{9AD4B42F-7230-4A4B-BE96-BD9BBF5C18E8}" type="datetimeFigureOut">
              <a:rPr lang="ru-RU"/>
              <a:pPr>
                <a:defRPr/>
              </a:pPr>
              <a:t>05.02.2026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0538"/>
            <a:ext cx="2946400" cy="495300"/>
          </a:xfrm>
          <a:prstGeom prst="rect">
            <a:avLst/>
          </a:prstGeom>
        </p:spPr>
        <p:txBody>
          <a:bodyPr vert="horz" lIns="90626" tIns="45313" rIns="90626" bIns="4531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Montserrat SemiBold" panose="00000700000000000000" pitchFamily="2" charset="-5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5" y="9380538"/>
            <a:ext cx="2946400" cy="495300"/>
          </a:xfrm>
          <a:prstGeom prst="rect">
            <a:avLst/>
          </a:prstGeom>
        </p:spPr>
        <p:txBody>
          <a:bodyPr vert="horz" wrap="square" lIns="90626" tIns="45313" rIns="90626" bIns="453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ontserrat SemiBold" charset="-52"/>
                <a:cs typeface="Arial" pitchFamily="34" charset="0"/>
              </a:defRPr>
            </a:lvl1pPr>
          </a:lstStyle>
          <a:p>
            <a:pPr>
              <a:defRPr/>
            </a:pPr>
            <a:fld id="{B66C9D02-E7A2-4CC2-93CD-01929BB0E4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41648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0614" tIns="45307" rIns="90614" bIns="4530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Montserrat SemiBold" panose="00000700000000000000" pitchFamily="2" charset="-5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5300"/>
          </a:xfrm>
          <a:prstGeom prst="rect">
            <a:avLst/>
          </a:prstGeom>
        </p:spPr>
        <p:txBody>
          <a:bodyPr vert="horz" lIns="90614" tIns="45307" rIns="90614" bIns="4530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Montserrat SemiBold" panose="00000700000000000000" pitchFamily="2" charset="-52"/>
                <a:cs typeface="+mn-cs"/>
              </a:defRPr>
            </a:lvl1pPr>
          </a:lstStyle>
          <a:p>
            <a:pPr>
              <a:defRPr/>
            </a:pPr>
            <a:fld id="{701C9338-65C0-49F9-B49E-84EC54ECA557}" type="datetimeFigureOut">
              <a:rPr lang="ru-RU"/>
              <a:pPr>
                <a:defRPr/>
              </a:pPr>
              <a:t>05.02.2026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4" tIns="45307" rIns="90614" bIns="45307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2975"/>
            <a:ext cx="5440363" cy="3887788"/>
          </a:xfrm>
          <a:prstGeom prst="rect">
            <a:avLst/>
          </a:prstGeom>
        </p:spPr>
        <p:txBody>
          <a:bodyPr vert="horz" lIns="90614" tIns="45307" rIns="90614" bIns="45307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538"/>
            <a:ext cx="2946400" cy="495300"/>
          </a:xfrm>
          <a:prstGeom prst="rect">
            <a:avLst/>
          </a:prstGeom>
        </p:spPr>
        <p:txBody>
          <a:bodyPr vert="horz" lIns="90614" tIns="45307" rIns="90614" bIns="4530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Montserrat SemiBold" panose="00000700000000000000" pitchFamily="2" charset="-5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380538"/>
            <a:ext cx="2946400" cy="495300"/>
          </a:xfrm>
          <a:prstGeom prst="rect">
            <a:avLst/>
          </a:prstGeom>
        </p:spPr>
        <p:txBody>
          <a:bodyPr vert="horz" wrap="square" lIns="90614" tIns="45307" rIns="90614" bIns="4530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ontserrat SemiBold" charset="-52"/>
                <a:cs typeface="Arial" pitchFamily="34" charset="0"/>
              </a:defRPr>
            </a:lvl1pPr>
          </a:lstStyle>
          <a:p>
            <a:pPr>
              <a:defRPr/>
            </a:pPr>
            <a:fld id="{63B3CB59-89C1-4C6A-B53D-88BBBCD62C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26364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ontserrat SemiBold" panose="00000700000000000000" pitchFamily="2" charset="-5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ontserrat SemiBold" panose="00000700000000000000" pitchFamily="2" charset="-5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ontserrat SemiBold" panose="00000700000000000000" pitchFamily="2" charset="-5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ontserrat SemiBold" panose="00000700000000000000" pitchFamily="2" charset="-5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ontserrat SemiBold" panose="00000700000000000000" pitchFamily="2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0813" y="1338263"/>
            <a:ext cx="6427787" cy="3616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Montserrat SemiBold" charset="-52"/>
            </a:endParaRPr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3C1343-B637-49A6-A88B-D516F0015512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748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93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635"/>
              <a:gd name="T1" fmla="*/ 6858000 h 6858000"/>
              <a:gd name="T2" fmla="*/ 12164837 w 12192635"/>
              <a:gd name="T3" fmla="*/ 6858000 h 6858000"/>
              <a:gd name="T4" fmla="*/ 12164837 w 12192635"/>
              <a:gd name="T5" fmla="*/ 0 h 6858000"/>
              <a:gd name="T6" fmla="*/ 0 w 12192635"/>
              <a:gd name="T7" fmla="*/ 0 h 6858000"/>
              <a:gd name="T8" fmla="*/ 0 w 12192635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635" h="6858000">
                <a:moveTo>
                  <a:pt x="0" y="6858000"/>
                </a:moveTo>
                <a:lnTo>
                  <a:pt x="12192114" y="6858000"/>
                </a:lnTo>
                <a:lnTo>
                  <a:pt x="121921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grpSp>
        <p:nvGrpSpPr>
          <p:cNvPr id="3" name="Группа 10"/>
          <p:cNvGrpSpPr>
            <a:grpSpLocks/>
          </p:cNvGrpSpPr>
          <p:nvPr userDrawn="1"/>
        </p:nvGrpSpPr>
        <p:grpSpPr bwMode="auto">
          <a:xfrm>
            <a:off x="9720263" y="539750"/>
            <a:ext cx="2209800" cy="371475"/>
            <a:chOff x="9829038" y="547130"/>
            <a:chExt cx="2210562" cy="371857"/>
          </a:xfrm>
        </p:grpSpPr>
        <p:sp>
          <p:nvSpPr>
            <p:cNvPr id="4" name="object 4"/>
            <p:cNvSpPr txBox="1">
              <a:spLocks noChangeArrowheads="1"/>
            </p:cNvSpPr>
            <p:nvPr/>
          </p:nvSpPr>
          <p:spPr bwMode="auto">
            <a:xfrm>
              <a:off x="10210169" y="650424"/>
              <a:ext cx="1829431" cy="21135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1000"/>
                </a:lnSpc>
                <a:spcBef>
                  <a:spcPts val="100"/>
                </a:spcBef>
                <a:defRPr/>
              </a:pPr>
              <a:r>
                <a:rPr lang="ru-RU" altLang="ru-RU" sz="6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МИНИСТЕРСТВО ОБРАЗОВАНИЯ МОСКОВСКОЙ ОБЛАСТИ</a:t>
              </a:r>
            </a:p>
          </p:txBody>
        </p:sp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29038" y="547130"/>
              <a:ext cx="305562" cy="37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22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3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80543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835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83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402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2DB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16245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760" y="4012074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5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i="0">
                <a:solidFill>
                  <a:schemeClr val="bg1"/>
                </a:solidFill>
                <a:latin typeface="Mulish" pitchFamily="2" charset="-52"/>
                <a:ea typeface="PT Serif" panose="020A0603040505020204" pitchFamily="18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3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-4803"/>
            <a:ext cx="12192000" cy="6867607"/>
            <a:chOff x="0" y="-2401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947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55" y="335891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09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>
            <a:off x="0" y="-4803"/>
            <a:ext cx="12192000" cy="6867607"/>
            <a:chOff x="1798015" y="-4803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7497"/>
              </a:avLst>
            </a:prstGeom>
            <a:gradFill>
              <a:gsLst>
                <a:gs pos="0">
                  <a:srgbClr val="9477E6"/>
                </a:gs>
                <a:gs pos="50000">
                  <a:srgbClr val="4285F4"/>
                </a:gs>
                <a:gs pos="100000">
                  <a:srgbClr val="2DBE64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770" y="333489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2" name="Номер слайда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85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635"/>
              <a:gd name="T1" fmla="*/ 6858000 h 6858000"/>
              <a:gd name="T2" fmla="*/ 12164837 w 12192635"/>
              <a:gd name="T3" fmla="*/ 6858000 h 6858000"/>
              <a:gd name="T4" fmla="*/ 12164837 w 12192635"/>
              <a:gd name="T5" fmla="*/ 0 h 6858000"/>
              <a:gd name="T6" fmla="*/ 0 w 12192635"/>
              <a:gd name="T7" fmla="*/ 0 h 6858000"/>
              <a:gd name="T8" fmla="*/ 0 w 12192635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635" h="6858000">
                <a:moveTo>
                  <a:pt x="0" y="6858000"/>
                </a:moveTo>
                <a:lnTo>
                  <a:pt x="12192114" y="6858000"/>
                </a:lnTo>
                <a:lnTo>
                  <a:pt x="121921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5C5C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grpSp>
        <p:nvGrpSpPr>
          <p:cNvPr id="3" name="Группа 10"/>
          <p:cNvGrpSpPr>
            <a:grpSpLocks/>
          </p:cNvGrpSpPr>
          <p:nvPr userDrawn="1"/>
        </p:nvGrpSpPr>
        <p:grpSpPr bwMode="auto">
          <a:xfrm>
            <a:off x="9720263" y="539750"/>
            <a:ext cx="2209800" cy="371475"/>
            <a:chOff x="9829038" y="547130"/>
            <a:chExt cx="2210562" cy="371857"/>
          </a:xfrm>
        </p:grpSpPr>
        <p:sp>
          <p:nvSpPr>
            <p:cNvPr id="4" name="object 4"/>
            <p:cNvSpPr txBox="1">
              <a:spLocks noChangeArrowheads="1"/>
            </p:cNvSpPr>
            <p:nvPr/>
          </p:nvSpPr>
          <p:spPr bwMode="auto">
            <a:xfrm>
              <a:off x="10210169" y="650424"/>
              <a:ext cx="1829431" cy="21135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1000"/>
                </a:lnSpc>
                <a:spcBef>
                  <a:spcPts val="100"/>
                </a:spcBef>
                <a:defRPr/>
              </a:pPr>
              <a:r>
                <a:rPr lang="ru-RU" altLang="ru-RU" sz="600" dirty="0">
                  <a:solidFill>
                    <a:schemeClr val="bg1"/>
                  </a:solidFill>
                  <a:latin typeface="Montserrat SemiBold" panose="00000700000000000000" pitchFamily="2" charset="-52"/>
                </a:rPr>
                <a:t>МИНИСТЕРСТВО ОБРАЗОВАНИЯ МОСКОВСКОЙ ОБЛАСТИ</a:t>
              </a:r>
            </a:p>
          </p:txBody>
        </p:sp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29038" y="547130"/>
              <a:ext cx="305562" cy="37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" y="365125"/>
            <a:ext cx="11172825" cy="38779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" y="1044575"/>
            <a:ext cx="11449051" cy="4351338"/>
          </a:xfr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1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73081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589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9099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508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293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66912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13474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6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4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2DB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16245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760" y="4012074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4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i="0">
                <a:solidFill>
                  <a:schemeClr val="bg1"/>
                </a:solidFill>
                <a:latin typeface="Mulish" pitchFamily="2" charset="-52"/>
                <a:ea typeface="PT Serif" panose="020A0603040505020204" pitchFamily="18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6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-4803"/>
            <a:ext cx="12192000" cy="6867607"/>
            <a:chOff x="0" y="-2401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947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55" y="335891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206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9829800" y="525463"/>
            <a:ext cx="2020888" cy="361950"/>
            <a:chOff x="0" y="0"/>
            <a:chExt cx="2021665" cy="362712"/>
          </a:xfrm>
        </p:grpSpPr>
        <p:pic>
          <p:nvPicPr>
            <p:cNvPr id="3" name="Рисунок 4" descr="Рисунок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75162" cy="362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320798" y="71587"/>
              <a:ext cx="1700867" cy="268853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 sz="600">
                  <a:solidFill>
                    <a:srgbClr val="000000"/>
                  </a:solidFill>
                  <a:latin typeface="Montserrat SemiBold" panose="020B0604020202020204" charset="-52"/>
                  <a:sym typeface="Montserrat SemiBold" panose="020B0604020202020204" charset="-52"/>
                </a:rPr>
                <a:t>МИНИСТЕРСТВО ОБРАЗОВАНИЯ </a:t>
              </a:r>
              <a:br>
                <a:rPr lang="ru-RU" altLang="ru-RU" sz="600">
                  <a:solidFill>
                    <a:srgbClr val="000000"/>
                  </a:solidFill>
                  <a:latin typeface="Montserrat SemiBold" panose="020B0604020202020204" charset="-52"/>
                  <a:sym typeface="Montserrat SemiBold" panose="020B0604020202020204" charset="-52"/>
                </a:rPr>
              </a:br>
              <a:r>
                <a:rPr lang="ru-RU" altLang="ru-RU" sz="600">
                  <a:solidFill>
                    <a:srgbClr val="000000"/>
                  </a:solidFill>
                  <a:latin typeface="Montserrat SemiBold" panose="020B0604020202020204" charset="-52"/>
                  <a:sym typeface="Montserrat SemiBold" panose="020B0604020202020204" charset="-52"/>
                </a:rPr>
                <a:t>МОСКОВСКОЙ ОБЛАСТИ</a:t>
              </a:r>
            </a:p>
          </p:txBody>
        </p:sp>
      </p:grp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>
          <a:xfrm>
            <a:off x="11366500" y="6445250"/>
            <a:ext cx="206375" cy="1698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7789553-069B-4F94-862E-927405207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7034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410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635"/>
              <a:gd name="T1" fmla="*/ 6858000 h 6858000"/>
              <a:gd name="T2" fmla="*/ 12164837 w 12192635"/>
              <a:gd name="T3" fmla="*/ 6858000 h 6858000"/>
              <a:gd name="T4" fmla="*/ 12164837 w 12192635"/>
              <a:gd name="T5" fmla="*/ 0 h 6858000"/>
              <a:gd name="T6" fmla="*/ 0 w 12192635"/>
              <a:gd name="T7" fmla="*/ 0 h 6858000"/>
              <a:gd name="T8" fmla="*/ 0 w 12192635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635" h="6858000">
                <a:moveTo>
                  <a:pt x="0" y="6858000"/>
                </a:moveTo>
                <a:lnTo>
                  <a:pt x="12192114" y="6858000"/>
                </a:lnTo>
                <a:lnTo>
                  <a:pt x="121921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Группа 10"/>
          <p:cNvGrpSpPr>
            <a:grpSpLocks/>
          </p:cNvGrpSpPr>
          <p:nvPr userDrawn="1"/>
        </p:nvGrpSpPr>
        <p:grpSpPr bwMode="auto">
          <a:xfrm>
            <a:off x="9720263" y="539750"/>
            <a:ext cx="2209800" cy="371475"/>
            <a:chOff x="9829038" y="547130"/>
            <a:chExt cx="2210562" cy="371857"/>
          </a:xfrm>
        </p:grpSpPr>
        <p:sp>
          <p:nvSpPr>
            <p:cNvPr id="4" name="object 4"/>
            <p:cNvSpPr txBox="1">
              <a:spLocks noChangeArrowheads="1"/>
            </p:cNvSpPr>
            <p:nvPr/>
          </p:nvSpPr>
          <p:spPr bwMode="auto">
            <a:xfrm>
              <a:off x="10210169" y="650424"/>
              <a:ext cx="1829431" cy="21135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2700" marR="0" lvl="0" indent="0" algn="l" defTabSz="914400" rtl="0" eaLnBrk="1" fontAlgn="base" latinLnBrk="0" hangingPunct="1">
                <a:lnSpc>
                  <a:spcPct val="111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anose="00000700000000000000" pitchFamily="2" charset="-52"/>
                  <a:ea typeface="+mn-ea"/>
                  <a:cs typeface="Arial" pitchFamily="34" charset="0"/>
                </a:rPr>
                <a:t>МИНИСТЕРСТВО ОБРАЗОВАНИЯ МОСКОВСКОЙ ОБЛАСТИ</a:t>
              </a:r>
            </a:p>
          </p:txBody>
        </p:sp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29038" y="547130"/>
              <a:ext cx="305562" cy="37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03929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635"/>
              <a:gd name="T1" fmla="*/ 6858000 h 6858000"/>
              <a:gd name="T2" fmla="*/ 12164837 w 12192635"/>
              <a:gd name="T3" fmla="*/ 6858000 h 6858000"/>
              <a:gd name="T4" fmla="*/ 12164837 w 12192635"/>
              <a:gd name="T5" fmla="*/ 0 h 6858000"/>
              <a:gd name="T6" fmla="*/ 0 w 12192635"/>
              <a:gd name="T7" fmla="*/ 0 h 6858000"/>
              <a:gd name="T8" fmla="*/ 0 w 12192635"/>
              <a:gd name="T9" fmla="*/ 6858000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2635" h="6858000">
                <a:moveTo>
                  <a:pt x="0" y="6858000"/>
                </a:moveTo>
                <a:lnTo>
                  <a:pt x="12192114" y="6858000"/>
                </a:lnTo>
                <a:lnTo>
                  <a:pt x="1219211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5C5C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" name="Группа 10"/>
          <p:cNvGrpSpPr>
            <a:grpSpLocks/>
          </p:cNvGrpSpPr>
          <p:nvPr userDrawn="1"/>
        </p:nvGrpSpPr>
        <p:grpSpPr bwMode="auto">
          <a:xfrm>
            <a:off x="9720263" y="539750"/>
            <a:ext cx="2209800" cy="371475"/>
            <a:chOff x="9829038" y="547130"/>
            <a:chExt cx="2210562" cy="371857"/>
          </a:xfrm>
        </p:grpSpPr>
        <p:sp>
          <p:nvSpPr>
            <p:cNvPr id="4" name="object 4"/>
            <p:cNvSpPr txBox="1">
              <a:spLocks noChangeArrowheads="1"/>
            </p:cNvSpPr>
            <p:nvPr/>
          </p:nvSpPr>
          <p:spPr bwMode="auto">
            <a:xfrm>
              <a:off x="10210169" y="650424"/>
              <a:ext cx="1829431" cy="211354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2700" rIns="0" bIns="0">
              <a:spAutoFit/>
            </a:bodyPr>
            <a:lstStyle>
              <a:lvl1pPr marL="127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12700" marR="0" lvl="0" indent="0" algn="l" defTabSz="914400" rtl="0" eaLnBrk="1" fontAlgn="base" latinLnBrk="0" hangingPunct="1">
                <a:lnSpc>
                  <a:spcPct val="111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SemiBold" panose="00000700000000000000" pitchFamily="2" charset="-52"/>
                  <a:ea typeface="+mn-ea"/>
                  <a:cs typeface="Arial" pitchFamily="34" charset="0"/>
                </a:rPr>
                <a:t>МИНИСТЕРСТВО ОБРАЗОВАНИЯ МОСКОВСКОЙ ОБЛАСТИ</a:t>
              </a:r>
            </a:p>
          </p:txBody>
        </p:sp>
        <p:pic>
          <p:nvPicPr>
            <p:cNvPr id="5" name="Рисунок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829038" y="547130"/>
              <a:ext cx="305562" cy="371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11972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376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20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9829800" y="525463"/>
            <a:ext cx="2020888" cy="361950"/>
            <a:chOff x="0" y="0"/>
            <a:chExt cx="2021665" cy="362712"/>
          </a:xfrm>
        </p:grpSpPr>
        <p:pic>
          <p:nvPicPr>
            <p:cNvPr id="3" name="Рисунок 4" descr="Рисунок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75162" cy="362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320798" y="71587"/>
              <a:ext cx="1700867" cy="268853"/>
            </a:xfrm>
            <a:prstGeom prst="rect">
              <a:avLst/>
            </a:prstGeom>
            <a:noFill/>
            <a:ln>
              <a:noFill/>
            </a:ln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SemiBold" panose="020B0604020202020204" charset="-52"/>
                  <a:ea typeface="+mn-ea"/>
                  <a:cs typeface="Arial" pitchFamily="34" charset="0"/>
                  <a:sym typeface="Montserrat SemiBold" panose="020B0604020202020204" charset="-52"/>
                </a:rPr>
                <a:t>МИНИСТЕРСТВО ОБРАЗОВАНИЯ </a:t>
              </a:r>
              <a:br>
                <a:rPr kumimoji="0" lang="ru-RU" alt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SemiBold" panose="020B0604020202020204" charset="-52"/>
                  <a:ea typeface="+mn-ea"/>
                  <a:cs typeface="Arial" pitchFamily="34" charset="0"/>
                  <a:sym typeface="Montserrat SemiBold" panose="020B0604020202020204" charset="-52"/>
                </a:rPr>
              </a:br>
              <a:r>
                <a:rPr kumimoji="0" lang="ru-RU" altLang="ru-RU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SemiBold" panose="020B0604020202020204" charset="-52"/>
                  <a:ea typeface="+mn-ea"/>
                  <a:cs typeface="Arial" pitchFamily="34" charset="0"/>
                  <a:sym typeface="Montserrat SemiBold" panose="020B0604020202020204" charset="-52"/>
                </a:rPr>
                <a:t>МОСКОВСКОЙ ОБЛАСТИ</a:t>
              </a:r>
            </a:p>
          </p:txBody>
        </p:sp>
      </p:grp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>
          <a:xfrm>
            <a:off x="11366500" y="6445250"/>
            <a:ext cx="206375" cy="1698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89553-069B-4F94-862E-9274052076D1}" type="slidenum">
              <a: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154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3229" y="283845"/>
            <a:ext cx="8983133" cy="8483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rgbClr val="1723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8526" y="2390902"/>
            <a:ext cx="10502900" cy="3616325"/>
          </a:xfrm>
          <a:prstGeom prst="rect">
            <a:avLst/>
          </a:prstGeom>
        </p:spPr>
        <p:txBody>
          <a:bodyPr lIns="0" tIns="0" rIns="0" bIns="0"/>
          <a:lstStyle>
            <a:lvl1pPr>
              <a:defRPr sz="19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51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86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3229" y="283845"/>
            <a:ext cx="8983133" cy="84836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 i="0">
                <a:solidFill>
                  <a:srgbClr val="1723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6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>
            <a:off x="0" y="-4803"/>
            <a:ext cx="12192000" cy="6867607"/>
            <a:chOff x="1798015" y="-4803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7497"/>
              </a:avLst>
            </a:prstGeom>
            <a:gradFill>
              <a:gsLst>
                <a:gs pos="0">
                  <a:srgbClr val="9477E6"/>
                </a:gs>
                <a:gs pos="50000">
                  <a:srgbClr val="4285F4"/>
                </a:gs>
                <a:gs pos="100000">
                  <a:srgbClr val="2DBE64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770" y="333489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erif" panose="020A0603040505020204" pitchFamily="18" charset="-52"/>
              <a:ea typeface="PT Serif" panose="020A0603040505020204" pitchFamily="18" charset="-52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2" name="Номер слайда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7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" y="365125"/>
            <a:ext cx="11172825" cy="38779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" y="1044575"/>
            <a:ext cx="11449051" cy="4351338"/>
          </a:xfr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8060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0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0530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Группа 3"/>
          <p:cNvGrpSpPr>
            <a:grpSpLocks/>
          </p:cNvGrpSpPr>
          <p:nvPr/>
        </p:nvGrpSpPr>
        <p:grpSpPr bwMode="auto">
          <a:xfrm>
            <a:off x="9829800" y="525463"/>
            <a:ext cx="2066925" cy="363537"/>
            <a:chOff x="9829038" y="525040"/>
            <a:chExt cx="2067385" cy="363357"/>
          </a:xfrm>
        </p:grpSpPr>
        <p:pic>
          <p:nvPicPr>
            <p:cNvPr id="1028" name="Рисунок 4"/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29038" y="525040"/>
              <a:ext cx="275161" cy="362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 userDrawn="1"/>
          </p:nvSpPr>
          <p:spPr>
            <a:xfrm>
              <a:off x="10103737" y="596442"/>
              <a:ext cx="1792686" cy="291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50" dirty="0">
                  <a:latin typeface="Montserrat SemiBold" panose="00000700000000000000" pitchFamily="2" charset="-52"/>
                  <a:cs typeface="+mn-cs"/>
                </a:rPr>
                <a:t>МИНИСТЕРСТВО ОБРАЗОВАНИЯ </a:t>
              </a:r>
              <a:br>
                <a:rPr lang="ru-RU" sz="650" dirty="0">
                  <a:latin typeface="Montserrat SemiBold" panose="00000700000000000000" pitchFamily="2" charset="-52"/>
                  <a:cs typeface="+mn-cs"/>
                </a:rPr>
              </a:br>
              <a:r>
                <a:rPr lang="ru-RU" sz="650" dirty="0">
                  <a:latin typeface="Montserrat SemiBold" panose="00000700000000000000" pitchFamily="2" charset="-52"/>
                  <a:cs typeface="+mn-cs"/>
                </a:rPr>
                <a:t>МОСКОВСКОЙ ОБЛАСТИ</a:t>
              </a:r>
            </a:p>
          </p:txBody>
        </p:sp>
      </p:grpSp>
      <p:sp>
        <p:nvSpPr>
          <p:cNvPr id="7" name="object 19"/>
          <p:cNvSpPr txBox="1">
            <a:spLocks/>
          </p:cNvSpPr>
          <p:nvPr/>
        </p:nvSpPr>
        <p:spPr>
          <a:xfrm>
            <a:off x="295275" y="719138"/>
            <a:ext cx="417513" cy="177800"/>
          </a:xfrm>
          <a:prstGeom prst="rect">
            <a:avLst/>
          </a:prstGeom>
        </p:spPr>
        <p:txBody>
          <a:bodyPr lIns="0" tIns="8254" rIns="0" bIns="0">
            <a:spAutoFit/>
          </a:bodyPr>
          <a:lstStyle/>
          <a:p>
            <a:pPr marL="23813" defTabSz="912813" eaLnBrk="1" hangingPunct="1">
              <a:spcBef>
                <a:spcPts val="63"/>
              </a:spcBef>
              <a:defRPr/>
            </a:pPr>
            <a:fld id="{0854045D-D9BC-4399-A753-41DCD1FF297F}" type="slidenum">
              <a:rPr lang="ru-RU" altLang="ru-RU" sz="1100">
                <a:solidFill>
                  <a:srgbClr val="999999"/>
                </a:solidFill>
                <a:latin typeface="Montserrat" charset="-52"/>
              </a:rPr>
              <a:pPr marL="23813" defTabSz="912813" eaLnBrk="1" hangingPunct="1">
                <a:spcBef>
                  <a:spcPts val="63"/>
                </a:spcBef>
                <a:defRPr/>
              </a:pPr>
              <a:t>‹#›</a:t>
            </a:fld>
            <a:endParaRPr lang="ru-RU" altLang="ru-RU" sz="1100">
              <a:solidFill>
                <a:srgbClr val="999999"/>
              </a:solidFill>
              <a:latin typeface="Montserrat" charset="-5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5" r:id="rId3"/>
    <p:sldLayoutId id="2147484678" r:id="rId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-600" y="0"/>
            <a:ext cx="12193200" cy="6858000"/>
          </a:xfrm>
          <a:prstGeom prst="roundRect">
            <a:avLst>
              <a:gd name="adj" fmla="val 7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365125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4"/>
          </p:nvPr>
        </p:nvSpPr>
        <p:spPr>
          <a:xfrm>
            <a:off x="11544300" y="0"/>
            <a:ext cx="647700" cy="5890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="1">
                <a:solidFill>
                  <a:schemeClr val="tx1"/>
                </a:solidFill>
                <a:latin typeface="Mulish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34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  <p:sldLayoutId id="214748469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ulish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sh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sh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640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40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-600" y="0"/>
            <a:ext cx="12193200" cy="6858000"/>
          </a:xfrm>
          <a:prstGeom prst="roundRect">
            <a:avLst>
              <a:gd name="adj" fmla="val 7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365125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4"/>
          </p:nvPr>
        </p:nvSpPr>
        <p:spPr>
          <a:xfrm>
            <a:off x="11544300" y="0"/>
            <a:ext cx="647700" cy="5890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="1">
                <a:solidFill>
                  <a:schemeClr val="tx1"/>
                </a:solidFill>
                <a:latin typeface="Mulish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43A06-1B68-4947-A187-A47A7C4C4AD9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  <p:sldLayoutId id="2147484708" r:id="rId13"/>
    <p:sldLayoutId id="2147484709" r:id="rId14"/>
    <p:sldLayoutId id="2147484712" r:id="rId15"/>
    <p:sldLayoutId id="2147484713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ulish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sh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sh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640">
          <p15:clr>
            <a:srgbClr val="F26B43"/>
          </p15:clr>
        </p15:guide>
        <p15:guide id="2" pos="384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40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Группа 3"/>
          <p:cNvGrpSpPr>
            <a:grpSpLocks/>
          </p:cNvGrpSpPr>
          <p:nvPr/>
        </p:nvGrpSpPr>
        <p:grpSpPr bwMode="auto">
          <a:xfrm>
            <a:off x="9829800" y="525463"/>
            <a:ext cx="2066925" cy="363537"/>
            <a:chOff x="9829038" y="525040"/>
            <a:chExt cx="2067385" cy="363357"/>
          </a:xfrm>
        </p:grpSpPr>
        <p:pic>
          <p:nvPicPr>
            <p:cNvPr id="1028" name="Рисунок 4"/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829038" y="525040"/>
              <a:ext cx="275161" cy="362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 userDrawn="1"/>
          </p:nvSpPr>
          <p:spPr>
            <a:xfrm>
              <a:off x="10103737" y="596442"/>
              <a:ext cx="1792686" cy="2919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Bold" panose="00000700000000000000" pitchFamily="2" charset="-52"/>
                  <a:ea typeface="+mn-ea"/>
                  <a:cs typeface="Arial" pitchFamily="34" charset="0"/>
                </a:rPr>
                <a:t>МИНИСТЕРСТВО ОБРАЗОВАНИЯ </a:t>
              </a:r>
              <a:br>
                <a:rPr kumimoji="0" lang="ru-RU" sz="6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Bold" panose="00000700000000000000" pitchFamily="2" charset="-52"/>
                  <a:ea typeface="+mn-ea"/>
                  <a:cs typeface="Arial" pitchFamily="34" charset="0"/>
                </a:rPr>
              </a:br>
              <a:r>
                <a:rPr kumimoji="0" lang="ru-RU" sz="6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 SemiBold" panose="00000700000000000000" pitchFamily="2" charset="-52"/>
                  <a:ea typeface="+mn-ea"/>
                  <a:cs typeface="Arial" pitchFamily="34" charset="0"/>
                </a:rPr>
                <a:t>МОСКОВСКОЙ ОБЛАСТИ</a:t>
              </a:r>
            </a:p>
          </p:txBody>
        </p:sp>
      </p:grpSp>
      <p:sp>
        <p:nvSpPr>
          <p:cNvPr id="7" name="object 19"/>
          <p:cNvSpPr txBox="1">
            <a:spLocks/>
          </p:cNvSpPr>
          <p:nvPr/>
        </p:nvSpPr>
        <p:spPr>
          <a:xfrm>
            <a:off x="295275" y="719138"/>
            <a:ext cx="417513" cy="177800"/>
          </a:xfrm>
          <a:prstGeom prst="rect">
            <a:avLst/>
          </a:prstGeom>
        </p:spPr>
        <p:txBody>
          <a:bodyPr lIns="0" tIns="8254" rIns="0" bIns="0">
            <a:spAutoFit/>
          </a:bodyPr>
          <a:lstStyle/>
          <a:p>
            <a:pPr marL="23813" marR="0" lvl="0" indent="0" algn="l" defTabSz="912813" rtl="0" eaLnBrk="1" fontAlgn="base" latinLnBrk="0" hangingPunct="1">
              <a:lnSpc>
                <a:spcPct val="100000"/>
              </a:lnSpc>
              <a:spcBef>
                <a:spcPts val="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54045D-D9BC-4399-A753-41DCD1FF297F}" type="slidenum">
              <a:rPr kumimoji="0" lang="ru-RU" altLang="ru-RU" sz="1100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-52"/>
                <a:ea typeface="+mn-ea"/>
                <a:cs typeface="Arial" pitchFamily="34" charset="0"/>
              </a:rPr>
              <a:pPr marL="23813" marR="0" lvl="0" indent="0" algn="l" defTabSz="912813" rtl="0" eaLnBrk="1" fontAlgn="base" latinLnBrk="0" hangingPunct="1">
                <a:lnSpc>
                  <a:spcPct val="100000"/>
                </a:lnSpc>
                <a:spcBef>
                  <a:spcPts val="63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1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Montserrat" charset="-52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1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16" r:id="rId2"/>
    <p:sldLayoutId id="2147484717" r:id="rId3"/>
    <p:sldLayoutId id="2147484718" r:id="rId4"/>
    <p:sldLayoutId id="2147484719" r:id="rId5"/>
    <p:sldLayoutId id="2147484720" r:id="rId6"/>
    <p:sldLayoutId id="2147484721" r:id="rId7"/>
    <p:sldLayoutId id="2147484722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t.me/bvb_mo" TargetMode="Externa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16731" y="1561522"/>
            <a:ext cx="7016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cap="all" dirty="0">
                <a:latin typeface="Montserrat" charset="-52"/>
                <a:ea typeface="Arial Unicode MS" pitchFamily="34" charset="-128"/>
                <a:cs typeface="Arial Unicode MS" pitchFamily="34" charset="-128"/>
              </a:rPr>
              <a:t>Комплекс мероприятий </a:t>
            </a:r>
            <a:endParaRPr lang="ru-RU" sz="2400" cap="all" dirty="0" smtClean="0">
              <a:latin typeface="Montserrat" charset="-52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r>
              <a:rPr lang="ru-RU" sz="2400" cap="all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по </a:t>
            </a:r>
            <a:r>
              <a:rPr lang="ru-RU" sz="2400" cap="all" dirty="0">
                <a:latin typeface="Montserrat" charset="-52"/>
                <a:ea typeface="Arial Unicode MS" pitchFamily="34" charset="-128"/>
                <a:cs typeface="Arial Unicode MS" pitchFamily="34" charset="-128"/>
              </a:rPr>
              <a:t>реализации </a:t>
            </a:r>
            <a:r>
              <a:rPr lang="ru-RU" sz="2400" cap="all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проекта</a:t>
            </a:r>
          </a:p>
          <a:p>
            <a:pPr eaLnBrk="1" hangingPunct="1">
              <a:defRPr/>
            </a:pPr>
            <a:r>
              <a:rPr lang="ru-RU" sz="2400" cap="all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«ЕДИНАЯ МОДЕЛЬ  профориентации </a:t>
            </a:r>
          </a:p>
          <a:p>
            <a:pPr eaLnBrk="1" hangingPunct="1">
              <a:defRPr/>
            </a:pPr>
            <a:r>
              <a:rPr lang="ru-RU" sz="2400" cap="all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«Билет в будущее»</a:t>
            </a:r>
            <a:r>
              <a:rPr lang="en-US" sz="2400" cap="all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 </a:t>
            </a:r>
            <a:endParaRPr lang="ru-RU" sz="2400" cap="all" dirty="0" smtClean="0">
              <a:latin typeface="Montserrat" charset="-52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r>
              <a:rPr lang="ru-RU" sz="2400" cap="all" dirty="0" smtClean="0">
                <a:latin typeface="Montserrat" charset="-52"/>
                <a:ea typeface="Arial Unicode MS" pitchFamily="34" charset="-128"/>
                <a:cs typeface="Arial Unicode MS" pitchFamily="34" charset="-128"/>
              </a:rPr>
              <a:t>в 2026 году</a:t>
            </a:r>
            <a:endParaRPr lang="en-US" sz="2400" cap="all" dirty="0" smtClean="0">
              <a:latin typeface="Montserrat" charset="-52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ru-RU" sz="2400" cap="all" dirty="0" smtClean="0">
              <a:latin typeface="Montserrat" charset="-52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"/>
          <p:cNvSpPr/>
          <p:nvPr/>
        </p:nvSpPr>
        <p:spPr>
          <a:xfrm>
            <a:off x="239283" y="142498"/>
            <a:ext cx="11630826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Helvetica Neue"/>
              </a:defRPr>
            </a:lvl1pPr>
            <a:lvl2pPr>
              <a:defRPr>
                <a:latin typeface="+mj-lt"/>
                <a:ea typeface="+mj-ea"/>
                <a:cs typeface="+mj-cs"/>
                <a:sym typeface="Helvetica Neue"/>
              </a:defRPr>
            </a:lvl2pPr>
            <a:lvl3pPr>
              <a:defRPr>
                <a:latin typeface="+mj-lt"/>
                <a:ea typeface="+mj-ea"/>
                <a:cs typeface="+mj-cs"/>
                <a:sym typeface="Helvetica Neue"/>
              </a:defRPr>
            </a:lvl3pPr>
            <a:lvl4pPr>
              <a:defRPr>
                <a:latin typeface="+mj-lt"/>
                <a:ea typeface="+mj-ea"/>
                <a:cs typeface="+mj-cs"/>
                <a:sym typeface="Helvetica Neue"/>
              </a:defRPr>
            </a:lvl4pPr>
            <a:lvl5pPr>
              <a:defRPr>
                <a:latin typeface="+mj-lt"/>
                <a:ea typeface="+mj-ea"/>
                <a:cs typeface="+mj-cs"/>
                <a:sym typeface="Helvetica Neue"/>
              </a:defRPr>
            </a:lvl5pPr>
            <a:lvl6pPr>
              <a:defRPr>
                <a:latin typeface="+mj-lt"/>
                <a:ea typeface="+mj-ea"/>
                <a:cs typeface="+mj-cs"/>
                <a:sym typeface="Helvetica Neue"/>
              </a:defRPr>
            </a:lvl6pPr>
            <a:lvl7pPr>
              <a:defRPr>
                <a:latin typeface="+mj-lt"/>
                <a:ea typeface="+mj-ea"/>
                <a:cs typeface="+mj-cs"/>
                <a:sym typeface="Helvetica Neue"/>
              </a:defRPr>
            </a:lvl7pPr>
            <a:lvl8pPr>
              <a:defRPr>
                <a:latin typeface="+mj-lt"/>
                <a:ea typeface="+mj-ea"/>
                <a:cs typeface="+mj-cs"/>
                <a:sym typeface="Helvetica Neue"/>
              </a:defRPr>
            </a:lvl8pPr>
            <a:lvl9pPr>
              <a:defRPr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>
                <a:solidFill>
                  <a:srgbClr val="000000"/>
                </a:solidFill>
              </a:defRPr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Показатели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эффективности деятельности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ОО «Единая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модель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профориентации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«Билет в будущее» (</a:t>
            </a: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Р3</a:t>
            </a: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) –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max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1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,4</a:t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</a:b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3152"/>
                </a:solidFill>
                <a:effectLst/>
                <a:uLnTx/>
                <a:uFillTx/>
                <a:latin typeface="Calibri Light"/>
                <a:ea typeface="+mj-ea"/>
                <a:cs typeface="+mj-cs"/>
                <a:sym typeface="Helvetica Neue"/>
              </a:rPr>
              <a:t>Распоряжение МОМО от 30.12.2025 №Р-1090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D3152"/>
              </a:solidFill>
              <a:effectLst/>
              <a:uLnTx/>
              <a:uFillTx/>
              <a:latin typeface="Calibri Light"/>
              <a:ea typeface="+mj-ea"/>
              <a:cs typeface="+mj-cs"/>
              <a:sym typeface="Helvetica Neue"/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/>
          </p:nvPr>
        </p:nvGraphicFramePr>
        <p:xfrm>
          <a:off x="478564" y="1868432"/>
          <a:ext cx="11229173" cy="446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7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1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802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846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Критерии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Кол-во баллов 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Источник данных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1414">
                <a:tc>
                  <a:txBody>
                    <a:bodyPr/>
                    <a:lstStyle/>
                    <a:p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прохождение </a:t>
                      </a:r>
                      <a:r>
                        <a:rPr lang="ru-RU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профориентационных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онлайн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диагностик Верифицированными участниками проекта ЕМП «Билет в будущее»  (не менее 50% от общего количества обучающихся 6-11 классов в ОО)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0,</a:t>
                      </a:r>
                      <a:r>
                        <a:rPr lang="en-US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Отчет на платформе 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crm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bvbinfo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ru</a:t>
                      </a:r>
                      <a:r>
                        <a:rPr lang="en-US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200" kern="1200" cap="all" spc="120" dirty="0" smtClean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5139">
                <a:tc>
                  <a:txBody>
                    <a:bodyPr/>
                    <a:lstStyle/>
                    <a:p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Посещение участниками проекта ЕМП «Билет в будущее» </a:t>
                      </a:r>
                      <a:r>
                        <a:rPr lang="ru-RU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профориентационных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мероприятий на площадке предприятий-партнеров (не менее 30% от общего количества обучающихся 6-11 классов в ОО)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0,3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Отчет на платформе 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crm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bvbinfo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ru</a:t>
                      </a:r>
                      <a:r>
                        <a:rPr lang="en-US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200" kern="1200" cap="all" spc="120" dirty="0" smtClean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  <a:p>
                      <a:endParaRPr lang="ru-RU" sz="1200" kern="1200" cap="all" spc="120" dirty="0" smtClean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5139">
                <a:tc>
                  <a:txBody>
                    <a:bodyPr/>
                    <a:lstStyle/>
                    <a:p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Посещение участниками проекта ЕМП «Билет в будущее» профессиональных</a:t>
                      </a:r>
                      <a:r>
                        <a:rPr lang="ru-RU" sz="1200" kern="1200" cap="all" spc="120" baseline="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проб 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на площадках СПО, ВО, технопарков, </a:t>
                      </a:r>
                      <a:r>
                        <a:rPr lang="ru-RU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кванториумов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(не менее 25% от общего количества обучающихся 8-11 классов в ОО)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0,3</a:t>
                      </a:r>
                      <a:endParaRPr lang="ru-RU" sz="1200" kern="1200" cap="all" spc="120" dirty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Отчет на платформе 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crm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bvbinfo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</a:t>
                      </a:r>
                      <a:r>
                        <a:rPr lang="en-US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ru</a:t>
                      </a:r>
                      <a:r>
                        <a:rPr lang="en-US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 </a:t>
                      </a:r>
                      <a:endParaRPr lang="ru-RU" sz="1200" kern="1200" cap="all" spc="120" dirty="0" smtClean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20566">
                <a:tc>
                  <a:txBody>
                    <a:bodyPr/>
                    <a:lstStyle/>
                    <a:p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Реализация направления «Профессиональное обучение» </a:t>
                      </a:r>
                    </a:p>
                    <a:p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(не менее 1 % обучающихся, охваченных  профессиональным обучением в объеме не менее 56 часов, от общего количества обучающихся в 8-11 классах ОО)</a:t>
                      </a: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0,</a:t>
                      </a:r>
                      <a:r>
                        <a:rPr lang="en-US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200" kern="1200" cap="all" spc="120" dirty="0" smtClean="0">
                        <a:solidFill>
                          <a:schemeClr val="tx1"/>
                        </a:solidFill>
                        <a:latin typeface="Montserrat" panose="00000500000000000000" pitchFamily="2" charset="-52"/>
                        <a:ea typeface="+mn-ea"/>
                        <a:cs typeface="Arial" pitchFamily="34" charset="0"/>
                      </a:endParaRPr>
                    </a:p>
                  </a:txBody>
                  <a:tcPr marL="121920" marR="121920" marT="49512" marB="49512"/>
                </a:tc>
                <a:tc>
                  <a:txBody>
                    <a:bodyPr/>
                    <a:lstStyle/>
                    <a:p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Приказ о зачислении на профессиональное обучение в 2025-2026 </a:t>
                      </a:r>
                      <a:r>
                        <a:rPr lang="ru-RU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уч.г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. (с приложением Лицензии / договора на </a:t>
                      </a:r>
                      <a:r>
                        <a:rPr lang="ru-RU" sz="1200" kern="1200" cap="all" spc="120" dirty="0" err="1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профобучение</a:t>
                      </a:r>
                      <a:r>
                        <a:rPr lang="ru-RU" sz="1200" kern="1200" cap="all" spc="120" dirty="0" smtClean="0">
                          <a:solidFill>
                            <a:schemeClr val="tx1"/>
                          </a:solidFill>
                          <a:latin typeface="Montserrat" panose="00000500000000000000" pitchFamily="2" charset="-52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</a:txBody>
                  <a:tcPr marL="121920" marR="121920" marT="49512" marB="4951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70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320829" y="2430145"/>
            <a:ext cx="455317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95"/>
              </a:spcBef>
            </a:pPr>
            <a:r>
              <a:rPr sz="2800" b="0" dirty="0">
                <a:solidFill>
                  <a:srgbClr val="001F5F"/>
                </a:solidFill>
                <a:latin typeface="Verdana"/>
                <a:cs typeface="Verdana"/>
              </a:rPr>
              <a:t>Спасибо</a:t>
            </a:r>
            <a:r>
              <a:rPr sz="2800" b="0" spc="-145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800" b="0" dirty="0">
                <a:solidFill>
                  <a:srgbClr val="001F5F"/>
                </a:solidFill>
                <a:latin typeface="Verdana"/>
                <a:cs typeface="Verdana"/>
              </a:rPr>
              <a:t>за</a:t>
            </a:r>
            <a:r>
              <a:rPr sz="2800" b="0" spc="-150" dirty="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sz="2800" b="0" spc="-10" dirty="0">
                <a:solidFill>
                  <a:srgbClr val="001F5F"/>
                </a:solidFill>
                <a:latin typeface="Verdana"/>
                <a:cs typeface="Verdana"/>
              </a:rPr>
              <a:t>внимание!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44120" y="4559951"/>
            <a:ext cx="22108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2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2"/>
              </a:rPr>
              <a:t>t.me/bvb_mo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7022" y="4037241"/>
            <a:ext cx="5116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Телеграм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-канал ЕМП «Билет в будущее» МО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671" y="3005985"/>
            <a:ext cx="3057200" cy="31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0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27422834"/>
              </p:ext>
            </p:extLst>
          </p:nvPr>
        </p:nvGraphicFramePr>
        <p:xfrm>
          <a:off x="604157" y="1143000"/>
          <a:ext cx="11315700" cy="499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557209" y="368748"/>
            <a:ext cx="11172825" cy="3877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ulish" pitchFamily="2" charset="-52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000" cap="all" spc="120" dirty="0">
                <a:latin typeface="Montserrat" panose="00000500000000000000" pitchFamily="2" charset="-52"/>
                <a:ea typeface="+mn-ea"/>
                <a:cs typeface="Arial" charset="0"/>
              </a:rPr>
              <a:t>ЕДИНАЯ МОДЕЛЬ ПРОФОРИЕНТАЦИИ «БИЛЕТ В БУДУЩЕЕ»</a:t>
            </a:r>
          </a:p>
        </p:txBody>
      </p:sp>
    </p:spTree>
    <p:extLst>
      <p:ext uri="{BB962C8B-B14F-4D97-AF65-F5344CB8AC3E}">
        <p14:creationId xmlns:p14="http://schemas.microsoft.com/office/powerpoint/2010/main" val="38195948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49559"/>
            <a:ext cx="508321" cy="508285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0"/>
                </a:moveTo>
                <a:lnTo>
                  <a:pt x="0" y="837785"/>
                </a:lnTo>
                <a:lnTo>
                  <a:pt x="837785" y="837785"/>
                </a:lnTo>
                <a:lnTo>
                  <a:pt x="790432" y="836452"/>
                </a:lnTo>
                <a:lnTo>
                  <a:pt x="743749" y="832502"/>
                </a:lnTo>
                <a:lnTo>
                  <a:pt x="697807" y="826006"/>
                </a:lnTo>
                <a:lnTo>
                  <a:pt x="652679" y="817037"/>
                </a:lnTo>
                <a:lnTo>
                  <a:pt x="608436" y="805667"/>
                </a:lnTo>
                <a:lnTo>
                  <a:pt x="565152" y="791968"/>
                </a:lnTo>
                <a:lnTo>
                  <a:pt x="522898" y="776012"/>
                </a:lnTo>
                <a:lnTo>
                  <a:pt x="481746" y="757871"/>
                </a:lnTo>
                <a:lnTo>
                  <a:pt x="441769" y="737618"/>
                </a:lnTo>
                <a:lnTo>
                  <a:pt x="403038" y="715325"/>
                </a:lnTo>
                <a:lnTo>
                  <a:pt x="365626" y="691063"/>
                </a:lnTo>
                <a:lnTo>
                  <a:pt x="329605" y="664905"/>
                </a:lnTo>
                <a:lnTo>
                  <a:pt x="295048" y="636922"/>
                </a:lnTo>
                <a:lnTo>
                  <a:pt x="262025" y="607188"/>
                </a:lnTo>
                <a:lnTo>
                  <a:pt x="230611" y="575774"/>
                </a:lnTo>
                <a:lnTo>
                  <a:pt x="200875" y="542753"/>
                </a:lnTo>
                <a:lnTo>
                  <a:pt x="172892" y="508196"/>
                </a:lnTo>
                <a:lnTo>
                  <a:pt x="146732" y="472176"/>
                </a:lnTo>
                <a:lnTo>
                  <a:pt x="122469" y="434764"/>
                </a:lnTo>
                <a:lnTo>
                  <a:pt x="100174" y="396033"/>
                </a:lnTo>
                <a:lnTo>
                  <a:pt x="79920" y="356056"/>
                </a:lnTo>
                <a:lnTo>
                  <a:pt x="61778" y="314903"/>
                </a:lnTo>
                <a:lnTo>
                  <a:pt x="45820" y="272648"/>
                </a:lnTo>
                <a:lnTo>
                  <a:pt x="32120" y="229362"/>
                </a:lnTo>
                <a:lnTo>
                  <a:pt x="20749" y="185118"/>
                </a:lnTo>
                <a:lnTo>
                  <a:pt x="11779" y="139987"/>
                </a:lnTo>
                <a:lnTo>
                  <a:pt x="5283" y="94043"/>
                </a:lnTo>
                <a:lnTo>
                  <a:pt x="1332" y="47356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83999" y="0"/>
            <a:ext cx="508321" cy="508285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0" y="0"/>
                </a:moveTo>
                <a:lnTo>
                  <a:pt x="837785" y="0"/>
                </a:lnTo>
                <a:lnTo>
                  <a:pt x="837785" y="837785"/>
                </a:lnTo>
                <a:lnTo>
                  <a:pt x="836452" y="790432"/>
                </a:lnTo>
                <a:lnTo>
                  <a:pt x="832502" y="743749"/>
                </a:lnTo>
                <a:lnTo>
                  <a:pt x="826006" y="697807"/>
                </a:lnTo>
                <a:lnTo>
                  <a:pt x="817037" y="652679"/>
                </a:lnTo>
                <a:lnTo>
                  <a:pt x="805667" y="608436"/>
                </a:lnTo>
                <a:lnTo>
                  <a:pt x="791968" y="565152"/>
                </a:lnTo>
                <a:lnTo>
                  <a:pt x="776012" y="522898"/>
                </a:lnTo>
                <a:lnTo>
                  <a:pt x="757871" y="481746"/>
                </a:lnTo>
                <a:lnTo>
                  <a:pt x="737618" y="441769"/>
                </a:lnTo>
                <a:lnTo>
                  <a:pt x="715325" y="403038"/>
                </a:lnTo>
                <a:lnTo>
                  <a:pt x="691063" y="365626"/>
                </a:lnTo>
                <a:lnTo>
                  <a:pt x="664905" y="329605"/>
                </a:lnTo>
                <a:lnTo>
                  <a:pt x="636922" y="295048"/>
                </a:lnTo>
                <a:lnTo>
                  <a:pt x="607188" y="262025"/>
                </a:lnTo>
                <a:lnTo>
                  <a:pt x="575774" y="230611"/>
                </a:lnTo>
                <a:lnTo>
                  <a:pt x="542753" y="200875"/>
                </a:lnTo>
                <a:lnTo>
                  <a:pt x="508196" y="172892"/>
                </a:lnTo>
                <a:lnTo>
                  <a:pt x="472176" y="146732"/>
                </a:lnTo>
                <a:lnTo>
                  <a:pt x="434764" y="122469"/>
                </a:lnTo>
                <a:lnTo>
                  <a:pt x="396033" y="100174"/>
                </a:lnTo>
                <a:lnTo>
                  <a:pt x="356056" y="79920"/>
                </a:lnTo>
                <a:lnTo>
                  <a:pt x="314903" y="61778"/>
                </a:lnTo>
                <a:lnTo>
                  <a:pt x="272648" y="45820"/>
                </a:lnTo>
                <a:lnTo>
                  <a:pt x="229362" y="32120"/>
                </a:lnTo>
                <a:lnTo>
                  <a:pt x="185118" y="20749"/>
                </a:lnTo>
                <a:lnTo>
                  <a:pt x="139987" y="11779"/>
                </a:lnTo>
                <a:lnTo>
                  <a:pt x="94043" y="5283"/>
                </a:lnTo>
                <a:lnTo>
                  <a:pt x="47356" y="1332"/>
                </a:lnTo>
                <a:lnTo>
                  <a:pt x="0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83999" y="6349559"/>
            <a:ext cx="508321" cy="508285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837785" y="0"/>
                </a:moveTo>
                <a:lnTo>
                  <a:pt x="837785" y="837785"/>
                </a:lnTo>
                <a:lnTo>
                  <a:pt x="0" y="837785"/>
                </a:lnTo>
                <a:lnTo>
                  <a:pt x="47352" y="836452"/>
                </a:lnTo>
                <a:lnTo>
                  <a:pt x="94036" y="832502"/>
                </a:lnTo>
                <a:lnTo>
                  <a:pt x="139977" y="826006"/>
                </a:lnTo>
                <a:lnTo>
                  <a:pt x="185106" y="817037"/>
                </a:lnTo>
                <a:lnTo>
                  <a:pt x="229348" y="805667"/>
                </a:lnTo>
                <a:lnTo>
                  <a:pt x="272632" y="791968"/>
                </a:lnTo>
                <a:lnTo>
                  <a:pt x="314886" y="776012"/>
                </a:lnTo>
                <a:lnTo>
                  <a:pt x="356038" y="757871"/>
                </a:lnTo>
                <a:lnTo>
                  <a:pt x="396016" y="737618"/>
                </a:lnTo>
                <a:lnTo>
                  <a:pt x="434746" y="715325"/>
                </a:lnTo>
                <a:lnTo>
                  <a:pt x="472158" y="691063"/>
                </a:lnTo>
                <a:lnTo>
                  <a:pt x="508179" y="664905"/>
                </a:lnTo>
                <a:lnTo>
                  <a:pt x="542737" y="636922"/>
                </a:lnTo>
                <a:lnTo>
                  <a:pt x="575759" y="607188"/>
                </a:lnTo>
                <a:lnTo>
                  <a:pt x="607174" y="575775"/>
                </a:lnTo>
                <a:lnTo>
                  <a:pt x="636909" y="542753"/>
                </a:lnTo>
                <a:lnTo>
                  <a:pt x="664893" y="508196"/>
                </a:lnTo>
                <a:lnTo>
                  <a:pt x="691052" y="472176"/>
                </a:lnTo>
                <a:lnTo>
                  <a:pt x="715315" y="434764"/>
                </a:lnTo>
                <a:lnTo>
                  <a:pt x="737610" y="396033"/>
                </a:lnTo>
                <a:lnTo>
                  <a:pt x="757865" y="356056"/>
                </a:lnTo>
                <a:lnTo>
                  <a:pt x="776007" y="314903"/>
                </a:lnTo>
                <a:lnTo>
                  <a:pt x="791964" y="272648"/>
                </a:lnTo>
                <a:lnTo>
                  <a:pt x="805664" y="229362"/>
                </a:lnTo>
                <a:lnTo>
                  <a:pt x="817035" y="185118"/>
                </a:lnTo>
                <a:lnTo>
                  <a:pt x="826005" y="139987"/>
                </a:lnTo>
                <a:lnTo>
                  <a:pt x="832501" y="94043"/>
                </a:lnTo>
                <a:lnTo>
                  <a:pt x="836452" y="47356"/>
                </a:lnTo>
                <a:lnTo>
                  <a:pt x="837785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35499" y="869889"/>
            <a:ext cx="2260600" cy="38097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86600" y="869889"/>
            <a:ext cx="2260600" cy="38097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21266" y="993832"/>
            <a:ext cx="2096492" cy="17962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8300" y="1314358"/>
            <a:ext cx="4076700" cy="69845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68300" y="3600197"/>
            <a:ext cx="4076965" cy="698507"/>
            <a:chOff x="607311" y="5936991"/>
            <a:chExt cx="6722745" cy="1151890"/>
          </a:xfrm>
        </p:grpSpPr>
        <p:sp>
          <p:nvSpPr>
            <p:cNvPr id="12" name="object 12"/>
            <p:cNvSpPr/>
            <p:nvPr/>
          </p:nvSpPr>
          <p:spPr>
            <a:xfrm>
              <a:off x="607311" y="5936991"/>
              <a:ext cx="6722745" cy="1151890"/>
            </a:xfrm>
            <a:custGeom>
              <a:avLst/>
              <a:gdLst/>
              <a:ahLst/>
              <a:cxnLst/>
              <a:rect l="l" t="t" r="r" b="b"/>
              <a:pathLst>
                <a:path w="6722745" h="1151890">
                  <a:moveTo>
                    <a:pt x="6512890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6512890" y="1151797"/>
                  </a:lnTo>
                  <a:lnTo>
                    <a:pt x="6560908" y="1146266"/>
                  </a:lnTo>
                  <a:lnTo>
                    <a:pt x="6604987" y="1130511"/>
                  </a:lnTo>
                  <a:lnTo>
                    <a:pt x="6643870" y="1105790"/>
                  </a:lnTo>
                  <a:lnTo>
                    <a:pt x="6676301" y="1073359"/>
                  </a:lnTo>
                  <a:lnTo>
                    <a:pt x="6701022" y="1034476"/>
                  </a:lnTo>
                  <a:lnTo>
                    <a:pt x="6716777" y="990397"/>
                  </a:lnTo>
                  <a:lnTo>
                    <a:pt x="6722308" y="942379"/>
                  </a:lnTo>
                  <a:lnTo>
                    <a:pt x="6722308" y="209417"/>
                  </a:lnTo>
                  <a:lnTo>
                    <a:pt x="6716777" y="161400"/>
                  </a:lnTo>
                  <a:lnTo>
                    <a:pt x="6701022" y="117321"/>
                  </a:lnTo>
                  <a:lnTo>
                    <a:pt x="6676301" y="78437"/>
                  </a:lnTo>
                  <a:lnTo>
                    <a:pt x="6643870" y="46006"/>
                  </a:lnTo>
                  <a:lnTo>
                    <a:pt x="6604987" y="21285"/>
                  </a:lnTo>
                  <a:lnTo>
                    <a:pt x="6560908" y="5530"/>
                  </a:lnTo>
                  <a:lnTo>
                    <a:pt x="6512890" y="0"/>
                  </a:lnTo>
                  <a:close/>
                </a:path>
              </a:pathLst>
            </a:custGeom>
            <a:solidFill>
              <a:srgbClr val="9477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6729" y="6094055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418837" y="0"/>
                  </a:moveTo>
                  <a:lnTo>
                    <a:pt x="369992" y="2817"/>
                  </a:lnTo>
                  <a:lnTo>
                    <a:pt x="322801" y="11061"/>
                  </a:lnTo>
                  <a:lnTo>
                    <a:pt x="277580" y="24417"/>
                  </a:lnTo>
                  <a:lnTo>
                    <a:pt x="234643" y="42570"/>
                  </a:lnTo>
                  <a:lnTo>
                    <a:pt x="194303" y="65207"/>
                  </a:lnTo>
                  <a:lnTo>
                    <a:pt x="156876" y="92013"/>
                  </a:lnTo>
                  <a:lnTo>
                    <a:pt x="122674" y="122674"/>
                  </a:lnTo>
                  <a:lnTo>
                    <a:pt x="92013" y="156875"/>
                  </a:lnTo>
                  <a:lnTo>
                    <a:pt x="65207" y="194302"/>
                  </a:lnTo>
                  <a:lnTo>
                    <a:pt x="42571" y="234642"/>
                  </a:lnTo>
                  <a:lnTo>
                    <a:pt x="24417" y="277579"/>
                  </a:lnTo>
                  <a:lnTo>
                    <a:pt x="11061" y="322800"/>
                  </a:lnTo>
                  <a:lnTo>
                    <a:pt x="2817" y="369990"/>
                  </a:lnTo>
                  <a:lnTo>
                    <a:pt x="0" y="418835"/>
                  </a:lnTo>
                  <a:lnTo>
                    <a:pt x="2817" y="467680"/>
                  </a:lnTo>
                  <a:lnTo>
                    <a:pt x="11061" y="514870"/>
                  </a:lnTo>
                  <a:lnTo>
                    <a:pt x="24417" y="560091"/>
                  </a:lnTo>
                  <a:lnTo>
                    <a:pt x="42571" y="603028"/>
                  </a:lnTo>
                  <a:lnTo>
                    <a:pt x="65207" y="643368"/>
                  </a:lnTo>
                  <a:lnTo>
                    <a:pt x="92013" y="680795"/>
                  </a:lnTo>
                  <a:lnTo>
                    <a:pt x="122674" y="714996"/>
                  </a:lnTo>
                  <a:lnTo>
                    <a:pt x="156876" y="745657"/>
                  </a:lnTo>
                  <a:lnTo>
                    <a:pt x="194303" y="772463"/>
                  </a:lnTo>
                  <a:lnTo>
                    <a:pt x="234643" y="795099"/>
                  </a:lnTo>
                  <a:lnTo>
                    <a:pt x="277580" y="813253"/>
                  </a:lnTo>
                  <a:lnTo>
                    <a:pt x="322801" y="826609"/>
                  </a:lnTo>
                  <a:lnTo>
                    <a:pt x="369992" y="834853"/>
                  </a:lnTo>
                  <a:lnTo>
                    <a:pt x="418837" y="837670"/>
                  </a:lnTo>
                  <a:lnTo>
                    <a:pt x="467682" y="834853"/>
                  </a:lnTo>
                  <a:lnTo>
                    <a:pt x="514873" y="826609"/>
                  </a:lnTo>
                  <a:lnTo>
                    <a:pt x="560094" y="813253"/>
                  </a:lnTo>
                  <a:lnTo>
                    <a:pt x="603031" y="795099"/>
                  </a:lnTo>
                  <a:lnTo>
                    <a:pt x="643371" y="772463"/>
                  </a:lnTo>
                  <a:lnTo>
                    <a:pt x="680799" y="745657"/>
                  </a:lnTo>
                  <a:lnTo>
                    <a:pt x="715000" y="714996"/>
                  </a:lnTo>
                  <a:lnTo>
                    <a:pt x="745661" y="680795"/>
                  </a:lnTo>
                  <a:lnTo>
                    <a:pt x="772467" y="643368"/>
                  </a:lnTo>
                  <a:lnTo>
                    <a:pt x="795104" y="603028"/>
                  </a:lnTo>
                  <a:lnTo>
                    <a:pt x="813257" y="560091"/>
                  </a:lnTo>
                  <a:lnTo>
                    <a:pt x="826613" y="514870"/>
                  </a:lnTo>
                  <a:lnTo>
                    <a:pt x="834857" y="467680"/>
                  </a:lnTo>
                  <a:lnTo>
                    <a:pt x="837675" y="418835"/>
                  </a:lnTo>
                  <a:lnTo>
                    <a:pt x="834857" y="369990"/>
                  </a:lnTo>
                  <a:lnTo>
                    <a:pt x="826613" y="322800"/>
                  </a:lnTo>
                  <a:lnTo>
                    <a:pt x="813257" y="277579"/>
                  </a:lnTo>
                  <a:lnTo>
                    <a:pt x="795104" y="234642"/>
                  </a:lnTo>
                  <a:lnTo>
                    <a:pt x="772467" y="194302"/>
                  </a:lnTo>
                  <a:lnTo>
                    <a:pt x="745661" y="156875"/>
                  </a:lnTo>
                  <a:lnTo>
                    <a:pt x="715000" y="122674"/>
                  </a:lnTo>
                  <a:lnTo>
                    <a:pt x="680799" y="92013"/>
                  </a:lnTo>
                  <a:lnTo>
                    <a:pt x="643371" y="65207"/>
                  </a:lnTo>
                  <a:lnTo>
                    <a:pt x="603031" y="42570"/>
                  </a:lnTo>
                  <a:lnTo>
                    <a:pt x="560094" y="24417"/>
                  </a:lnTo>
                  <a:lnTo>
                    <a:pt x="514873" y="11061"/>
                  </a:lnTo>
                  <a:lnTo>
                    <a:pt x="467682" y="2817"/>
                  </a:lnTo>
                  <a:lnTo>
                    <a:pt x="41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3165" y="6498595"/>
              <a:ext cx="581025" cy="131445"/>
            </a:xfrm>
            <a:custGeom>
              <a:avLst/>
              <a:gdLst/>
              <a:ahLst/>
              <a:cxnLst/>
              <a:rect l="l" t="t" r="r" b="b"/>
              <a:pathLst>
                <a:path w="581025" h="131445">
                  <a:moveTo>
                    <a:pt x="73240" y="60693"/>
                  </a:moveTo>
                  <a:lnTo>
                    <a:pt x="71983" y="54902"/>
                  </a:lnTo>
                  <a:lnTo>
                    <a:pt x="70027" y="51117"/>
                  </a:lnTo>
                  <a:lnTo>
                    <a:pt x="68554" y="48260"/>
                  </a:lnTo>
                  <a:lnTo>
                    <a:pt x="66941" y="45097"/>
                  </a:lnTo>
                  <a:lnTo>
                    <a:pt x="63487" y="41313"/>
                  </a:lnTo>
                  <a:lnTo>
                    <a:pt x="59080" y="38709"/>
                  </a:lnTo>
                  <a:lnTo>
                    <a:pt x="54762" y="36106"/>
                  </a:lnTo>
                  <a:lnTo>
                    <a:pt x="51117" y="35153"/>
                  </a:lnTo>
                  <a:lnTo>
                    <a:pt x="51117" y="62763"/>
                  </a:lnTo>
                  <a:lnTo>
                    <a:pt x="51066" y="74549"/>
                  </a:lnTo>
                  <a:lnTo>
                    <a:pt x="49923" y="78498"/>
                  </a:lnTo>
                  <a:lnTo>
                    <a:pt x="49860" y="78727"/>
                  </a:lnTo>
                  <a:lnTo>
                    <a:pt x="47459" y="81470"/>
                  </a:lnTo>
                  <a:lnTo>
                    <a:pt x="44831" y="84391"/>
                  </a:lnTo>
                  <a:lnTo>
                    <a:pt x="41275" y="85788"/>
                  </a:lnTo>
                  <a:lnTo>
                    <a:pt x="32105" y="85788"/>
                  </a:lnTo>
                  <a:lnTo>
                    <a:pt x="22123" y="62763"/>
                  </a:lnTo>
                  <a:lnTo>
                    <a:pt x="22707" y="60693"/>
                  </a:lnTo>
                  <a:lnTo>
                    <a:pt x="23380" y="58445"/>
                  </a:lnTo>
                  <a:lnTo>
                    <a:pt x="28498" y="52603"/>
                  </a:lnTo>
                  <a:lnTo>
                    <a:pt x="32054" y="51117"/>
                  </a:lnTo>
                  <a:lnTo>
                    <a:pt x="41135" y="51117"/>
                  </a:lnTo>
                  <a:lnTo>
                    <a:pt x="44691" y="52603"/>
                  </a:lnTo>
                  <a:lnTo>
                    <a:pt x="47205" y="55575"/>
                  </a:lnTo>
                  <a:lnTo>
                    <a:pt x="49822" y="58445"/>
                  </a:lnTo>
                  <a:lnTo>
                    <a:pt x="51117" y="62763"/>
                  </a:lnTo>
                  <a:lnTo>
                    <a:pt x="51117" y="35153"/>
                  </a:lnTo>
                  <a:lnTo>
                    <a:pt x="49822" y="34798"/>
                  </a:lnTo>
                  <a:lnTo>
                    <a:pt x="39293" y="34798"/>
                  </a:lnTo>
                  <a:lnTo>
                    <a:pt x="35026" y="35737"/>
                  </a:lnTo>
                  <a:lnTo>
                    <a:pt x="31432" y="37630"/>
                  </a:lnTo>
                  <a:lnTo>
                    <a:pt x="27825" y="39433"/>
                  </a:lnTo>
                  <a:lnTo>
                    <a:pt x="24904" y="41897"/>
                  </a:lnTo>
                  <a:lnTo>
                    <a:pt x="21907" y="46062"/>
                  </a:lnTo>
                  <a:lnTo>
                    <a:pt x="21234" y="47142"/>
                  </a:lnTo>
                  <a:lnTo>
                    <a:pt x="20637" y="48260"/>
                  </a:lnTo>
                  <a:lnTo>
                    <a:pt x="20688" y="42710"/>
                  </a:lnTo>
                  <a:lnTo>
                    <a:pt x="29400" y="27508"/>
                  </a:lnTo>
                  <a:lnTo>
                    <a:pt x="32283" y="25082"/>
                  </a:lnTo>
                  <a:lnTo>
                    <a:pt x="35877" y="23469"/>
                  </a:lnTo>
                  <a:lnTo>
                    <a:pt x="68922" y="17119"/>
                  </a:lnTo>
                  <a:lnTo>
                    <a:pt x="63131" y="0"/>
                  </a:lnTo>
                  <a:lnTo>
                    <a:pt x="21539" y="10680"/>
                  </a:lnTo>
                  <a:lnTo>
                    <a:pt x="596" y="42710"/>
                  </a:lnTo>
                  <a:lnTo>
                    <a:pt x="444" y="45097"/>
                  </a:lnTo>
                  <a:lnTo>
                    <a:pt x="381" y="46062"/>
                  </a:lnTo>
                  <a:lnTo>
                    <a:pt x="304" y="47142"/>
                  </a:lnTo>
                  <a:lnTo>
                    <a:pt x="241" y="48260"/>
                  </a:lnTo>
                  <a:lnTo>
                    <a:pt x="127" y="50038"/>
                  </a:lnTo>
                  <a:lnTo>
                    <a:pt x="50" y="51117"/>
                  </a:lnTo>
                  <a:lnTo>
                    <a:pt x="0" y="63525"/>
                  </a:lnTo>
                  <a:lnTo>
                    <a:pt x="622" y="72529"/>
                  </a:lnTo>
                  <a:lnTo>
                    <a:pt x="29235" y="101638"/>
                  </a:lnTo>
                  <a:lnTo>
                    <a:pt x="37363" y="102247"/>
                  </a:lnTo>
                  <a:lnTo>
                    <a:pt x="44551" y="102247"/>
                  </a:lnTo>
                  <a:lnTo>
                    <a:pt x="68732" y="85788"/>
                  </a:lnTo>
                  <a:lnTo>
                    <a:pt x="71716" y="80708"/>
                  </a:lnTo>
                  <a:lnTo>
                    <a:pt x="73240" y="74549"/>
                  </a:lnTo>
                  <a:lnTo>
                    <a:pt x="73240" y="60693"/>
                  </a:lnTo>
                  <a:close/>
                </a:path>
                <a:path w="581025" h="131445">
                  <a:moveTo>
                    <a:pt x="154063" y="32372"/>
                  </a:moveTo>
                  <a:lnTo>
                    <a:pt x="132080" y="32372"/>
                  </a:lnTo>
                  <a:lnTo>
                    <a:pt x="115303" y="74117"/>
                  </a:lnTo>
                  <a:lnTo>
                    <a:pt x="98894" y="32372"/>
                  </a:lnTo>
                  <a:lnTo>
                    <a:pt x="75552" y="32372"/>
                  </a:lnTo>
                  <a:lnTo>
                    <a:pt x="103835" y="97751"/>
                  </a:lnTo>
                  <a:lnTo>
                    <a:pt x="101371" y="103454"/>
                  </a:lnTo>
                  <a:lnTo>
                    <a:pt x="80010" y="114109"/>
                  </a:lnTo>
                  <a:lnTo>
                    <a:pt x="85128" y="131381"/>
                  </a:lnTo>
                  <a:lnTo>
                    <a:pt x="118452" y="112585"/>
                  </a:lnTo>
                  <a:lnTo>
                    <a:pt x="120967" y="108229"/>
                  </a:lnTo>
                  <a:lnTo>
                    <a:pt x="154063" y="32372"/>
                  </a:lnTo>
                  <a:close/>
                </a:path>
                <a:path w="581025" h="131445">
                  <a:moveTo>
                    <a:pt x="236042" y="84162"/>
                  </a:moveTo>
                  <a:lnTo>
                    <a:pt x="224713" y="84162"/>
                  </a:lnTo>
                  <a:lnTo>
                    <a:pt x="224713" y="48691"/>
                  </a:lnTo>
                  <a:lnTo>
                    <a:pt x="224713" y="32372"/>
                  </a:lnTo>
                  <a:lnTo>
                    <a:pt x="204076" y="32372"/>
                  </a:lnTo>
                  <a:lnTo>
                    <a:pt x="204076" y="48691"/>
                  </a:lnTo>
                  <a:lnTo>
                    <a:pt x="204076" y="84302"/>
                  </a:lnTo>
                  <a:lnTo>
                    <a:pt x="180733" y="84302"/>
                  </a:lnTo>
                  <a:lnTo>
                    <a:pt x="182537" y="80975"/>
                  </a:lnTo>
                  <a:lnTo>
                    <a:pt x="183921" y="76835"/>
                  </a:lnTo>
                  <a:lnTo>
                    <a:pt x="185902" y="66852"/>
                  </a:lnTo>
                  <a:lnTo>
                    <a:pt x="186397" y="61861"/>
                  </a:lnTo>
                  <a:lnTo>
                    <a:pt x="186397" y="48691"/>
                  </a:lnTo>
                  <a:lnTo>
                    <a:pt x="204076" y="48691"/>
                  </a:lnTo>
                  <a:lnTo>
                    <a:pt x="204076" y="32372"/>
                  </a:lnTo>
                  <a:lnTo>
                    <a:pt x="167779" y="32372"/>
                  </a:lnTo>
                  <a:lnTo>
                    <a:pt x="167779" y="59080"/>
                  </a:lnTo>
                  <a:lnTo>
                    <a:pt x="167284" y="65557"/>
                  </a:lnTo>
                  <a:lnTo>
                    <a:pt x="166293" y="70675"/>
                  </a:lnTo>
                  <a:lnTo>
                    <a:pt x="165404" y="75806"/>
                  </a:lnTo>
                  <a:lnTo>
                    <a:pt x="163779" y="80302"/>
                  </a:lnTo>
                  <a:lnTo>
                    <a:pt x="161442" y="84162"/>
                  </a:lnTo>
                  <a:lnTo>
                    <a:pt x="153212" y="84162"/>
                  </a:lnTo>
                  <a:lnTo>
                    <a:pt x="153212" y="118300"/>
                  </a:lnTo>
                  <a:lnTo>
                    <a:pt x="171691" y="118300"/>
                  </a:lnTo>
                  <a:lnTo>
                    <a:pt x="171691" y="100761"/>
                  </a:lnTo>
                  <a:lnTo>
                    <a:pt x="217424" y="100761"/>
                  </a:lnTo>
                  <a:lnTo>
                    <a:pt x="217424" y="118300"/>
                  </a:lnTo>
                  <a:lnTo>
                    <a:pt x="236042" y="118300"/>
                  </a:lnTo>
                  <a:lnTo>
                    <a:pt x="236042" y="100761"/>
                  </a:lnTo>
                  <a:lnTo>
                    <a:pt x="236042" y="84302"/>
                  </a:lnTo>
                  <a:lnTo>
                    <a:pt x="236042" y="84162"/>
                  </a:lnTo>
                  <a:close/>
                </a:path>
                <a:path w="581025" h="131445">
                  <a:moveTo>
                    <a:pt x="314452" y="32372"/>
                  </a:moveTo>
                  <a:lnTo>
                    <a:pt x="292468" y="32372"/>
                  </a:lnTo>
                  <a:lnTo>
                    <a:pt x="275691" y="74117"/>
                  </a:lnTo>
                  <a:lnTo>
                    <a:pt x="259283" y="32372"/>
                  </a:lnTo>
                  <a:lnTo>
                    <a:pt x="235940" y="32372"/>
                  </a:lnTo>
                  <a:lnTo>
                    <a:pt x="264210" y="97751"/>
                  </a:lnTo>
                  <a:lnTo>
                    <a:pt x="261747" y="103454"/>
                  </a:lnTo>
                  <a:lnTo>
                    <a:pt x="240398" y="114109"/>
                  </a:lnTo>
                  <a:lnTo>
                    <a:pt x="245516" y="131381"/>
                  </a:lnTo>
                  <a:lnTo>
                    <a:pt x="278841" y="112585"/>
                  </a:lnTo>
                  <a:lnTo>
                    <a:pt x="281355" y="108229"/>
                  </a:lnTo>
                  <a:lnTo>
                    <a:pt x="314452" y="32372"/>
                  </a:lnTo>
                  <a:close/>
                </a:path>
                <a:path w="581025" h="131445">
                  <a:moveTo>
                    <a:pt x="433603" y="83553"/>
                  </a:moveTo>
                  <a:lnTo>
                    <a:pt x="422135" y="83553"/>
                  </a:lnTo>
                  <a:lnTo>
                    <a:pt x="422135" y="32753"/>
                  </a:lnTo>
                  <a:lnTo>
                    <a:pt x="401624" y="32753"/>
                  </a:lnTo>
                  <a:lnTo>
                    <a:pt x="401624" y="83553"/>
                  </a:lnTo>
                  <a:lnTo>
                    <a:pt x="381800" y="83553"/>
                  </a:lnTo>
                  <a:lnTo>
                    <a:pt x="381800" y="32753"/>
                  </a:lnTo>
                  <a:lnTo>
                    <a:pt x="361302" y="32753"/>
                  </a:lnTo>
                  <a:lnTo>
                    <a:pt x="361302" y="83553"/>
                  </a:lnTo>
                  <a:lnTo>
                    <a:pt x="341604" y="83553"/>
                  </a:lnTo>
                  <a:lnTo>
                    <a:pt x="341604" y="32753"/>
                  </a:lnTo>
                  <a:lnTo>
                    <a:pt x="320967" y="32753"/>
                  </a:lnTo>
                  <a:lnTo>
                    <a:pt x="320967" y="83553"/>
                  </a:lnTo>
                  <a:lnTo>
                    <a:pt x="320967" y="101333"/>
                  </a:lnTo>
                  <a:lnTo>
                    <a:pt x="414985" y="101333"/>
                  </a:lnTo>
                  <a:lnTo>
                    <a:pt x="414985" y="117843"/>
                  </a:lnTo>
                  <a:lnTo>
                    <a:pt x="433603" y="117843"/>
                  </a:lnTo>
                  <a:lnTo>
                    <a:pt x="433603" y="101333"/>
                  </a:lnTo>
                  <a:lnTo>
                    <a:pt x="433603" y="83553"/>
                  </a:lnTo>
                  <a:close/>
                </a:path>
                <a:path w="581025" h="131445">
                  <a:moveTo>
                    <a:pt x="505371" y="58851"/>
                  </a:moveTo>
                  <a:lnTo>
                    <a:pt x="504304" y="53327"/>
                  </a:lnTo>
                  <a:lnTo>
                    <a:pt x="504202" y="52832"/>
                  </a:lnTo>
                  <a:lnTo>
                    <a:pt x="501700" y="47205"/>
                  </a:lnTo>
                  <a:lnTo>
                    <a:pt x="501015" y="45593"/>
                  </a:lnTo>
                  <a:lnTo>
                    <a:pt x="499618" y="42303"/>
                  </a:lnTo>
                  <a:lnTo>
                    <a:pt x="496201" y="38214"/>
                  </a:lnTo>
                  <a:lnTo>
                    <a:pt x="491617" y="35331"/>
                  </a:lnTo>
                  <a:lnTo>
                    <a:pt x="487095" y="32410"/>
                  </a:lnTo>
                  <a:lnTo>
                    <a:pt x="486841" y="32346"/>
                  </a:lnTo>
                  <a:lnTo>
                    <a:pt x="486841" y="59893"/>
                  </a:lnTo>
                  <a:lnTo>
                    <a:pt x="461276" y="59893"/>
                  </a:lnTo>
                  <a:lnTo>
                    <a:pt x="470217" y="45593"/>
                  </a:lnTo>
                  <a:lnTo>
                    <a:pt x="478574" y="45593"/>
                  </a:lnTo>
                  <a:lnTo>
                    <a:pt x="481584" y="46939"/>
                  </a:lnTo>
                  <a:lnTo>
                    <a:pt x="483654" y="49631"/>
                  </a:lnTo>
                  <a:lnTo>
                    <a:pt x="485559" y="52006"/>
                  </a:lnTo>
                  <a:lnTo>
                    <a:pt x="486613" y="55422"/>
                  </a:lnTo>
                  <a:lnTo>
                    <a:pt x="486791" y="58851"/>
                  </a:lnTo>
                  <a:lnTo>
                    <a:pt x="486841" y="59893"/>
                  </a:lnTo>
                  <a:lnTo>
                    <a:pt x="486841" y="32346"/>
                  </a:lnTo>
                  <a:lnTo>
                    <a:pt x="481279" y="30886"/>
                  </a:lnTo>
                  <a:lnTo>
                    <a:pt x="467512" y="30886"/>
                  </a:lnTo>
                  <a:lnTo>
                    <a:pt x="461492" y="32410"/>
                  </a:lnTo>
                  <a:lnTo>
                    <a:pt x="451142" y="38442"/>
                  </a:lnTo>
                  <a:lnTo>
                    <a:pt x="447141" y="42621"/>
                  </a:lnTo>
                  <a:lnTo>
                    <a:pt x="444271" y="48018"/>
                  </a:lnTo>
                  <a:lnTo>
                    <a:pt x="441388" y="53327"/>
                  </a:lnTo>
                  <a:lnTo>
                    <a:pt x="439953" y="59486"/>
                  </a:lnTo>
                  <a:lnTo>
                    <a:pt x="439953" y="66497"/>
                  </a:lnTo>
                  <a:lnTo>
                    <a:pt x="462305" y="99847"/>
                  </a:lnTo>
                  <a:lnTo>
                    <a:pt x="478536" y="102247"/>
                  </a:lnTo>
                  <a:lnTo>
                    <a:pt x="483654" y="102247"/>
                  </a:lnTo>
                  <a:lnTo>
                    <a:pt x="504698" y="94691"/>
                  </a:lnTo>
                  <a:lnTo>
                    <a:pt x="501015" y="85648"/>
                  </a:lnTo>
                  <a:lnTo>
                    <a:pt x="498767" y="80124"/>
                  </a:lnTo>
                  <a:lnTo>
                    <a:pt x="482892" y="85648"/>
                  </a:lnTo>
                  <a:lnTo>
                    <a:pt x="473354" y="85648"/>
                  </a:lnTo>
                  <a:lnTo>
                    <a:pt x="461175" y="70675"/>
                  </a:lnTo>
                  <a:lnTo>
                    <a:pt x="505371" y="70675"/>
                  </a:lnTo>
                  <a:lnTo>
                    <a:pt x="505371" y="59893"/>
                  </a:lnTo>
                  <a:lnTo>
                    <a:pt x="505371" y="58851"/>
                  </a:lnTo>
                  <a:close/>
                </a:path>
                <a:path w="581025" h="131445">
                  <a:moveTo>
                    <a:pt x="580694" y="58851"/>
                  </a:moveTo>
                  <a:lnTo>
                    <a:pt x="579615" y="53327"/>
                  </a:lnTo>
                  <a:lnTo>
                    <a:pt x="579526" y="52832"/>
                  </a:lnTo>
                  <a:lnTo>
                    <a:pt x="577011" y="47205"/>
                  </a:lnTo>
                  <a:lnTo>
                    <a:pt x="576326" y="45593"/>
                  </a:lnTo>
                  <a:lnTo>
                    <a:pt x="574941" y="42303"/>
                  </a:lnTo>
                  <a:lnTo>
                    <a:pt x="571525" y="38214"/>
                  </a:lnTo>
                  <a:lnTo>
                    <a:pt x="566940" y="35331"/>
                  </a:lnTo>
                  <a:lnTo>
                    <a:pt x="562419" y="32410"/>
                  </a:lnTo>
                  <a:lnTo>
                    <a:pt x="562165" y="32346"/>
                  </a:lnTo>
                  <a:lnTo>
                    <a:pt x="562165" y="59893"/>
                  </a:lnTo>
                  <a:lnTo>
                    <a:pt x="536587" y="59893"/>
                  </a:lnTo>
                  <a:lnTo>
                    <a:pt x="558977" y="49631"/>
                  </a:lnTo>
                  <a:lnTo>
                    <a:pt x="560870" y="52006"/>
                  </a:lnTo>
                  <a:lnTo>
                    <a:pt x="561936" y="55422"/>
                  </a:lnTo>
                  <a:lnTo>
                    <a:pt x="562114" y="58851"/>
                  </a:lnTo>
                  <a:lnTo>
                    <a:pt x="562165" y="59893"/>
                  </a:lnTo>
                  <a:lnTo>
                    <a:pt x="562165" y="32346"/>
                  </a:lnTo>
                  <a:lnTo>
                    <a:pt x="556590" y="30886"/>
                  </a:lnTo>
                  <a:lnTo>
                    <a:pt x="542836" y="30886"/>
                  </a:lnTo>
                  <a:lnTo>
                    <a:pt x="536803" y="32410"/>
                  </a:lnTo>
                  <a:lnTo>
                    <a:pt x="526465" y="38442"/>
                  </a:lnTo>
                  <a:lnTo>
                    <a:pt x="522465" y="42621"/>
                  </a:lnTo>
                  <a:lnTo>
                    <a:pt x="519582" y="48018"/>
                  </a:lnTo>
                  <a:lnTo>
                    <a:pt x="516712" y="53327"/>
                  </a:lnTo>
                  <a:lnTo>
                    <a:pt x="515277" y="59486"/>
                  </a:lnTo>
                  <a:lnTo>
                    <a:pt x="515277" y="66497"/>
                  </a:lnTo>
                  <a:lnTo>
                    <a:pt x="537629" y="99847"/>
                  </a:lnTo>
                  <a:lnTo>
                    <a:pt x="553847" y="102247"/>
                  </a:lnTo>
                  <a:lnTo>
                    <a:pt x="558977" y="102247"/>
                  </a:lnTo>
                  <a:lnTo>
                    <a:pt x="580021" y="94691"/>
                  </a:lnTo>
                  <a:lnTo>
                    <a:pt x="576338" y="85648"/>
                  </a:lnTo>
                  <a:lnTo>
                    <a:pt x="574090" y="80124"/>
                  </a:lnTo>
                  <a:lnTo>
                    <a:pt x="558215" y="85648"/>
                  </a:lnTo>
                  <a:lnTo>
                    <a:pt x="548678" y="85648"/>
                  </a:lnTo>
                  <a:lnTo>
                    <a:pt x="536498" y="70675"/>
                  </a:lnTo>
                  <a:lnTo>
                    <a:pt x="580694" y="70675"/>
                  </a:lnTo>
                  <a:lnTo>
                    <a:pt x="580694" y="59893"/>
                  </a:lnTo>
                  <a:lnTo>
                    <a:pt x="580694" y="58851"/>
                  </a:lnTo>
                  <a:close/>
                </a:path>
              </a:pathLst>
            </a:custGeom>
            <a:solidFill>
              <a:srgbClr val="14CE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6153" y="6376850"/>
              <a:ext cx="394335" cy="972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7708" y="6403559"/>
              <a:ext cx="67851" cy="683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604" y="6141910"/>
              <a:ext cx="741945" cy="7419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90829" y="6223370"/>
              <a:ext cx="4474433" cy="64532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8300" y="4362144"/>
            <a:ext cx="4076700" cy="6984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68300" y="5124090"/>
            <a:ext cx="4076700" cy="69845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68300" y="5886037"/>
            <a:ext cx="4076700" cy="698451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368300" y="2076304"/>
            <a:ext cx="4076965" cy="698507"/>
            <a:chOff x="607311" y="3423979"/>
            <a:chExt cx="6722745" cy="1151890"/>
          </a:xfrm>
        </p:grpSpPr>
        <p:sp>
          <p:nvSpPr>
            <p:cNvPr id="23" name="object 23"/>
            <p:cNvSpPr/>
            <p:nvPr/>
          </p:nvSpPr>
          <p:spPr>
            <a:xfrm>
              <a:off x="607311" y="3423979"/>
              <a:ext cx="6722745" cy="1151890"/>
            </a:xfrm>
            <a:custGeom>
              <a:avLst/>
              <a:gdLst/>
              <a:ahLst/>
              <a:cxnLst/>
              <a:rect l="l" t="t" r="r" b="b"/>
              <a:pathLst>
                <a:path w="6722745" h="1151889">
                  <a:moveTo>
                    <a:pt x="6512890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6512890" y="1151797"/>
                  </a:lnTo>
                  <a:lnTo>
                    <a:pt x="6560908" y="1146266"/>
                  </a:lnTo>
                  <a:lnTo>
                    <a:pt x="6604987" y="1130511"/>
                  </a:lnTo>
                  <a:lnTo>
                    <a:pt x="6643870" y="1105790"/>
                  </a:lnTo>
                  <a:lnTo>
                    <a:pt x="6676301" y="1073359"/>
                  </a:lnTo>
                  <a:lnTo>
                    <a:pt x="6701022" y="1034476"/>
                  </a:lnTo>
                  <a:lnTo>
                    <a:pt x="6716777" y="990397"/>
                  </a:lnTo>
                  <a:lnTo>
                    <a:pt x="6722308" y="942379"/>
                  </a:lnTo>
                  <a:lnTo>
                    <a:pt x="6722308" y="209417"/>
                  </a:lnTo>
                  <a:lnTo>
                    <a:pt x="6716777" y="161400"/>
                  </a:lnTo>
                  <a:lnTo>
                    <a:pt x="6701022" y="117321"/>
                  </a:lnTo>
                  <a:lnTo>
                    <a:pt x="6676301" y="78437"/>
                  </a:lnTo>
                  <a:lnTo>
                    <a:pt x="6643870" y="46006"/>
                  </a:lnTo>
                  <a:lnTo>
                    <a:pt x="6604987" y="21285"/>
                  </a:lnTo>
                  <a:lnTo>
                    <a:pt x="6560908" y="5530"/>
                  </a:lnTo>
                  <a:lnTo>
                    <a:pt x="6512890" y="0"/>
                  </a:lnTo>
                  <a:close/>
                </a:path>
              </a:pathLst>
            </a:custGeom>
            <a:solidFill>
              <a:srgbClr val="4285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16729" y="3581042"/>
              <a:ext cx="838200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418837" y="0"/>
                  </a:moveTo>
                  <a:lnTo>
                    <a:pt x="369992" y="2817"/>
                  </a:lnTo>
                  <a:lnTo>
                    <a:pt x="322801" y="11061"/>
                  </a:lnTo>
                  <a:lnTo>
                    <a:pt x="277580" y="24417"/>
                  </a:lnTo>
                  <a:lnTo>
                    <a:pt x="234643" y="42570"/>
                  </a:lnTo>
                  <a:lnTo>
                    <a:pt x="194303" y="65207"/>
                  </a:lnTo>
                  <a:lnTo>
                    <a:pt x="156876" y="92013"/>
                  </a:lnTo>
                  <a:lnTo>
                    <a:pt x="122674" y="122674"/>
                  </a:lnTo>
                  <a:lnTo>
                    <a:pt x="92013" y="156875"/>
                  </a:lnTo>
                  <a:lnTo>
                    <a:pt x="65207" y="194302"/>
                  </a:lnTo>
                  <a:lnTo>
                    <a:pt x="42571" y="234642"/>
                  </a:lnTo>
                  <a:lnTo>
                    <a:pt x="24417" y="277579"/>
                  </a:lnTo>
                  <a:lnTo>
                    <a:pt x="11061" y="322800"/>
                  </a:lnTo>
                  <a:lnTo>
                    <a:pt x="2817" y="369990"/>
                  </a:lnTo>
                  <a:lnTo>
                    <a:pt x="0" y="418835"/>
                  </a:lnTo>
                  <a:lnTo>
                    <a:pt x="2817" y="467680"/>
                  </a:lnTo>
                  <a:lnTo>
                    <a:pt x="11061" y="514870"/>
                  </a:lnTo>
                  <a:lnTo>
                    <a:pt x="24417" y="560091"/>
                  </a:lnTo>
                  <a:lnTo>
                    <a:pt x="42571" y="603028"/>
                  </a:lnTo>
                  <a:lnTo>
                    <a:pt x="65207" y="643368"/>
                  </a:lnTo>
                  <a:lnTo>
                    <a:pt x="92013" y="680795"/>
                  </a:lnTo>
                  <a:lnTo>
                    <a:pt x="122674" y="714996"/>
                  </a:lnTo>
                  <a:lnTo>
                    <a:pt x="156876" y="745657"/>
                  </a:lnTo>
                  <a:lnTo>
                    <a:pt x="194303" y="772463"/>
                  </a:lnTo>
                  <a:lnTo>
                    <a:pt x="234643" y="795099"/>
                  </a:lnTo>
                  <a:lnTo>
                    <a:pt x="277580" y="813253"/>
                  </a:lnTo>
                  <a:lnTo>
                    <a:pt x="322801" y="826609"/>
                  </a:lnTo>
                  <a:lnTo>
                    <a:pt x="369992" y="834853"/>
                  </a:lnTo>
                  <a:lnTo>
                    <a:pt x="418837" y="837670"/>
                  </a:lnTo>
                  <a:lnTo>
                    <a:pt x="467682" y="834853"/>
                  </a:lnTo>
                  <a:lnTo>
                    <a:pt x="514873" y="826609"/>
                  </a:lnTo>
                  <a:lnTo>
                    <a:pt x="560094" y="813253"/>
                  </a:lnTo>
                  <a:lnTo>
                    <a:pt x="603031" y="795099"/>
                  </a:lnTo>
                  <a:lnTo>
                    <a:pt x="643371" y="772463"/>
                  </a:lnTo>
                  <a:lnTo>
                    <a:pt x="680799" y="745657"/>
                  </a:lnTo>
                  <a:lnTo>
                    <a:pt x="715000" y="714996"/>
                  </a:lnTo>
                  <a:lnTo>
                    <a:pt x="745661" y="680795"/>
                  </a:lnTo>
                  <a:lnTo>
                    <a:pt x="772467" y="643368"/>
                  </a:lnTo>
                  <a:lnTo>
                    <a:pt x="795104" y="603028"/>
                  </a:lnTo>
                  <a:lnTo>
                    <a:pt x="813257" y="560091"/>
                  </a:lnTo>
                  <a:lnTo>
                    <a:pt x="826613" y="514870"/>
                  </a:lnTo>
                  <a:lnTo>
                    <a:pt x="834857" y="467680"/>
                  </a:lnTo>
                  <a:lnTo>
                    <a:pt x="837675" y="418835"/>
                  </a:lnTo>
                  <a:lnTo>
                    <a:pt x="834857" y="369990"/>
                  </a:lnTo>
                  <a:lnTo>
                    <a:pt x="826613" y="322800"/>
                  </a:lnTo>
                  <a:lnTo>
                    <a:pt x="813257" y="277579"/>
                  </a:lnTo>
                  <a:lnTo>
                    <a:pt x="795104" y="234642"/>
                  </a:lnTo>
                  <a:lnTo>
                    <a:pt x="772467" y="194302"/>
                  </a:lnTo>
                  <a:lnTo>
                    <a:pt x="745661" y="156875"/>
                  </a:lnTo>
                  <a:lnTo>
                    <a:pt x="715000" y="122674"/>
                  </a:lnTo>
                  <a:lnTo>
                    <a:pt x="680799" y="92013"/>
                  </a:lnTo>
                  <a:lnTo>
                    <a:pt x="643371" y="65207"/>
                  </a:lnTo>
                  <a:lnTo>
                    <a:pt x="603031" y="42570"/>
                  </a:lnTo>
                  <a:lnTo>
                    <a:pt x="560094" y="24417"/>
                  </a:lnTo>
                  <a:lnTo>
                    <a:pt x="514873" y="11061"/>
                  </a:lnTo>
                  <a:lnTo>
                    <a:pt x="467682" y="2817"/>
                  </a:lnTo>
                  <a:lnTo>
                    <a:pt x="4188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43165" y="3985583"/>
              <a:ext cx="581025" cy="131445"/>
            </a:xfrm>
            <a:custGeom>
              <a:avLst/>
              <a:gdLst/>
              <a:ahLst/>
              <a:cxnLst/>
              <a:rect l="l" t="t" r="r" b="b"/>
              <a:pathLst>
                <a:path w="581025" h="131445">
                  <a:moveTo>
                    <a:pt x="73240" y="60693"/>
                  </a:moveTo>
                  <a:lnTo>
                    <a:pt x="71983" y="54902"/>
                  </a:lnTo>
                  <a:lnTo>
                    <a:pt x="70027" y="51117"/>
                  </a:lnTo>
                  <a:lnTo>
                    <a:pt x="68554" y="48260"/>
                  </a:lnTo>
                  <a:lnTo>
                    <a:pt x="66941" y="45097"/>
                  </a:lnTo>
                  <a:lnTo>
                    <a:pt x="63487" y="41313"/>
                  </a:lnTo>
                  <a:lnTo>
                    <a:pt x="59080" y="38709"/>
                  </a:lnTo>
                  <a:lnTo>
                    <a:pt x="54762" y="36106"/>
                  </a:lnTo>
                  <a:lnTo>
                    <a:pt x="51117" y="35153"/>
                  </a:lnTo>
                  <a:lnTo>
                    <a:pt x="51117" y="62763"/>
                  </a:lnTo>
                  <a:lnTo>
                    <a:pt x="51066" y="74549"/>
                  </a:lnTo>
                  <a:lnTo>
                    <a:pt x="49923" y="78498"/>
                  </a:lnTo>
                  <a:lnTo>
                    <a:pt x="49860" y="78727"/>
                  </a:lnTo>
                  <a:lnTo>
                    <a:pt x="47459" y="81470"/>
                  </a:lnTo>
                  <a:lnTo>
                    <a:pt x="44831" y="84391"/>
                  </a:lnTo>
                  <a:lnTo>
                    <a:pt x="41275" y="85788"/>
                  </a:lnTo>
                  <a:lnTo>
                    <a:pt x="32105" y="85788"/>
                  </a:lnTo>
                  <a:lnTo>
                    <a:pt x="22123" y="62763"/>
                  </a:lnTo>
                  <a:lnTo>
                    <a:pt x="22707" y="60693"/>
                  </a:lnTo>
                  <a:lnTo>
                    <a:pt x="23380" y="58445"/>
                  </a:lnTo>
                  <a:lnTo>
                    <a:pt x="28498" y="52603"/>
                  </a:lnTo>
                  <a:lnTo>
                    <a:pt x="32054" y="51117"/>
                  </a:lnTo>
                  <a:lnTo>
                    <a:pt x="41135" y="51117"/>
                  </a:lnTo>
                  <a:lnTo>
                    <a:pt x="44691" y="52603"/>
                  </a:lnTo>
                  <a:lnTo>
                    <a:pt x="47205" y="55575"/>
                  </a:lnTo>
                  <a:lnTo>
                    <a:pt x="49822" y="58445"/>
                  </a:lnTo>
                  <a:lnTo>
                    <a:pt x="51117" y="62763"/>
                  </a:lnTo>
                  <a:lnTo>
                    <a:pt x="51117" y="35153"/>
                  </a:lnTo>
                  <a:lnTo>
                    <a:pt x="49822" y="34798"/>
                  </a:lnTo>
                  <a:lnTo>
                    <a:pt x="39293" y="34798"/>
                  </a:lnTo>
                  <a:lnTo>
                    <a:pt x="35026" y="35737"/>
                  </a:lnTo>
                  <a:lnTo>
                    <a:pt x="31432" y="37630"/>
                  </a:lnTo>
                  <a:lnTo>
                    <a:pt x="27825" y="39433"/>
                  </a:lnTo>
                  <a:lnTo>
                    <a:pt x="24904" y="41897"/>
                  </a:lnTo>
                  <a:lnTo>
                    <a:pt x="21907" y="46062"/>
                  </a:lnTo>
                  <a:lnTo>
                    <a:pt x="21234" y="47142"/>
                  </a:lnTo>
                  <a:lnTo>
                    <a:pt x="20637" y="48260"/>
                  </a:lnTo>
                  <a:lnTo>
                    <a:pt x="20688" y="42710"/>
                  </a:lnTo>
                  <a:lnTo>
                    <a:pt x="29400" y="27508"/>
                  </a:lnTo>
                  <a:lnTo>
                    <a:pt x="32283" y="25082"/>
                  </a:lnTo>
                  <a:lnTo>
                    <a:pt x="35877" y="23469"/>
                  </a:lnTo>
                  <a:lnTo>
                    <a:pt x="68922" y="17119"/>
                  </a:lnTo>
                  <a:lnTo>
                    <a:pt x="63131" y="0"/>
                  </a:lnTo>
                  <a:lnTo>
                    <a:pt x="21539" y="10680"/>
                  </a:lnTo>
                  <a:lnTo>
                    <a:pt x="596" y="42710"/>
                  </a:lnTo>
                  <a:lnTo>
                    <a:pt x="444" y="45097"/>
                  </a:lnTo>
                  <a:lnTo>
                    <a:pt x="381" y="46062"/>
                  </a:lnTo>
                  <a:lnTo>
                    <a:pt x="304" y="47142"/>
                  </a:lnTo>
                  <a:lnTo>
                    <a:pt x="241" y="48260"/>
                  </a:lnTo>
                  <a:lnTo>
                    <a:pt x="127" y="50038"/>
                  </a:lnTo>
                  <a:lnTo>
                    <a:pt x="50" y="51117"/>
                  </a:lnTo>
                  <a:lnTo>
                    <a:pt x="0" y="63525"/>
                  </a:lnTo>
                  <a:lnTo>
                    <a:pt x="622" y="72529"/>
                  </a:lnTo>
                  <a:lnTo>
                    <a:pt x="29235" y="101638"/>
                  </a:lnTo>
                  <a:lnTo>
                    <a:pt x="37363" y="102247"/>
                  </a:lnTo>
                  <a:lnTo>
                    <a:pt x="44551" y="102247"/>
                  </a:lnTo>
                  <a:lnTo>
                    <a:pt x="68732" y="85788"/>
                  </a:lnTo>
                  <a:lnTo>
                    <a:pt x="71716" y="80708"/>
                  </a:lnTo>
                  <a:lnTo>
                    <a:pt x="73240" y="74549"/>
                  </a:lnTo>
                  <a:lnTo>
                    <a:pt x="73240" y="60693"/>
                  </a:lnTo>
                  <a:close/>
                </a:path>
                <a:path w="581025" h="131445">
                  <a:moveTo>
                    <a:pt x="154063" y="32372"/>
                  </a:moveTo>
                  <a:lnTo>
                    <a:pt x="132080" y="32372"/>
                  </a:lnTo>
                  <a:lnTo>
                    <a:pt x="115303" y="74117"/>
                  </a:lnTo>
                  <a:lnTo>
                    <a:pt x="98894" y="32372"/>
                  </a:lnTo>
                  <a:lnTo>
                    <a:pt x="75552" y="32372"/>
                  </a:lnTo>
                  <a:lnTo>
                    <a:pt x="103835" y="97751"/>
                  </a:lnTo>
                  <a:lnTo>
                    <a:pt x="101371" y="103454"/>
                  </a:lnTo>
                  <a:lnTo>
                    <a:pt x="80010" y="114109"/>
                  </a:lnTo>
                  <a:lnTo>
                    <a:pt x="85128" y="131381"/>
                  </a:lnTo>
                  <a:lnTo>
                    <a:pt x="118452" y="112585"/>
                  </a:lnTo>
                  <a:lnTo>
                    <a:pt x="120967" y="108229"/>
                  </a:lnTo>
                  <a:lnTo>
                    <a:pt x="154063" y="32372"/>
                  </a:lnTo>
                  <a:close/>
                </a:path>
                <a:path w="581025" h="131445">
                  <a:moveTo>
                    <a:pt x="236042" y="84162"/>
                  </a:moveTo>
                  <a:lnTo>
                    <a:pt x="224713" y="84162"/>
                  </a:lnTo>
                  <a:lnTo>
                    <a:pt x="224713" y="48691"/>
                  </a:lnTo>
                  <a:lnTo>
                    <a:pt x="224713" y="32372"/>
                  </a:lnTo>
                  <a:lnTo>
                    <a:pt x="204076" y="32372"/>
                  </a:lnTo>
                  <a:lnTo>
                    <a:pt x="204076" y="48691"/>
                  </a:lnTo>
                  <a:lnTo>
                    <a:pt x="204076" y="84302"/>
                  </a:lnTo>
                  <a:lnTo>
                    <a:pt x="180733" y="84302"/>
                  </a:lnTo>
                  <a:lnTo>
                    <a:pt x="182537" y="80975"/>
                  </a:lnTo>
                  <a:lnTo>
                    <a:pt x="183921" y="76835"/>
                  </a:lnTo>
                  <a:lnTo>
                    <a:pt x="185902" y="66852"/>
                  </a:lnTo>
                  <a:lnTo>
                    <a:pt x="186397" y="61861"/>
                  </a:lnTo>
                  <a:lnTo>
                    <a:pt x="186397" y="48691"/>
                  </a:lnTo>
                  <a:lnTo>
                    <a:pt x="204076" y="48691"/>
                  </a:lnTo>
                  <a:lnTo>
                    <a:pt x="204076" y="32372"/>
                  </a:lnTo>
                  <a:lnTo>
                    <a:pt x="167779" y="32372"/>
                  </a:lnTo>
                  <a:lnTo>
                    <a:pt x="167779" y="59080"/>
                  </a:lnTo>
                  <a:lnTo>
                    <a:pt x="167284" y="65557"/>
                  </a:lnTo>
                  <a:lnTo>
                    <a:pt x="166293" y="70675"/>
                  </a:lnTo>
                  <a:lnTo>
                    <a:pt x="165404" y="75806"/>
                  </a:lnTo>
                  <a:lnTo>
                    <a:pt x="163779" y="80302"/>
                  </a:lnTo>
                  <a:lnTo>
                    <a:pt x="161442" y="84162"/>
                  </a:lnTo>
                  <a:lnTo>
                    <a:pt x="153212" y="84162"/>
                  </a:lnTo>
                  <a:lnTo>
                    <a:pt x="153212" y="118300"/>
                  </a:lnTo>
                  <a:lnTo>
                    <a:pt x="171691" y="118300"/>
                  </a:lnTo>
                  <a:lnTo>
                    <a:pt x="171691" y="100761"/>
                  </a:lnTo>
                  <a:lnTo>
                    <a:pt x="217424" y="100761"/>
                  </a:lnTo>
                  <a:lnTo>
                    <a:pt x="217424" y="118300"/>
                  </a:lnTo>
                  <a:lnTo>
                    <a:pt x="236042" y="118300"/>
                  </a:lnTo>
                  <a:lnTo>
                    <a:pt x="236042" y="100761"/>
                  </a:lnTo>
                  <a:lnTo>
                    <a:pt x="236042" y="84302"/>
                  </a:lnTo>
                  <a:lnTo>
                    <a:pt x="236042" y="84162"/>
                  </a:lnTo>
                  <a:close/>
                </a:path>
                <a:path w="581025" h="131445">
                  <a:moveTo>
                    <a:pt x="314452" y="32372"/>
                  </a:moveTo>
                  <a:lnTo>
                    <a:pt x="292468" y="32372"/>
                  </a:lnTo>
                  <a:lnTo>
                    <a:pt x="275691" y="74117"/>
                  </a:lnTo>
                  <a:lnTo>
                    <a:pt x="259283" y="32372"/>
                  </a:lnTo>
                  <a:lnTo>
                    <a:pt x="235940" y="32372"/>
                  </a:lnTo>
                  <a:lnTo>
                    <a:pt x="264210" y="97751"/>
                  </a:lnTo>
                  <a:lnTo>
                    <a:pt x="261747" y="103454"/>
                  </a:lnTo>
                  <a:lnTo>
                    <a:pt x="240398" y="114109"/>
                  </a:lnTo>
                  <a:lnTo>
                    <a:pt x="245516" y="131381"/>
                  </a:lnTo>
                  <a:lnTo>
                    <a:pt x="278841" y="112585"/>
                  </a:lnTo>
                  <a:lnTo>
                    <a:pt x="281355" y="108229"/>
                  </a:lnTo>
                  <a:lnTo>
                    <a:pt x="314452" y="32372"/>
                  </a:lnTo>
                  <a:close/>
                </a:path>
                <a:path w="581025" h="131445">
                  <a:moveTo>
                    <a:pt x="433603" y="83553"/>
                  </a:moveTo>
                  <a:lnTo>
                    <a:pt x="422135" y="83553"/>
                  </a:lnTo>
                  <a:lnTo>
                    <a:pt x="422135" y="32753"/>
                  </a:lnTo>
                  <a:lnTo>
                    <a:pt x="401624" y="32753"/>
                  </a:lnTo>
                  <a:lnTo>
                    <a:pt x="401624" y="83553"/>
                  </a:lnTo>
                  <a:lnTo>
                    <a:pt x="381800" y="83553"/>
                  </a:lnTo>
                  <a:lnTo>
                    <a:pt x="381800" y="32753"/>
                  </a:lnTo>
                  <a:lnTo>
                    <a:pt x="361302" y="32753"/>
                  </a:lnTo>
                  <a:lnTo>
                    <a:pt x="361302" y="83553"/>
                  </a:lnTo>
                  <a:lnTo>
                    <a:pt x="341604" y="83553"/>
                  </a:lnTo>
                  <a:lnTo>
                    <a:pt x="341604" y="32753"/>
                  </a:lnTo>
                  <a:lnTo>
                    <a:pt x="320967" y="32753"/>
                  </a:lnTo>
                  <a:lnTo>
                    <a:pt x="320967" y="83553"/>
                  </a:lnTo>
                  <a:lnTo>
                    <a:pt x="320967" y="101333"/>
                  </a:lnTo>
                  <a:lnTo>
                    <a:pt x="414985" y="101333"/>
                  </a:lnTo>
                  <a:lnTo>
                    <a:pt x="414985" y="117843"/>
                  </a:lnTo>
                  <a:lnTo>
                    <a:pt x="433603" y="117843"/>
                  </a:lnTo>
                  <a:lnTo>
                    <a:pt x="433603" y="101333"/>
                  </a:lnTo>
                  <a:lnTo>
                    <a:pt x="433603" y="83553"/>
                  </a:lnTo>
                  <a:close/>
                </a:path>
                <a:path w="581025" h="131445">
                  <a:moveTo>
                    <a:pt x="505371" y="58851"/>
                  </a:moveTo>
                  <a:lnTo>
                    <a:pt x="504304" y="53327"/>
                  </a:lnTo>
                  <a:lnTo>
                    <a:pt x="504202" y="52832"/>
                  </a:lnTo>
                  <a:lnTo>
                    <a:pt x="501700" y="47205"/>
                  </a:lnTo>
                  <a:lnTo>
                    <a:pt x="501015" y="45593"/>
                  </a:lnTo>
                  <a:lnTo>
                    <a:pt x="499618" y="42303"/>
                  </a:lnTo>
                  <a:lnTo>
                    <a:pt x="496201" y="38214"/>
                  </a:lnTo>
                  <a:lnTo>
                    <a:pt x="491617" y="35331"/>
                  </a:lnTo>
                  <a:lnTo>
                    <a:pt x="487095" y="32410"/>
                  </a:lnTo>
                  <a:lnTo>
                    <a:pt x="486841" y="32346"/>
                  </a:lnTo>
                  <a:lnTo>
                    <a:pt x="486841" y="59893"/>
                  </a:lnTo>
                  <a:lnTo>
                    <a:pt x="461276" y="59893"/>
                  </a:lnTo>
                  <a:lnTo>
                    <a:pt x="470217" y="45593"/>
                  </a:lnTo>
                  <a:lnTo>
                    <a:pt x="478574" y="45593"/>
                  </a:lnTo>
                  <a:lnTo>
                    <a:pt x="481584" y="46939"/>
                  </a:lnTo>
                  <a:lnTo>
                    <a:pt x="483654" y="49631"/>
                  </a:lnTo>
                  <a:lnTo>
                    <a:pt x="485559" y="52006"/>
                  </a:lnTo>
                  <a:lnTo>
                    <a:pt x="486613" y="55422"/>
                  </a:lnTo>
                  <a:lnTo>
                    <a:pt x="486791" y="58851"/>
                  </a:lnTo>
                  <a:lnTo>
                    <a:pt x="486841" y="59893"/>
                  </a:lnTo>
                  <a:lnTo>
                    <a:pt x="486841" y="32346"/>
                  </a:lnTo>
                  <a:lnTo>
                    <a:pt x="481279" y="30886"/>
                  </a:lnTo>
                  <a:lnTo>
                    <a:pt x="467512" y="30886"/>
                  </a:lnTo>
                  <a:lnTo>
                    <a:pt x="461492" y="32410"/>
                  </a:lnTo>
                  <a:lnTo>
                    <a:pt x="451142" y="38442"/>
                  </a:lnTo>
                  <a:lnTo>
                    <a:pt x="447141" y="42621"/>
                  </a:lnTo>
                  <a:lnTo>
                    <a:pt x="444271" y="48018"/>
                  </a:lnTo>
                  <a:lnTo>
                    <a:pt x="441388" y="53327"/>
                  </a:lnTo>
                  <a:lnTo>
                    <a:pt x="439953" y="59486"/>
                  </a:lnTo>
                  <a:lnTo>
                    <a:pt x="439953" y="66497"/>
                  </a:lnTo>
                  <a:lnTo>
                    <a:pt x="462305" y="99847"/>
                  </a:lnTo>
                  <a:lnTo>
                    <a:pt x="478536" y="102247"/>
                  </a:lnTo>
                  <a:lnTo>
                    <a:pt x="483654" y="102247"/>
                  </a:lnTo>
                  <a:lnTo>
                    <a:pt x="504698" y="94691"/>
                  </a:lnTo>
                  <a:lnTo>
                    <a:pt x="501015" y="85648"/>
                  </a:lnTo>
                  <a:lnTo>
                    <a:pt x="498767" y="80124"/>
                  </a:lnTo>
                  <a:lnTo>
                    <a:pt x="482892" y="85648"/>
                  </a:lnTo>
                  <a:lnTo>
                    <a:pt x="473354" y="85648"/>
                  </a:lnTo>
                  <a:lnTo>
                    <a:pt x="461175" y="70675"/>
                  </a:lnTo>
                  <a:lnTo>
                    <a:pt x="505371" y="70675"/>
                  </a:lnTo>
                  <a:lnTo>
                    <a:pt x="505371" y="59893"/>
                  </a:lnTo>
                  <a:lnTo>
                    <a:pt x="505371" y="58851"/>
                  </a:lnTo>
                  <a:close/>
                </a:path>
                <a:path w="581025" h="131445">
                  <a:moveTo>
                    <a:pt x="580694" y="58851"/>
                  </a:moveTo>
                  <a:lnTo>
                    <a:pt x="579615" y="53327"/>
                  </a:lnTo>
                  <a:lnTo>
                    <a:pt x="579526" y="52832"/>
                  </a:lnTo>
                  <a:lnTo>
                    <a:pt x="577011" y="47205"/>
                  </a:lnTo>
                  <a:lnTo>
                    <a:pt x="576326" y="45593"/>
                  </a:lnTo>
                  <a:lnTo>
                    <a:pt x="574941" y="42303"/>
                  </a:lnTo>
                  <a:lnTo>
                    <a:pt x="571525" y="38214"/>
                  </a:lnTo>
                  <a:lnTo>
                    <a:pt x="566940" y="35331"/>
                  </a:lnTo>
                  <a:lnTo>
                    <a:pt x="562419" y="32410"/>
                  </a:lnTo>
                  <a:lnTo>
                    <a:pt x="562165" y="32346"/>
                  </a:lnTo>
                  <a:lnTo>
                    <a:pt x="562165" y="59893"/>
                  </a:lnTo>
                  <a:lnTo>
                    <a:pt x="536587" y="59893"/>
                  </a:lnTo>
                  <a:lnTo>
                    <a:pt x="558977" y="49631"/>
                  </a:lnTo>
                  <a:lnTo>
                    <a:pt x="560870" y="52006"/>
                  </a:lnTo>
                  <a:lnTo>
                    <a:pt x="561936" y="55422"/>
                  </a:lnTo>
                  <a:lnTo>
                    <a:pt x="562114" y="58851"/>
                  </a:lnTo>
                  <a:lnTo>
                    <a:pt x="562165" y="59893"/>
                  </a:lnTo>
                  <a:lnTo>
                    <a:pt x="562165" y="32346"/>
                  </a:lnTo>
                  <a:lnTo>
                    <a:pt x="556590" y="30886"/>
                  </a:lnTo>
                  <a:lnTo>
                    <a:pt x="542836" y="30886"/>
                  </a:lnTo>
                  <a:lnTo>
                    <a:pt x="536803" y="32410"/>
                  </a:lnTo>
                  <a:lnTo>
                    <a:pt x="526465" y="38442"/>
                  </a:lnTo>
                  <a:lnTo>
                    <a:pt x="522465" y="42621"/>
                  </a:lnTo>
                  <a:lnTo>
                    <a:pt x="519582" y="48018"/>
                  </a:lnTo>
                  <a:lnTo>
                    <a:pt x="516712" y="53327"/>
                  </a:lnTo>
                  <a:lnTo>
                    <a:pt x="515277" y="59486"/>
                  </a:lnTo>
                  <a:lnTo>
                    <a:pt x="515277" y="66497"/>
                  </a:lnTo>
                  <a:lnTo>
                    <a:pt x="537629" y="99847"/>
                  </a:lnTo>
                  <a:lnTo>
                    <a:pt x="553847" y="102247"/>
                  </a:lnTo>
                  <a:lnTo>
                    <a:pt x="558977" y="102247"/>
                  </a:lnTo>
                  <a:lnTo>
                    <a:pt x="580021" y="94691"/>
                  </a:lnTo>
                  <a:lnTo>
                    <a:pt x="576338" y="85648"/>
                  </a:lnTo>
                  <a:lnTo>
                    <a:pt x="574090" y="80124"/>
                  </a:lnTo>
                  <a:lnTo>
                    <a:pt x="558215" y="85648"/>
                  </a:lnTo>
                  <a:lnTo>
                    <a:pt x="548678" y="85648"/>
                  </a:lnTo>
                  <a:lnTo>
                    <a:pt x="536498" y="70675"/>
                  </a:lnTo>
                  <a:lnTo>
                    <a:pt x="580694" y="70675"/>
                  </a:lnTo>
                  <a:lnTo>
                    <a:pt x="580694" y="59893"/>
                  </a:lnTo>
                  <a:lnTo>
                    <a:pt x="580694" y="58851"/>
                  </a:lnTo>
                  <a:close/>
                </a:path>
              </a:pathLst>
            </a:custGeom>
            <a:solidFill>
              <a:srgbClr val="14CE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6153" y="3863838"/>
              <a:ext cx="394335" cy="9725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7708" y="3890547"/>
              <a:ext cx="67851" cy="6839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4604" y="3628897"/>
              <a:ext cx="741945" cy="74194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76065" y="3709101"/>
              <a:ext cx="4905920" cy="646577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8300" y="2838250"/>
            <a:ext cx="4076700" cy="698451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4635500" y="3600197"/>
            <a:ext cx="2260873" cy="698507"/>
          </a:xfrm>
          <a:custGeom>
            <a:avLst/>
            <a:gdLst/>
            <a:ahLst/>
            <a:cxnLst/>
            <a:rect l="l" t="t" r="r" b="b"/>
            <a:pathLst>
              <a:path w="3728084" h="1151890">
                <a:moveTo>
                  <a:pt x="3518217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942379"/>
                </a:lnTo>
                <a:lnTo>
                  <a:pt x="5530" y="990397"/>
                </a:lnTo>
                <a:lnTo>
                  <a:pt x="21285" y="1034476"/>
                </a:lnTo>
                <a:lnTo>
                  <a:pt x="46006" y="1073359"/>
                </a:lnTo>
                <a:lnTo>
                  <a:pt x="78437" y="1105790"/>
                </a:lnTo>
                <a:lnTo>
                  <a:pt x="117321" y="1130511"/>
                </a:lnTo>
                <a:lnTo>
                  <a:pt x="161400" y="1146266"/>
                </a:lnTo>
                <a:lnTo>
                  <a:pt x="209417" y="1151797"/>
                </a:lnTo>
                <a:lnTo>
                  <a:pt x="3518217" y="1151797"/>
                </a:lnTo>
                <a:lnTo>
                  <a:pt x="3566235" y="1146266"/>
                </a:lnTo>
                <a:lnTo>
                  <a:pt x="3610314" y="1130511"/>
                </a:lnTo>
                <a:lnTo>
                  <a:pt x="3649197" y="1105790"/>
                </a:lnTo>
                <a:lnTo>
                  <a:pt x="3681628" y="1073359"/>
                </a:lnTo>
                <a:lnTo>
                  <a:pt x="3706349" y="1034476"/>
                </a:lnTo>
                <a:lnTo>
                  <a:pt x="3722104" y="990397"/>
                </a:lnTo>
                <a:lnTo>
                  <a:pt x="3727635" y="942379"/>
                </a:lnTo>
                <a:lnTo>
                  <a:pt x="3727635" y="209417"/>
                </a:lnTo>
                <a:lnTo>
                  <a:pt x="3722104" y="161400"/>
                </a:lnTo>
                <a:lnTo>
                  <a:pt x="3706349" y="117321"/>
                </a:lnTo>
                <a:lnTo>
                  <a:pt x="3681628" y="78437"/>
                </a:lnTo>
                <a:lnTo>
                  <a:pt x="3649197" y="46006"/>
                </a:lnTo>
                <a:lnTo>
                  <a:pt x="3610314" y="21285"/>
                </a:lnTo>
                <a:lnTo>
                  <a:pt x="3566235" y="5530"/>
                </a:lnTo>
                <a:lnTo>
                  <a:pt x="3518217" y="0"/>
                </a:lnTo>
                <a:close/>
              </a:path>
            </a:pathLst>
          </a:custGeom>
          <a:solidFill>
            <a:srgbClr val="9477E6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35500" y="4362144"/>
            <a:ext cx="2260873" cy="698507"/>
          </a:xfrm>
          <a:custGeom>
            <a:avLst/>
            <a:gdLst/>
            <a:ahLst/>
            <a:cxnLst/>
            <a:rect l="l" t="t" r="r" b="b"/>
            <a:pathLst>
              <a:path w="3728084" h="1151890">
                <a:moveTo>
                  <a:pt x="3518217" y="0"/>
                </a:moveTo>
                <a:lnTo>
                  <a:pt x="209417" y="0"/>
                </a:ln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942379"/>
                </a:lnTo>
                <a:lnTo>
                  <a:pt x="5530" y="990397"/>
                </a:lnTo>
                <a:lnTo>
                  <a:pt x="21285" y="1034476"/>
                </a:lnTo>
                <a:lnTo>
                  <a:pt x="46006" y="1073359"/>
                </a:lnTo>
                <a:lnTo>
                  <a:pt x="78437" y="1105790"/>
                </a:lnTo>
                <a:lnTo>
                  <a:pt x="117321" y="1130511"/>
                </a:lnTo>
                <a:lnTo>
                  <a:pt x="161400" y="1146266"/>
                </a:lnTo>
                <a:lnTo>
                  <a:pt x="209417" y="1151797"/>
                </a:lnTo>
                <a:lnTo>
                  <a:pt x="3518217" y="1151797"/>
                </a:lnTo>
                <a:lnTo>
                  <a:pt x="3566235" y="1146266"/>
                </a:lnTo>
                <a:lnTo>
                  <a:pt x="3610314" y="1130511"/>
                </a:lnTo>
                <a:lnTo>
                  <a:pt x="3649197" y="1105790"/>
                </a:lnTo>
                <a:lnTo>
                  <a:pt x="3681628" y="1073359"/>
                </a:lnTo>
                <a:lnTo>
                  <a:pt x="3706349" y="1034476"/>
                </a:lnTo>
                <a:lnTo>
                  <a:pt x="3722104" y="990397"/>
                </a:lnTo>
                <a:lnTo>
                  <a:pt x="3727635" y="942379"/>
                </a:lnTo>
                <a:lnTo>
                  <a:pt x="3727635" y="209417"/>
                </a:lnTo>
                <a:lnTo>
                  <a:pt x="3722104" y="161400"/>
                </a:lnTo>
                <a:lnTo>
                  <a:pt x="3706349" y="117321"/>
                </a:lnTo>
                <a:lnTo>
                  <a:pt x="3681628" y="78437"/>
                </a:lnTo>
                <a:lnTo>
                  <a:pt x="3649197" y="46006"/>
                </a:lnTo>
                <a:lnTo>
                  <a:pt x="3610314" y="21285"/>
                </a:lnTo>
                <a:lnTo>
                  <a:pt x="3566235" y="5530"/>
                </a:lnTo>
                <a:lnTo>
                  <a:pt x="3518217" y="0"/>
                </a:lnTo>
                <a:close/>
              </a:path>
            </a:pathLst>
          </a:custGeom>
          <a:solidFill>
            <a:srgbClr val="9477E6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35500" y="1314358"/>
            <a:ext cx="2260600" cy="698451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4635500" y="2076304"/>
            <a:ext cx="2260873" cy="698507"/>
            <a:chOff x="7643746" y="3423979"/>
            <a:chExt cx="3728085" cy="1151890"/>
          </a:xfrm>
        </p:grpSpPr>
        <p:sp>
          <p:nvSpPr>
            <p:cNvPr id="35" name="object 35"/>
            <p:cNvSpPr/>
            <p:nvPr/>
          </p:nvSpPr>
          <p:spPr>
            <a:xfrm>
              <a:off x="7643746" y="3423979"/>
              <a:ext cx="3728085" cy="1151890"/>
            </a:xfrm>
            <a:custGeom>
              <a:avLst/>
              <a:gdLst/>
              <a:ahLst/>
              <a:cxnLst/>
              <a:rect l="l" t="t" r="r" b="b"/>
              <a:pathLst>
                <a:path w="3728084" h="1151889">
                  <a:moveTo>
                    <a:pt x="3518217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3518217" y="1151797"/>
                  </a:lnTo>
                  <a:lnTo>
                    <a:pt x="3566235" y="1146266"/>
                  </a:lnTo>
                  <a:lnTo>
                    <a:pt x="3610314" y="1130511"/>
                  </a:lnTo>
                  <a:lnTo>
                    <a:pt x="3649197" y="1105790"/>
                  </a:lnTo>
                  <a:lnTo>
                    <a:pt x="3681628" y="1073359"/>
                  </a:lnTo>
                  <a:lnTo>
                    <a:pt x="3706349" y="1034476"/>
                  </a:lnTo>
                  <a:lnTo>
                    <a:pt x="3722104" y="990397"/>
                  </a:lnTo>
                  <a:lnTo>
                    <a:pt x="3727635" y="942379"/>
                  </a:lnTo>
                  <a:lnTo>
                    <a:pt x="3727635" y="209417"/>
                  </a:lnTo>
                  <a:lnTo>
                    <a:pt x="3722104" y="161400"/>
                  </a:lnTo>
                  <a:lnTo>
                    <a:pt x="3706349" y="117321"/>
                  </a:lnTo>
                  <a:lnTo>
                    <a:pt x="3681628" y="78437"/>
                  </a:lnTo>
                  <a:lnTo>
                    <a:pt x="3649197" y="46006"/>
                  </a:lnTo>
                  <a:lnTo>
                    <a:pt x="3610314" y="21285"/>
                  </a:lnTo>
                  <a:lnTo>
                    <a:pt x="3566235" y="5530"/>
                  </a:lnTo>
                  <a:lnTo>
                    <a:pt x="3518217" y="0"/>
                  </a:lnTo>
                  <a:close/>
                </a:path>
              </a:pathLst>
            </a:custGeom>
            <a:solidFill>
              <a:srgbClr val="4285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938343" y="3885221"/>
              <a:ext cx="1134110" cy="227965"/>
            </a:xfrm>
            <a:custGeom>
              <a:avLst/>
              <a:gdLst/>
              <a:ahLst/>
              <a:cxnLst/>
              <a:rect l="l" t="t" r="r" b="b"/>
              <a:pathLst>
                <a:path w="1134109" h="227964">
                  <a:moveTo>
                    <a:pt x="13193" y="171827"/>
                  </a:moveTo>
                  <a:lnTo>
                    <a:pt x="0" y="202297"/>
                  </a:lnTo>
                  <a:lnTo>
                    <a:pt x="7224" y="207951"/>
                  </a:lnTo>
                  <a:lnTo>
                    <a:pt x="15392" y="212977"/>
                  </a:lnTo>
                  <a:lnTo>
                    <a:pt x="56071" y="226092"/>
                  </a:lnTo>
                  <a:lnTo>
                    <a:pt x="78531" y="227741"/>
                  </a:lnTo>
                  <a:lnTo>
                    <a:pt x="96377" y="226681"/>
                  </a:lnTo>
                  <a:lnTo>
                    <a:pt x="137901" y="210778"/>
                  </a:lnTo>
                  <a:lnTo>
                    <a:pt x="152066" y="193816"/>
                  </a:lnTo>
                  <a:lnTo>
                    <a:pt x="77275" y="193816"/>
                  </a:lnTo>
                  <a:lnTo>
                    <a:pt x="68577" y="193482"/>
                  </a:lnTo>
                  <a:lnTo>
                    <a:pt x="28192" y="181643"/>
                  </a:lnTo>
                  <a:lnTo>
                    <a:pt x="20634" y="177108"/>
                  </a:lnTo>
                  <a:lnTo>
                    <a:pt x="13193" y="171827"/>
                  </a:lnTo>
                  <a:close/>
                </a:path>
                <a:path w="1134109" h="227964">
                  <a:moveTo>
                    <a:pt x="147886" y="33925"/>
                  </a:moveTo>
                  <a:lnTo>
                    <a:pt x="75704" y="33925"/>
                  </a:lnTo>
                  <a:lnTo>
                    <a:pt x="84421" y="34396"/>
                  </a:lnTo>
                  <a:lnTo>
                    <a:pt x="92039" y="35810"/>
                  </a:lnTo>
                  <a:lnTo>
                    <a:pt x="98557" y="38166"/>
                  </a:lnTo>
                  <a:lnTo>
                    <a:pt x="103975" y="41464"/>
                  </a:lnTo>
                  <a:lnTo>
                    <a:pt x="110677" y="46490"/>
                  </a:lnTo>
                  <a:lnTo>
                    <a:pt x="114027" y="53820"/>
                  </a:lnTo>
                  <a:lnTo>
                    <a:pt x="114027" y="63453"/>
                  </a:lnTo>
                  <a:lnTo>
                    <a:pt x="90861" y="94237"/>
                  </a:lnTo>
                  <a:lnTo>
                    <a:pt x="74762" y="96436"/>
                  </a:lnTo>
                  <a:lnTo>
                    <a:pt x="42407" y="96436"/>
                  </a:lnTo>
                  <a:lnTo>
                    <a:pt x="42407" y="128791"/>
                  </a:lnTo>
                  <a:lnTo>
                    <a:pt x="78217" y="128791"/>
                  </a:lnTo>
                  <a:lnTo>
                    <a:pt x="87955" y="129302"/>
                  </a:lnTo>
                  <a:lnTo>
                    <a:pt x="119937" y="153156"/>
                  </a:lnTo>
                  <a:lnTo>
                    <a:pt x="120624" y="160518"/>
                  </a:lnTo>
                  <a:lnTo>
                    <a:pt x="119937" y="168195"/>
                  </a:lnTo>
                  <a:lnTo>
                    <a:pt x="87307" y="193285"/>
                  </a:lnTo>
                  <a:lnTo>
                    <a:pt x="77275" y="193816"/>
                  </a:lnTo>
                  <a:lnTo>
                    <a:pt x="152066" y="193816"/>
                  </a:lnTo>
                  <a:lnTo>
                    <a:pt x="154157" y="190439"/>
                  </a:lnTo>
                  <a:lnTo>
                    <a:pt x="158221" y="177972"/>
                  </a:lnTo>
                  <a:lnTo>
                    <a:pt x="159576" y="163974"/>
                  </a:lnTo>
                  <a:lnTo>
                    <a:pt x="158771" y="153293"/>
                  </a:lnTo>
                  <a:lnTo>
                    <a:pt x="139766" y="120074"/>
                  </a:lnTo>
                  <a:lnTo>
                    <a:pt x="124819" y="111829"/>
                  </a:lnTo>
                  <a:lnTo>
                    <a:pt x="111200" y="111829"/>
                  </a:lnTo>
                  <a:lnTo>
                    <a:pt x="111200" y="108059"/>
                  </a:lnTo>
                  <a:lnTo>
                    <a:pt x="122038" y="108059"/>
                  </a:lnTo>
                  <a:lnTo>
                    <a:pt x="128556" y="104761"/>
                  </a:lnTo>
                  <a:lnTo>
                    <a:pt x="152272" y="68302"/>
                  </a:lnTo>
                  <a:lnTo>
                    <a:pt x="152979" y="58741"/>
                  </a:lnTo>
                  <a:lnTo>
                    <a:pt x="151833" y="46647"/>
                  </a:lnTo>
                  <a:lnTo>
                    <a:pt x="151742" y="45685"/>
                  </a:lnTo>
                  <a:lnTo>
                    <a:pt x="148108" y="34396"/>
                  </a:lnTo>
                  <a:lnTo>
                    <a:pt x="148032" y="34161"/>
                  </a:lnTo>
                  <a:lnTo>
                    <a:pt x="147886" y="33925"/>
                  </a:lnTo>
                  <a:close/>
                </a:path>
                <a:path w="1134109" h="227964">
                  <a:moveTo>
                    <a:pt x="111200" y="108059"/>
                  </a:moveTo>
                  <a:lnTo>
                    <a:pt x="111200" y="111829"/>
                  </a:lnTo>
                  <a:lnTo>
                    <a:pt x="117939" y="109673"/>
                  </a:lnTo>
                  <a:lnTo>
                    <a:pt x="111200" y="108059"/>
                  </a:lnTo>
                  <a:close/>
                </a:path>
                <a:path w="1134109" h="227964">
                  <a:moveTo>
                    <a:pt x="117939" y="109673"/>
                  </a:moveTo>
                  <a:lnTo>
                    <a:pt x="111200" y="111829"/>
                  </a:lnTo>
                  <a:lnTo>
                    <a:pt x="124819" y="111829"/>
                  </a:lnTo>
                  <a:lnTo>
                    <a:pt x="122018" y="110651"/>
                  </a:lnTo>
                  <a:lnTo>
                    <a:pt x="117939" y="109673"/>
                  </a:lnTo>
                  <a:close/>
                </a:path>
                <a:path w="1134109" h="227964">
                  <a:moveTo>
                    <a:pt x="122038" y="108059"/>
                  </a:moveTo>
                  <a:lnTo>
                    <a:pt x="111200" y="108059"/>
                  </a:lnTo>
                  <a:lnTo>
                    <a:pt x="117939" y="109673"/>
                  </a:lnTo>
                  <a:lnTo>
                    <a:pt x="120408" y="108884"/>
                  </a:lnTo>
                  <a:lnTo>
                    <a:pt x="122038" y="108059"/>
                  </a:lnTo>
                  <a:close/>
                </a:path>
                <a:path w="1134109" h="227964">
                  <a:moveTo>
                    <a:pt x="79159" y="0"/>
                  </a:moveTo>
                  <a:lnTo>
                    <a:pt x="37066" y="6910"/>
                  </a:lnTo>
                  <a:lnTo>
                    <a:pt x="3769" y="26386"/>
                  </a:lnTo>
                  <a:lnTo>
                    <a:pt x="16962" y="56542"/>
                  </a:lnTo>
                  <a:lnTo>
                    <a:pt x="30175" y="46647"/>
                  </a:lnTo>
                  <a:lnTo>
                    <a:pt x="44370" y="39579"/>
                  </a:lnTo>
                  <a:lnTo>
                    <a:pt x="59546" y="35339"/>
                  </a:lnTo>
                  <a:lnTo>
                    <a:pt x="75704" y="33925"/>
                  </a:lnTo>
                  <a:lnTo>
                    <a:pt x="147886" y="33925"/>
                  </a:lnTo>
                  <a:lnTo>
                    <a:pt x="141847" y="24168"/>
                  </a:lnTo>
                  <a:lnTo>
                    <a:pt x="133189" y="15706"/>
                  </a:lnTo>
                  <a:lnTo>
                    <a:pt x="122509" y="8834"/>
                  </a:lnTo>
                  <a:lnTo>
                    <a:pt x="109944" y="3926"/>
                  </a:lnTo>
                  <a:lnTo>
                    <a:pt x="95494" y="981"/>
                  </a:lnTo>
                  <a:lnTo>
                    <a:pt x="79159" y="0"/>
                  </a:lnTo>
                  <a:close/>
                </a:path>
                <a:path w="1134109" h="227964">
                  <a:moveTo>
                    <a:pt x="326882" y="181251"/>
                  </a:moveTo>
                  <a:lnTo>
                    <a:pt x="287931" y="181251"/>
                  </a:lnTo>
                  <a:lnTo>
                    <a:pt x="287931" y="224600"/>
                  </a:lnTo>
                  <a:lnTo>
                    <a:pt x="326882" y="224600"/>
                  </a:lnTo>
                  <a:lnTo>
                    <a:pt x="326882" y="181251"/>
                  </a:lnTo>
                  <a:close/>
                </a:path>
                <a:path w="1134109" h="227964">
                  <a:moveTo>
                    <a:pt x="326882" y="3141"/>
                  </a:moveTo>
                  <a:lnTo>
                    <a:pt x="294213" y="3141"/>
                  </a:lnTo>
                  <a:lnTo>
                    <a:pt x="188981" y="152979"/>
                  </a:lnTo>
                  <a:lnTo>
                    <a:pt x="188981" y="181251"/>
                  </a:lnTo>
                  <a:lnTo>
                    <a:pt x="358609" y="181251"/>
                  </a:lnTo>
                  <a:lnTo>
                    <a:pt x="358609" y="159890"/>
                  </a:lnTo>
                  <a:lnTo>
                    <a:pt x="219137" y="159890"/>
                  </a:lnTo>
                  <a:lnTo>
                    <a:pt x="219137" y="150466"/>
                  </a:lnTo>
                  <a:lnTo>
                    <a:pt x="225737" y="150466"/>
                  </a:lnTo>
                  <a:lnTo>
                    <a:pt x="287931" y="61654"/>
                  </a:lnTo>
                  <a:lnTo>
                    <a:pt x="287931" y="50888"/>
                  </a:lnTo>
                  <a:lnTo>
                    <a:pt x="326882" y="50888"/>
                  </a:lnTo>
                  <a:lnTo>
                    <a:pt x="326882" y="3141"/>
                  </a:lnTo>
                  <a:close/>
                </a:path>
                <a:path w="1134109" h="227964">
                  <a:moveTo>
                    <a:pt x="225737" y="150466"/>
                  </a:moveTo>
                  <a:lnTo>
                    <a:pt x="219137" y="150466"/>
                  </a:lnTo>
                  <a:lnTo>
                    <a:pt x="219137" y="159890"/>
                  </a:lnTo>
                  <a:lnTo>
                    <a:pt x="225737" y="150466"/>
                  </a:lnTo>
                  <a:close/>
                </a:path>
                <a:path w="1134109" h="227964">
                  <a:moveTo>
                    <a:pt x="358609" y="150466"/>
                  </a:moveTo>
                  <a:lnTo>
                    <a:pt x="225737" y="150466"/>
                  </a:lnTo>
                  <a:lnTo>
                    <a:pt x="219137" y="159890"/>
                  </a:lnTo>
                  <a:lnTo>
                    <a:pt x="358609" y="159890"/>
                  </a:lnTo>
                  <a:lnTo>
                    <a:pt x="358609" y="150466"/>
                  </a:lnTo>
                  <a:close/>
                </a:path>
                <a:path w="1134109" h="227964">
                  <a:moveTo>
                    <a:pt x="326882" y="50888"/>
                  </a:moveTo>
                  <a:lnTo>
                    <a:pt x="295470" y="50888"/>
                  </a:lnTo>
                  <a:lnTo>
                    <a:pt x="287931" y="61654"/>
                  </a:lnTo>
                  <a:lnTo>
                    <a:pt x="287931" y="150466"/>
                  </a:lnTo>
                  <a:lnTo>
                    <a:pt x="326882" y="150466"/>
                  </a:lnTo>
                  <a:lnTo>
                    <a:pt x="326882" y="50888"/>
                  </a:lnTo>
                  <a:close/>
                </a:path>
                <a:path w="1134109" h="227964">
                  <a:moveTo>
                    <a:pt x="295470" y="50888"/>
                  </a:moveTo>
                  <a:lnTo>
                    <a:pt x="287931" y="50888"/>
                  </a:lnTo>
                  <a:lnTo>
                    <a:pt x="287931" y="61654"/>
                  </a:lnTo>
                  <a:lnTo>
                    <a:pt x="295470" y="50888"/>
                  </a:lnTo>
                  <a:close/>
                </a:path>
                <a:path w="1134109" h="227964">
                  <a:moveTo>
                    <a:pt x="535470" y="62825"/>
                  </a:moveTo>
                  <a:lnTo>
                    <a:pt x="491610" y="78296"/>
                  </a:lnTo>
                  <a:lnTo>
                    <a:pt x="470681" y="110729"/>
                  </a:lnTo>
                  <a:lnTo>
                    <a:pt x="465734" y="145126"/>
                  </a:lnTo>
                  <a:lnTo>
                    <a:pt x="466284" y="157554"/>
                  </a:lnTo>
                  <a:lnTo>
                    <a:pt x="479359" y="198154"/>
                  </a:lnTo>
                  <a:lnTo>
                    <a:pt x="515994" y="225307"/>
                  </a:lnTo>
                  <a:lnTo>
                    <a:pt x="535470" y="227741"/>
                  </a:lnTo>
                  <a:lnTo>
                    <a:pt x="544953" y="227133"/>
                  </a:lnTo>
                  <a:lnTo>
                    <a:pt x="583139" y="206616"/>
                  </a:lnTo>
                  <a:lnTo>
                    <a:pt x="587069" y="200504"/>
                  </a:lnTo>
                  <a:lnTo>
                    <a:pt x="587041" y="197585"/>
                  </a:lnTo>
                  <a:lnTo>
                    <a:pt x="546464" y="197585"/>
                  </a:lnTo>
                  <a:lnTo>
                    <a:pt x="537512" y="196780"/>
                  </a:lnTo>
                  <a:lnTo>
                    <a:pt x="508062" y="168214"/>
                  </a:lnTo>
                  <a:lnTo>
                    <a:pt x="505314" y="145126"/>
                  </a:lnTo>
                  <a:lnTo>
                    <a:pt x="506021" y="132777"/>
                  </a:lnTo>
                  <a:lnTo>
                    <a:pt x="529737" y="96201"/>
                  </a:lnTo>
                  <a:lnTo>
                    <a:pt x="546464" y="92981"/>
                  </a:lnTo>
                  <a:lnTo>
                    <a:pt x="588267" y="92981"/>
                  </a:lnTo>
                  <a:lnTo>
                    <a:pt x="588321" y="92457"/>
                  </a:lnTo>
                  <a:lnTo>
                    <a:pt x="554318" y="65338"/>
                  </a:lnTo>
                  <a:lnTo>
                    <a:pt x="545208" y="63453"/>
                  </a:lnTo>
                  <a:lnTo>
                    <a:pt x="535470" y="62825"/>
                  </a:lnTo>
                  <a:close/>
                </a:path>
                <a:path w="1134109" h="227964">
                  <a:moveTo>
                    <a:pt x="626253" y="191931"/>
                  </a:moveTo>
                  <a:lnTo>
                    <a:pt x="590756" y="191931"/>
                  </a:lnTo>
                  <a:lnTo>
                    <a:pt x="587595" y="199686"/>
                  </a:lnTo>
                  <a:lnTo>
                    <a:pt x="587069" y="200504"/>
                  </a:lnTo>
                  <a:lnTo>
                    <a:pt x="587184" y="212447"/>
                  </a:lnTo>
                  <a:lnTo>
                    <a:pt x="587301" y="224600"/>
                  </a:lnTo>
                  <a:lnTo>
                    <a:pt x="626253" y="224600"/>
                  </a:lnTo>
                  <a:lnTo>
                    <a:pt x="626253" y="191931"/>
                  </a:lnTo>
                  <a:close/>
                </a:path>
                <a:path w="1134109" h="227964">
                  <a:moveTo>
                    <a:pt x="590756" y="191931"/>
                  </a:moveTo>
                  <a:lnTo>
                    <a:pt x="586987" y="191931"/>
                  </a:lnTo>
                  <a:lnTo>
                    <a:pt x="587069" y="200504"/>
                  </a:lnTo>
                  <a:lnTo>
                    <a:pt x="587595" y="199686"/>
                  </a:lnTo>
                  <a:lnTo>
                    <a:pt x="590756" y="191931"/>
                  </a:lnTo>
                  <a:close/>
                </a:path>
                <a:path w="1134109" h="227964">
                  <a:moveTo>
                    <a:pt x="588267" y="92981"/>
                  </a:moveTo>
                  <a:lnTo>
                    <a:pt x="546464" y="92981"/>
                  </a:lnTo>
                  <a:lnTo>
                    <a:pt x="555280" y="93786"/>
                  </a:lnTo>
                  <a:lnTo>
                    <a:pt x="563192" y="96201"/>
                  </a:lnTo>
                  <a:lnTo>
                    <a:pt x="586908" y="132777"/>
                  </a:lnTo>
                  <a:lnTo>
                    <a:pt x="587615" y="145126"/>
                  </a:lnTo>
                  <a:lnTo>
                    <a:pt x="586897" y="157554"/>
                  </a:lnTo>
                  <a:lnTo>
                    <a:pt x="563192" y="194365"/>
                  </a:lnTo>
                  <a:lnTo>
                    <a:pt x="546464" y="197585"/>
                  </a:lnTo>
                  <a:lnTo>
                    <a:pt x="587041" y="197585"/>
                  </a:lnTo>
                  <a:lnTo>
                    <a:pt x="586987" y="191931"/>
                  </a:lnTo>
                  <a:lnTo>
                    <a:pt x="626253" y="191931"/>
                  </a:lnTo>
                  <a:lnTo>
                    <a:pt x="626253" y="99264"/>
                  </a:lnTo>
                  <a:lnTo>
                    <a:pt x="587615" y="99264"/>
                  </a:lnTo>
                  <a:lnTo>
                    <a:pt x="588183" y="93786"/>
                  </a:lnTo>
                  <a:lnTo>
                    <a:pt x="588267" y="92981"/>
                  </a:lnTo>
                  <a:close/>
                </a:path>
                <a:path w="1134109" h="227964">
                  <a:moveTo>
                    <a:pt x="588345" y="92457"/>
                  </a:moveTo>
                  <a:lnTo>
                    <a:pt x="588267" y="92981"/>
                  </a:lnTo>
                  <a:lnTo>
                    <a:pt x="587637" y="99054"/>
                  </a:lnTo>
                  <a:lnTo>
                    <a:pt x="587615" y="99264"/>
                  </a:lnTo>
                  <a:lnTo>
                    <a:pt x="591070" y="99264"/>
                  </a:lnTo>
                  <a:lnTo>
                    <a:pt x="588345" y="92457"/>
                  </a:lnTo>
                  <a:close/>
                </a:path>
                <a:path w="1134109" h="227964">
                  <a:moveTo>
                    <a:pt x="628765" y="65966"/>
                  </a:moveTo>
                  <a:lnTo>
                    <a:pt x="591070" y="65966"/>
                  </a:lnTo>
                  <a:lnTo>
                    <a:pt x="588434" y="91371"/>
                  </a:lnTo>
                  <a:lnTo>
                    <a:pt x="588345" y="92457"/>
                  </a:lnTo>
                  <a:lnTo>
                    <a:pt x="590987" y="99054"/>
                  </a:lnTo>
                  <a:lnTo>
                    <a:pt x="591070" y="99264"/>
                  </a:lnTo>
                  <a:lnTo>
                    <a:pt x="626253" y="99264"/>
                  </a:lnTo>
                  <a:lnTo>
                    <a:pt x="626343" y="96201"/>
                  </a:lnTo>
                  <a:lnTo>
                    <a:pt x="626462" y="92457"/>
                  </a:lnTo>
                  <a:lnTo>
                    <a:pt x="626881" y="85756"/>
                  </a:lnTo>
                  <a:lnTo>
                    <a:pt x="628765" y="65966"/>
                  </a:lnTo>
                  <a:close/>
                </a:path>
                <a:path w="1134109" h="227964">
                  <a:moveTo>
                    <a:pt x="711001" y="65966"/>
                  </a:moveTo>
                  <a:lnTo>
                    <a:pt x="672049" y="65966"/>
                  </a:lnTo>
                  <a:lnTo>
                    <a:pt x="672049" y="224600"/>
                  </a:lnTo>
                  <a:lnTo>
                    <a:pt x="711001" y="224600"/>
                  </a:lnTo>
                  <a:lnTo>
                    <a:pt x="711001" y="158319"/>
                  </a:lnTo>
                  <a:lnTo>
                    <a:pt x="793092" y="158319"/>
                  </a:lnTo>
                  <a:lnTo>
                    <a:pt x="789009" y="152665"/>
                  </a:lnTo>
                  <a:lnTo>
                    <a:pt x="784820" y="148267"/>
                  </a:lnTo>
                  <a:lnTo>
                    <a:pt x="782107" y="145126"/>
                  </a:lnTo>
                  <a:lnTo>
                    <a:pt x="765030" y="145126"/>
                  </a:lnTo>
                  <a:lnTo>
                    <a:pt x="756549" y="132875"/>
                  </a:lnTo>
                  <a:lnTo>
                    <a:pt x="774073" y="132875"/>
                  </a:lnTo>
                  <a:lnTo>
                    <a:pt x="777550" y="128163"/>
                  </a:lnTo>
                  <a:lnTo>
                    <a:pt x="711001" y="128163"/>
                  </a:lnTo>
                  <a:lnTo>
                    <a:pt x="711001" y="65966"/>
                  </a:lnTo>
                  <a:close/>
                </a:path>
                <a:path w="1134109" h="227964">
                  <a:moveTo>
                    <a:pt x="793092" y="158319"/>
                  </a:moveTo>
                  <a:lnTo>
                    <a:pt x="736864" y="158319"/>
                  </a:lnTo>
                  <a:lnTo>
                    <a:pt x="740947" y="158843"/>
                  </a:lnTo>
                  <a:lnTo>
                    <a:pt x="747648" y="160937"/>
                  </a:lnTo>
                  <a:lnTo>
                    <a:pt x="750685" y="162822"/>
                  </a:lnTo>
                  <a:lnTo>
                    <a:pt x="756130" y="168267"/>
                  </a:lnTo>
                  <a:lnTo>
                    <a:pt x="758852" y="172036"/>
                  </a:lnTo>
                  <a:lnTo>
                    <a:pt x="788590" y="224600"/>
                  </a:lnTo>
                  <a:lnTo>
                    <a:pt x="830369" y="224600"/>
                  </a:lnTo>
                  <a:lnTo>
                    <a:pt x="797071" y="165230"/>
                  </a:lnTo>
                  <a:lnTo>
                    <a:pt x="793092" y="158319"/>
                  </a:lnTo>
                  <a:close/>
                </a:path>
                <a:path w="1134109" h="227964">
                  <a:moveTo>
                    <a:pt x="756549" y="132875"/>
                  </a:moveTo>
                  <a:lnTo>
                    <a:pt x="765030" y="145126"/>
                  </a:lnTo>
                  <a:lnTo>
                    <a:pt x="770994" y="137046"/>
                  </a:lnTo>
                  <a:lnTo>
                    <a:pt x="767543" y="135074"/>
                  </a:lnTo>
                  <a:lnTo>
                    <a:pt x="762413" y="133503"/>
                  </a:lnTo>
                  <a:lnTo>
                    <a:pt x="756549" y="132875"/>
                  </a:lnTo>
                  <a:close/>
                </a:path>
                <a:path w="1134109" h="227964">
                  <a:moveTo>
                    <a:pt x="770994" y="137046"/>
                  </a:moveTo>
                  <a:lnTo>
                    <a:pt x="765030" y="145126"/>
                  </a:lnTo>
                  <a:lnTo>
                    <a:pt x="782107" y="145126"/>
                  </a:lnTo>
                  <a:lnTo>
                    <a:pt x="780841" y="143660"/>
                  </a:lnTo>
                  <a:lnTo>
                    <a:pt x="776548" y="140100"/>
                  </a:lnTo>
                  <a:lnTo>
                    <a:pt x="771941" y="137587"/>
                  </a:lnTo>
                  <a:lnTo>
                    <a:pt x="770994" y="137046"/>
                  </a:lnTo>
                  <a:close/>
                </a:path>
                <a:path w="1134109" h="227964">
                  <a:moveTo>
                    <a:pt x="774073" y="132875"/>
                  </a:moveTo>
                  <a:lnTo>
                    <a:pt x="756549" y="132875"/>
                  </a:lnTo>
                  <a:lnTo>
                    <a:pt x="762413" y="133503"/>
                  </a:lnTo>
                  <a:lnTo>
                    <a:pt x="767543" y="135074"/>
                  </a:lnTo>
                  <a:lnTo>
                    <a:pt x="770994" y="137046"/>
                  </a:lnTo>
                  <a:lnTo>
                    <a:pt x="774073" y="132875"/>
                  </a:lnTo>
                  <a:close/>
                </a:path>
                <a:path w="1134109" h="227964">
                  <a:moveTo>
                    <a:pt x="823458" y="65966"/>
                  </a:moveTo>
                  <a:lnTo>
                    <a:pt x="781365" y="65966"/>
                  </a:lnTo>
                  <a:lnTo>
                    <a:pt x="734874" y="128163"/>
                  </a:lnTo>
                  <a:lnTo>
                    <a:pt x="777550" y="128163"/>
                  </a:lnTo>
                  <a:lnTo>
                    <a:pt x="823458" y="65966"/>
                  </a:lnTo>
                  <a:close/>
                </a:path>
                <a:path w="1134109" h="227964">
                  <a:moveTo>
                    <a:pt x="889837" y="180936"/>
                  </a:moveTo>
                  <a:lnTo>
                    <a:pt x="845859" y="180936"/>
                  </a:lnTo>
                  <a:lnTo>
                    <a:pt x="845859" y="224600"/>
                  </a:lnTo>
                  <a:lnTo>
                    <a:pt x="889837" y="224600"/>
                  </a:lnTo>
                  <a:lnTo>
                    <a:pt x="889837" y="180936"/>
                  </a:lnTo>
                  <a:close/>
                </a:path>
                <a:path w="1134109" h="227964">
                  <a:moveTo>
                    <a:pt x="1050476" y="166801"/>
                  </a:moveTo>
                  <a:lnTo>
                    <a:pt x="1012466" y="166801"/>
                  </a:lnTo>
                  <a:lnTo>
                    <a:pt x="1012466" y="224600"/>
                  </a:lnTo>
                  <a:lnTo>
                    <a:pt x="1050476" y="224600"/>
                  </a:lnTo>
                  <a:lnTo>
                    <a:pt x="1050476" y="166801"/>
                  </a:lnTo>
                  <a:close/>
                </a:path>
                <a:path w="1134109" h="227964">
                  <a:moveTo>
                    <a:pt x="944301" y="65966"/>
                  </a:moveTo>
                  <a:lnTo>
                    <a:pt x="905349" y="65966"/>
                  </a:lnTo>
                  <a:lnTo>
                    <a:pt x="905349" y="109001"/>
                  </a:lnTo>
                  <a:lnTo>
                    <a:pt x="906302" y="122902"/>
                  </a:lnTo>
                  <a:lnTo>
                    <a:pt x="906409" y="124472"/>
                  </a:lnTo>
                  <a:lnTo>
                    <a:pt x="932050" y="165917"/>
                  </a:lnTo>
                  <a:lnTo>
                    <a:pt x="974457" y="175282"/>
                  </a:lnTo>
                  <a:lnTo>
                    <a:pt x="981368" y="175282"/>
                  </a:lnTo>
                  <a:lnTo>
                    <a:pt x="987964" y="174549"/>
                  </a:lnTo>
                  <a:lnTo>
                    <a:pt x="1000529" y="171617"/>
                  </a:lnTo>
                  <a:lnTo>
                    <a:pt x="1006603" y="169523"/>
                  </a:lnTo>
                  <a:lnTo>
                    <a:pt x="1012466" y="166801"/>
                  </a:lnTo>
                  <a:lnTo>
                    <a:pt x="1050476" y="166801"/>
                  </a:lnTo>
                  <a:lnTo>
                    <a:pt x="1050476" y="143555"/>
                  </a:lnTo>
                  <a:lnTo>
                    <a:pt x="981368" y="143555"/>
                  </a:lnTo>
                  <a:lnTo>
                    <a:pt x="972297" y="143006"/>
                  </a:lnTo>
                  <a:lnTo>
                    <a:pt x="944850" y="114911"/>
                  </a:lnTo>
                  <a:lnTo>
                    <a:pt x="944301" y="105546"/>
                  </a:lnTo>
                  <a:lnTo>
                    <a:pt x="944301" y="65966"/>
                  </a:lnTo>
                  <a:close/>
                </a:path>
                <a:path w="1134109" h="227964">
                  <a:moveTo>
                    <a:pt x="1050476" y="65966"/>
                  </a:moveTo>
                  <a:lnTo>
                    <a:pt x="1011524" y="65966"/>
                  </a:lnTo>
                  <a:lnTo>
                    <a:pt x="1011524" y="135702"/>
                  </a:lnTo>
                  <a:lnTo>
                    <a:pt x="1007126" y="138425"/>
                  </a:lnTo>
                  <a:lnTo>
                    <a:pt x="1002519" y="140414"/>
                  </a:lnTo>
                  <a:lnTo>
                    <a:pt x="992585" y="143006"/>
                  </a:lnTo>
                  <a:lnTo>
                    <a:pt x="992205" y="143006"/>
                  </a:lnTo>
                  <a:lnTo>
                    <a:pt x="987441" y="143555"/>
                  </a:lnTo>
                  <a:lnTo>
                    <a:pt x="1050476" y="143555"/>
                  </a:lnTo>
                  <a:lnTo>
                    <a:pt x="1050476" y="65966"/>
                  </a:lnTo>
                  <a:close/>
                </a:path>
                <a:path w="1134109" h="227964">
                  <a:moveTo>
                    <a:pt x="1133714" y="180936"/>
                  </a:moveTo>
                  <a:lnTo>
                    <a:pt x="1089736" y="180936"/>
                  </a:lnTo>
                  <a:lnTo>
                    <a:pt x="1089736" y="224600"/>
                  </a:lnTo>
                  <a:lnTo>
                    <a:pt x="1133714" y="224600"/>
                  </a:lnTo>
                  <a:lnTo>
                    <a:pt x="1133714" y="180936"/>
                  </a:lnTo>
                  <a:close/>
                </a:path>
              </a:pathLst>
            </a:custGeom>
            <a:solidFill>
              <a:srgbClr val="2C6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635500" y="2838250"/>
            <a:ext cx="2260600" cy="698451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7086600" y="1314358"/>
            <a:ext cx="2260600" cy="698451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7086600" y="2076304"/>
            <a:ext cx="2260873" cy="698507"/>
            <a:chOff x="11685508" y="3423979"/>
            <a:chExt cx="3728085" cy="1151890"/>
          </a:xfrm>
        </p:grpSpPr>
        <p:sp>
          <p:nvSpPr>
            <p:cNvPr id="40" name="object 40"/>
            <p:cNvSpPr/>
            <p:nvPr/>
          </p:nvSpPr>
          <p:spPr>
            <a:xfrm>
              <a:off x="11685508" y="3423979"/>
              <a:ext cx="3728085" cy="1151890"/>
            </a:xfrm>
            <a:custGeom>
              <a:avLst/>
              <a:gdLst/>
              <a:ahLst/>
              <a:cxnLst/>
              <a:rect l="l" t="t" r="r" b="b"/>
              <a:pathLst>
                <a:path w="3728084" h="1151889">
                  <a:moveTo>
                    <a:pt x="3518217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3518217" y="1151797"/>
                  </a:lnTo>
                  <a:lnTo>
                    <a:pt x="3566235" y="1146266"/>
                  </a:lnTo>
                  <a:lnTo>
                    <a:pt x="3610314" y="1130511"/>
                  </a:lnTo>
                  <a:lnTo>
                    <a:pt x="3649197" y="1105790"/>
                  </a:lnTo>
                  <a:lnTo>
                    <a:pt x="3681628" y="1073359"/>
                  </a:lnTo>
                  <a:lnTo>
                    <a:pt x="3706349" y="1034476"/>
                  </a:lnTo>
                  <a:lnTo>
                    <a:pt x="3722104" y="990397"/>
                  </a:lnTo>
                  <a:lnTo>
                    <a:pt x="3727635" y="942379"/>
                  </a:lnTo>
                  <a:lnTo>
                    <a:pt x="3727635" y="209417"/>
                  </a:lnTo>
                  <a:lnTo>
                    <a:pt x="3722104" y="161400"/>
                  </a:lnTo>
                  <a:lnTo>
                    <a:pt x="3706349" y="117321"/>
                  </a:lnTo>
                  <a:lnTo>
                    <a:pt x="3681628" y="78437"/>
                  </a:lnTo>
                  <a:lnTo>
                    <a:pt x="3649197" y="46006"/>
                  </a:lnTo>
                  <a:lnTo>
                    <a:pt x="3610314" y="21285"/>
                  </a:lnTo>
                  <a:lnTo>
                    <a:pt x="3566235" y="5530"/>
                  </a:lnTo>
                  <a:lnTo>
                    <a:pt x="3518217" y="0"/>
                  </a:lnTo>
                  <a:close/>
                </a:path>
              </a:pathLst>
            </a:custGeom>
            <a:solidFill>
              <a:srgbClr val="4285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980105" y="3885221"/>
              <a:ext cx="1134110" cy="227965"/>
            </a:xfrm>
            <a:custGeom>
              <a:avLst/>
              <a:gdLst/>
              <a:ahLst/>
              <a:cxnLst/>
              <a:rect l="l" t="t" r="r" b="b"/>
              <a:pathLst>
                <a:path w="1134109" h="227964">
                  <a:moveTo>
                    <a:pt x="13193" y="171827"/>
                  </a:moveTo>
                  <a:lnTo>
                    <a:pt x="0" y="202297"/>
                  </a:lnTo>
                  <a:lnTo>
                    <a:pt x="7224" y="207951"/>
                  </a:lnTo>
                  <a:lnTo>
                    <a:pt x="15392" y="212977"/>
                  </a:lnTo>
                  <a:lnTo>
                    <a:pt x="56071" y="226092"/>
                  </a:lnTo>
                  <a:lnTo>
                    <a:pt x="78531" y="227741"/>
                  </a:lnTo>
                  <a:lnTo>
                    <a:pt x="96377" y="226681"/>
                  </a:lnTo>
                  <a:lnTo>
                    <a:pt x="137901" y="210778"/>
                  </a:lnTo>
                  <a:lnTo>
                    <a:pt x="152066" y="193816"/>
                  </a:lnTo>
                  <a:lnTo>
                    <a:pt x="77275" y="193816"/>
                  </a:lnTo>
                  <a:lnTo>
                    <a:pt x="68577" y="193482"/>
                  </a:lnTo>
                  <a:lnTo>
                    <a:pt x="28192" y="181643"/>
                  </a:lnTo>
                  <a:lnTo>
                    <a:pt x="20634" y="177108"/>
                  </a:lnTo>
                  <a:lnTo>
                    <a:pt x="13193" y="171827"/>
                  </a:lnTo>
                  <a:close/>
                </a:path>
                <a:path w="1134109" h="227964">
                  <a:moveTo>
                    <a:pt x="147886" y="33925"/>
                  </a:moveTo>
                  <a:lnTo>
                    <a:pt x="75704" y="33925"/>
                  </a:lnTo>
                  <a:lnTo>
                    <a:pt x="84421" y="34396"/>
                  </a:lnTo>
                  <a:lnTo>
                    <a:pt x="92039" y="35810"/>
                  </a:lnTo>
                  <a:lnTo>
                    <a:pt x="98557" y="38166"/>
                  </a:lnTo>
                  <a:lnTo>
                    <a:pt x="103975" y="41464"/>
                  </a:lnTo>
                  <a:lnTo>
                    <a:pt x="110677" y="46490"/>
                  </a:lnTo>
                  <a:lnTo>
                    <a:pt x="114027" y="53820"/>
                  </a:lnTo>
                  <a:lnTo>
                    <a:pt x="114027" y="63453"/>
                  </a:lnTo>
                  <a:lnTo>
                    <a:pt x="90861" y="94237"/>
                  </a:lnTo>
                  <a:lnTo>
                    <a:pt x="74762" y="96436"/>
                  </a:lnTo>
                  <a:lnTo>
                    <a:pt x="42407" y="96436"/>
                  </a:lnTo>
                  <a:lnTo>
                    <a:pt x="42407" y="128791"/>
                  </a:lnTo>
                  <a:lnTo>
                    <a:pt x="78217" y="128791"/>
                  </a:lnTo>
                  <a:lnTo>
                    <a:pt x="87955" y="129302"/>
                  </a:lnTo>
                  <a:lnTo>
                    <a:pt x="119937" y="153156"/>
                  </a:lnTo>
                  <a:lnTo>
                    <a:pt x="120624" y="160518"/>
                  </a:lnTo>
                  <a:lnTo>
                    <a:pt x="119937" y="168195"/>
                  </a:lnTo>
                  <a:lnTo>
                    <a:pt x="87307" y="193285"/>
                  </a:lnTo>
                  <a:lnTo>
                    <a:pt x="77275" y="193816"/>
                  </a:lnTo>
                  <a:lnTo>
                    <a:pt x="152066" y="193816"/>
                  </a:lnTo>
                  <a:lnTo>
                    <a:pt x="154157" y="190439"/>
                  </a:lnTo>
                  <a:lnTo>
                    <a:pt x="158221" y="177972"/>
                  </a:lnTo>
                  <a:lnTo>
                    <a:pt x="159576" y="163974"/>
                  </a:lnTo>
                  <a:lnTo>
                    <a:pt x="158771" y="153293"/>
                  </a:lnTo>
                  <a:lnTo>
                    <a:pt x="139766" y="120074"/>
                  </a:lnTo>
                  <a:lnTo>
                    <a:pt x="124819" y="111829"/>
                  </a:lnTo>
                  <a:lnTo>
                    <a:pt x="111200" y="111829"/>
                  </a:lnTo>
                  <a:lnTo>
                    <a:pt x="111200" y="108059"/>
                  </a:lnTo>
                  <a:lnTo>
                    <a:pt x="122038" y="108059"/>
                  </a:lnTo>
                  <a:lnTo>
                    <a:pt x="128556" y="104761"/>
                  </a:lnTo>
                  <a:lnTo>
                    <a:pt x="152272" y="68302"/>
                  </a:lnTo>
                  <a:lnTo>
                    <a:pt x="152979" y="58741"/>
                  </a:lnTo>
                  <a:lnTo>
                    <a:pt x="151833" y="46647"/>
                  </a:lnTo>
                  <a:lnTo>
                    <a:pt x="151742" y="45685"/>
                  </a:lnTo>
                  <a:lnTo>
                    <a:pt x="148108" y="34396"/>
                  </a:lnTo>
                  <a:lnTo>
                    <a:pt x="148032" y="34161"/>
                  </a:lnTo>
                  <a:lnTo>
                    <a:pt x="147886" y="33925"/>
                  </a:lnTo>
                  <a:close/>
                </a:path>
                <a:path w="1134109" h="227964">
                  <a:moveTo>
                    <a:pt x="111200" y="108059"/>
                  </a:moveTo>
                  <a:lnTo>
                    <a:pt x="111200" y="111829"/>
                  </a:lnTo>
                  <a:lnTo>
                    <a:pt x="117939" y="109673"/>
                  </a:lnTo>
                  <a:lnTo>
                    <a:pt x="111200" y="108059"/>
                  </a:lnTo>
                  <a:close/>
                </a:path>
                <a:path w="1134109" h="227964">
                  <a:moveTo>
                    <a:pt x="117939" y="109673"/>
                  </a:moveTo>
                  <a:lnTo>
                    <a:pt x="111200" y="111829"/>
                  </a:lnTo>
                  <a:lnTo>
                    <a:pt x="124819" y="111829"/>
                  </a:lnTo>
                  <a:lnTo>
                    <a:pt x="122018" y="110651"/>
                  </a:lnTo>
                  <a:lnTo>
                    <a:pt x="117939" y="109673"/>
                  </a:lnTo>
                  <a:close/>
                </a:path>
                <a:path w="1134109" h="227964">
                  <a:moveTo>
                    <a:pt x="122038" y="108059"/>
                  </a:moveTo>
                  <a:lnTo>
                    <a:pt x="111200" y="108059"/>
                  </a:lnTo>
                  <a:lnTo>
                    <a:pt x="117939" y="109673"/>
                  </a:lnTo>
                  <a:lnTo>
                    <a:pt x="120408" y="108884"/>
                  </a:lnTo>
                  <a:lnTo>
                    <a:pt x="122038" y="108059"/>
                  </a:lnTo>
                  <a:close/>
                </a:path>
                <a:path w="1134109" h="227964">
                  <a:moveTo>
                    <a:pt x="79159" y="0"/>
                  </a:moveTo>
                  <a:lnTo>
                    <a:pt x="37066" y="6910"/>
                  </a:lnTo>
                  <a:lnTo>
                    <a:pt x="3769" y="26386"/>
                  </a:lnTo>
                  <a:lnTo>
                    <a:pt x="16962" y="56542"/>
                  </a:lnTo>
                  <a:lnTo>
                    <a:pt x="30175" y="46647"/>
                  </a:lnTo>
                  <a:lnTo>
                    <a:pt x="44370" y="39579"/>
                  </a:lnTo>
                  <a:lnTo>
                    <a:pt x="59546" y="35339"/>
                  </a:lnTo>
                  <a:lnTo>
                    <a:pt x="75704" y="33925"/>
                  </a:lnTo>
                  <a:lnTo>
                    <a:pt x="147886" y="33925"/>
                  </a:lnTo>
                  <a:lnTo>
                    <a:pt x="141847" y="24168"/>
                  </a:lnTo>
                  <a:lnTo>
                    <a:pt x="133189" y="15706"/>
                  </a:lnTo>
                  <a:lnTo>
                    <a:pt x="122509" y="8834"/>
                  </a:lnTo>
                  <a:lnTo>
                    <a:pt x="109944" y="3926"/>
                  </a:lnTo>
                  <a:lnTo>
                    <a:pt x="95494" y="981"/>
                  </a:lnTo>
                  <a:lnTo>
                    <a:pt x="79159" y="0"/>
                  </a:lnTo>
                  <a:close/>
                </a:path>
                <a:path w="1134109" h="227964">
                  <a:moveTo>
                    <a:pt x="326882" y="181251"/>
                  </a:moveTo>
                  <a:lnTo>
                    <a:pt x="287931" y="181251"/>
                  </a:lnTo>
                  <a:lnTo>
                    <a:pt x="287931" y="224600"/>
                  </a:lnTo>
                  <a:lnTo>
                    <a:pt x="326882" y="224600"/>
                  </a:lnTo>
                  <a:lnTo>
                    <a:pt x="326882" y="181251"/>
                  </a:lnTo>
                  <a:close/>
                </a:path>
                <a:path w="1134109" h="227964">
                  <a:moveTo>
                    <a:pt x="326882" y="3141"/>
                  </a:moveTo>
                  <a:lnTo>
                    <a:pt x="294213" y="3141"/>
                  </a:lnTo>
                  <a:lnTo>
                    <a:pt x="188981" y="152979"/>
                  </a:lnTo>
                  <a:lnTo>
                    <a:pt x="188981" y="181251"/>
                  </a:lnTo>
                  <a:lnTo>
                    <a:pt x="358609" y="181251"/>
                  </a:lnTo>
                  <a:lnTo>
                    <a:pt x="358609" y="159890"/>
                  </a:lnTo>
                  <a:lnTo>
                    <a:pt x="219137" y="159890"/>
                  </a:lnTo>
                  <a:lnTo>
                    <a:pt x="219137" y="150466"/>
                  </a:lnTo>
                  <a:lnTo>
                    <a:pt x="225737" y="150466"/>
                  </a:lnTo>
                  <a:lnTo>
                    <a:pt x="287931" y="61654"/>
                  </a:lnTo>
                  <a:lnTo>
                    <a:pt x="287931" y="50888"/>
                  </a:lnTo>
                  <a:lnTo>
                    <a:pt x="326882" y="50888"/>
                  </a:lnTo>
                  <a:lnTo>
                    <a:pt x="326882" y="3141"/>
                  </a:lnTo>
                  <a:close/>
                </a:path>
                <a:path w="1134109" h="227964">
                  <a:moveTo>
                    <a:pt x="225737" y="150466"/>
                  </a:moveTo>
                  <a:lnTo>
                    <a:pt x="219137" y="150466"/>
                  </a:lnTo>
                  <a:lnTo>
                    <a:pt x="219137" y="159890"/>
                  </a:lnTo>
                  <a:lnTo>
                    <a:pt x="225737" y="150466"/>
                  </a:lnTo>
                  <a:close/>
                </a:path>
                <a:path w="1134109" h="227964">
                  <a:moveTo>
                    <a:pt x="358609" y="150466"/>
                  </a:moveTo>
                  <a:lnTo>
                    <a:pt x="225737" y="150466"/>
                  </a:lnTo>
                  <a:lnTo>
                    <a:pt x="219137" y="159890"/>
                  </a:lnTo>
                  <a:lnTo>
                    <a:pt x="358609" y="159890"/>
                  </a:lnTo>
                  <a:lnTo>
                    <a:pt x="358609" y="150466"/>
                  </a:lnTo>
                  <a:close/>
                </a:path>
                <a:path w="1134109" h="227964">
                  <a:moveTo>
                    <a:pt x="326882" y="50888"/>
                  </a:moveTo>
                  <a:lnTo>
                    <a:pt x="295470" y="50888"/>
                  </a:lnTo>
                  <a:lnTo>
                    <a:pt x="287931" y="61654"/>
                  </a:lnTo>
                  <a:lnTo>
                    <a:pt x="287931" y="150466"/>
                  </a:lnTo>
                  <a:lnTo>
                    <a:pt x="326882" y="150466"/>
                  </a:lnTo>
                  <a:lnTo>
                    <a:pt x="326882" y="50888"/>
                  </a:lnTo>
                  <a:close/>
                </a:path>
                <a:path w="1134109" h="227964">
                  <a:moveTo>
                    <a:pt x="295470" y="50888"/>
                  </a:moveTo>
                  <a:lnTo>
                    <a:pt x="287931" y="50888"/>
                  </a:lnTo>
                  <a:lnTo>
                    <a:pt x="287931" y="61654"/>
                  </a:lnTo>
                  <a:lnTo>
                    <a:pt x="295470" y="50888"/>
                  </a:lnTo>
                  <a:close/>
                </a:path>
                <a:path w="1134109" h="227964">
                  <a:moveTo>
                    <a:pt x="535470" y="62825"/>
                  </a:moveTo>
                  <a:lnTo>
                    <a:pt x="491610" y="78296"/>
                  </a:lnTo>
                  <a:lnTo>
                    <a:pt x="470681" y="110729"/>
                  </a:lnTo>
                  <a:lnTo>
                    <a:pt x="465734" y="145126"/>
                  </a:lnTo>
                  <a:lnTo>
                    <a:pt x="466284" y="157554"/>
                  </a:lnTo>
                  <a:lnTo>
                    <a:pt x="479359" y="198154"/>
                  </a:lnTo>
                  <a:lnTo>
                    <a:pt x="515994" y="225307"/>
                  </a:lnTo>
                  <a:lnTo>
                    <a:pt x="535470" y="227741"/>
                  </a:lnTo>
                  <a:lnTo>
                    <a:pt x="544953" y="227133"/>
                  </a:lnTo>
                  <a:lnTo>
                    <a:pt x="583139" y="206616"/>
                  </a:lnTo>
                  <a:lnTo>
                    <a:pt x="587069" y="200504"/>
                  </a:lnTo>
                  <a:lnTo>
                    <a:pt x="587041" y="197585"/>
                  </a:lnTo>
                  <a:lnTo>
                    <a:pt x="546464" y="197585"/>
                  </a:lnTo>
                  <a:lnTo>
                    <a:pt x="537512" y="196780"/>
                  </a:lnTo>
                  <a:lnTo>
                    <a:pt x="508062" y="168214"/>
                  </a:lnTo>
                  <a:lnTo>
                    <a:pt x="505314" y="145126"/>
                  </a:lnTo>
                  <a:lnTo>
                    <a:pt x="506021" y="132777"/>
                  </a:lnTo>
                  <a:lnTo>
                    <a:pt x="529737" y="96201"/>
                  </a:lnTo>
                  <a:lnTo>
                    <a:pt x="546464" y="92981"/>
                  </a:lnTo>
                  <a:lnTo>
                    <a:pt x="588267" y="92981"/>
                  </a:lnTo>
                  <a:lnTo>
                    <a:pt x="588321" y="92457"/>
                  </a:lnTo>
                  <a:lnTo>
                    <a:pt x="554318" y="65338"/>
                  </a:lnTo>
                  <a:lnTo>
                    <a:pt x="545208" y="63453"/>
                  </a:lnTo>
                  <a:lnTo>
                    <a:pt x="535470" y="62825"/>
                  </a:lnTo>
                  <a:close/>
                </a:path>
                <a:path w="1134109" h="227964">
                  <a:moveTo>
                    <a:pt x="626253" y="191931"/>
                  </a:moveTo>
                  <a:lnTo>
                    <a:pt x="590756" y="191931"/>
                  </a:lnTo>
                  <a:lnTo>
                    <a:pt x="587595" y="199686"/>
                  </a:lnTo>
                  <a:lnTo>
                    <a:pt x="587069" y="200504"/>
                  </a:lnTo>
                  <a:lnTo>
                    <a:pt x="587184" y="212447"/>
                  </a:lnTo>
                  <a:lnTo>
                    <a:pt x="587301" y="224600"/>
                  </a:lnTo>
                  <a:lnTo>
                    <a:pt x="626253" y="224600"/>
                  </a:lnTo>
                  <a:lnTo>
                    <a:pt x="626253" y="191931"/>
                  </a:lnTo>
                  <a:close/>
                </a:path>
                <a:path w="1134109" h="227964">
                  <a:moveTo>
                    <a:pt x="590756" y="191931"/>
                  </a:moveTo>
                  <a:lnTo>
                    <a:pt x="586987" y="191931"/>
                  </a:lnTo>
                  <a:lnTo>
                    <a:pt x="587069" y="200504"/>
                  </a:lnTo>
                  <a:lnTo>
                    <a:pt x="587595" y="199686"/>
                  </a:lnTo>
                  <a:lnTo>
                    <a:pt x="590756" y="191931"/>
                  </a:lnTo>
                  <a:close/>
                </a:path>
                <a:path w="1134109" h="227964">
                  <a:moveTo>
                    <a:pt x="588267" y="92981"/>
                  </a:moveTo>
                  <a:lnTo>
                    <a:pt x="546464" y="92981"/>
                  </a:lnTo>
                  <a:lnTo>
                    <a:pt x="555280" y="93786"/>
                  </a:lnTo>
                  <a:lnTo>
                    <a:pt x="563192" y="96201"/>
                  </a:lnTo>
                  <a:lnTo>
                    <a:pt x="586908" y="132777"/>
                  </a:lnTo>
                  <a:lnTo>
                    <a:pt x="587615" y="145126"/>
                  </a:lnTo>
                  <a:lnTo>
                    <a:pt x="586897" y="157554"/>
                  </a:lnTo>
                  <a:lnTo>
                    <a:pt x="563192" y="194365"/>
                  </a:lnTo>
                  <a:lnTo>
                    <a:pt x="546464" y="197585"/>
                  </a:lnTo>
                  <a:lnTo>
                    <a:pt x="587041" y="197585"/>
                  </a:lnTo>
                  <a:lnTo>
                    <a:pt x="586987" y="191931"/>
                  </a:lnTo>
                  <a:lnTo>
                    <a:pt x="626253" y="191931"/>
                  </a:lnTo>
                  <a:lnTo>
                    <a:pt x="626253" y="99264"/>
                  </a:lnTo>
                  <a:lnTo>
                    <a:pt x="587615" y="99264"/>
                  </a:lnTo>
                  <a:lnTo>
                    <a:pt x="588183" y="93786"/>
                  </a:lnTo>
                  <a:lnTo>
                    <a:pt x="588267" y="92981"/>
                  </a:lnTo>
                  <a:close/>
                </a:path>
                <a:path w="1134109" h="227964">
                  <a:moveTo>
                    <a:pt x="588345" y="92457"/>
                  </a:moveTo>
                  <a:lnTo>
                    <a:pt x="588267" y="92981"/>
                  </a:lnTo>
                  <a:lnTo>
                    <a:pt x="587637" y="99054"/>
                  </a:lnTo>
                  <a:lnTo>
                    <a:pt x="587615" y="99264"/>
                  </a:lnTo>
                  <a:lnTo>
                    <a:pt x="591070" y="99264"/>
                  </a:lnTo>
                  <a:lnTo>
                    <a:pt x="588345" y="92457"/>
                  </a:lnTo>
                  <a:close/>
                </a:path>
                <a:path w="1134109" h="227964">
                  <a:moveTo>
                    <a:pt x="628765" y="65966"/>
                  </a:moveTo>
                  <a:lnTo>
                    <a:pt x="591070" y="65966"/>
                  </a:lnTo>
                  <a:lnTo>
                    <a:pt x="588434" y="91371"/>
                  </a:lnTo>
                  <a:lnTo>
                    <a:pt x="588345" y="92457"/>
                  </a:lnTo>
                  <a:lnTo>
                    <a:pt x="590987" y="99054"/>
                  </a:lnTo>
                  <a:lnTo>
                    <a:pt x="591070" y="99264"/>
                  </a:lnTo>
                  <a:lnTo>
                    <a:pt x="626253" y="99264"/>
                  </a:lnTo>
                  <a:lnTo>
                    <a:pt x="626343" y="96201"/>
                  </a:lnTo>
                  <a:lnTo>
                    <a:pt x="626462" y="92457"/>
                  </a:lnTo>
                  <a:lnTo>
                    <a:pt x="626881" y="85756"/>
                  </a:lnTo>
                  <a:lnTo>
                    <a:pt x="628765" y="65966"/>
                  </a:lnTo>
                  <a:close/>
                </a:path>
                <a:path w="1134109" h="227964">
                  <a:moveTo>
                    <a:pt x="711001" y="65966"/>
                  </a:moveTo>
                  <a:lnTo>
                    <a:pt x="672049" y="65966"/>
                  </a:lnTo>
                  <a:lnTo>
                    <a:pt x="672049" y="224600"/>
                  </a:lnTo>
                  <a:lnTo>
                    <a:pt x="711001" y="224600"/>
                  </a:lnTo>
                  <a:lnTo>
                    <a:pt x="711001" y="158319"/>
                  </a:lnTo>
                  <a:lnTo>
                    <a:pt x="793092" y="158319"/>
                  </a:lnTo>
                  <a:lnTo>
                    <a:pt x="789009" y="152665"/>
                  </a:lnTo>
                  <a:lnTo>
                    <a:pt x="784820" y="148267"/>
                  </a:lnTo>
                  <a:lnTo>
                    <a:pt x="782107" y="145126"/>
                  </a:lnTo>
                  <a:lnTo>
                    <a:pt x="765030" y="145126"/>
                  </a:lnTo>
                  <a:lnTo>
                    <a:pt x="756549" y="132875"/>
                  </a:lnTo>
                  <a:lnTo>
                    <a:pt x="774073" y="132875"/>
                  </a:lnTo>
                  <a:lnTo>
                    <a:pt x="777550" y="128163"/>
                  </a:lnTo>
                  <a:lnTo>
                    <a:pt x="711001" y="128163"/>
                  </a:lnTo>
                  <a:lnTo>
                    <a:pt x="711001" y="65966"/>
                  </a:lnTo>
                  <a:close/>
                </a:path>
                <a:path w="1134109" h="227964">
                  <a:moveTo>
                    <a:pt x="793092" y="158319"/>
                  </a:moveTo>
                  <a:lnTo>
                    <a:pt x="736864" y="158319"/>
                  </a:lnTo>
                  <a:lnTo>
                    <a:pt x="740947" y="158843"/>
                  </a:lnTo>
                  <a:lnTo>
                    <a:pt x="747648" y="160937"/>
                  </a:lnTo>
                  <a:lnTo>
                    <a:pt x="750685" y="162822"/>
                  </a:lnTo>
                  <a:lnTo>
                    <a:pt x="756130" y="168267"/>
                  </a:lnTo>
                  <a:lnTo>
                    <a:pt x="758852" y="172036"/>
                  </a:lnTo>
                  <a:lnTo>
                    <a:pt x="788590" y="224600"/>
                  </a:lnTo>
                  <a:lnTo>
                    <a:pt x="830369" y="224600"/>
                  </a:lnTo>
                  <a:lnTo>
                    <a:pt x="797071" y="165230"/>
                  </a:lnTo>
                  <a:lnTo>
                    <a:pt x="793092" y="158319"/>
                  </a:lnTo>
                  <a:close/>
                </a:path>
                <a:path w="1134109" h="227964">
                  <a:moveTo>
                    <a:pt x="756549" y="132875"/>
                  </a:moveTo>
                  <a:lnTo>
                    <a:pt x="765030" y="145126"/>
                  </a:lnTo>
                  <a:lnTo>
                    <a:pt x="770994" y="137046"/>
                  </a:lnTo>
                  <a:lnTo>
                    <a:pt x="767543" y="135074"/>
                  </a:lnTo>
                  <a:lnTo>
                    <a:pt x="762413" y="133503"/>
                  </a:lnTo>
                  <a:lnTo>
                    <a:pt x="756549" y="132875"/>
                  </a:lnTo>
                  <a:close/>
                </a:path>
                <a:path w="1134109" h="227964">
                  <a:moveTo>
                    <a:pt x="770994" y="137046"/>
                  </a:moveTo>
                  <a:lnTo>
                    <a:pt x="765030" y="145126"/>
                  </a:lnTo>
                  <a:lnTo>
                    <a:pt x="782107" y="145126"/>
                  </a:lnTo>
                  <a:lnTo>
                    <a:pt x="780841" y="143660"/>
                  </a:lnTo>
                  <a:lnTo>
                    <a:pt x="776548" y="140100"/>
                  </a:lnTo>
                  <a:lnTo>
                    <a:pt x="771941" y="137587"/>
                  </a:lnTo>
                  <a:lnTo>
                    <a:pt x="770994" y="137046"/>
                  </a:lnTo>
                  <a:close/>
                </a:path>
                <a:path w="1134109" h="227964">
                  <a:moveTo>
                    <a:pt x="774073" y="132875"/>
                  </a:moveTo>
                  <a:lnTo>
                    <a:pt x="756549" y="132875"/>
                  </a:lnTo>
                  <a:lnTo>
                    <a:pt x="762413" y="133503"/>
                  </a:lnTo>
                  <a:lnTo>
                    <a:pt x="767543" y="135074"/>
                  </a:lnTo>
                  <a:lnTo>
                    <a:pt x="770994" y="137046"/>
                  </a:lnTo>
                  <a:lnTo>
                    <a:pt x="774073" y="132875"/>
                  </a:lnTo>
                  <a:close/>
                </a:path>
                <a:path w="1134109" h="227964">
                  <a:moveTo>
                    <a:pt x="823458" y="65966"/>
                  </a:moveTo>
                  <a:lnTo>
                    <a:pt x="781365" y="65966"/>
                  </a:lnTo>
                  <a:lnTo>
                    <a:pt x="734874" y="128163"/>
                  </a:lnTo>
                  <a:lnTo>
                    <a:pt x="777550" y="128163"/>
                  </a:lnTo>
                  <a:lnTo>
                    <a:pt x="823458" y="65966"/>
                  </a:lnTo>
                  <a:close/>
                </a:path>
                <a:path w="1134109" h="227964">
                  <a:moveTo>
                    <a:pt x="889837" y="180936"/>
                  </a:moveTo>
                  <a:lnTo>
                    <a:pt x="845859" y="180936"/>
                  </a:lnTo>
                  <a:lnTo>
                    <a:pt x="845859" y="224600"/>
                  </a:lnTo>
                  <a:lnTo>
                    <a:pt x="889837" y="224600"/>
                  </a:lnTo>
                  <a:lnTo>
                    <a:pt x="889837" y="180936"/>
                  </a:lnTo>
                  <a:close/>
                </a:path>
                <a:path w="1134109" h="227964">
                  <a:moveTo>
                    <a:pt x="1050476" y="166801"/>
                  </a:moveTo>
                  <a:lnTo>
                    <a:pt x="1012466" y="166801"/>
                  </a:lnTo>
                  <a:lnTo>
                    <a:pt x="1012466" y="224600"/>
                  </a:lnTo>
                  <a:lnTo>
                    <a:pt x="1050476" y="224600"/>
                  </a:lnTo>
                  <a:lnTo>
                    <a:pt x="1050476" y="166801"/>
                  </a:lnTo>
                  <a:close/>
                </a:path>
                <a:path w="1134109" h="227964">
                  <a:moveTo>
                    <a:pt x="944301" y="65966"/>
                  </a:moveTo>
                  <a:lnTo>
                    <a:pt x="905349" y="65966"/>
                  </a:lnTo>
                  <a:lnTo>
                    <a:pt x="905349" y="109001"/>
                  </a:lnTo>
                  <a:lnTo>
                    <a:pt x="906302" y="122902"/>
                  </a:lnTo>
                  <a:lnTo>
                    <a:pt x="906409" y="124472"/>
                  </a:lnTo>
                  <a:lnTo>
                    <a:pt x="932050" y="165917"/>
                  </a:lnTo>
                  <a:lnTo>
                    <a:pt x="974457" y="175282"/>
                  </a:lnTo>
                  <a:lnTo>
                    <a:pt x="981368" y="175282"/>
                  </a:lnTo>
                  <a:lnTo>
                    <a:pt x="987964" y="174549"/>
                  </a:lnTo>
                  <a:lnTo>
                    <a:pt x="1000529" y="171617"/>
                  </a:lnTo>
                  <a:lnTo>
                    <a:pt x="1006603" y="169523"/>
                  </a:lnTo>
                  <a:lnTo>
                    <a:pt x="1012466" y="166801"/>
                  </a:lnTo>
                  <a:lnTo>
                    <a:pt x="1050476" y="166801"/>
                  </a:lnTo>
                  <a:lnTo>
                    <a:pt x="1050476" y="143555"/>
                  </a:lnTo>
                  <a:lnTo>
                    <a:pt x="981368" y="143555"/>
                  </a:lnTo>
                  <a:lnTo>
                    <a:pt x="972297" y="143006"/>
                  </a:lnTo>
                  <a:lnTo>
                    <a:pt x="944850" y="114911"/>
                  </a:lnTo>
                  <a:lnTo>
                    <a:pt x="944301" y="105546"/>
                  </a:lnTo>
                  <a:lnTo>
                    <a:pt x="944301" y="65966"/>
                  </a:lnTo>
                  <a:close/>
                </a:path>
                <a:path w="1134109" h="227964">
                  <a:moveTo>
                    <a:pt x="1050476" y="65966"/>
                  </a:moveTo>
                  <a:lnTo>
                    <a:pt x="1011524" y="65966"/>
                  </a:lnTo>
                  <a:lnTo>
                    <a:pt x="1011524" y="135702"/>
                  </a:lnTo>
                  <a:lnTo>
                    <a:pt x="1007126" y="138425"/>
                  </a:lnTo>
                  <a:lnTo>
                    <a:pt x="1002519" y="140414"/>
                  </a:lnTo>
                  <a:lnTo>
                    <a:pt x="992585" y="143006"/>
                  </a:lnTo>
                  <a:lnTo>
                    <a:pt x="992205" y="143006"/>
                  </a:lnTo>
                  <a:lnTo>
                    <a:pt x="987441" y="143555"/>
                  </a:lnTo>
                  <a:lnTo>
                    <a:pt x="1050476" y="143555"/>
                  </a:lnTo>
                  <a:lnTo>
                    <a:pt x="1050476" y="65966"/>
                  </a:lnTo>
                  <a:close/>
                </a:path>
                <a:path w="1134109" h="227964">
                  <a:moveTo>
                    <a:pt x="1133714" y="180936"/>
                  </a:moveTo>
                  <a:lnTo>
                    <a:pt x="1089736" y="180936"/>
                  </a:lnTo>
                  <a:lnTo>
                    <a:pt x="1089736" y="224600"/>
                  </a:lnTo>
                  <a:lnTo>
                    <a:pt x="1133714" y="224600"/>
                  </a:lnTo>
                  <a:lnTo>
                    <a:pt x="1133714" y="180936"/>
                  </a:lnTo>
                  <a:close/>
                </a:path>
              </a:pathLst>
            </a:custGeom>
            <a:solidFill>
              <a:srgbClr val="2C6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086600" y="3600197"/>
            <a:ext cx="2260600" cy="69845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086600" y="4362144"/>
            <a:ext cx="2260600" cy="69845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086600" y="2838250"/>
            <a:ext cx="2260600" cy="69845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537700" y="1314358"/>
            <a:ext cx="2260600" cy="698451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9537700" y="2076304"/>
            <a:ext cx="2260873" cy="698507"/>
            <a:chOff x="15727269" y="3423979"/>
            <a:chExt cx="3728085" cy="1151890"/>
          </a:xfrm>
        </p:grpSpPr>
        <p:sp>
          <p:nvSpPr>
            <p:cNvPr id="48" name="object 48"/>
            <p:cNvSpPr/>
            <p:nvPr/>
          </p:nvSpPr>
          <p:spPr>
            <a:xfrm>
              <a:off x="15727269" y="3423979"/>
              <a:ext cx="3728085" cy="1151890"/>
            </a:xfrm>
            <a:custGeom>
              <a:avLst/>
              <a:gdLst/>
              <a:ahLst/>
              <a:cxnLst/>
              <a:rect l="l" t="t" r="r" b="b"/>
              <a:pathLst>
                <a:path w="3728084" h="1151889">
                  <a:moveTo>
                    <a:pt x="3518217" y="0"/>
                  </a:moveTo>
                  <a:lnTo>
                    <a:pt x="209417" y="0"/>
                  </a:ln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942379"/>
                  </a:lnTo>
                  <a:lnTo>
                    <a:pt x="5530" y="990397"/>
                  </a:lnTo>
                  <a:lnTo>
                    <a:pt x="21285" y="1034476"/>
                  </a:lnTo>
                  <a:lnTo>
                    <a:pt x="46006" y="1073359"/>
                  </a:lnTo>
                  <a:lnTo>
                    <a:pt x="78437" y="1105790"/>
                  </a:lnTo>
                  <a:lnTo>
                    <a:pt x="117321" y="1130511"/>
                  </a:lnTo>
                  <a:lnTo>
                    <a:pt x="161400" y="1146266"/>
                  </a:lnTo>
                  <a:lnTo>
                    <a:pt x="209417" y="1151797"/>
                  </a:lnTo>
                  <a:lnTo>
                    <a:pt x="3518217" y="1151797"/>
                  </a:lnTo>
                  <a:lnTo>
                    <a:pt x="3566235" y="1146266"/>
                  </a:lnTo>
                  <a:lnTo>
                    <a:pt x="3610314" y="1130511"/>
                  </a:lnTo>
                  <a:lnTo>
                    <a:pt x="3649197" y="1105790"/>
                  </a:lnTo>
                  <a:lnTo>
                    <a:pt x="3681628" y="1073359"/>
                  </a:lnTo>
                  <a:lnTo>
                    <a:pt x="3706349" y="1034476"/>
                  </a:lnTo>
                  <a:lnTo>
                    <a:pt x="3722104" y="990397"/>
                  </a:lnTo>
                  <a:lnTo>
                    <a:pt x="3727635" y="942379"/>
                  </a:lnTo>
                  <a:lnTo>
                    <a:pt x="3727635" y="209417"/>
                  </a:lnTo>
                  <a:lnTo>
                    <a:pt x="3722104" y="161400"/>
                  </a:lnTo>
                  <a:lnTo>
                    <a:pt x="3706349" y="117321"/>
                  </a:lnTo>
                  <a:lnTo>
                    <a:pt x="3681628" y="78437"/>
                  </a:lnTo>
                  <a:lnTo>
                    <a:pt x="3649197" y="46006"/>
                  </a:lnTo>
                  <a:lnTo>
                    <a:pt x="3610314" y="21285"/>
                  </a:lnTo>
                  <a:lnTo>
                    <a:pt x="3566235" y="5530"/>
                  </a:lnTo>
                  <a:lnTo>
                    <a:pt x="3518217" y="0"/>
                  </a:lnTo>
                  <a:close/>
                </a:path>
              </a:pathLst>
            </a:custGeom>
            <a:solidFill>
              <a:srgbClr val="4285F4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7021866" y="3885221"/>
              <a:ext cx="1134110" cy="227965"/>
            </a:xfrm>
            <a:custGeom>
              <a:avLst/>
              <a:gdLst/>
              <a:ahLst/>
              <a:cxnLst/>
              <a:rect l="l" t="t" r="r" b="b"/>
              <a:pathLst>
                <a:path w="1134109" h="227964">
                  <a:moveTo>
                    <a:pt x="13193" y="171827"/>
                  </a:moveTo>
                  <a:lnTo>
                    <a:pt x="0" y="202297"/>
                  </a:lnTo>
                  <a:lnTo>
                    <a:pt x="7224" y="207951"/>
                  </a:lnTo>
                  <a:lnTo>
                    <a:pt x="15392" y="212977"/>
                  </a:lnTo>
                  <a:lnTo>
                    <a:pt x="56071" y="226092"/>
                  </a:lnTo>
                  <a:lnTo>
                    <a:pt x="78531" y="227741"/>
                  </a:lnTo>
                  <a:lnTo>
                    <a:pt x="96377" y="226681"/>
                  </a:lnTo>
                  <a:lnTo>
                    <a:pt x="137901" y="210778"/>
                  </a:lnTo>
                  <a:lnTo>
                    <a:pt x="152066" y="193816"/>
                  </a:lnTo>
                  <a:lnTo>
                    <a:pt x="77275" y="193816"/>
                  </a:lnTo>
                  <a:lnTo>
                    <a:pt x="68577" y="193482"/>
                  </a:lnTo>
                  <a:lnTo>
                    <a:pt x="28192" y="181643"/>
                  </a:lnTo>
                  <a:lnTo>
                    <a:pt x="20634" y="177108"/>
                  </a:lnTo>
                  <a:lnTo>
                    <a:pt x="13193" y="171827"/>
                  </a:lnTo>
                  <a:close/>
                </a:path>
                <a:path w="1134109" h="227964">
                  <a:moveTo>
                    <a:pt x="147886" y="33925"/>
                  </a:moveTo>
                  <a:lnTo>
                    <a:pt x="75704" y="33925"/>
                  </a:lnTo>
                  <a:lnTo>
                    <a:pt x="84421" y="34396"/>
                  </a:lnTo>
                  <a:lnTo>
                    <a:pt x="92039" y="35810"/>
                  </a:lnTo>
                  <a:lnTo>
                    <a:pt x="98557" y="38166"/>
                  </a:lnTo>
                  <a:lnTo>
                    <a:pt x="103975" y="41464"/>
                  </a:lnTo>
                  <a:lnTo>
                    <a:pt x="110677" y="46490"/>
                  </a:lnTo>
                  <a:lnTo>
                    <a:pt x="114027" y="53820"/>
                  </a:lnTo>
                  <a:lnTo>
                    <a:pt x="114027" y="63453"/>
                  </a:lnTo>
                  <a:lnTo>
                    <a:pt x="90861" y="94237"/>
                  </a:lnTo>
                  <a:lnTo>
                    <a:pt x="74762" y="96436"/>
                  </a:lnTo>
                  <a:lnTo>
                    <a:pt x="42407" y="96436"/>
                  </a:lnTo>
                  <a:lnTo>
                    <a:pt x="42407" y="128791"/>
                  </a:lnTo>
                  <a:lnTo>
                    <a:pt x="78217" y="128791"/>
                  </a:lnTo>
                  <a:lnTo>
                    <a:pt x="87955" y="129302"/>
                  </a:lnTo>
                  <a:lnTo>
                    <a:pt x="119937" y="153156"/>
                  </a:lnTo>
                  <a:lnTo>
                    <a:pt x="120624" y="160518"/>
                  </a:lnTo>
                  <a:lnTo>
                    <a:pt x="119937" y="168195"/>
                  </a:lnTo>
                  <a:lnTo>
                    <a:pt x="87307" y="193285"/>
                  </a:lnTo>
                  <a:lnTo>
                    <a:pt x="77275" y="193816"/>
                  </a:lnTo>
                  <a:lnTo>
                    <a:pt x="152066" y="193816"/>
                  </a:lnTo>
                  <a:lnTo>
                    <a:pt x="154157" y="190439"/>
                  </a:lnTo>
                  <a:lnTo>
                    <a:pt x="158221" y="177972"/>
                  </a:lnTo>
                  <a:lnTo>
                    <a:pt x="159576" y="163974"/>
                  </a:lnTo>
                  <a:lnTo>
                    <a:pt x="158771" y="153293"/>
                  </a:lnTo>
                  <a:lnTo>
                    <a:pt x="139766" y="120074"/>
                  </a:lnTo>
                  <a:lnTo>
                    <a:pt x="124819" y="111829"/>
                  </a:lnTo>
                  <a:lnTo>
                    <a:pt x="111200" y="111829"/>
                  </a:lnTo>
                  <a:lnTo>
                    <a:pt x="111200" y="108059"/>
                  </a:lnTo>
                  <a:lnTo>
                    <a:pt x="122038" y="108059"/>
                  </a:lnTo>
                  <a:lnTo>
                    <a:pt x="128556" y="104761"/>
                  </a:lnTo>
                  <a:lnTo>
                    <a:pt x="152272" y="68302"/>
                  </a:lnTo>
                  <a:lnTo>
                    <a:pt x="152979" y="58741"/>
                  </a:lnTo>
                  <a:lnTo>
                    <a:pt x="151833" y="46647"/>
                  </a:lnTo>
                  <a:lnTo>
                    <a:pt x="151742" y="45685"/>
                  </a:lnTo>
                  <a:lnTo>
                    <a:pt x="148108" y="34396"/>
                  </a:lnTo>
                  <a:lnTo>
                    <a:pt x="148032" y="34161"/>
                  </a:lnTo>
                  <a:lnTo>
                    <a:pt x="147886" y="33925"/>
                  </a:lnTo>
                  <a:close/>
                </a:path>
                <a:path w="1134109" h="227964">
                  <a:moveTo>
                    <a:pt x="111200" y="108059"/>
                  </a:moveTo>
                  <a:lnTo>
                    <a:pt x="111200" y="111829"/>
                  </a:lnTo>
                  <a:lnTo>
                    <a:pt x="117939" y="109673"/>
                  </a:lnTo>
                  <a:lnTo>
                    <a:pt x="111200" y="108059"/>
                  </a:lnTo>
                  <a:close/>
                </a:path>
                <a:path w="1134109" h="227964">
                  <a:moveTo>
                    <a:pt x="117939" y="109673"/>
                  </a:moveTo>
                  <a:lnTo>
                    <a:pt x="111200" y="111829"/>
                  </a:lnTo>
                  <a:lnTo>
                    <a:pt x="124819" y="111829"/>
                  </a:lnTo>
                  <a:lnTo>
                    <a:pt x="122018" y="110651"/>
                  </a:lnTo>
                  <a:lnTo>
                    <a:pt x="117939" y="109673"/>
                  </a:lnTo>
                  <a:close/>
                </a:path>
                <a:path w="1134109" h="227964">
                  <a:moveTo>
                    <a:pt x="122038" y="108059"/>
                  </a:moveTo>
                  <a:lnTo>
                    <a:pt x="111200" y="108059"/>
                  </a:lnTo>
                  <a:lnTo>
                    <a:pt x="117939" y="109673"/>
                  </a:lnTo>
                  <a:lnTo>
                    <a:pt x="120408" y="108884"/>
                  </a:lnTo>
                  <a:lnTo>
                    <a:pt x="122038" y="108059"/>
                  </a:lnTo>
                  <a:close/>
                </a:path>
                <a:path w="1134109" h="227964">
                  <a:moveTo>
                    <a:pt x="79159" y="0"/>
                  </a:moveTo>
                  <a:lnTo>
                    <a:pt x="37066" y="6910"/>
                  </a:lnTo>
                  <a:lnTo>
                    <a:pt x="3769" y="26386"/>
                  </a:lnTo>
                  <a:lnTo>
                    <a:pt x="16962" y="56542"/>
                  </a:lnTo>
                  <a:lnTo>
                    <a:pt x="30175" y="46647"/>
                  </a:lnTo>
                  <a:lnTo>
                    <a:pt x="44370" y="39579"/>
                  </a:lnTo>
                  <a:lnTo>
                    <a:pt x="59546" y="35339"/>
                  </a:lnTo>
                  <a:lnTo>
                    <a:pt x="75704" y="33925"/>
                  </a:lnTo>
                  <a:lnTo>
                    <a:pt x="147886" y="33925"/>
                  </a:lnTo>
                  <a:lnTo>
                    <a:pt x="141847" y="24168"/>
                  </a:lnTo>
                  <a:lnTo>
                    <a:pt x="133189" y="15706"/>
                  </a:lnTo>
                  <a:lnTo>
                    <a:pt x="122509" y="8834"/>
                  </a:lnTo>
                  <a:lnTo>
                    <a:pt x="109944" y="3926"/>
                  </a:lnTo>
                  <a:lnTo>
                    <a:pt x="95494" y="981"/>
                  </a:lnTo>
                  <a:lnTo>
                    <a:pt x="79159" y="0"/>
                  </a:lnTo>
                  <a:close/>
                </a:path>
                <a:path w="1134109" h="227964">
                  <a:moveTo>
                    <a:pt x="326882" y="181251"/>
                  </a:moveTo>
                  <a:lnTo>
                    <a:pt x="287931" y="181251"/>
                  </a:lnTo>
                  <a:lnTo>
                    <a:pt x="287931" y="224600"/>
                  </a:lnTo>
                  <a:lnTo>
                    <a:pt x="326882" y="224600"/>
                  </a:lnTo>
                  <a:lnTo>
                    <a:pt x="326882" y="181251"/>
                  </a:lnTo>
                  <a:close/>
                </a:path>
                <a:path w="1134109" h="227964">
                  <a:moveTo>
                    <a:pt x="326882" y="3141"/>
                  </a:moveTo>
                  <a:lnTo>
                    <a:pt x="294213" y="3141"/>
                  </a:lnTo>
                  <a:lnTo>
                    <a:pt x="188981" y="152979"/>
                  </a:lnTo>
                  <a:lnTo>
                    <a:pt x="188981" y="181251"/>
                  </a:lnTo>
                  <a:lnTo>
                    <a:pt x="358609" y="181251"/>
                  </a:lnTo>
                  <a:lnTo>
                    <a:pt x="358609" y="159890"/>
                  </a:lnTo>
                  <a:lnTo>
                    <a:pt x="219137" y="159890"/>
                  </a:lnTo>
                  <a:lnTo>
                    <a:pt x="219137" y="150466"/>
                  </a:lnTo>
                  <a:lnTo>
                    <a:pt x="225737" y="150466"/>
                  </a:lnTo>
                  <a:lnTo>
                    <a:pt x="287931" y="61654"/>
                  </a:lnTo>
                  <a:lnTo>
                    <a:pt x="287931" y="50888"/>
                  </a:lnTo>
                  <a:lnTo>
                    <a:pt x="326882" y="50888"/>
                  </a:lnTo>
                  <a:lnTo>
                    <a:pt x="326882" y="3141"/>
                  </a:lnTo>
                  <a:close/>
                </a:path>
                <a:path w="1134109" h="227964">
                  <a:moveTo>
                    <a:pt x="225737" y="150466"/>
                  </a:moveTo>
                  <a:lnTo>
                    <a:pt x="219137" y="150466"/>
                  </a:lnTo>
                  <a:lnTo>
                    <a:pt x="219137" y="159890"/>
                  </a:lnTo>
                  <a:lnTo>
                    <a:pt x="225737" y="150466"/>
                  </a:lnTo>
                  <a:close/>
                </a:path>
                <a:path w="1134109" h="227964">
                  <a:moveTo>
                    <a:pt x="358609" y="150466"/>
                  </a:moveTo>
                  <a:lnTo>
                    <a:pt x="225737" y="150466"/>
                  </a:lnTo>
                  <a:lnTo>
                    <a:pt x="219137" y="159890"/>
                  </a:lnTo>
                  <a:lnTo>
                    <a:pt x="358609" y="159890"/>
                  </a:lnTo>
                  <a:lnTo>
                    <a:pt x="358609" y="150466"/>
                  </a:lnTo>
                  <a:close/>
                </a:path>
                <a:path w="1134109" h="227964">
                  <a:moveTo>
                    <a:pt x="326882" y="50888"/>
                  </a:moveTo>
                  <a:lnTo>
                    <a:pt x="295470" y="50888"/>
                  </a:lnTo>
                  <a:lnTo>
                    <a:pt x="287931" y="61654"/>
                  </a:lnTo>
                  <a:lnTo>
                    <a:pt x="287931" y="150466"/>
                  </a:lnTo>
                  <a:lnTo>
                    <a:pt x="326882" y="150466"/>
                  </a:lnTo>
                  <a:lnTo>
                    <a:pt x="326882" y="50888"/>
                  </a:lnTo>
                  <a:close/>
                </a:path>
                <a:path w="1134109" h="227964">
                  <a:moveTo>
                    <a:pt x="295470" y="50888"/>
                  </a:moveTo>
                  <a:lnTo>
                    <a:pt x="287931" y="50888"/>
                  </a:lnTo>
                  <a:lnTo>
                    <a:pt x="287931" y="61654"/>
                  </a:lnTo>
                  <a:lnTo>
                    <a:pt x="295470" y="50888"/>
                  </a:lnTo>
                  <a:close/>
                </a:path>
                <a:path w="1134109" h="227964">
                  <a:moveTo>
                    <a:pt x="535470" y="62825"/>
                  </a:moveTo>
                  <a:lnTo>
                    <a:pt x="491610" y="78296"/>
                  </a:lnTo>
                  <a:lnTo>
                    <a:pt x="470681" y="110729"/>
                  </a:lnTo>
                  <a:lnTo>
                    <a:pt x="465734" y="145126"/>
                  </a:lnTo>
                  <a:lnTo>
                    <a:pt x="466284" y="157554"/>
                  </a:lnTo>
                  <a:lnTo>
                    <a:pt x="479359" y="198154"/>
                  </a:lnTo>
                  <a:lnTo>
                    <a:pt x="515994" y="225307"/>
                  </a:lnTo>
                  <a:lnTo>
                    <a:pt x="535470" y="227741"/>
                  </a:lnTo>
                  <a:lnTo>
                    <a:pt x="544953" y="227133"/>
                  </a:lnTo>
                  <a:lnTo>
                    <a:pt x="583139" y="206616"/>
                  </a:lnTo>
                  <a:lnTo>
                    <a:pt x="587069" y="200504"/>
                  </a:lnTo>
                  <a:lnTo>
                    <a:pt x="587041" y="197585"/>
                  </a:lnTo>
                  <a:lnTo>
                    <a:pt x="546464" y="197585"/>
                  </a:lnTo>
                  <a:lnTo>
                    <a:pt x="537512" y="196780"/>
                  </a:lnTo>
                  <a:lnTo>
                    <a:pt x="508062" y="168214"/>
                  </a:lnTo>
                  <a:lnTo>
                    <a:pt x="505314" y="145126"/>
                  </a:lnTo>
                  <a:lnTo>
                    <a:pt x="506021" y="132777"/>
                  </a:lnTo>
                  <a:lnTo>
                    <a:pt x="529737" y="96201"/>
                  </a:lnTo>
                  <a:lnTo>
                    <a:pt x="546464" y="92981"/>
                  </a:lnTo>
                  <a:lnTo>
                    <a:pt x="588267" y="92981"/>
                  </a:lnTo>
                  <a:lnTo>
                    <a:pt x="588321" y="92457"/>
                  </a:lnTo>
                  <a:lnTo>
                    <a:pt x="554318" y="65338"/>
                  </a:lnTo>
                  <a:lnTo>
                    <a:pt x="545208" y="63453"/>
                  </a:lnTo>
                  <a:lnTo>
                    <a:pt x="535470" y="62825"/>
                  </a:lnTo>
                  <a:close/>
                </a:path>
                <a:path w="1134109" h="227964">
                  <a:moveTo>
                    <a:pt x="626253" y="191931"/>
                  </a:moveTo>
                  <a:lnTo>
                    <a:pt x="590756" y="191931"/>
                  </a:lnTo>
                  <a:lnTo>
                    <a:pt x="587595" y="199686"/>
                  </a:lnTo>
                  <a:lnTo>
                    <a:pt x="587069" y="200504"/>
                  </a:lnTo>
                  <a:lnTo>
                    <a:pt x="587184" y="212447"/>
                  </a:lnTo>
                  <a:lnTo>
                    <a:pt x="587301" y="224600"/>
                  </a:lnTo>
                  <a:lnTo>
                    <a:pt x="626253" y="224600"/>
                  </a:lnTo>
                  <a:lnTo>
                    <a:pt x="626253" y="191931"/>
                  </a:lnTo>
                  <a:close/>
                </a:path>
                <a:path w="1134109" h="227964">
                  <a:moveTo>
                    <a:pt x="590756" y="191931"/>
                  </a:moveTo>
                  <a:lnTo>
                    <a:pt x="586987" y="191931"/>
                  </a:lnTo>
                  <a:lnTo>
                    <a:pt x="587069" y="200504"/>
                  </a:lnTo>
                  <a:lnTo>
                    <a:pt x="587595" y="199686"/>
                  </a:lnTo>
                  <a:lnTo>
                    <a:pt x="590756" y="191931"/>
                  </a:lnTo>
                  <a:close/>
                </a:path>
                <a:path w="1134109" h="227964">
                  <a:moveTo>
                    <a:pt x="588267" y="92981"/>
                  </a:moveTo>
                  <a:lnTo>
                    <a:pt x="546464" y="92981"/>
                  </a:lnTo>
                  <a:lnTo>
                    <a:pt x="555280" y="93786"/>
                  </a:lnTo>
                  <a:lnTo>
                    <a:pt x="563192" y="96201"/>
                  </a:lnTo>
                  <a:lnTo>
                    <a:pt x="586908" y="132777"/>
                  </a:lnTo>
                  <a:lnTo>
                    <a:pt x="587615" y="145126"/>
                  </a:lnTo>
                  <a:lnTo>
                    <a:pt x="586897" y="157554"/>
                  </a:lnTo>
                  <a:lnTo>
                    <a:pt x="563192" y="194365"/>
                  </a:lnTo>
                  <a:lnTo>
                    <a:pt x="546464" y="197585"/>
                  </a:lnTo>
                  <a:lnTo>
                    <a:pt x="587041" y="197585"/>
                  </a:lnTo>
                  <a:lnTo>
                    <a:pt x="586987" y="191931"/>
                  </a:lnTo>
                  <a:lnTo>
                    <a:pt x="626253" y="191931"/>
                  </a:lnTo>
                  <a:lnTo>
                    <a:pt x="626253" y="99264"/>
                  </a:lnTo>
                  <a:lnTo>
                    <a:pt x="587615" y="99264"/>
                  </a:lnTo>
                  <a:lnTo>
                    <a:pt x="588183" y="93786"/>
                  </a:lnTo>
                  <a:lnTo>
                    <a:pt x="588267" y="92981"/>
                  </a:lnTo>
                  <a:close/>
                </a:path>
                <a:path w="1134109" h="227964">
                  <a:moveTo>
                    <a:pt x="588345" y="92457"/>
                  </a:moveTo>
                  <a:lnTo>
                    <a:pt x="588267" y="92981"/>
                  </a:lnTo>
                  <a:lnTo>
                    <a:pt x="587637" y="99054"/>
                  </a:lnTo>
                  <a:lnTo>
                    <a:pt x="587615" y="99264"/>
                  </a:lnTo>
                  <a:lnTo>
                    <a:pt x="591070" y="99264"/>
                  </a:lnTo>
                  <a:lnTo>
                    <a:pt x="588345" y="92457"/>
                  </a:lnTo>
                  <a:close/>
                </a:path>
                <a:path w="1134109" h="227964">
                  <a:moveTo>
                    <a:pt x="628765" y="65966"/>
                  </a:moveTo>
                  <a:lnTo>
                    <a:pt x="591070" y="65966"/>
                  </a:lnTo>
                  <a:lnTo>
                    <a:pt x="588434" y="91371"/>
                  </a:lnTo>
                  <a:lnTo>
                    <a:pt x="588345" y="92457"/>
                  </a:lnTo>
                  <a:lnTo>
                    <a:pt x="590987" y="99054"/>
                  </a:lnTo>
                  <a:lnTo>
                    <a:pt x="591070" y="99264"/>
                  </a:lnTo>
                  <a:lnTo>
                    <a:pt x="626253" y="99264"/>
                  </a:lnTo>
                  <a:lnTo>
                    <a:pt x="626343" y="96201"/>
                  </a:lnTo>
                  <a:lnTo>
                    <a:pt x="626462" y="92457"/>
                  </a:lnTo>
                  <a:lnTo>
                    <a:pt x="626881" y="85756"/>
                  </a:lnTo>
                  <a:lnTo>
                    <a:pt x="628765" y="65966"/>
                  </a:lnTo>
                  <a:close/>
                </a:path>
                <a:path w="1134109" h="227964">
                  <a:moveTo>
                    <a:pt x="711001" y="65966"/>
                  </a:moveTo>
                  <a:lnTo>
                    <a:pt x="672049" y="65966"/>
                  </a:lnTo>
                  <a:lnTo>
                    <a:pt x="672049" y="224600"/>
                  </a:lnTo>
                  <a:lnTo>
                    <a:pt x="711001" y="224600"/>
                  </a:lnTo>
                  <a:lnTo>
                    <a:pt x="711001" y="158319"/>
                  </a:lnTo>
                  <a:lnTo>
                    <a:pt x="793092" y="158319"/>
                  </a:lnTo>
                  <a:lnTo>
                    <a:pt x="789009" y="152665"/>
                  </a:lnTo>
                  <a:lnTo>
                    <a:pt x="784820" y="148267"/>
                  </a:lnTo>
                  <a:lnTo>
                    <a:pt x="782107" y="145126"/>
                  </a:lnTo>
                  <a:lnTo>
                    <a:pt x="765030" y="145126"/>
                  </a:lnTo>
                  <a:lnTo>
                    <a:pt x="756549" y="132875"/>
                  </a:lnTo>
                  <a:lnTo>
                    <a:pt x="774073" y="132875"/>
                  </a:lnTo>
                  <a:lnTo>
                    <a:pt x="777550" y="128163"/>
                  </a:lnTo>
                  <a:lnTo>
                    <a:pt x="711001" y="128163"/>
                  </a:lnTo>
                  <a:lnTo>
                    <a:pt x="711001" y="65966"/>
                  </a:lnTo>
                  <a:close/>
                </a:path>
                <a:path w="1134109" h="227964">
                  <a:moveTo>
                    <a:pt x="793092" y="158319"/>
                  </a:moveTo>
                  <a:lnTo>
                    <a:pt x="736864" y="158319"/>
                  </a:lnTo>
                  <a:lnTo>
                    <a:pt x="740947" y="158843"/>
                  </a:lnTo>
                  <a:lnTo>
                    <a:pt x="747648" y="160937"/>
                  </a:lnTo>
                  <a:lnTo>
                    <a:pt x="750685" y="162822"/>
                  </a:lnTo>
                  <a:lnTo>
                    <a:pt x="756130" y="168267"/>
                  </a:lnTo>
                  <a:lnTo>
                    <a:pt x="758852" y="172036"/>
                  </a:lnTo>
                  <a:lnTo>
                    <a:pt x="788590" y="224600"/>
                  </a:lnTo>
                  <a:lnTo>
                    <a:pt x="830369" y="224600"/>
                  </a:lnTo>
                  <a:lnTo>
                    <a:pt x="797071" y="165230"/>
                  </a:lnTo>
                  <a:lnTo>
                    <a:pt x="793092" y="158319"/>
                  </a:lnTo>
                  <a:close/>
                </a:path>
                <a:path w="1134109" h="227964">
                  <a:moveTo>
                    <a:pt x="756549" y="132875"/>
                  </a:moveTo>
                  <a:lnTo>
                    <a:pt x="765030" y="145126"/>
                  </a:lnTo>
                  <a:lnTo>
                    <a:pt x="770994" y="137046"/>
                  </a:lnTo>
                  <a:lnTo>
                    <a:pt x="767543" y="135074"/>
                  </a:lnTo>
                  <a:lnTo>
                    <a:pt x="762413" y="133503"/>
                  </a:lnTo>
                  <a:lnTo>
                    <a:pt x="756549" y="132875"/>
                  </a:lnTo>
                  <a:close/>
                </a:path>
                <a:path w="1134109" h="227964">
                  <a:moveTo>
                    <a:pt x="770994" y="137046"/>
                  </a:moveTo>
                  <a:lnTo>
                    <a:pt x="765030" y="145126"/>
                  </a:lnTo>
                  <a:lnTo>
                    <a:pt x="782107" y="145126"/>
                  </a:lnTo>
                  <a:lnTo>
                    <a:pt x="780841" y="143660"/>
                  </a:lnTo>
                  <a:lnTo>
                    <a:pt x="776548" y="140100"/>
                  </a:lnTo>
                  <a:lnTo>
                    <a:pt x="771941" y="137587"/>
                  </a:lnTo>
                  <a:lnTo>
                    <a:pt x="770994" y="137046"/>
                  </a:lnTo>
                  <a:close/>
                </a:path>
                <a:path w="1134109" h="227964">
                  <a:moveTo>
                    <a:pt x="774073" y="132875"/>
                  </a:moveTo>
                  <a:lnTo>
                    <a:pt x="756549" y="132875"/>
                  </a:lnTo>
                  <a:lnTo>
                    <a:pt x="762413" y="133503"/>
                  </a:lnTo>
                  <a:lnTo>
                    <a:pt x="767543" y="135074"/>
                  </a:lnTo>
                  <a:lnTo>
                    <a:pt x="770994" y="137046"/>
                  </a:lnTo>
                  <a:lnTo>
                    <a:pt x="774073" y="132875"/>
                  </a:lnTo>
                  <a:close/>
                </a:path>
                <a:path w="1134109" h="227964">
                  <a:moveTo>
                    <a:pt x="823458" y="65966"/>
                  </a:moveTo>
                  <a:lnTo>
                    <a:pt x="781365" y="65966"/>
                  </a:lnTo>
                  <a:lnTo>
                    <a:pt x="734874" y="128163"/>
                  </a:lnTo>
                  <a:lnTo>
                    <a:pt x="777550" y="128163"/>
                  </a:lnTo>
                  <a:lnTo>
                    <a:pt x="823458" y="65966"/>
                  </a:lnTo>
                  <a:close/>
                </a:path>
                <a:path w="1134109" h="227964">
                  <a:moveTo>
                    <a:pt x="889837" y="180936"/>
                  </a:moveTo>
                  <a:lnTo>
                    <a:pt x="845859" y="180936"/>
                  </a:lnTo>
                  <a:lnTo>
                    <a:pt x="845859" y="224600"/>
                  </a:lnTo>
                  <a:lnTo>
                    <a:pt x="889837" y="224600"/>
                  </a:lnTo>
                  <a:lnTo>
                    <a:pt x="889837" y="180936"/>
                  </a:lnTo>
                  <a:close/>
                </a:path>
                <a:path w="1134109" h="227964">
                  <a:moveTo>
                    <a:pt x="1050476" y="166801"/>
                  </a:moveTo>
                  <a:lnTo>
                    <a:pt x="1012466" y="166801"/>
                  </a:lnTo>
                  <a:lnTo>
                    <a:pt x="1012466" y="224600"/>
                  </a:lnTo>
                  <a:lnTo>
                    <a:pt x="1050476" y="224600"/>
                  </a:lnTo>
                  <a:lnTo>
                    <a:pt x="1050476" y="166801"/>
                  </a:lnTo>
                  <a:close/>
                </a:path>
                <a:path w="1134109" h="227964">
                  <a:moveTo>
                    <a:pt x="944301" y="65966"/>
                  </a:moveTo>
                  <a:lnTo>
                    <a:pt x="905349" y="65966"/>
                  </a:lnTo>
                  <a:lnTo>
                    <a:pt x="905349" y="109001"/>
                  </a:lnTo>
                  <a:lnTo>
                    <a:pt x="906302" y="122902"/>
                  </a:lnTo>
                  <a:lnTo>
                    <a:pt x="906409" y="124472"/>
                  </a:lnTo>
                  <a:lnTo>
                    <a:pt x="932050" y="165917"/>
                  </a:lnTo>
                  <a:lnTo>
                    <a:pt x="974457" y="175282"/>
                  </a:lnTo>
                  <a:lnTo>
                    <a:pt x="981368" y="175282"/>
                  </a:lnTo>
                  <a:lnTo>
                    <a:pt x="987964" y="174549"/>
                  </a:lnTo>
                  <a:lnTo>
                    <a:pt x="1000529" y="171617"/>
                  </a:lnTo>
                  <a:lnTo>
                    <a:pt x="1006603" y="169523"/>
                  </a:lnTo>
                  <a:lnTo>
                    <a:pt x="1012466" y="166801"/>
                  </a:lnTo>
                  <a:lnTo>
                    <a:pt x="1050476" y="166801"/>
                  </a:lnTo>
                  <a:lnTo>
                    <a:pt x="1050476" y="143555"/>
                  </a:lnTo>
                  <a:lnTo>
                    <a:pt x="981368" y="143555"/>
                  </a:lnTo>
                  <a:lnTo>
                    <a:pt x="972297" y="143006"/>
                  </a:lnTo>
                  <a:lnTo>
                    <a:pt x="944850" y="114911"/>
                  </a:lnTo>
                  <a:lnTo>
                    <a:pt x="944301" y="105546"/>
                  </a:lnTo>
                  <a:lnTo>
                    <a:pt x="944301" y="65966"/>
                  </a:lnTo>
                  <a:close/>
                </a:path>
                <a:path w="1134109" h="227964">
                  <a:moveTo>
                    <a:pt x="1050476" y="65966"/>
                  </a:moveTo>
                  <a:lnTo>
                    <a:pt x="1011524" y="65966"/>
                  </a:lnTo>
                  <a:lnTo>
                    <a:pt x="1011524" y="135702"/>
                  </a:lnTo>
                  <a:lnTo>
                    <a:pt x="1007126" y="138425"/>
                  </a:lnTo>
                  <a:lnTo>
                    <a:pt x="1002519" y="140414"/>
                  </a:lnTo>
                  <a:lnTo>
                    <a:pt x="992585" y="143006"/>
                  </a:lnTo>
                  <a:lnTo>
                    <a:pt x="992205" y="143006"/>
                  </a:lnTo>
                  <a:lnTo>
                    <a:pt x="987441" y="143555"/>
                  </a:lnTo>
                  <a:lnTo>
                    <a:pt x="1050476" y="143555"/>
                  </a:lnTo>
                  <a:lnTo>
                    <a:pt x="1050476" y="65966"/>
                  </a:lnTo>
                  <a:close/>
                </a:path>
                <a:path w="1134109" h="227964">
                  <a:moveTo>
                    <a:pt x="1133714" y="180936"/>
                  </a:moveTo>
                  <a:lnTo>
                    <a:pt x="1089736" y="180936"/>
                  </a:lnTo>
                  <a:lnTo>
                    <a:pt x="1089736" y="224600"/>
                  </a:lnTo>
                  <a:lnTo>
                    <a:pt x="1133714" y="224600"/>
                  </a:lnTo>
                  <a:lnTo>
                    <a:pt x="1133714" y="180936"/>
                  </a:lnTo>
                  <a:close/>
                </a:path>
              </a:pathLst>
            </a:custGeom>
            <a:solidFill>
              <a:srgbClr val="2C61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537700" y="3600197"/>
            <a:ext cx="2260600" cy="69845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537700" y="4362144"/>
            <a:ext cx="2260600" cy="69845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621266" y="5205978"/>
            <a:ext cx="2260600" cy="698451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537700" y="2838250"/>
            <a:ext cx="2260600" cy="698451"/>
          </a:xfrm>
          <a:prstGeom prst="rect">
            <a:avLst/>
          </a:prstGeom>
        </p:spPr>
      </p:pic>
      <p:sp>
        <p:nvSpPr>
          <p:cNvPr id="55" name="object 55"/>
          <p:cNvSpPr/>
          <p:nvPr/>
        </p:nvSpPr>
        <p:spPr>
          <a:xfrm>
            <a:off x="9537700" y="869889"/>
            <a:ext cx="2260873" cy="381214"/>
          </a:xfrm>
          <a:custGeom>
            <a:avLst/>
            <a:gdLst/>
            <a:ahLst/>
            <a:cxnLst/>
            <a:rect l="l" t="t" r="r" b="b"/>
            <a:pathLst>
              <a:path w="3728084" h="628650">
                <a:moveTo>
                  <a:pt x="209417" y="0"/>
                </a:moveTo>
                <a:lnTo>
                  <a:pt x="161400" y="5530"/>
                </a:lnTo>
                <a:lnTo>
                  <a:pt x="117321" y="21285"/>
                </a:lnTo>
                <a:lnTo>
                  <a:pt x="78437" y="46006"/>
                </a:lnTo>
                <a:lnTo>
                  <a:pt x="46006" y="78437"/>
                </a:lnTo>
                <a:lnTo>
                  <a:pt x="21285" y="117321"/>
                </a:lnTo>
                <a:lnTo>
                  <a:pt x="5530" y="161400"/>
                </a:lnTo>
                <a:lnTo>
                  <a:pt x="0" y="209417"/>
                </a:lnTo>
                <a:lnTo>
                  <a:pt x="0" y="418835"/>
                </a:lnTo>
                <a:lnTo>
                  <a:pt x="5530" y="466853"/>
                </a:lnTo>
                <a:lnTo>
                  <a:pt x="21285" y="510932"/>
                </a:lnTo>
                <a:lnTo>
                  <a:pt x="46007" y="549815"/>
                </a:lnTo>
                <a:lnTo>
                  <a:pt x="78438" y="582246"/>
                </a:lnTo>
                <a:lnTo>
                  <a:pt x="117321" y="606967"/>
                </a:lnTo>
                <a:lnTo>
                  <a:pt x="161400" y="622722"/>
                </a:lnTo>
                <a:lnTo>
                  <a:pt x="209417" y="628253"/>
                </a:lnTo>
                <a:lnTo>
                  <a:pt x="209417" y="586369"/>
                </a:lnTo>
                <a:lnTo>
                  <a:pt x="164880" y="580385"/>
                </a:lnTo>
                <a:lnTo>
                  <a:pt x="124860" y="563496"/>
                </a:lnTo>
                <a:lnTo>
                  <a:pt x="90953" y="537299"/>
                </a:lnTo>
                <a:lnTo>
                  <a:pt x="64756" y="503393"/>
                </a:lnTo>
                <a:lnTo>
                  <a:pt x="47868" y="463372"/>
                </a:lnTo>
                <a:lnTo>
                  <a:pt x="41883" y="418835"/>
                </a:lnTo>
                <a:lnTo>
                  <a:pt x="41883" y="209417"/>
                </a:lnTo>
                <a:lnTo>
                  <a:pt x="47868" y="164880"/>
                </a:lnTo>
                <a:lnTo>
                  <a:pt x="64756" y="124859"/>
                </a:lnTo>
                <a:lnTo>
                  <a:pt x="90953" y="90953"/>
                </a:lnTo>
                <a:lnTo>
                  <a:pt x="124860" y="64756"/>
                </a:lnTo>
                <a:lnTo>
                  <a:pt x="164880" y="47867"/>
                </a:lnTo>
                <a:lnTo>
                  <a:pt x="209417" y="41883"/>
                </a:lnTo>
                <a:lnTo>
                  <a:pt x="209417" y="0"/>
                </a:lnTo>
                <a:close/>
              </a:path>
              <a:path w="3728084" h="628650">
                <a:moveTo>
                  <a:pt x="3518217" y="586369"/>
                </a:moveTo>
                <a:lnTo>
                  <a:pt x="209417" y="586369"/>
                </a:lnTo>
                <a:lnTo>
                  <a:pt x="209417" y="628253"/>
                </a:lnTo>
                <a:lnTo>
                  <a:pt x="3518217" y="628253"/>
                </a:lnTo>
                <a:lnTo>
                  <a:pt x="3518217" y="586369"/>
                </a:lnTo>
                <a:close/>
              </a:path>
              <a:path w="3728084" h="628650">
                <a:moveTo>
                  <a:pt x="3518217" y="0"/>
                </a:moveTo>
                <a:lnTo>
                  <a:pt x="3518217" y="41883"/>
                </a:lnTo>
                <a:lnTo>
                  <a:pt x="3562754" y="47867"/>
                </a:lnTo>
                <a:lnTo>
                  <a:pt x="3602775" y="64756"/>
                </a:lnTo>
                <a:lnTo>
                  <a:pt x="3636682" y="90953"/>
                </a:lnTo>
                <a:lnTo>
                  <a:pt x="3662878" y="124859"/>
                </a:lnTo>
                <a:lnTo>
                  <a:pt x="3679767" y="164880"/>
                </a:lnTo>
                <a:lnTo>
                  <a:pt x="3685751" y="209417"/>
                </a:lnTo>
                <a:lnTo>
                  <a:pt x="3685751" y="418835"/>
                </a:lnTo>
                <a:lnTo>
                  <a:pt x="3679767" y="463372"/>
                </a:lnTo>
                <a:lnTo>
                  <a:pt x="3662878" y="503393"/>
                </a:lnTo>
                <a:lnTo>
                  <a:pt x="3636682" y="537299"/>
                </a:lnTo>
                <a:lnTo>
                  <a:pt x="3602775" y="563496"/>
                </a:lnTo>
                <a:lnTo>
                  <a:pt x="3562754" y="580385"/>
                </a:lnTo>
                <a:lnTo>
                  <a:pt x="3518217" y="586369"/>
                </a:lnTo>
                <a:lnTo>
                  <a:pt x="3518217" y="628253"/>
                </a:lnTo>
                <a:lnTo>
                  <a:pt x="3566234" y="622722"/>
                </a:lnTo>
                <a:lnTo>
                  <a:pt x="3610313" y="606967"/>
                </a:lnTo>
                <a:lnTo>
                  <a:pt x="3649197" y="582246"/>
                </a:lnTo>
                <a:lnTo>
                  <a:pt x="3681628" y="549815"/>
                </a:lnTo>
                <a:lnTo>
                  <a:pt x="3706349" y="510932"/>
                </a:lnTo>
                <a:lnTo>
                  <a:pt x="3722104" y="466853"/>
                </a:lnTo>
                <a:lnTo>
                  <a:pt x="3727635" y="418835"/>
                </a:lnTo>
                <a:lnTo>
                  <a:pt x="3727635" y="209417"/>
                </a:lnTo>
                <a:lnTo>
                  <a:pt x="3722104" y="161400"/>
                </a:lnTo>
                <a:lnTo>
                  <a:pt x="3706349" y="117321"/>
                </a:lnTo>
                <a:lnTo>
                  <a:pt x="3681628" y="78437"/>
                </a:lnTo>
                <a:lnTo>
                  <a:pt x="3649197" y="46006"/>
                </a:lnTo>
                <a:lnTo>
                  <a:pt x="3610313" y="21285"/>
                </a:lnTo>
                <a:lnTo>
                  <a:pt x="3566234" y="5530"/>
                </a:lnTo>
                <a:lnTo>
                  <a:pt x="3518217" y="0"/>
                </a:lnTo>
                <a:close/>
              </a:path>
              <a:path w="3728084" h="628650">
                <a:moveTo>
                  <a:pt x="3518217" y="0"/>
                </a:moveTo>
                <a:lnTo>
                  <a:pt x="209417" y="0"/>
                </a:lnTo>
                <a:lnTo>
                  <a:pt x="209417" y="41883"/>
                </a:lnTo>
                <a:lnTo>
                  <a:pt x="3518217" y="41883"/>
                </a:lnTo>
                <a:lnTo>
                  <a:pt x="3518217" y="0"/>
                </a:lnTo>
                <a:close/>
              </a:path>
            </a:pathLst>
          </a:custGeom>
          <a:solidFill>
            <a:srgbClr val="2DBE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368300" y="225134"/>
            <a:ext cx="11172825" cy="3877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Mulish" pitchFamily="2" charset="-52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000" cap="all" spc="120" dirty="0">
                <a:latin typeface="Montserrat" panose="00000500000000000000" pitchFamily="2" charset="-52"/>
                <a:ea typeface="+mn-ea"/>
                <a:cs typeface="Arial" charset="0"/>
              </a:rPr>
              <a:t>УРОВНИ И НАПРАВЛЕНИЯ ЕМП«БИЛЕТ В БУДУЩЕЕ</a:t>
            </a:r>
            <a:r>
              <a:rPr lang="ru-RU" sz="2000" cap="all" spc="120" dirty="0" smtClean="0">
                <a:latin typeface="Montserrat" panose="00000500000000000000" pitchFamily="2" charset="-52"/>
                <a:ea typeface="+mn-ea"/>
                <a:cs typeface="Arial" charset="0"/>
              </a:rPr>
              <a:t>»</a:t>
            </a:r>
            <a:endParaRPr lang="ru-RU" sz="2000" cap="all" spc="120" dirty="0">
              <a:latin typeface="Montserrat" panose="00000500000000000000" pitchFamily="2" charset="-52"/>
              <a:ea typeface="+mn-ea"/>
              <a:cs typeface="Arial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35774" y="5253186"/>
            <a:ext cx="2260599" cy="7518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Не реализуется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в Московской области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086601" y="5205978"/>
            <a:ext cx="2260599" cy="15087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Основной уровень –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280 школ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Продвинутый уровень – 540 школ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Распоряжение МОМО от 01.08.2025 №Р-680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9537700" y="5932287"/>
            <a:ext cx="2540569" cy="7518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2378 </a:t>
            </a:r>
            <a:r>
              <a:rPr lang="ru-RU" sz="1600" dirty="0" err="1" smtClean="0">
                <a:solidFill>
                  <a:schemeClr val="tx1"/>
                </a:solidFill>
              </a:rPr>
              <a:t>предпрофессио-нальных</a:t>
            </a:r>
            <a:r>
              <a:rPr lang="ru-RU" sz="1600" dirty="0" smtClean="0">
                <a:solidFill>
                  <a:schemeClr val="tx1"/>
                </a:solidFill>
              </a:rPr>
              <a:t> классов/ групп в 2025-2026 </a:t>
            </a:r>
            <a:r>
              <a:rPr lang="ru-RU" sz="1600" dirty="0" err="1" smtClean="0">
                <a:solidFill>
                  <a:schemeClr val="tx1"/>
                </a:solidFill>
              </a:rPr>
              <a:t>уч.году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0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3286" y="525673"/>
            <a:ext cx="8584292" cy="1891862"/>
          </a:xfrm>
          <a:prstGeom prst="roundRect">
            <a:avLst/>
          </a:prstGeom>
          <a:solidFill>
            <a:srgbClr val="73F9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ru-RU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Целевой показатель ФП «</a:t>
            </a:r>
            <a:r>
              <a:rPr lang="ru-RU" b="1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Профессионалитет</a:t>
            </a:r>
            <a:r>
              <a:rPr lang="ru-RU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»:</a:t>
            </a:r>
          </a:p>
          <a:p>
            <a:pPr>
              <a:spcAft>
                <a:spcPts val="500"/>
              </a:spcAft>
            </a:pPr>
            <a:r>
              <a:rPr lang="ru-RU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Доля обучающихся, охваченных комплексом </a:t>
            </a:r>
            <a:r>
              <a:rPr lang="ru-RU" b="1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профориентационных</a:t>
            </a:r>
            <a:r>
              <a:rPr lang="ru-RU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мероприятий в рамках </a:t>
            </a:r>
          </a:p>
          <a:p>
            <a:pPr>
              <a:spcAft>
                <a:spcPts val="500"/>
              </a:spcAft>
            </a:pPr>
            <a:r>
              <a:rPr lang="ru-RU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Единой модели профориентации, </a:t>
            </a:r>
            <a:endParaRPr lang="en-US" b="1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>
              <a:spcAft>
                <a:spcPts val="500"/>
              </a:spcAft>
            </a:pPr>
            <a:r>
              <a:rPr lang="ru-RU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от общего количества обучающихся 6-11 классов</a:t>
            </a:r>
            <a:r>
              <a:rPr lang="ru-RU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</a:t>
            </a:r>
          </a:p>
          <a:p>
            <a:pPr>
              <a:spcAft>
                <a:spcPts val="500"/>
              </a:spcAft>
            </a:pPr>
            <a:endParaRPr lang="ru-RU" sz="16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3004" y="3947532"/>
            <a:ext cx="3727269" cy="1360448"/>
          </a:xfrm>
          <a:prstGeom prst="roundRect">
            <a:avLst/>
          </a:prstGeom>
          <a:solidFill>
            <a:srgbClr val="F0D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ru-RU" sz="14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Методика расчета Показателя утверждена Приказом </a:t>
            </a:r>
            <a:r>
              <a:rPr lang="ru-RU" sz="1400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Минпросвещения</a:t>
            </a:r>
            <a:r>
              <a:rPr lang="ru-RU" sz="14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России </a:t>
            </a:r>
          </a:p>
          <a:p>
            <a:pPr>
              <a:spcAft>
                <a:spcPts val="500"/>
              </a:spcAft>
            </a:pPr>
            <a:r>
              <a:rPr lang="ru-RU" sz="14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от 13.12. 2024 № 879.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7360" y="5538652"/>
            <a:ext cx="3727269" cy="1027611"/>
          </a:xfrm>
          <a:prstGeom prst="roundRect">
            <a:avLst/>
          </a:prstGeom>
          <a:solidFill>
            <a:srgbClr val="F0D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ru-RU" sz="14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Федеральный оператор – ФГП.</a:t>
            </a:r>
          </a:p>
          <a:p>
            <a:pPr>
              <a:spcAft>
                <a:spcPts val="500"/>
              </a:spcAft>
            </a:pPr>
            <a:r>
              <a:rPr lang="ru-RU" sz="14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Региональный оператор – КУРО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97491" y="2829224"/>
            <a:ext cx="4702670" cy="3657600"/>
          </a:xfrm>
          <a:prstGeom prst="roundRect">
            <a:avLst/>
          </a:prstGeom>
          <a:solidFill>
            <a:srgbClr val="8ECC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/>
            <a:r>
              <a:rPr lang="ru-RU" sz="1200" dirty="0" err="1" smtClean="0">
                <a:solidFill>
                  <a:schemeClr val="tx1"/>
                </a:solidFill>
              </a:rPr>
              <a:t>S</a:t>
            </a:r>
            <a:r>
              <a:rPr lang="ru-RU" sz="1200" baseline="-25000" dirty="0" err="1" smtClean="0">
                <a:solidFill>
                  <a:schemeClr val="tx1"/>
                </a:solidFill>
              </a:rPr>
              <a:t>о</a:t>
            </a:r>
            <a:r>
              <a:rPr lang="ru-RU" sz="1200" dirty="0" smtClean="0">
                <a:solidFill>
                  <a:schemeClr val="tx1"/>
                </a:solidFill>
              </a:rPr>
              <a:t> –     </a:t>
            </a:r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численность обучающихся 6-11 классов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образовательных организаций,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реализующих образовательные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программы ООО и СОО, охваченных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комплексом </a:t>
            </a:r>
            <a:r>
              <a:rPr lang="ru-RU" sz="1200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профориентационных</a:t>
            </a:r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мероприятий в рамках ЕМП, (тыс. чел.)</a:t>
            </a:r>
          </a:p>
          <a:p>
            <a:pPr marL="36000"/>
            <a:endParaRPr lang="ru-RU" sz="1200" dirty="0" smtClean="0">
              <a:solidFill>
                <a:schemeClr val="tx1"/>
              </a:solidFill>
            </a:endParaRPr>
          </a:p>
          <a:p>
            <a:pPr marL="36000"/>
            <a:r>
              <a:rPr lang="ru-RU" sz="1200" dirty="0" err="1" smtClean="0">
                <a:solidFill>
                  <a:schemeClr val="tx1"/>
                </a:solidFill>
              </a:rPr>
              <a:t>S</a:t>
            </a:r>
            <a:r>
              <a:rPr lang="ru-RU" sz="1200" baseline="-25000" dirty="0" err="1" smtClean="0">
                <a:solidFill>
                  <a:schemeClr val="tx1"/>
                </a:solidFill>
              </a:rPr>
              <a:t>общ</a:t>
            </a:r>
            <a:r>
              <a:rPr lang="ru-RU" sz="1200" dirty="0" smtClean="0">
                <a:solidFill>
                  <a:schemeClr val="tx1"/>
                </a:solidFill>
              </a:rPr>
              <a:t> –   </a:t>
            </a:r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общая численность обучающихся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 6-11 классов образовательных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 организаций, реализующих 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 образовательные программы ООО </a:t>
            </a:r>
          </a:p>
          <a:p>
            <a:pPr marL="36000"/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   и СОО, (тыс. чел)</a:t>
            </a:r>
          </a:p>
          <a:p>
            <a:pPr marL="36000"/>
            <a:endParaRPr lang="ru-RU" sz="12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r>
              <a:rPr lang="pt-BR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n – </a:t>
            </a:r>
            <a:r>
              <a:rPr lang="ru-RU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     </a:t>
            </a:r>
            <a:r>
              <a:rPr lang="pt-BR" sz="12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отчетный месяц (n1, n2, n3... nj).</a:t>
            </a:r>
            <a:endParaRPr lang="ru-RU" sz="12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098" y="2714308"/>
            <a:ext cx="3791415" cy="103279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9130353" y="525673"/>
            <a:ext cx="2939728" cy="5988339"/>
          </a:xfrm>
          <a:prstGeom prst="roundRect">
            <a:avLst/>
          </a:prstGeom>
          <a:solidFill>
            <a:srgbClr val="8ECC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/>
            <a:r>
              <a:rPr lang="ru-RU" sz="1100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Комплекс </a:t>
            </a:r>
            <a:r>
              <a:rPr lang="ru-RU" sz="1100" b="1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профориентационных</a:t>
            </a:r>
            <a:r>
              <a:rPr lang="ru-RU" sz="1100" b="1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мероприятий:</a:t>
            </a:r>
          </a:p>
          <a:p>
            <a:pPr marL="36000"/>
            <a:endParaRPr lang="ru-RU" sz="1100" b="1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endParaRPr lang="ru-RU" sz="5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Курс занятий «Россия – мои горизонты»</a:t>
            </a:r>
          </a:p>
          <a:p>
            <a:pPr marL="36000"/>
            <a:endParaRPr lang="ru-RU" sz="5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r>
              <a:rPr lang="ru-RU" sz="1100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Профориентационные</a:t>
            </a:r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онлайн  диагностики</a:t>
            </a:r>
          </a:p>
          <a:p>
            <a:pPr marL="36000"/>
            <a:endParaRPr lang="ru-RU" sz="11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endParaRPr lang="ru-RU" sz="3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Профессиональные пробы</a:t>
            </a:r>
          </a:p>
          <a:p>
            <a:pPr marL="36000"/>
            <a:endParaRPr lang="ru-RU" sz="5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pPr marL="36000"/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Мероприятия профессионального выбора (экскурсии, мастер-классы, фестивали, выставки, конкурсы, дни открытых дверей и др.)</a:t>
            </a:r>
          </a:p>
          <a:p>
            <a:pPr marL="36000"/>
            <a:endParaRPr lang="ru-RU" sz="5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r>
              <a:rPr lang="ru-RU" sz="1100" spc="120" dirty="0" err="1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Профориентационные</a:t>
            </a:r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 мероприятия в рамках урочной и внеурочной деятельности, дополнительного образования</a:t>
            </a:r>
          </a:p>
          <a:p>
            <a:endParaRPr lang="ru-RU" sz="5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Просветительская деятельность с родителями (законными представителями)</a:t>
            </a:r>
          </a:p>
          <a:p>
            <a:endParaRPr lang="ru-RU" sz="500" spc="120" dirty="0" smtClean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Профильное / предпрофессиональное образование</a:t>
            </a:r>
          </a:p>
          <a:p>
            <a:endParaRPr lang="ru-RU" sz="1100" spc="120" dirty="0">
              <a:solidFill>
                <a:schemeClr val="tx1"/>
              </a:solidFill>
              <a:latin typeface="Montserrat" panose="00000500000000000000" pitchFamily="2" charset="-52"/>
              <a:cs typeface="Arial" charset="0"/>
            </a:endParaRPr>
          </a:p>
          <a:p>
            <a:r>
              <a:rPr lang="ru-RU" sz="1100" spc="120" dirty="0" smtClean="0">
                <a:solidFill>
                  <a:schemeClr val="tx1"/>
                </a:solidFill>
                <a:latin typeface="Montserrat" panose="00000500000000000000" pitchFamily="2" charset="-52"/>
                <a:cs typeface="Arial" charset="0"/>
              </a:rPr>
              <a:t>Профессиональное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30036024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76302192"/>
              </p:ext>
            </p:extLst>
          </p:nvPr>
        </p:nvGraphicFramePr>
        <p:xfrm>
          <a:off x="401651" y="1433016"/>
          <a:ext cx="11201769" cy="470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73039" y="310861"/>
            <a:ext cx="11104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ru-RU" sz="2000" b="1" cap="all" spc="120" dirty="0">
                <a:latin typeface="Montserrat" panose="00000500000000000000" pitchFamily="2" charset="-52"/>
                <a:cs typeface="Arial" charset="0"/>
              </a:rPr>
              <a:t>ИТОГИ ДОСТИЖЕНИЯ ЦЕЛЕВОГО ПОКАЗАТЕЛЯ </a:t>
            </a:r>
            <a:endParaRPr lang="ru-RU" sz="2000" b="1" cap="all" spc="120" dirty="0" smtClean="0">
              <a:latin typeface="Montserrat" panose="00000500000000000000" pitchFamily="2" charset="-52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ru-RU" sz="2000" b="1" cap="all" spc="120" dirty="0" smtClean="0">
                <a:latin typeface="Montserrat" panose="00000500000000000000" pitchFamily="2" charset="-52"/>
                <a:cs typeface="Arial" charset="0"/>
              </a:rPr>
              <a:t>В </a:t>
            </a:r>
            <a:r>
              <a:rPr lang="ru-RU" sz="2000" b="1" cap="all" spc="120" dirty="0">
                <a:latin typeface="Montserrat" panose="00000500000000000000" pitchFamily="2" charset="-52"/>
                <a:cs typeface="Arial" charset="0"/>
              </a:rPr>
              <a:t>МОСКОВСКОЙ </a:t>
            </a:r>
            <a:r>
              <a:rPr lang="ru-RU" sz="2000" b="1" cap="all" spc="120" dirty="0" smtClean="0">
                <a:latin typeface="Montserrat" panose="00000500000000000000" pitchFamily="2" charset="-52"/>
                <a:cs typeface="Arial" charset="0"/>
              </a:rPr>
              <a:t>ОБЛАСТИ В </a:t>
            </a:r>
            <a:r>
              <a:rPr lang="ru-RU" sz="2000" b="1" cap="all" spc="120" dirty="0">
                <a:latin typeface="Montserrat" panose="00000500000000000000" pitchFamily="2" charset="-52"/>
                <a:cs typeface="Arial" charset="0"/>
              </a:rPr>
              <a:t>2025 ГОДУ </a:t>
            </a:r>
            <a:endParaRPr lang="en-US" sz="2000" b="1" cap="all" spc="120" dirty="0">
              <a:latin typeface="Montserrat" panose="00000500000000000000" pitchFamily="2" charset="-5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40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02030711"/>
              </p:ext>
            </p:extLst>
          </p:nvPr>
        </p:nvGraphicFramePr>
        <p:xfrm>
          <a:off x="340217" y="1460269"/>
          <a:ext cx="11625508" cy="4612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18340" y="417630"/>
            <a:ext cx="1133238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ru-RU" b="1" cap="all" spc="120" dirty="0">
                <a:latin typeface="Montserrat" panose="00000500000000000000" pitchFamily="2" charset="-52"/>
                <a:cs typeface="Arial" charset="0"/>
              </a:rPr>
              <a:t>Мероприятия профессионального выбора </a:t>
            </a:r>
            <a:endParaRPr lang="ru-RU" b="1" cap="all" spc="120" dirty="0" smtClean="0">
              <a:latin typeface="Montserrat" panose="00000500000000000000" pitchFamily="2" charset="-52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ru-RU" b="1" cap="all" spc="120" dirty="0" smtClean="0">
                <a:latin typeface="Montserrat" panose="00000500000000000000" pitchFamily="2" charset="-52"/>
                <a:cs typeface="Arial" charset="0"/>
              </a:rPr>
              <a:t>в </a:t>
            </a:r>
            <a:r>
              <a:rPr lang="ru-RU" b="1" cap="all" spc="120" dirty="0" smtClean="0">
                <a:latin typeface="Montserrat" panose="00000500000000000000" pitchFamily="2" charset="-52"/>
                <a:cs typeface="Arial" charset="0"/>
              </a:rPr>
              <a:t>московской </a:t>
            </a:r>
            <a:r>
              <a:rPr lang="ru-RU" b="1" cap="all" spc="120" dirty="0" smtClean="0">
                <a:latin typeface="Montserrat" panose="00000500000000000000" pitchFamily="2" charset="-52"/>
                <a:cs typeface="Arial" charset="0"/>
              </a:rPr>
              <a:t>области в </a:t>
            </a:r>
            <a:r>
              <a:rPr lang="ru-RU" b="1" cap="all" spc="120" dirty="0">
                <a:latin typeface="Montserrat" panose="00000500000000000000" pitchFamily="2" charset="-52"/>
                <a:cs typeface="Arial" charset="0"/>
              </a:rPr>
              <a:t>2025 году </a:t>
            </a:r>
            <a:endParaRPr lang="ru-RU" b="1" cap="all" spc="120" dirty="0">
              <a:latin typeface="Montserrat" panose="00000500000000000000" pitchFamily="2" charset="-5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721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4295992" y="3856129"/>
            <a:ext cx="3599996" cy="2656559"/>
          </a:xfrm>
          <a:prstGeom prst="roundRect">
            <a:avLst/>
          </a:prstGeom>
          <a:solidFill>
            <a:srgbClr val="E3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20524" y="3897700"/>
            <a:ext cx="3599996" cy="2592000"/>
          </a:xfrm>
          <a:prstGeom prst="roundRect">
            <a:avLst/>
          </a:prstGeom>
          <a:solidFill>
            <a:srgbClr val="E3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71471" y="3897700"/>
            <a:ext cx="3599996" cy="2592000"/>
          </a:xfrm>
          <a:prstGeom prst="roundRect">
            <a:avLst/>
          </a:prstGeom>
          <a:solidFill>
            <a:srgbClr val="E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457920" y="1022398"/>
            <a:ext cx="3438071" cy="2313514"/>
          </a:xfrm>
          <a:prstGeom prst="roundRect">
            <a:avLst/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220524" y="1022398"/>
            <a:ext cx="3599996" cy="2592000"/>
          </a:xfrm>
          <a:prstGeom prst="roundRect">
            <a:avLst/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840" y="1078772"/>
            <a:ext cx="3599996" cy="2479251"/>
          </a:xfrm>
          <a:prstGeom prst="roundRect">
            <a:avLst/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all" spc="120" dirty="0">
                <a:latin typeface="Montserrat" panose="00000500000000000000" pitchFamily="2" charset="-52"/>
                <a:ea typeface="+mn-ea"/>
                <a:cs typeface="Arial" charset="0"/>
              </a:rPr>
              <a:t>ЦЕЛЕВЫЕ ПОКАЗАТЕЛИ ПРОЕКТА на 2026 ГОД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71470" y="1623749"/>
            <a:ext cx="3599985" cy="1185597"/>
          </a:xfrm>
          <a:prstGeom prst="roundRect">
            <a:avLst>
              <a:gd name="adj" fmla="val 15378"/>
            </a:avLst>
          </a:prstGeom>
          <a:solidFill>
            <a:srgbClr val="E0F5E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 Black" pitchFamily="2" charset="-52"/>
              </a:rPr>
              <a:t>основные диагностики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 Black" pitchFamily="2" charset="-52"/>
              </a:rPr>
              <a:t>январь-март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 Black" pitchFamily="2" charset="-52"/>
              </a:rPr>
              <a:t>252 527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 smtClean="0">
                <a:solidFill>
                  <a:srgbClr val="2E9C58"/>
                </a:solidFill>
                <a:latin typeface="Mulish" pitchFamily="2" charset="-52"/>
              </a:rPr>
              <a:t>обучающихся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" pitchFamily="2" charset="-52"/>
              </a:rPr>
              <a:t> 6-11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" pitchFamily="2" charset="-52"/>
              </a:rPr>
              <a:t>классов</a:t>
            </a:r>
            <a:endParaRPr lang="ru-RU" sz="1600" b="1" dirty="0">
              <a:solidFill>
                <a:srgbClr val="2E9C58"/>
              </a:solidFill>
              <a:latin typeface="Mulish" pitchFamily="2" charset="-52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57919" y="1727270"/>
            <a:ext cx="3438072" cy="1185597"/>
          </a:xfrm>
          <a:prstGeom prst="roundRect">
            <a:avLst>
              <a:gd name="adj" fmla="val 15378"/>
            </a:avLst>
          </a:prstGeom>
          <a:solidFill>
            <a:srgbClr val="E0F5E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дополнительные диагностики  январь-май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126 264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обучающихся 6-11 </a:t>
            </a: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классов</a:t>
            </a:r>
            <a:endParaRPr lang="ru-RU" sz="1600" dirty="0" smtClean="0">
              <a:solidFill>
                <a:srgbClr val="2E9C58"/>
              </a:solidFill>
              <a:latin typeface="Mulish Black" pitchFamily="2" charset="-52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268153" y="1540340"/>
            <a:ext cx="3552367" cy="1455631"/>
          </a:xfrm>
          <a:prstGeom prst="roundRect">
            <a:avLst>
              <a:gd name="adj" fmla="val 15378"/>
            </a:avLst>
          </a:prstGeom>
          <a:solidFill>
            <a:srgbClr val="E0F5E8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мероприятия профессионального выбора – январь-декабрь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252 527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обучающихся </a:t>
            </a: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6-11 </a:t>
            </a: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классов</a:t>
            </a:r>
            <a:endParaRPr lang="ru-RU" sz="1600" dirty="0">
              <a:solidFill>
                <a:srgbClr val="2E9C58"/>
              </a:solidFill>
              <a:latin typeface="Mulish Black" pitchFamily="2" charset="-52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71458" y="4496739"/>
            <a:ext cx="3599997" cy="1185597"/>
          </a:xfrm>
          <a:prstGeom prst="roundRect">
            <a:avLst>
              <a:gd name="adj" fmla="val 15378"/>
            </a:avLst>
          </a:prstGeom>
          <a:solidFill>
            <a:srgbClr val="EFEBF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профессиональное обучение – 2025/2026 учебный год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2 816</a:t>
            </a: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учащихся 8-11 </a:t>
            </a: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классов (1</a:t>
            </a: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%)</a:t>
            </a:r>
            <a:endParaRPr lang="ru-RU" sz="1600" dirty="0" smtClean="0">
              <a:solidFill>
                <a:srgbClr val="2E9C58"/>
              </a:solidFill>
              <a:latin typeface="Mulish Black" pitchFamily="2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295980" y="4634599"/>
            <a:ext cx="3599997" cy="915563"/>
          </a:xfrm>
          <a:prstGeom prst="roundRect">
            <a:avLst>
              <a:gd name="adj" fmla="val 15378"/>
            </a:avLst>
          </a:prstGeom>
          <a:solidFill>
            <a:srgbClr val="E3EDF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у</a:t>
            </a: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частие в проекте </a:t>
            </a:r>
            <a:endParaRPr lang="ru-RU" sz="1600" dirty="0">
              <a:solidFill>
                <a:srgbClr val="2E9C58"/>
              </a:solidFill>
              <a:latin typeface="Mulish Black" pitchFamily="2" charset="-52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8 406</a:t>
            </a:r>
            <a:endParaRPr lang="ru-RU" sz="1600" dirty="0">
              <a:solidFill>
                <a:srgbClr val="2E9C58"/>
              </a:solidFill>
              <a:latin typeface="Mulish Black" pitchFamily="2" charset="-52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педагогов-навигаторов</a:t>
            </a:r>
            <a:endParaRPr lang="ru-RU" sz="1600" dirty="0">
              <a:solidFill>
                <a:srgbClr val="2E9C58"/>
              </a:solidFill>
              <a:latin typeface="Mulish Black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6" y="1186311"/>
            <a:ext cx="624906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21" y="1186311"/>
            <a:ext cx="577341" cy="5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21" y="4050100"/>
            <a:ext cx="700341" cy="46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6" y="4050100"/>
            <a:ext cx="530743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49" y="1186311"/>
            <a:ext cx="540000" cy="5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49" y="4050100"/>
            <a:ext cx="535537" cy="5400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8220523" y="4580739"/>
            <a:ext cx="3599997" cy="1185597"/>
          </a:xfrm>
          <a:prstGeom prst="roundRect">
            <a:avLst>
              <a:gd name="adj" fmla="val 15378"/>
            </a:avLst>
          </a:prstGeom>
          <a:solidFill>
            <a:srgbClr val="E3EDF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повышение квалификации по программам профориентации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2E9C58"/>
                </a:solidFill>
                <a:latin typeface="Mulish Black" pitchFamily="2" charset="-52"/>
              </a:rPr>
              <a:t>4 </a:t>
            </a: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203</a:t>
            </a:r>
            <a:endParaRPr lang="ru-RU" sz="1600" dirty="0">
              <a:solidFill>
                <a:srgbClr val="2E9C58"/>
              </a:solidFill>
              <a:latin typeface="Mulish Black" pitchFamily="2" charset="-52"/>
            </a:endParaRPr>
          </a:p>
          <a:p>
            <a:pPr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2E9C58"/>
                </a:solidFill>
                <a:latin typeface="Mulish Black" pitchFamily="2" charset="-52"/>
              </a:rPr>
              <a:t>педагогов-навигаторов</a:t>
            </a:r>
            <a:endParaRPr lang="ru-RU" sz="1600" dirty="0" smtClean="0">
              <a:solidFill>
                <a:srgbClr val="2E9C58"/>
              </a:solidFill>
              <a:latin typeface="Mulish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091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" y="365125"/>
            <a:ext cx="11172825" cy="387798"/>
          </a:xfrm>
        </p:spPr>
        <p:txBody>
          <a:bodyPr/>
          <a:lstStyle/>
          <a:p>
            <a:pPr>
              <a:tabLst>
                <a:tab pos="2684463" algn="l"/>
              </a:tabLst>
            </a:pPr>
            <a:r>
              <a:rPr lang="ru-RU" cap="all" spc="120" dirty="0" err="1" smtClean="0">
                <a:latin typeface="Montserrat" panose="00000500000000000000" pitchFamily="2" charset="-52"/>
                <a:ea typeface="+mn-ea"/>
                <a:cs typeface="Arial" charset="0"/>
              </a:rPr>
              <a:t>Профориентационные</a:t>
            </a:r>
            <a:r>
              <a:rPr lang="ru-RU" cap="all" spc="120" dirty="0" smtClean="0">
                <a:latin typeface="Montserrat" panose="00000500000000000000" pitchFamily="2" charset="-52"/>
                <a:ea typeface="+mn-ea"/>
                <a:cs typeface="Arial" charset="0"/>
              </a:rPr>
              <a:t> </a:t>
            </a:r>
            <a:r>
              <a:rPr lang="ru-RU" altLang="ru-RU" cap="all" spc="120" dirty="0" smtClean="0">
                <a:latin typeface="Montserrat" panose="00000500000000000000" pitchFamily="2" charset="-52"/>
                <a:ea typeface="+mn-ea"/>
                <a:cs typeface="Arial" charset="0"/>
                <a:sym typeface="Montserrat" charset="-52"/>
              </a:rPr>
              <a:t>онлайн-диагностики </a:t>
            </a:r>
            <a:endParaRPr lang="ru-RU" cap="all" spc="120" dirty="0">
              <a:latin typeface="Montserrat" panose="00000500000000000000" pitchFamily="2" charset="-52"/>
              <a:ea typeface="+mn-ea"/>
              <a:cs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 rot="10800000" flipV="1">
            <a:off x="10884524" y="2711335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rot="10800000" flipV="1">
            <a:off x="10884524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V="1">
            <a:off x="10884524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10800000" flipV="1">
            <a:off x="9836057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10800000" flipV="1">
            <a:off x="9836057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10800000" flipV="1">
            <a:off x="9836057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 rot="10800000" flipV="1">
            <a:off x="8787589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8787589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10800000" flipV="1">
            <a:off x="8787589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10800000" flipV="1">
            <a:off x="7739121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10800000" flipV="1">
            <a:off x="7739121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 rot="10800000" flipV="1">
            <a:off x="7739121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 rot="10800000" flipV="1">
            <a:off x="6690653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 rot="10800000" flipV="1">
            <a:off x="6690653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 rot="10800000" flipV="1">
            <a:off x="6690653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 rot="10800000" flipV="1">
            <a:off x="5642185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 rot="10800000" flipV="1">
            <a:off x="5642185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 rot="10800000" flipV="1">
            <a:off x="5642185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 rot="10800000" flipV="1">
            <a:off x="4593717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 rot="10800000" flipV="1">
            <a:off x="4593717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 rot="10800000" flipV="1">
            <a:off x="4593717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 rot="10800000" flipV="1">
            <a:off x="3545249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 rot="10800000" flipV="1">
            <a:off x="3545249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 rot="10800000" flipV="1">
            <a:off x="2496781" y="2711336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 rot="10800000" flipV="1">
            <a:off x="2496781" y="1016000"/>
            <a:ext cx="936000" cy="1584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 rot="10800000" flipV="1">
            <a:off x="2496781" y="4406670"/>
            <a:ext cx="936000" cy="1008000"/>
          </a:xfrm>
          <a:prstGeom prst="roundRect">
            <a:avLst>
              <a:gd name="adj" fmla="val 27220"/>
            </a:avLst>
          </a:prstGeom>
          <a:solidFill>
            <a:srgbClr val="F1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2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2496780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сентябрь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3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3545248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октябрь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4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4593716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ноябрь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5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5642185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декабрь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6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6690653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январь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7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7739121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февраль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8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8787589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март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49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9836057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апрель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0" name="Google Shape;1596;p41">
            <a:extLst>
              <a:ext uri="{FF2B5EF4-FFF2-40B4-BE49-F238E27FC236}">
                <a16:creationId xmlns="" xmlns:a16="http://schemas.microsoft.com/office/drawing/2014/main" id="{A23FB6AE-6D6E-4C2E-95D7-27EBD462B14E}"/>
              </a:ext>
            </a:extLst>
          </p:cNvPr>
          <p:cNvSpPr txBox="1">
            <a:spLocks/>
          </p:cNvSpPr>
          <p:nvPr/>
        </p:nvSpPr>
        <p:spPr>
          <a:xfrm>
            <a:off x="10884525" y="5526004"/>
            <a:ext cx="936000" cy="20774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май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 rot="10800000" flipV="1">
            <a:off x="2496781" y="5850000"/>
            <a:ext cx="4081404" cy="639700"/>
          </a:xfrm>
          <a:prstGeom prst="roundRect">
            <a:avLst>
              <a:gd name="adj" fmla="val 27220"/>
            </a:avLst>
          </a:prstGeom>
          <a:solidFill>
            <a:srgbClr val="E3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2C61B9"/>
                </a:solidFill>
                <a:latin typeface="Mulish" pitchFamily="2" charset="-52"/>
              </a:rPr>
              <a:t>Диагностики </a:t>
            </a:r>
            <a:r>
              <a:rPr lang="en-US" b="1" dirty="0" smtClean="0">
                <a:solidFill>
                  <a:srgbClr val="2C61B9"/>
                </a:solidFill>
                <a:latin typeface="Mulish" pitchFamily="2" charset="-52"/>
              </a:rPr>
              <a:t>I </a:t>
            </a:r>
            <a:r>
              <a:rPr lang="ru-RU" b="1" dirty="0" smtClean="0">
                <a:solidFill>
                  <a:srgbClr val="2C61B9"/>
                </a:solidFill>
                <a:latin typeface="Mulish" pitchFamily="2" charset="-52"/>
              </a:rPr>
              <a:t>полугодия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C61B9"/>
                </a:solidFill>
                <a:effectLst/>
                <a:uLnTx/>
                <a:uFillTx/>
                <a:latin typeface="Mulish" pitchFamily="2" charset="-52"/>
              </a:rPr>
              <a:t>осенний цикл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C61B9"/>
              </a:solidFill>
              <a:effectLst/>
              <a:uLnTx/>
              <a:uFillTx/>
              <a:latin typeface="Mulish" pitchFamily="2" charset="-52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 rot="10800000" flipV="1">
            <a:off x="6690652" y="5850000"/>
            <a:ext cx="5129872" cy="639700"/>
          </a:xfrm>
          <a:prstGeom prst="roundRect">
            <a:avLst>
              <a:gd name="adj" fmla="val 27220"/>
            </a:avLst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Диагностики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II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C58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 полугодия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2E9C58"/>
                </a:solidFill>
                <a:latin typeface="Mulish" pitchFamily="2" charset="-52"/>
              </a:rPr>
              <a:t>в</a:t>
            </a:r>
            <a:r>
              <a:rPr lang="ru-RU" b="1" dirty="0" smtClean="0">
                <a:solidFill>
                  <a:srgbClr val="2E9C58"/>
                </a:solidFill>
                <a:latin typeface="Mulish" pitchFamily="2" charset="-52"/>
              </a:rPr>
              <a:t>есенний цикл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E9C58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496780" y="1016000"/>
            <a:ext cx="4081405" cy="5473701"/>
          </a:xfrm>
          <a:prstGeom prst="roundRect">
            <a:avLst>
              <a:gd name="adj" fmla="val 5643"/>
            </a:avLst>
          </a:prstGeom>
          <a:noFill/>
          <a:ln w="28575">
            <a:solidFill>
              <a:srgbClr val="4285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690652" y="1016000"/>
            <a:ext cx="5129872" cy="5473701"/>
          </a:xfrm>
          <a:prstGeom prst="roundRect">
            <a:avLst>
              <a:gd name="adj" fmla="val 5643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55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139959" y="1054705"/>
            <a:ext cx="2356821" cy="4154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Основная диагностика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500" b="1" dirty="0">
                <a:solidFill>
                  <a:prstClr val="black"/>
                </a:solidFill>
                <a:ea typeface="Chivo Black"/>
                <a:cs typeface="Chivo Black"/>
                <a:sym typeface="Chivo Black"/>
              </a:rPr>
              <a:t>я</a:t>
            </a:r>
            <a:r>
              <a:rPr lang="ru-RU" sz="1500" b="1" dirty="0" smtClean="0">
                <a:solidFill>
                  <a:prstClr val="black"/>
                </a:solidFill>
                <a:ea typeface="Chivo Black"/>
                <a:cs typeface="Chivo Black"/>
                <a:sym typeface="Chivo Black"/>
              </a:rPr>
              <a:t>нварь-март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Chivo Black"/>
              <a:cs typeface="Chivo Black"/>
              <a:sym typeface="Chivo Black"/>
            </a:endParaRPr>
          </a:p>
        </p:txBody>
      </p:sp>
      <p:sp>
        <p:nvSpPr>
          <p:cNvPr id="56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183351" y="4239609"/>
            <a:ext cx="2125305" cy="62324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Дополнительная диагностика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500" b="1" dirty="0">
                <a:solidFill>
                  <a:prstClr val="black"/>
                </a:solidFill>
                <a:ea typeface="Chivo Black"/>
                <a:cs typeface="Chivo Black"/>
                <a:sym typeface="Chivo Black"/>
              </a:rPr>
              <a:t>я</a:t>
            </a:r>
            <a:r>
              <a:rPr lang="ru-RU" sz="1500" b="1" dirty="0" smtClean="0">
                <a:solidFill>
                  <a:prstClr val="black"/>
                </a:solidFill>
                <a:ea typeface="Chivo Black"/>
                <a:cs typeface="Chivo Black"/>
                <a:sym typeface="Chivo Black"/>
              </a:rPr>
              <a:t>нварь-май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Chivo Black"/>
              <a:cs typeface="Chivo Black"/>
              <a:sym typeface="Chivo Black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964780" y="1399420"/>
            <a:ext cx="8855744" cy="28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white"/>
                </a:solidFill>
                <a:latin typeface="Mulish" pitchFamily="2" charset="-52"/>
              </a:rPr>
              <a:t>МОИ ИНТЕРЕСЫ</a:t>
            </a:r>
            <a:r>
              <a:rPr lang="ru-RU" dirty="0">
                <a:solidFill>
                  <a:prstClr val="white"/>
                </a:solidFill>
                <a:latin typeface="Mulish" pitchFamily="2" charset="-52"/>
              </a:rPr>
              <a:t> </a:t>
            </a:r>
            <a:r>
              <a:rPr lang="ru-RU" dirty="0" smtClean="0">
                <a:solidFill>
                  <a:prstClr val="white"/>
                </a:solidFill>
                <a:latin typeface="Mulish" pitchFamily="2" charset="-52"/>
              </a:rPr>
              <a:t>с 18.09.2025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32072" y="1928579"/>
            <a:ext cx="4588451" cy="28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МОИ КАЧЕСТВА с 22.01.2026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904028" y="2813530"/>
            <a:ext cx="8855744" cy="288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white"/>
                </a:solidFill>
                <a:latin typeface="Mulish" pitchFamily="2" charset="-52"/>
              </a:rPr>
              <a:t>МОЙ ПРОФИЛЬ с 18.09.2025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10818" y="3402909"/>
            <a:ext cx="4588451" cy="28800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МОИ ОРИЕНТИРЫ с 22.01.2026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3432780" y="4347245"/>
            <a:ext cx="7896224" cy="288000"/>
          </a:xfrm>
          <a:prstGeom prst="roundRect">
            <a:avLst>
              <a:gd name="adj" fmla="val 50000"/>
            </a:avLst>
          </a:prstGeom>
          <a:solidFill>
            <a:srgbClr val="947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с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sh" pitchFamily="2" charset="-52"/>
                <a:ea typeface="+mn-ea"/>
                <a:cs typeface="+mn-cs"/>
              </a:rPr>
              <a:t>09.10.2025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sh" pitchFamily="2" charset="-52"/>
              <a:ea typeface="+mn-ea"/>
              <a:cs typeface="+mn-cs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5014406"/>
            <a:ext cx="320400" cy="21600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2711336"/>
            <a:ext cx="316800" cy="21600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8" y="1650845"/>
            <a:ext cx="316800" cy="216000"/>
          </a:xfrm>
          <a:prstGeom prst="rect">
            <a:avLst/>
          </a:prstGeom>
        </p:spPr>
      </p:pic>
      <p:sp>
        <p:nvSpPr>
          <p:cNvPr id="68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825292" y="1657770"/>
            <a:ext cx="1671487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6,8,10 </a:t>
            </a:r>
            <a:r>
              <a:rPr kumimoji="0" lang="ru-RU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кл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Chivo Black"/>
              <a:cs typeface="Chivo Black"/>
              <a:sym typeface="Chivo Black"/>
            </a:endParaRPr>
          </a:p>
        </p:txBody>
      </p:sp>
      <p:sp>
        <p:nvSpPr>
          <p:cNvPr id="69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825292" y="2712662"/>
            <a:ext cx="1671487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7,9,11 </a:t>
            </a:r>
            <a:r>
              <a:rPr kumimoji="0" lang="ru-RU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кл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Chivo Black"/>
              <a:cs typeface="Chivo Black"/>
              <a:sym typeface="Chivo Black"/>
            </a:endParaRPr>
          </a:p>
        </p:txBody>
      </p:sp>
      <p:sp>
        <p:nvSpPr>
          <p:cNvPr id="70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825292" y="5018365"/>
            <a:ext cx="1671487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6-7,8-9,10-11 </a:t>
            </a:r>
            <a:r>
              <a:rPr kumimoji="0" lang="ru-RU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кл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" pitchFamily="2" charset="-52"/>
                <a:ea typeface="Chivo Black"/>
                <a:cs typeface="Chivo Black"/>
                <a:sym typeface="Chivo Black"/>
              </a:rPr>
              <a:t>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ish" pitchFamily="2" charset="-52"/>
              <a:ea typeface="Chivo Black"/>
              <a:cs typeface="Chivo Black"/>
              <a:sym typeface="Chivo Black"/>
            </a:endParaRPr>
          </a:p>
        </p:txBody>
      </p:sp>
      <p:sp>
        <p:nvSpPr>
          <p:cNvPr id="62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7961970" y="2305896"/>
            <a:ext cx="3122797" cy="43088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/>
              <a:t>Не менее 50% от общего количества </a:t>
            </a:r>
            <a:r>
              <a:rPr lang="ru-RU" sz="1400" dirty="0" smtClean="0"/>
              <a:t>обучающихся 6-11 классов </a:t>
            </a:r>
            <a:endParaRPr lang="ru-RU" sz="1400" dirty="0"/>
          </a:p>
        </p:txBody>
      </p:sp>
      <p:sp>
        <p:nvSpPr>
          <p:cNvPr id="71" name="Google Shape;1468;p37">
            <a:extLst>
              <a:ext uri="{FF2B5EF4-FFF2-40B4-BE49-F238E27FC236}">
                <a16:creationId xmlns="" xmlns:a16="http://schemas.microsoft.com/office/drawing/2014/main" id="{CE476760-1CCA-4246-B175-545C9DDD788B}"/>
              </a:ext>
            </a:extLst>
          </p:cNvPr>
          <p:cNvSpPr txBox="1">
            <a:spLocks/>
          </p:cNvSpPr>
          <p:nvPr/>
        </p:nvSpPr>
        <p:spPr>
          <a:xfrm>
            <a:off x="7961970" y="4821550"/>
            <a:ext cx="3300079" cy="430887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ulish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dirty="0"/>
              <a:t>Не менее </a:t>
            </a:r>
            <a:r>
              <a:rPr lang="ru-RU" sz="1400" dirty="0" smtClean="0"/>
              <a:t>25% </a:t>
            </a:r>
            <a:r>
              <a:rPr lang="ru-RU" sz="1400" dirty="0"/>
              <a:t>от общего количества </a:t>
            </a:r>
            <a:r>
              <a:rPr lang="ru-RU" sz="1400" dirty="0" smtClean="0"/>
              <a:t>обучающихся 6-11 классов 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2064" y="3718825"/>
            <a:ext cx="3322608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716" y="194884"/>
            <a:ext cx="5320893" cy="484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767" y="5217047"/>
            <a:ext cx="5060775" cy="136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8118" y="584845"/>
            <a:ext cx="6260225" cy="271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682018" y="3398293"/>
            <a:ext cx="6341660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ru-RU" b="1" kern="0" dirty="0" smtClean="0">
                <a:solidFill>
                  <a:srgbClr val="0F1115"/>
                </a:solidFill>
                <a:ea typeface="Montserrat"/>
                <a:sym typeface="Montserrat"/>
              </a:rPr>
              <a:t>Региональный компонент РМГ:</a:t>
            </a:r>
          </a:p>
          <a:p>
            <a:pPr marL="228594" indent="-228594" defTabSz="121917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600" b="1" spc="120" dirty="0" smtClean="0">
                <a:latin typeface="Montserrat" panose="00000500000000000000" pitchFamily="2" charset="-52"/>
                <a:cs typeface="Arial" charset="0"/>
                <a:sym typeface="Open Sans"/>
              </a:rPr>
              <a:t>познакомить школьников с востребованными профессиями на региональном рынке труда</a:t>
            </a:r>
          </a:p>
          <a:p>
            <a:pPr marL="228594" indent="-228594" defTabSz="121917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600" b="1" spc="120" dirty="0" smtClean="0">
                <a:latin typeface="Montserrat" panose="00000500000000000000" pitchFamily="2" charset="-52"/>
                <a:cs typeface="Arial" charset="0"/>
                <a:sym typeface="Open Sans"/>
              </a:rPr>
              <a:t>рассказать о достижениях Московской области в различных отраслях экономики</a:t>
            </a:r>
          </a:p>
          <a:p>
            <a:pPr marL="228594" indent="-228594" defTabSz="121917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600" b="1" spc="120" dirty="0" smtClean="0">
                <a:latin typeface="Montserrat" panose="00000500000000000000" pitchFamily="2" charset="-52"/>
                <a:cs typeface="Arial" charset="0"/>
                <a:sym typeface="Arial"/>
              </a:rPr>
              <a:t>мотивировать на получение образования и дальнейшую работу в регионе.</a:t>
            </a:r>
            <a:endParaRPr lang="ru-RU" sz="1600" b="1" spc="120" dirty="0" smtClean="0">
              <a:latin typeface="Montserrat" panose="00000500000000000000" pitchFamily="2" charset="-52"/>
              <a:cs typeface="Arial" charset="0"/>
              <a:sym typeface="Open San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719" y="5650173"/>
            <a:ext cx="5773003" cy="10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7279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0" tIns="0" rIns="0" bIns="0" rtlCol="0" anchor="ctr" anchorCtr="1">
        <a:spAutoFit/>
      </a:bodyPr>
      <a:lstStyle>
        <a:defPPr algn="ctr">
          <a:spcBef>
            <a:spcPct val="0"/>
          </a:spcBef>
          <a:spcAft>
            <a:spcPct val="0"/>
          </a:spcAft>
          <a:defRPr sz="1000" cap="all" spc="120" dirty="0">
            <a:solidFill>
              <a:schemeClr val="tx1"/>
            </a:solidFill>
            <a:latin typeface="Calibri" panose="020F0502020204030204" pitchFamily="34" charset="0"/>
            <a:hlinkClick xmlns:r="http://schemas.openxmlformats.org/officeDocument/2006/relationships" r:id="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«Билет в будущее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BE64"/>
      </a:accent1>
      <a:accent2>
        <a:srgbClr val="4285F4"/>
      </a:accent2>
      <a:accent3>
        <a:srgbClr val="9477E6"/>
      </a:accent3>
      <a:accent4>
        <a:srgbClr val="00BBD6"/>
      </a:accent4>
      <a:accent5>
        <a:srgbClr val="F5675A"/>
      </a:accent5>
      <a:accent6>
        <a:srgbClr val="F1F5F9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«Билет в будущее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BE64"/>
      </a:accent1>
      <a:accent2>
        <a:srgbClr val="4285F4"/>
      </a:accent2>
      <a:accent3>
        <a:srgbClr val="9477E6"/>
      </a:accent3>
      <a:accent4>
        <a:srgbClr val="00BBD6"/>
      </a:accent4>
      <a:accent5>
        <a:srgbClr val="F5675A"/>
      </a:accent5>
      <a:accent6>
        <a:srgbClr val="F1F5F9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wrap="square" lIns="0" tIns="0" rIns="0" bIns="0" rtlCol="0" anchor="ctr" anchorCtr="1">
        <a:spAutoFit/>
      </a:bodyPr>
      <a:lstStyle>
        <a:defPPr algn="ctr">
          <a:spcBef>
            <a:spcPct val="0"/>
          </a:spcBef>
          <a:spcAft>
            <a:spcPct val="0"/>
          </a:spcAft>
          <a:defRPr sz="1000" cap="all" spc="120" dirty="0">
            <a:solidFill>
              <a:schemeClr val="tx1"/>
            </a:solidFill>
            <a:latin typeface="Calibri" panose="020F0502020204030204" pitchFamily="34" charset="0"/>
            <a:hlinkClick xmlns:r="http://schemas.openxmlformats.org/officeDocument/2006/relationships" r:id="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36605</TotalTime>
  <Words>811</Words>
  <Application>Microsoft Office PowerPoint</Application>
  <PresentationFormat>Произвольный</PresentationFormat>
  <Paragraphs>154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30" baseType="lpstr">
      <vt:lpstr>Arial</vt:lpstr>
      <vt:lpstr>PT Serif</vt:lpstr>
      <vt:lpstr>Chivo Black</vt:lpstr>
      <vt:lpstr>Calibri Light</vt:lpstr>
      <vt:lpstr>Montserrat SemiBold</vt:lpstr>
      <vt:lpstr>Mulish Black</vt:lpstr>
      <vt:lpstr>Verdana</vt:lpstr>
      <vt:lpstr>Open Sans</vt:lpstr>
      <vt:lpstr>Wingdings 2</vt:lpstr>
      <vt:lpstr>Mulish</vt:lpstr>
      <vt:lpstr>Helvetica Neue</vt:lpstr>
      <vt:lpstr>Tahoma</vt:lpstr>
      <vt:lpstr>Montserrat</vt:lpstr>
      <vt:lpstr>Arial Unicode MS</vt:lpstr>
      <vt:lpstr>Calibri</vt:lpstr>
      <vt:lpstr>HDOfficeLightV0</vt:lpstr>
      <vt:lpstr>Тема Office</vt:lpstr>
      <vt:lpstr>1_Тема Office</vt:lpstr>
      <vt:lpstr>1_HDOfficeLightV0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ЦЕЛЕВЫЕ ПОКАЗАТЕЛИ ПРОЕКТА на 2026 ГОД</vt:lpstr>
      <vt:lpstr>Профориентационные онлайн-диагностики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Маркова Ирина Алексеевна</dc:creator>
  <cp:lastModifiedBy>Баранникова Наталья Борисовна</cp:lastModifiedBy>
  <cp:revision>2609</cp:revision>
  <cp:lastPrinted>2024-11-19T10:59:41Z</cp:lastPrinted>
  <dcterms:created xsi:type="dcterms:W3CDTF">2018-08-06T10:24:47Z</dcterms:created>
  <dcterms:modified xsi:type="dcterms:W3CDTF">2026-02-05T12:40:02Z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6a82de-332f-43b8-a8a7-1928fd67507f_Enabled">
    <vt:lpwstr>true</vt:lpwstr>
  </property>
  <property fmtid="{D5CDD505-2E9C-101B-9397-08002B2CF9AE}" pid="3" name="MSIP_Label_8d6a82de-332f-43b8-a8a7-1928fd67507f_SetDate">
    <vt:lpwstr>2021-12-09T22:10:45Z</vt:lpwstr>
  </property>
  <property fmtid="{D5CDD505-2E9C-101B-9397-08002B2CF9AE}" pid="4" name="MSIP_Label_8d6a82de-332f-43b8-a8a7-1928fd67507f_Method">
    <vt:lpwstr>Standard</vt:lpwstr>
  </property>
  <property fmtid="{D5CDD505-2E9C-101B-9397-08002B2CF9AE}" pid="5" name="MSIP_Label_8d6a82de-332f-43b8-a8a7-1928fd67507f_Name">
    <vt:lpwstr>1. Business</vt:lpwstr>
  </property>
  <property fmtid="{D5CDD505-2E9C-101B-9397-08002B2CF9AE}" pid="6" name="MSIP_Label_8d6a82de-332f-43b8-a8a7-1928fd67507f_SiteId">
    <vt:lpwstr>097464b8-069c-453e-9254-c17ec707310d</vt:lpwstr>
  </property>
  <property fmtid="{D5CDD505-2E9C-101B-9397-08002B2CF9AE}" pid="7" name="MSIP_Label_8d6a82de-332f-43b8-a8a7-1928fd67507f_ActionId">
    <vt:lpwstr>eba7e02c-066d-48f3-9692-098f63f06728</vt:lpwstr>
  </property>
  <property fmtid="{D5CDD505-2E9C-101B-9397-08002B2CF9AE}" pid="8" name="MSIP_Label_8d6a82de-332f-43b8-a8a7-1928fd67507f_ContentBits">
    <vt:lpwstr>2</vt:lpwstr>
  </property>
</Properties>
</file>