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media/image3.jpg" ContentType="image/jpg"/>
  <Override PartName="/ppt/media/image4.jpg" ContentType="image/jpg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72" r:id="rId1"/>
    <p:sldMasterId id="2147483684" r:id="rId2"/>
  </p:sldMasterIdLst>
  <p:notesMasterIdLst>
    <p:notesMasterId r:id="rId86"/>
  </p:notesMasterIdLst>
  <p:sldIdLst>
    <p:sldId id="256" r:id="rId3"/>
    <p:sldId id="2792" r:id="rId4"/>
    <p:sldId id="2845" r:id="rId5"/>
    <p:sldId id="258" r:id="rId6"/>
    <p:sldId id="2846" r:id="rId7"/>
    <p:sldId id="2859" r:id="rId8"/>
    <p:sldId id="2893" r:id="rId9"/>
    <p:sldId id="2894" r:id="rId10"/>
    <p:sldId id="2895" r:id="rId11"/>
    <p:sldId id="2897" r:id="rId12"/>
    <p:sldId id="2898" r:id="rId13"/>
    <p:sldId id="2858" r:id="rId14"/>
    <p:sldId id="262" r:id="rId15"/>
    <p:sldId id="268" r:id="rId16"/>
    <p:sldId id="263" r:id="rId17"/>
    <p:sldId id="315" r:id="rId18"/>
    <p:sldId id="316" r:id="rId19"/>
    <p:sldId id="317" r:id="rId20"/>
    <p:sldId id="2871" r:id="rId21"/>
    <p:sldId id="318" r:id="rId22"/>
    <p:sldId id="2873" r:id="rId23"/>
    <p:sldId id="2889" r:id="rId24"/>
    <p:sldId id="2901" r:id="rId25"/>
    <p:sldId id="2890" r:id="rId26"/>
    <p:sldId id="2860" r:id="rId27"/>
    <p:sldId id="1240" r:id="rId28"/>
    <p:sldId id="1243" r:id="rId29"/>
    <p:sldId id="1239" r:id="rId30"/>
    <p:sldId id="1037" r:id="rId31"/>
    <p:sldId id="1263" r:id="rId32"/>
    <p:sldId id="1230" r:id="rId33"/>
    <p:sldId id="1269" r:id="rId34"/>
    <p:sldId id="1231" r:id="rId35"/>
    <p:sldId id="2810" r:id="rId36"/>
    <p:sldId id="328" r:id="rId37"/>
    <p:sldId id="329" r:id="rId38"/>
    <p:sldId id="330" r:id="rId39"/>
    <p:sldId id="331" r:id="rId40"/>
    <p:sldId id="332" r:id="rId41"/>
    <p:sldId id="333" r:id="rId42"/>
    <p:sldId id="1270" r:id="rId43"/>
    <p:sldId id="2899" r:id="rId44"/>
    <p:sldId id="2891" r:id="rId45"/>
    <p:sldId id="1267" r:id="rId46"/>
    <p:sldId id="2900" r:id="rId47"/>
    <p:sldId id="1248" r:id="rId48"/>
    <p:sldId id="1252" r:id="rId49"/>
    <p:sldId id="2881" r:id="rId50"/>
    <p:sldId id="2882" r:id="rId51"/>
    <p:sldId id="2879" r:id="rId52"/>
    <p:sldId id="2874" r:id="rId53"/>
    <p:sldId id="2872" r:id="rId54"/>
    <p:sldId id="2876" r:id="rId55"/>
    <p:sldId id="2880" r:id="rId56"/>
    <p:sldId id="277" r:id="rId57"/>
    <p:sldId id="278" r:id="rId58"/>
    <p:sldId id="279" r:id="rId59"/>
    <p:sldId id="2836" r:id="rId60"/>
    <p:sldId id="281" r:id="rId61"/>
    <p:sldId id="2834" r:id="rId62"/>
    <p:sldId id="2837" r:id="rId63"/>
    <p:sldId id="2838" r:id="rId64"/>
    <p:sldId id="2847" r:id="rId65"/>
    <p:sldId id="284" r:id="rId66"/>
    <p:sldId id="285" r:id="rId67"/>
    <p:sldId id="286" r:id="rId68"/>
    <p:sldId id="2869" r:id="rId69"/>
    <p:sldId id="2822" r:id="rId70"/>
    <p:sldId id="2827" r:id="rId71"/>
    <p:sldId id="2828" r:id="rId72"/>
    <p:sldId id="1448" r:id="rId73"/>
    <p:sldId id="1447" r:id="rId74"/>
    <p:sldId id="2892" r:id="rId75"/>
    <p:sldId id="2878" r:id="rId76"/>
    <p:sldId id="2863" r:id="rId77"/>
    <p:sldId id="1274" r:id="rId78"/>
    <p:sldId id="1275" r:id="rId79"/>
    <p:sldId id="1276" r:id="rId80"/>
    <p:sldId id="1277" r:id="rId81"/>
    <p:sldId id="1278" r:id="rId82"/>
    <p:sldId id="2850" r:id="rId83"/>
    <p:sldId id="308" r:id="rId84"/>
    <p:sldId id="299" r:id="rId8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1D28"/>
    <a:srgbClr val="6D6E71"/>
    <a:srgbClr val="373C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96255" autoAdjust="0"/>
  </p:normalViewPr>
  <p:slideViewPr>
    <p:cSldViewPr snapToGrid="0">
      <p:cViewPr varScale="1">
        <p:scale>
          <a:sx n="109" d="100"/>
          <a:sy n="109" d="100"/>
        </p:scale>
        <p:origin x="480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theme" Target="theme/theme1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90" Type="http://schemas.openxmlformats.org/officeDocument/2006/relationships/tableStyles" Target="tableStyles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presProps" Target="presProps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ED3AD6-CD92-41D3-923F-49FCAB11474C}" type="doc">
      <dgm:prSet loTypeId="urn:microsoft.com/office/officeart/2005/8/layout/target1" loCatId="relationship" qsTypeId="urn:microsoft.com/office/officeart/2005/8/quickstyle/simple1" qsCatId="simple" csTypeId="urn:microsoft.com/office/officeart/2005/8/colors/accent1_2" csCatId="accent1" phldr="1"/>
      <dgm:spPr/>
    </dgm:pt>
    <dgm:pt modelId="{BA0F4878-2E1E-4806-B0D3-213311855F34}">
      <dgm:prSet phldrT="[Текст]" custT="1"/>
      <dgm:spPr/>
      <dgm:t>
        <a:bodyPr/>
        <a:lstStyle/>
        <a:p>
          <a:r>
            <a:rPr lang="ru-RU" sz="2800" b="1" dirty="0">
              <a:solidFill>
                <a:srgbClr val="002060"/>
              </a:solidFill>
            </a:rPr>
            <a:t>Урок</a:t>
          </a:r>
        </a:p>
      </dgm:t>
    </dgm:pt>
    <dgm:pt modelId="{254D411E-1F74-4CBA-B2A1-607CF0AA4BA4}" type="parTrans" cxnId="{9B8D0482-08F5-46E0-82D7-B616803B1CC0}">
      <dgm:prSet/>
      <dgm:spPr/>
      <dgm:t>
        <a:bodyPr/>
        <a:lstStyle/>
        <a:p>
          <a:endParaRPr lang="ru-RU"/>
        </a:p>
      </dgm:t>
    </dgm:pt>
    <dgm:pt modelId="{22160D62-0A09-4FC5-9399-58E472737C7D}" type="sibTrans" cxnId="{9B8D0482-08F5-46E0-82D7-B616803B1CC0}">
      <dgm:prSet/>
      <dgm:spPr/>
      <dgm:t>
        <a:bodyPr/>
        <a:lstStyle/>
        <a:p>
          <a:endParaRPr lang="ru-RU"/>
        </a:p>
      </dgm:t>
    </dgm:pt>
    <dgm:pt modelId="{271DC070-B725-4D6E-8BED-04B155F9232E}">
      <dgm:prSet phldrT="[Текст]" custT="1"/>
      <dgm:spPr/>
      <dgm:t>
        <a:bodyPr/>
        <a:lstStyle/>
        <a:p>
          <a:r>
            <a:rPr lang="ru-RU" sz="2000" b="1" dirty="0">
              <a:solidFill>
                <a:srgbClr val="002060"/>
              </a:solidFill>
            </a:rPr>
            <a:t>Образовательная среда</a:t>
          </a:r>
        </a:p>
      </dgm:t>
    </dgm:pt>
    <dgm:pt modelId="{456F8D72-3E52-4BCA-89E5-7184DC4D992D}" type="parTrans" cxnId="{27CDB338-CDCB-46B6-BEA0-506D7616535E}">
      <dgm:prSet/>
      <dgm:spPr/>
      <dgm:t>
        <a:bodyPr/>
        <a:lstStyle/>
        <a:p>
          <a:endParaRPr lang="ru-RU"/>
        </a:p>
      </dgm:t>
    </dgm:pt>
    <dgm:pt modelId="{A381C656-1D90-47CD-837E-2AC954CD226F}" type="sibTrans" cxnId="{27CDB338-CDCB-46B6-BEA0-506D7616535E}">
      <dgm:prSet/>
      <dgm:spPr/>
      <dgm:t>
        <a:bodyPr/>
        <a:lstStyle/>
        <a:p>
          <a:endParaRPr lang="ru-RU"/>
        </a:p>
      </dgm:t>
    </dgm:pt>
    <dgm:pt modelId="{3E587CCC-641E-48EE-81F6-DCF8C90F40F0}">
      <dgm:prSet phldrT="[Текст]" custT="1"/>
      <dgm:spPr/>
      <dgm:t>
        <a:bodyPr/>
        <a:lstStyle/>
        <a:p>
          <a:r>
            <a:rPr lang="ru-RU" sz="2000" b="1" dirty="0">
              <a:solidFill>
                <a:srgbClr val="002060"/>
              </a:solidFill>
            </a:rPr>
            <a:t>Школьная среда</a:t>
          </a:r>
        </a:p>
      </dgm:t>
    </dgm:pt>
    <dgm:pt modelId="{A70265B3-E449-4A36-BB5B-E88E57279FB2}" type="parTrans" cxnId="{9AA59703-3FB9-43E8-9DB7-24D7BCD85BFD}">
      <dgm:prSet/>
      <dgm:spPr/>
      <dgm:t>
        <a:bodyPr/>
        <a:lstStyle/>
        <a:p>
          <a:endParaRPr lang="ru-RU"/>
        </a:p>
      </dgm:t>
    </dgm:pt>
    <dgm:pt modelId="{02D2904A-0E8E-464C-928E-0C56A5C27774}" type="sibTrans" cxnId="{9AA59703-3FB9-43E8-9DB7-24D7BCD85BFD}">
      <dgm:prSet/>
      <dgm:spPr/>
      <dgm:t>
        <a:bodyPr/>
        <a:lstStyle/>
        <a:p>
          <a:endParaRPr lang="ru-RU"/>
        </a:p>
      </dgm:t>
    </dgm:pt>
    <dgm:pt modelId="{9F64B154-EEFA-42CB-84C9-9F8E29791EDE}" type="pres">
      <dgm:prSet presAssocID="{E4ED3AD6-CD92-41D3-923F-49FCAB11474C}" presName="composite" presStyleCnt="0">
        <dgm:presLayoutVars>
          <dgm:chMax val="5"/>
          <dgm:dir/>
          <dgm:resizeHandles val="exact"/>
        </dgm:presLayoutVars>
      </dgm:prSet>
      <dgm:spPr/>
    </dgm:pt>
    <dgm:pt modelId="{7F40AC87-5F20-41C2-957D-3CB1C891D2AD}" type="pres">
      <dgm:prSet presAssocID="{BA0F4878-2E1E-4806-B0D3-213311855F34}" presName="circle1" presStyleLbl="lnNode1" presStyleIdx="0" presStyleCnt="3"/>
      <dgm:spPr>
        <a:solidFill>
          <a:srgbClr val="00B0F0"/>
        </a:solidFill>
      </dgm:spPr>
    </dgm:pt>
    <dgm:pt modelId="{98E77CFA-8C9E-4CF0-A1B3-572C101EB141}" type="pres">
      <dgm:prSet presAssocID="{BA0F4878-2E1E-4806-B0D3-213311855F34}" presName="text1" presStyleLbl="revTx" presStyleIdx="0" presStyleCnt="3" custScaleX="201994" custScaleY="35881" custLinFactNeighborX="-7316" custLinFactNeighborY="-36571">
        <dgm:presLayoutVars>
          <dgm:bulletEnabled val="1"/>
        </dgm:presLayoutVars>
      </dgm:prSet>
      <dgm:spPr/>
    </dgm:pt>
    <dgm:pt modelId="{8A4F46A7-431A-46A3-B9B7-65AB2355FEF2}" type="pres">
      <dgm:prSet presAssocID="{BA0F4878-2E1E-4806-B0D3-213311855F34}" presName="line1" presStyleLbl="callout" presStyleIdx="0" presStyleCnt="6"/>
      <dgm:spPr/>
    </dgm:pt>
    <dgm:pt modelId="{BB6DAC00-5CE4-4FE9-8E1F-BAAB204E9583}" type="pres">
      <dgm:prSet presAssocID="{BA0F4878-2E1E-4806-B0D3-213311855F34}" presName="d1" presStyleLbl="callout" presStyleIdx="1" presStyleCnt="6"/>
      <dgm:spPr/>
    </dgm:pt>
    <dgm:pt modelId="{E6CB8EAA-80A1-4C6E-8D92-08A087D8CB08}" type="pres">
      <dgm:prSet presAssocID="{271DC070-B725-4D6E-8BED-04B155F9232E}" presName="circle2" presStyleLbl="lnNode1" presStyleIdx="1" presStyleCnt="3"/>
      <dgm:spPr/>
    </dgm:pt>
    <dgm:pt modelId="{D9CAA22F-8AB1-4231-9C01-E2B0CB53E27C}" type="pres">
      <dgm:prSet presAssocID="{271DC070-B725-4D6E-8BED-04B155F9232E}" presName="text2" presStyleLbl="revTx" presStyleIdx="1" presStyleCnt="3" custScaleX="227791" custLinFactNeighborX="38066" custLinFactNeighborY="-34984">
        <dgm:presLayoutVars>
          <dgm:bulletEnabled val="1"/>
        </dgm:presLayoutVars>
      </dgm:prSet>
      <dgm:spPr/>
    </dgm:pt>
    <dgm:pt modelId="{BA7273B8-6334-44BB-991B-14DF8318599E}" type="pres">
      <dgm:prSet presAssocID="{271DC070-B725-4D6E-8BED-04B155F9232E}" presName="line2" presStyleLbl="callout" presStyleIdx="2" presStyleCnt="6"/>
      <dgm:spPr/>
    </dgm:pt>
    <dgm:pt modelId="{A021C3DE-B03F-4637-8701-7FD284C21011}" type="pres">
      <dgm:prSet presAssocID="{271DC070-B725-4D6E-8BED-04B155F9232E}" presName="d2" presStyleLbl="callout" presStyleIdx="3" presStyleCnt="6"/>
      <dgm:spPr/>
    </dgm:pt>
    <dgm:pt modelId="{67F964CF-B32A-4224-B2EB-E62AB5296BEF}" type="pres">
      <dgm:prSet presAssocID="{3E587CCC-641E-48EE-81F6-DCF8C90F40F0}" presName="circle3" presStyleLbl="lnNode1" presStyleIdx="2" presStyleCnt="3" custLinFactNeighborX="-942" custLinFactNeighborY="942"/>
      <dgm:spPr>
        <a:solidFill>
          <a:schemeClr val="accent2">
            <a:lumMod val="60000"/>
            <a:lumOff val="40000"/>
          </a:schemeClr>
        </a:solidFill>
      </dgm:spPr>
    </dgm:pt>
    <dgm:pt modelId="{3F480A06-02D3-4490-A693-4CE4AD47BEE7}" type="pres">
      <dgm:prSet presAssocID="{3E587CCC-641E-48EE-81F6-DCF8C90F40F0}" presName="text3" presStyleLbl="revTx" presStyleIdx="2" presStyleCnt="3" custScaleX="196784" custLinFactNeighborX="27303" custLinFactNeighborY="-21206">
        <dgm:presLayoutVars>
          <dgm:bulletEnabled val="1"/>
        </dgm:presLayoutVars>
      </dgm:prSet>
      <dgm:spPr/>
    </dgm:pt>
    <dgm:pt modelId="{1C63705D-A202-4548-9F66-267DF8495034}" type="pres">
      <dgm:prSet presAssocID="{3E587CCC-641E-48EE-81F6-DCF8C90F40F0}" presName="line3" presStyleLbl="callout" presStyleIdx="4" presStyleCnt="6"/>
      <dgm:spPr/>
    </dgm:pt>
    <dgm:pt modelId="{343EE721-80DC-4C42-B53D-57ACD2F913ED}" type="pres">
      <dgm:prSet presAssocID="{3E587CCC-641E-48EE-81F6-DCF8C90F40F0}" presName="d3" presStyleLbl="callout" presStyleIdx="5" presStyleCnt="6"/>
      <dgm:spPr/>
    </dgm:pt>
  </dgm:ptLst>
  <dgm:cxnLst>
    <dgm:cxn modelId="{9AA59703-3FB9-43E8-9DB7-24D7BCD85BFD}" srcId="{E4ED3AD6-CD92-41D3-923F-49FCAB11474C}" destId="{3E587CCC-641E-48EE-81F6-DCF8C90F40F0}" srcOrd="2" destOrd="0" parTransId="{A70265B3-E449-4A36-BB5B-E88E57279FB2}" sibTransId="{02D2904A-0E8E-464C-928E-0C56A5C27774}"/>
    <dgm:cxn modelId="{FBCDDC03-68B1-427B-B89D-F0420FAAFAA4}" type="presOf" srcId="{E4ED3AD6-CD92-41D3-923F-49FCAB11474C}" destId="{9F64B154-EEFA-42CB-84C9-9F8E29791EDE}" srcOrd="0" destOrd="0" presId="urn:microsoft.com/office/officeart/2005/8/layout/target1"/>
    <dgm:cxn modelId="{737E6431-9129-44A9-A8C8-0A1B59EC1957}" type="presOf" srcId="{271DC070-B725-4D6E-8BED-04B155F9232E}" destId="{D9CAA22F-8AB1-4231-9C01-E2B0CB53E27C}" srcOrd="0" destOrd="0" presId="urn:microsoft.com/office/officeart/2005/8/layout/target1"/>
    <dgm:cxn modelId="{27CDB338-CDCB-46B6-BEA0-506D7616535E}" srcId="{E4ED3AD6-CD92-41D3-923F-49FCAB11474C}" destId="{271DC070-B725-4D6E-8BED-04B155F9232E}" srcOrd="1" destOrd="0" parTransId="{456F8D72-3E52-4BCA-89E5-7184DC4D992D}" sibTransId="{A381C656-1D90-47CD-837E-2AC954CD226F}"/>
    <dgm:cxn modelId="{DBFFBB49-4736-48E3-9662-93725ED67ED0}" type="presOf" srcId="{3E587CCC-641E-48EE-81F6-DCF8C90F40F0}" destId="{3F480A06-02D3-4490-A693-4CE4AD47BEE7}" srcOrd="0" destOrd="0" presId="urn:microsoft.com/office/officeart/2005/8/layout/target1"/>
    <dgm:cxn modelId="{45DED67D-E11C-4287-873E-14DCBAB0E517}" type="presOf" srcId="{BA0F4878-2E1E-4806-B0D3-213311855F34}" destId="{98E77CFA-8C9E-4CF0-A1B3-572C101EB141}" srcOrd="0" destOrd="0" presId="urn:microsoft.com/office/officeart/2005/8/layout/target1"/>
    <dgm:cxn modelId="{9B8D0482-08F5-46E0-82D7-B616803B1CC0}" srcId="{E4ED3AD6-CD92-41D3-923F-49FCAB11474C}" destId="{BA0F4878-2E1E-4806-B0D3-213311855F34}" srcOrd="0" destOrd="0" parTransId="{254D411E-1F74-4CBA-B2A1-607CF0AA4BA4}" sibTransId="{22160D62-0A09-4FC5-9399-58E472737C7D}"/>
    <dgm:cxn modelId="{2804B22F-61DD-48F0-9824-3672A5C85ACA}" type="presParOf" srcId="{9F64B154-EEFA-42CB-84C9-9F8E29791EDE}" destId="{7F40AC87-5F20-41C2-957D-3CB1C891D2AD}" srcOrd="0" destOrd="0" presId="urn:microsoft.com/office/officeart/2005/8/layout/target1"/>
    <dgm:cxn modelId="{678D16FB-5C0D-4B11-9F95-8E4524A0AEF5}" type="presParOf" srcId="{9F64B154-EEFA-42CB-84C9-9F8E29791EDE}" destId="{98E77CFA-8C9E-4CF0-A1B3-572C101EB141}" srcOrd="1" destOrd="0" presId="urn:microsoft.com/office/officeart/2005/8/layout/target1"/>
    <dgm:cxn modelId="{A5E72B25-F83F-4CBD-AB47-AE71F8AB9AA4}" type="presParOf" srcId="{9F64B154-EEFA-42CB-84C9-9F8E29791EDE}" destId="{8A4F46A7-431A-46A3-B9B7-65AB2355FEF2}" srcOrd="2" destOrd="0" presId="urn:microsoft.com/office/officeart/2005/8/layout/target1"/>
    <dgm:cxn modelId="{0D52723E-BF0D-4A1B-973F-603ED920DCED}" type="presParOf" srcId="{9F64B154-EEFA-42CB-84C9-9F8E29791EDE}" destId="{BB6DAC00-5CE4-4FE9-8E1F-BAAB204E9583}" srcOrd="3" destOrd="0" presId="urn:microsoft.com/office/officeart/2005/8/layout/target1"/>
    <dgm:cxn modelId="{68F538DE-12C8-42B2-BDFB-3C520DD46D88}" type="presParOf" srcId="{9F64B154-EEFA-42CB-84C9-9F8E29791EDE}" destId="{E6CB8EAA-80A1-4C6E-8D92-08A087D8CB08}" srcOrd="4" destOrd="0" presId="urn:microsoft.com/office/officeart/2005/8/layout/target1"/>
    <dgm:cxn modelId="{F18A8F89-4293-41D3-9B7C-8CBBD9389718}" type="presParOf" srcId="{9F64B154-EEFA-42CB-84C9-9F8E29791EDE}" destId="{D9CAA22F-8AB1-4231-9C01-E2B0CB53E27C}" srcOrd="5" destOrd="0" presId="urn:microsoft.com/office/officeart/2005/8/layout/target1"/>
    <dgm:cxn modelId="{798B492C-FBEF-4724-A4FA-97BC3D34B00D}" type="presParOf" srcId="{9F64B154-EEFA-42CB-84C9-9F8E29791EDE}" destId="{BA7273B8-6334-44BB-991B-14DF8318599E}" srcOrd="6" destOrd="0" presId="urn:microsoft.com/office/officeart/2005/8/layout/target1"/>
    <dgm:cxn modelId="{580E5509-15A8-40EC-BD6D-F5FE1162F0BF}" type="presParOf" srcId="{9F64B154-EEFA-42CB-84C9-9F8E29791EDE}" destId="{A021C3DE-B03F-4637-8701-7FD284C21011}" srcOrd="7" destOrd="0" presId="urn:microsoft.com/office/officeart/2005/8/layout/target1"/>
    <dgm:cxn modelId="{8E3FA932-53B2-4A9B-82DF-CFB1B8DADE40}" type="presParOf" srcId="{9F64B154-EEFA-42CB-84C9-9F8E29791EDE}" destId="{67F964CF-B32A-4224-B2EB-E62AB5296BEF}" srcOrd="8" destOrd="0" presId="urn:microsoft.com/office/officeart/2005/8/layout/target1"/>
    <dgm:cxn modelId="{25CD73DE-B006-42DE-8B67-13290D28AA3F}" type="presParOf" srcId="{9F64B154-EEFA-42CB-84C9-9F8E29791EDE}" destId="{3F480A06-02D3-4490-A693-4CE4AD47BEE7}" srcOrd="9" destOrd="0" presId="urn:microsoft.com/office/officeart/2005/8/layout/target1"/>
    <dgm:cxn modelId="{8696741A-F7E6-4D81-8D86-EE56D240A476}" type="presParOf" srcId="{9F64B154-EEFA-42CB-84C9-9F8E29791EDE}" destId="{1C63705D-A202-4548-9F66-267DF8495034}" srcOrd="10" destOrd="0" presId="urn:microsoft.com/office/officeart/2005/8/layout/target1"/>
    <dgm:cxn modelId="{0894B78F-768C-4B87-AE22-80EA46385E42}" type="presParOf" srcId="{9F64B154-EEFA-42CB-84C9-9F8E29791EDE}" destId="{343EE721-80DC-4C42-B53D-57ACD2F913ED}" srcOrd="11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4863A59-84F8-4FCA-A645-77F317084C0D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2EBE0D55-A1F6-40B2-BC12-CAA0B8B8DACB}">
      <dgm:prSet phldrT="[Текст]"/>
      <dgm:spPr>
        <a:ln w="28575">
          <a:solidFill>
            <a:schemeClr val="accent4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pc="-20" dirty="0">
              <a:solidFill>
                <a:srgbClr val="002060"/>
              </a:solidFill>
              <a:latin typeface="Calibri"/>
              <a:cs typeface="Calibri"/>
            </a:rPr>
            <a:t>Системно-</a:t>
          </a:r>
          <a:r>
            <a:rPr lang="ru-RU" spc="-10" dirty="0">
              <a:solidFill>
                <a:srgbClr val="002060"/>
              </a:solidFill>
              <a:latin typeface="Calibri"/>
              <a:cs typeface="Calibri"/>
            </a:rPr>
            <a:t>деятельностный</a:t>
          </a:r>
          <a:r>
            <a:rPr lang="ru-RU" spc="-60" dirty="0">
              <a:solidFill>
                <a:srgbClr val="002060"/>
              </a:solidFill>
              <a:latin typeface="Calibri"/>
              <a:cs typeface="Calibri"/>
            </a:rPr>
            <a:t> </a:t>
          </a:r>
          <a:r>
            <a:rPr lang="ru-RU" spc="-20" dirty="0">
              <a:solidFill>
                <a:srgbClr val="002060"/>
              </a:solidFill>
              <a:latin typeface="Calibri"/>
              <a:cs typeface="Calibri"/>
            </a:rPr>
            <a:t>подход</a:t>
          </a:r>
          <a:endParaRPr lang="ru-RU" dirty="0">
            <a:solidFill>
              <a:srgbClr val="002060"/>
            </a:solidFill>
          </a:endParaRPr>
        </a:p>
      </dgm:t>
    </dgm:pt>
    <dgm:pt modelId="{9E361418-FBF1-4008-AF3F-08AA15180B83}" type="parTrans" cxnId="{1BBDB2AA-ED57-4C39-93A4-6FD4F1804E54}">
      <dgm:prSet/>
      <dgm:spPr/>
      <dgm:t>
        <a:bodyPr/>
        <a:lstStyle/>
        <a:p>
          <a:endParaRPr lang="ru-RU"/>
        </a:p>
      </dgm:t>
    </dgm:pt>
    <dgm:pt modelId="{759D96A9-CB1F-4291-AA8F-4BDAC3F57199}" type="sibTrans" cxnId="{1BBDB2AA-ED57-4C39-93A4-6FD4F1804E54}">
      <dgm:prSet/>
      <dgm:spPr/>
      <dgm:t>
        <a:bodyPr/>
        <a:lstStyle/>
        <a:p>
          <a:endParaRPr lang="ru-RU"/>
        </a:p>
      </dgm:t>
    </dgm:pt>
    <dgm:pt modelId="{F663AE8E-4921-4DD6-9A7A-6D6959025799}">
      <dgm:prSet phldrT="[Текст]"/>
      <dgm:spPr>
        <a:ln w="28575">
          <a:solidFill>
            <a:schemeClr val="accent4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pc="-10" dirty="0">
              <a:solidFill>
                <a:srgbClr val="002060"/>
              </a:solidFill>
              <a:latin typeface="Calibri"/>
              <a:cs typeface="Calibri"/>
            </a:rPr>
            <a:t>Профессиональные</a:t>
          </a:r>
          <a:r>
            <a:rPr lang="ru-RU" spc="-30" dirty="0">
              <a:solidFill>
                <a:srgbClr val="002060"/>
              </a:solidFill>
              <a:latin typeface="Calibri"/>
              <a:cs typeface="Calibri"/>
            </a:rPr>
            <a:t> </a:t>
          </a:r>
          <a:r>
            <a:rPr lang="ru-RU" spc="-10" dirty="0">
              <a:solidFill>
                <a:srgbClr val="002060"/>
              </a:solidFill>
              <a:latin typeface="Calibri"/>
              <a:cs typeface="Calibri"/>
            </a:rPr>
            <a:t>умения</a:t>
          </a:r>
          <a:r>
            <a:rPr lang="ru-RU" spc="-60" dirty="0">
              <a:solidFill>
                <a:srgbClr val="002060"/>
              </a:solidFill>
              <a:latin typeface="Calibri"/>
              <a:cs typeface="Calibri"/>
            </a:rPr>
            <a:t> </a:t>
          </a:r>
          <a:r>
            <a:rPr lang="ru-RU" dirty="0">
              <a:solidFill>
                <a:srgbClr val="002060"/>
              </a:solidFill>
              <a:latin typeface="Calibri"/>
              <a:cs typeface="Calibri"/>
            </a:rPr>
            <a:t>учителя</a:t>
          </a:r>
          <a:endParaRPr lang="ru-RU" dirty="0">
            <a:solidFill>
              <a:srgbClr val="002060"/>
            </a:solidFill>
          </a:endParaRPr>
        </a:p>
      </dgm:t>
    </dgm:pt>
    <dgm:pt modelId="{19847D37-B78D-410F-B09A-8D5381ACF032}" type="parTrans" cxnId="{E37738AD-0900-42F6-ADF0-24C25BEA6E35}">
      <dgm:prSet/>
      <dgm:spPr/>
      <dgm:t>
        <a:bodyPr/>
        <a:lstStyle/>
        <a:p>
          <a:endParaRPr lang="ru-RU"/>
        </a:p>
      </dgm:t>
    </dgm:pt>
    <dgm:pt modelId="{114124B2-2F89-43BC-B362-17D9D8963162}" type="sibTrans" cxnId="{E37738AD-0900-42F6-ADF0-24C25BEA6E35}">
      <dgm:prSet/>
      <dgm:spPr/>
      <dgm:t>
        <a:bodyPr/>
        <a:lstStyle/>
        <a:p>
          <a:endParaRPr lang="ru-RU"/>
        </a:p>
      </dgm:t>
    </dgm:pt>
    <dgm:pt modelId="{EA2DD302-5359-4B6B-B5CD-70B6C05F50B5}">
      <dgm:prSet/>
      <dgm:spPr>
        <a:ln w="28575">
          <a:solidFill>
            <a:schemeClr val="accent4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dirty="0">
              <a:solidFill>
                <a:srgbClr val="002060"/>
              </a:solidFill>
              <a:latin typeface="Calibri"/>
              <a:cs typeface="Calibri"/>
            </a:rPr>
            <a:t>Основная</a:t>
          </a:r>
          <a:r>
            <a:rPr lang="ru-RU" spc="-30" dirty="0">
              <a:solidFill>
                <a:srgbClr val="002060"/>
              </a:solidFill>
              <a:latin typeface="Calibri"/>
              <a:cs typeface="Calibri"/>
            </a:rPr>
            <a:t> </a:t>
          </a:r>
          <a:r>
            <a:rPr lang="ru-RU" dirty="0">
              <a:solidFill>
                <a:srgbClr val="002060"/>
              </a:solidFill>
              <a:latin typeface="Calibri"/>
              <a:cs typeface="Calibri"/>
            </a:rPr>
            <a:t>задача</a:t>
          </a:r>
          <a:r>
            <a:rPr lang="ru-RU" spc="-25" dirty="0">
              <a:solidFill>
                <a:srgbClr val="002060"/>
              </a:solidFill>
              <a:latin typeface="Calibri"/>
              <a:cs typeface="Calibri"/>
            </a:rPr>
            <a:t> </a:t>
          </a:r>
          <a:r>
            <a:rPr lang="ru-RU" spc="-10" dirty="0">
              <a:solidFill>
                <a:srgbClr val="002060"/>
              </a:solidFill>
              <a:latin typeface="Calibri"/>
              <a:cs typeface="Calibri"/>
            </a:rPr>
            <a:t>педагога</a:t>
          </a:r>
          <a:endParaRPr lang="ru-RU" dirty="0">
            <a:solidFill>
              <a:srgbClr val="002060"/>
            </a:solidFill>
            <a:latin typeface="Calibri"/>
            <a:cs typeface="Calibri"/>
          </a:endParaRPr>
        </a:p>
      </dgm:t>
    </dgm:pt>
    <dgm:pt modelId="{E962DCEF-0EEA-4BFB-9FA8-EA4C336F60F2}" type="parTrans" cxnId="{B9721F4B-2CAA-42B5-87E4-540BE66826DC}">
      <dgm:prSet/>
      <dgm:spPr/>
      <dgm:t>
        <a:bodyPr/>
        <a:lstStyle/>
        <a:p>
          <a:endParaRPr lang="ru-RU"/>
        </a:p>
      </dgm:t>
    </dgm:pt>
    <dgm:pt modelId="{E6AB20BE-F362-42B1-8EE1-279134938D5E}" type="sibTrans" cxnId="{B9721F4B-2CAA-42B5-87E4-540BE66826DC}">
      <dgm:prSet/>
      <dgm:spPr/>
      <dgm:t>
        <a:bodyPr/>
        <a:lstStyle/>
        <a:p>
          <a:endParaRPr lang="ru-RU"/>
        </a:p>
      </dgm:t>
    </dgm:pt>
    <dgm:pt modelId="{2AA7E2EA-96B6-47C8-AE08-ED155640221C}">
      <dgm:prSet/>
      <dgm:spPr/>
      <dgm:t>
        <a:bodyPr/>
        <a:lstStyle/>
        <a:p>
          <a:r>
            <a:rPr lang="ru-RU" spc="-10" dirty="0">
              <a:latin typeface="Calibri"/>
              <a:cs typeface="Calibri"/>
            </a:rPr>
            <a:t>организация</a:t>
          </a:r>
          <a:r>
            <a:rPr lang="ru-RU" spc="-85" dirty="0">
              <a:latin typeface="Calibri"/>
              <a:cs typeface="Calibri"/>
            </a:rPr>
            <a:t> </a:t>
          </a:r>
          <a:r>
            <a:rPr lang="ru-RU" dirty="0">
              <a:latin typeface="Calibri"/>
              <a:cs typeface="Calibri"/>
            </a:rPr>
            <a:t>учебной</a:t>
          </a:r>
          <a:r>
            <a:rPr lang="ru-RU" spc="-70" dirty="0">
              <a:latin typeface="Calibri"/>
              <a:cs typeface="Calibri"/>
            </a:rPr>
            <a:t> </a:t>
          </a:r>
          <a:r>
            <a:rPr lang="ru-RU" spc="-10" dirty="0">
              <a:latin typeface="Calibri"/>
              <a:cs typeface="Calibri"/>
            </a:rPr>
            <a:t>деятельности, позволяющей формировать</a:t>
          </a:r>
          <a:r>
            <a:rPr lang="ru-RU" spc="-80" dirty="0">
              <a:latin typeface="Calibri"/>
              <a:cs typeface="Calibri"/>
            </a:rPr>
            <a:t> </a:t>
          </a:r>
          <a:r>
            <a:rPr lang="ru-RU" dirty="0">
              <a:latin typeface="Calibri"/>
              <a:cs typeface="Calibri"/>
            </a:rPr>
            <a:t>у</a:t>
          </a:r>
          <a:r>
            <a:rPr lang="ru-RU" spc="-45" dirty="0">
              <a:latin typeface="Calibri"/>
              <a:cs typeface="Calibri"/>
            </a:rPr>
            <a:t> </a:t>
          </a:r>
          <a:r>
            <a:rPr lang="ru-RU" dirty="0">
              <a:latin typeface="Calibri"/>
              <a:cs typeface="Calibri"/>
            </a:rPr>
            <a:t>учащихся</a:t>
          </a:r>
          <a:r>
            <a:rPr lang="ru-RU" spc="-20" dirty="0">
              <a:latin typeface="Calibri"/>
              <a:cs typeface="Calibri"/>
            </a:rPr>
            <a:t> </a:t>
          </a:r>
          <a:r>
            <a:rPr lang="ru-RU" dirty="0">
              <a:latin typeface="Calibri"/>
              <a:cs typeface="Calibri"/>
            </a:rPr>
            <a:t>потребности</a:t>
          </a:r>
          <a:r>
            <a:rPr lang="ru-RU" spc="-70" dirty="0">
              <a:latin typeface="Calibri"/>
              <a:cs typeface="Calibri"/>
            </a:rPr>
            <a:t> </a:t>
          </a:r>
          <a:r>
            <a:rPr lang="ru-RU" dirty="0">
              <a:latin typeface="Calibri"/>
              <a:cs typeface="Calibri"/>
            </a:rPr>
            <a:t>и</a:t>
          </a:r>
          <a:r>
            <a:rPr lang="ru-RU" spc="-75" dirty="0">
              <a:latin typeface="Calibri"/>
              <a:cs typeface="Calibri"/>
            </a:rPr>
            <a:t> </a:t>
          </a:r>
          <a:r>
            <a:rPr lang="ru-RU" dirty="0">
              <a:latin typeface="Calibri"/>
              <a:cs typeface="Calibri"/>
            </a:rPr>
            <a:t>способности</a:t>
          </a:r>
          <a:r>
            <a:rPr lang="ru-RU" spc="-70" dirty="0">
              <a:latin typeface="Calibri"/>
              <a:cs typeface="Calibri"/>
            </a:rPr>
            <a:t> </a:t>
          </a:r>
          <a:r>
            <a:rPr lang="ru-RU" dirty="0">
              <a:latin typeface="Calibri"/>
              <a:cs typeface="Calibri"/>
            </a:rPr>
            <a:t>в</a:t>
          </a:r>
          <a:r>
            <a:rPr lang="ru-RU" spc="-20" dirty="0">
              <a:latin typeface="Calibri"/>
              <a:cs typeface="Calibri"/>
            </a:rPr>
            <a:t> </a:t>
          </a:r>
          <a:r>
            <a:rPr lang="ru-RU" spc="-10" dirty="0">
              <a:latin typeface="Calibri"/>
              <a:cs typeface="Calibri"/>
            </a:rPr>
            <a:t>осуществлении</a:t>
          </a:r>
          <a:r>
            <a:rPr lang="ru-RU" dirty="0">
              <a:latin typeface="Calibri"/>
              <a:cs typeface="Calibri"/>
            </a:rPr>
            <a:t> </a:t>
          </a:r>
          <a:r>
            <a:rPr lang="ru-RU" spc="-10" dirty="0">
              <a:latin typeface="Calibri"/>
              <a:cs typeface="Calibri"/>
            </a:rPr>
            <a:t>творческого </a:t>
          </a:r>
          <a:r>
            <a:rPr lang="ru-RU" dirty="0">
              <a:latin typeface="Calibri"/>
              <a:cs typeface="Calibri"/>
            </a:rPr>
            <a:t>преобразования</a:t>
          </a:r>
          <a:r>
            <a:rPr lang="ru-RU" spc="-55" dirty="0">
              <a:latin typeface="Calibri"/>
              <a:cs typeface="Calibri"/>
            </a:rPr>
            <a:t> </a:t>
          </a:r>
          <a:r>
            <a:rPr lang="ru-RU" spc="-10" dirty="0">
              <a:latin typeface="Calibri"/>
              <a:cs typeface="Calibri"/>
            </a:rPr>
            <a:t>учебного</a:t>
          </a:r>
          <a:r>
            <a:rPr lang="ru-RU" spc="-75" dirty="0">
              <a:latin typeface="Calibri"/>
              <a:cs typeface="Calibri"/>
            </a:rPr>
            <a:t> </a:t>
          </a:r>
          <a:r>
            <a:rPr lang="ru-RU" dirty="0">
              <a:latin typeface="Calibri"/>
              <a:cs typeface="Calibri"/>
            </a:rPr>
            <a:t>материала</a:t>
          </a:r>
          <a:r>
            <a:rPr lang="ru-RU" spc="-50" dirty="0">
              <a:latin typeface="Calibri"/>
              <a:cs typeface="Calibri"/>
            </a:rPr>
            <a:t> </a:t>
          </a:r>
          <a:r>
            <a:rPr lang="ru-RU" dirty="0">
              <a:latin typeface="Calibri"/>
              <a:cs typeface="Calibri"/>
            </a:rPr>
            <a:t>с</a:t>
          </a:r>
          <a:r>
            <a:rPr lang="ru-RU" spc="-90" dirty="0">
              <a:latin typeface="Calibri"/>
              <a:cs typeface="Calibri"/>
            </a:rPr>
            <a:t> </a:t>
          </a:r>
          <a:r>
            <a:rPr lang="ru-RU" spc="-10" dirty="0">
              <a:latin typeface="Calibri"/>
              <a:cs typeface="Calibri"/>
            </a:rPr>
            <a:t>целью</a:t>
          </a:r>
          <a:r>
            <a:rPr lang="ru-RU" spc="-90" dirty="0">
              <a:latin typeface="Calibri"/>
              <a:cs typeface="Calibri"/>
            </a:rPr>
            <a:t> </a:t>
          </a:r>
          <a:r>
            <a:rPr lang="ru-RU" dirty="0">
              <a:latin typeface="Calibri"/>
              <a:cs typeface="Calibri"/>
            </a:rPr>
            <a:t>овладения</a:t>
          </a:r>
          <a:r>
            <a:rPr lang="ru-RU" spc="-55" dirty="0">
              <a:latin typeface="Calibri"/>
              <a:cs typeface="Calibri"/>
            </a:rPr>
            <a:t> </a:t>
          </a:r>
          <a:r>
            <a:rPr lang="ru-RU" dirty="0">
              <a:latin typeface="Calibri"/>
              <a:cs typeface="Calibri"/>
            </a:rPr>
            <a:t>новыми</a:t>
          </a:r>
          <a:r>
            <a:rPr lang="ru-RU" spc="-95" dirty="0">
              <a:latin typeface="Calibri"/>
              <a:cs typeface="Calibri"/>
            </a:rPr>
            <a:t> </a:t>
          </a:r>
          <a:r>
            <a:rPr lang="ru-RU" dirty="0">
              <a:latin typeface="Calibri"/>
              <a:cs typeface="Calibri"/>
            </a:rPr>
            <a:t>знаниями</a:t>
          </a:r>
          <a:r>
            <a:rPr lang="ru-RU" spc="-100" dirty="0">
              <a:latin typeface="Calibri"/>
              <a:cs typeface="Calibri"/>
            </a:rPr>
            <a:t> </a:t>
          </a:r>
          <a:r>
            <a:rPr lang="ru-RU" dirty="0">
              <a:latin typeface="Calibri"/>
              <a:cs typeface="Calibri"/>
            </a:rPr>
            <a:t>в</a:t>
          </a:r>
          <a:r>
            <a:rPr lang="ru-RU" spc="-50" dirty="0">
              <a:latin typeface="Calibri"/>
              <a:cs typeface="Calibri"/>
            </a:rPr>
            <a:t> </a:t>
          </a:r>
          <a:r>
            <a:rPr lang="ru-RU" spc="-10" dirty="0">
              <a:latin typeface="Calibri"/>
              <a:cs typeface="Calibri"/>
            </a:rPr>
            <a:t>результате собственного</a:t>
          </a:r>
          <a:r>
            <a:rPr lang="ru-RU" spc="-15" dirty="0">
              <a:latin typeface="Calibri"/>
              <a:cs typeface="Calibri"/>
            </a:rPr>
            <a:t> </a:t>
          </a:r>
          <a:r>
            <a:rPr lang="ru-RU" spc="-10" dirty="0">
              <a:latin typeface="Calibri"/>
              <a:cs typeface="Calibri"/>
            </a:rPr>
            <a:t>поиска</a:t>
          </a:r>
          <a:endParaRPr lang="ru-RU" dirty="0">
            <a:latin typeface="Calibri"/>
            <a:cs typeface="Calibri"/>
          </a:endParaRPr>
        </a:p>
      </dgm:t>
    </dgm:pt>
    <dgm:pt modelId="{F1912CA3-9380-428C-9D2E-0023E5117B47}" type="parTrans" cxnId="{F0F951D7-9835-46ED-8223-052095235BA1}">
      <dgm:prSet/>
      <dgm:spPr/>
      <dgm:t>
        <a:bodyPr/>
        <a:lstStyle/>
        <a:p>
          <a:endParaRPr lang="ru-RU"/>
        </a:p>
      </dgm:t>
    </dgm:pt>
    <dgm:pt modelId="{EDBAC258-A9EB-4932-BC43-23C4FBF94342}" type="sibTrans" cxnId="{F0F951D7-9835-46ED-8223-052095235BA1}">
      <dgm:prSet/>
      <dgm:spPr/>
      <dgm:t>
        <a:bodyPr/>
        <a:lstStyle/>
        <a:p>
          <a:endParaRPr lang="ru-RU"/>
        </a:p>
      </dgm:t>
    </dgm:pt>
    <dgm:pt modelId="{95E70D82-40C6-4A3B-902F-2542B273E39E}">
      <dgm:prSet/>
      <dgm:spPr>
        <a:ln w="28575">
          <a:solidFill>
            <a:schemeClr val="accent4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dirty="0">
              <a:solidFill>
                <a:srgbClr val="002060"/>
              </a:solidFill>
              <a:latin typeface="Calibri"/>
              <a:cs typeface="Calibri"/>
            </a:rPr>
            <a:t>Ключевой</a:t>
          </a:r>
          <a:r>
            <a:rPr lang="ru-RU" spc="-80" dirty="0">
              <a:solidFill>
                <a:srgbClr val="002060"/>
              </a:solidFill>
              <a:latin typeface="Calibri"/>
              <a:cs typeface="Calibri"/>
            </a:rPr>
            <a:t> </a:t>
          </a:r>
          <a:r>
            <a:rPr lang="ru-RU" spc="-10" dirty="0">
              <a:solidFill>
                <a:srgbClr val="002060"/>
              </a:solidFill>
              <a:latin typeface="Calibri"/>
              <a:cs typeface="Calibri"/>
            </a:rPr>
            <a:t>технологический</a:t>
          </a:r>
          <a:r>
            <a:rPr lang="ru-RU" spc="-80" dirty="0">
              <a:solidFill>
                <a:srgbClr val="002060"/>
              </a:solidFill>
              <a:latin typeface="Calibri"/>
              <a:cs typeface="Calibri"/>
            </a:rPr>
            <a:t> </a:t>
          </a:r>
          <a:r>
            <a:rPr lang="ru-RU" dirty="0">
              <a:solidFill>
                <a:srgbClr val="002060"/>
              </a:solidFill>
              <a:latin typeface="Calibri"/>
              <a:cs typeface="Calibri"/>
            </a:rPr>
            <a:t>элемент </a:t>
          </a:r>
          <a:r>
            <a:rPr lang="ru-RU" spc="-20" dirty="0">
              <a:solidFill>
                <a:srgbClr val="002060"/>
              </a:solidFill>
              <a:latin typeface="Calibri"/>
              <a:cs typeface="Calibri"/>
            </a:rPr>
            <a:t>системно-</a:t>
          </a:r>
          <a:r>
            <a:rPr lang="ru-RU" spc="-10" dirty="0">
              <a:solidFill>
                <a:srgbClr val="002060"/>
              </a:solidFill>
              <a:latin typeface="Calibri"/>
              <a:cs typeface="Calibri"/>
            </a:rPr>
            <a:t>деятельностного</a:t>
          </a:r>
          <a:r>
            <a:rPr lang="ru-RU" spc="-55" dirty="0">
              <a:solidFill>
                <a:srgbClr val="002060"/>
              </a:solidFill>
              <a:latin typeface="Calibri"/>
              <a:cs typeface="Calibri"/>
            </a:rPr>
            <a:t> </a:t>
          </a:r>
          <a:r>
            <a:rPr lang="ru-RU" spc="-25" dirty="0">
              <a:solidFill>
                <a:srgbClr val="002060"/>
              </a:solidFill>
              <a:latin typeface="Calibri"/>
              <a:cs typeface="Calibri"/>
            </a:rPr>
            <a:t>подхода</a:t>
          </a:r>
          <a:endParaRPr lang="ru-RU" dirty="0">
            <a:solidFill>
              <a:srgbClr val="002060"/>
            </a:solidFill>
            <a:latin typeface="Calibri"/>
            <a:cs typeface="Calibri"/>
          </a:endParaRPr>
        </a:p>
      </dgm:t>
    </dgm:pt>
    <dgm:pt modelId="{AFBA7426-D341-469C-A61C-773D327EA770}" type="parTrans" cxnId="{D975A727-311C-430E-9671-3DAB8D396265}">
      <dgm:prSet/>
      <dgm:spPr/>
      <dgm:t>
        <a:bodyPr/>
        <a:lstStyle/>
        <a:p>
          <a:endParaRPr lang="ru-RU"/>
        </a:p>
      </dgm:t>
    </dgm:pt>
    <dgm:pt modelId="{6E65C5CB-128D-4B16-B7EE-106352022DDE}" type="sibTrans" cxnId="{D975A727-311C-430E-9671-3DAB8D396265}">
      <dgm:prSet/>
      <dgm:spPr/>
      <dgm:t>
        <a:bodyPr/>
        <a:lstStyle/>
        <a:p>
          <a:endParaRPr lang="ru-RU"/>
        </a:p>
      </dgm:t>
    </dgm:pt>
    <dgm:pt modelId="{CCCF18E3-0D88-46FE-A11D-12CC8D67398F}">
      <dgm:prSet/>
      <dgm:spPr/>
      <dgm:t>
        <a:bodyPr/>
        <a:lstStyle/>
        <a:p>
          <a:r>
            <a:rPr lang="ru-RU" spc="-10" dirty="0">
              <a:latin typeface="Calibri"/>
              <a:cs typeface="Calibri"/>
            </a:rPr>
            <a:t>ситуация </a:t>
          </a:r>
          <a:r>
            <a:rPr lang="ru-RU" dirty="0">
              <a:latin typeface="Calibri"/>
              <a:cs typeface="Calibri"/>
            </a:rPr>
            <a:t>актуального</a:t>
          </a:r>
          <a:r>
            <a:rPr lang="ru-RU" spc="-95" dirty="0">
              <a:latin typeface="Calibri"/>
              <a:cs typeface="Calibri"/>
            </a:rPr>
            <a:t> </a:t>
          </a:r>
          <a:r>
            <a:rPr lang="ru-RU" spc="-10" dirty="0">
              <a:latin typeface="Calibri"/>
              <a:cs typeface="Calibri"/>
            </a:rPr>
            <a:t>активизирующего</a:t>
          </a:r>
          <a:r>
            <a:rPr lang="ru-RU" spc="-90" dirty="0">
              <a:latin typeface="Calibri"/>
              <a:cs typeface="Calibri"/>
            </a:rPr>
            <a:t> </a:t>
          </a:r>
          <a:r>
            <a:rPr lang="ru-RU" spc="-10" dirty="0">
              <a:latin typeface="Calibri"/>
              <a:cs typeface="Calibri"/>
            </a:rPr>
            <a:t>затруднения,</a:t>
          </a:r>
          <a:r>
            <a:rPr lang="ru-RU" spc="-55" dirty="0">
              <a:latin typeface="Calibri"/>
              <a:cs typeface="Calibri"/>
            </a:rPr>
            <a:t> </a:t>
          </a:r>
          <a:r>
            <a:rPr lang="ru-RU" dirty="0">
              <a:latin typeface="Calibri"/>
              <a:cs typeface="Calibri"/>
            </a:rPr>
            <a:t>организованная</a:t>
          </a:r>
          <a:r>
            <a:rPr lang="ru-RU" spc="-60" dirty="0">
              <a:latin typeface="Calibri"/>
              <a:cs typeface="Calibri"/>
            </a:rPr>
            <a:t> </a:t>
          </a:r>
          <a:r>
            <a:rPr lang="ru-RU" spc="-10" dirty="0">
              <a:latin typeface="Calibri"/>
              <a:cs typeface="Calibri"/>
            </a:rPr>
            <a:t>деятельность</a:t>
          </a:r>
          <a:r>
            <a:rPr lang="ru-RU" spc="-55" dirty="0">
              <a:latin typeface="Calibri"/>
              <a:cs typeface="Calibri"/>
            </a:rPr>
            <a:t> </a:t>
          </a:r>
          <a:r>
            <a:rPr lang="ru-RU" spc="-25" dirty="0">
              <a:latin typeface="Calibri"/>
              <a:cs typeface="Calibri"/>
            </a:rPr>
            <a:t>по </a:t>
          </a:r>
          <a:r>
            <a:rPr lang="ru-RU" dirty="0">
              <a:latin typeface="Calibri"/>
              <a:cs typeface="Calibri"/>
            </a:rPr>
            <a:t>выдвижению</a:t>
          </a:r>
          <a:r>
            <a:rPr lang="ru-RU" spc="-105" dirty="0">
              <a:latin typeface="Calibri"/>
              <a:cs typeface="Calibri"/>
            </a:rPr>
            <a:t> </a:t>
          </a:r>
          <a:r>
            <a:rPr lang="ru-RU" dirty="0">
              <a:latin typeface="Calibri"/>
              <a:cs typeface="Calibri"/>
            </a:rPr>
            <a:t>идей,</a:t>
          </a:r>
          <a:r>
            <a:rPr lang="ru-RU" spc="-55" dirty="0">
              <a:latin typeface="Calibri"/>
              <a:cs typeface="Calibri"/>
            </a:rPr>
            <a:t> </a:t>
          </a:r>
          <a:r>
            <a:rPr lang="ru-RU" dirty="0">
              <a:latin typeface="Calibri"/>
              <a:cs typeface="Calibri"/>
            </a:rPr>
            <a:t>гипотез,</a:t>
          </a:r>
          <a:r>
            <a:rPr lang="ru-RU" spc="-50" dirty="0">
              <a:latin typeface="Calibri"/>
              <a:cs typeface="Calibri"/>
            </a:rPr>
            <a:t> </a:t>
          </a:r>
          <a:r>
            <a:rPr lang="ru-RU" dirty="0">
              <a:latin typeface="Calibri"/>
              <a:cs typeface="Calibri"/>
            </a:rPr>
            <a:t>версий,</a:t>
          </a:r>
          <a:r>
            <a:rPr lang="ru-RU" spc="-50" dirty="0">
              <a:latin typeface="Calibri"/>
              <a:cs typeface="Calibri"/>
            </a:rPr>
            <a:t> </a:t>
          </a:r>
          <a:r>
            <a:rPr lang="ru-RU" spc="-10" dirty="0">
              <a:latin typeface="Calibri"/>
              <a:cs typeface="Calibri"/>
            </a:rPr>
            <a:t>целью</a:t>
          </a:r>
          <a:r>
            <a:rPr lang="ru-RU" spc="-100" dirty="0">
              <a:latin typeface="Calibri"/>
              <a:cs typeface="Calibri"/>
            </a:rPr>
            <a:t> </a:t>
          </a:r>
          <a:r>
            <a:rPr lang="ru-RU" spc="-10" dirty="0">
              <a:latin typeface="Calibri"/>
              <a:cs typeface="Calibri"/>
            </a:rPr>
            <a:t>которой</a:t>
          </a:r>
          <a:r>
            <a:rPr lang="ru-RU" spc="-105" dirty="0">
              <a:latin typeface="Calibri"/>
              <a:cs typeface="Calibri"/>
            </a:rPr>
            <a:t> </a:t>
          </a:r>
          <a:r>
            <a:rPr lang="ru-RU" dirty="0">
              <a:latin typeface="Calibri"/>
              <a:cs typeface="Calibri"/>
            </a:rPr>
            <a:t>является</a:t>
          </a:r>
          <a:r>
            <a:rPr lang="ru-RU" spc="-60" dirty="0">
              <a:latin typeface="Calibri"/>
              <a:cs typeface="Calibri"/>
            </a:rPr>
            <a:t> </a:t>
          </a:r>
          <a:r>
            <a:rPr lang="ru-RU" spc="-10" dirty="0">
              <a:latin typeface="Calibri"/>
              <a:cs typeface="Calibri"/>
            </a:rPr>
            <a:t>получение</a:t>
          </a:r>
          <a:r>
            <a:rPr lang="ru-RU" spc="-100" dirty="0">
              <a:latin typeface="Calibri"/>
              <a:cs typeface="Calibri"/>
            </a:rPr>
            <a:t> </a:t>
          </a:r>
          <a:r>
            <a:rPr lang="ru-RU" spc="-10" dirty="0">
              <a:latin typeface="Calibri"/>
              <a:cs typeface="Calibri"/>
            </a:rPr>
            <a:t>личного образовательного</a:t>
          </a:r>
          <a:r>
            <a:rPr lang="ru-RU" spc="-75" dirty="0">
              <a:latin typeface="Calibri"/>
              <a:cs typeface="Calibri"/>
            </a:rPr>
            <a:t> </a:t>
          </a:r>
          <a:r>
            <a:rPr lang="ru-RU" spc="-20" dirty="0">
              <a:latin typeface="Calibri"/>
              <a:cs typeface="Calibri"/>
            </a:rPr>
            <a:t>результата,</a:t>
          </a:r>
          <a:r>
            <a:rPr lang="ru-RU" spc="-35" dirty="0">
              <a:latin typeface="Calibri"/>
              <a:cs typeface="Calibri"/>
            </a:rPr>
            <a:t> </a:t>
          </a:r>
          <a:r>
            <a:rPr lang="ru-RU" spc="-10" dirty="0">
              <a:latin typeface="Calibri"/>
              <a:cs typeface="Calibri"/>
            </a:rPr>
            <a:t>выраженного</a:t>
          </a:r>
          <a:r>
            <a:rPr lang="ru-RU" spc="-75" dirty="0">
              <a:latin typeface="Calibri"/>
              <a:cs typeface="Calibri"/>
            </a:rPr>
            <a:t> </a:t>
          </a:r>
          <a:r>
            <a:rPr lang="ru-RU" dirty="0">
              <a:latin typeface="Calibri"/>
              <a:cs typeface="Calibri"/>
            </a:rPr>
            <a:t>в</a:t>
          </a:r>
          <a:r>
            <a:rPr lang="ru-RU" spc="-45" dirty="0">
              <a:latin typeface="Calibri"/>
              <a:cs typeface="Calibri"/>
            </a:rPr>
            <a:t> </a:t>
          </a:r>
          <a:r>
            <a:rPr lang="ru-RU" spc="-10" dirty="0">
              <a:latin typeface="Calibri"/>
              <a:cs typeface="Calibri"/>
            </a:rPr>
            <a:t>продуктах</a:t>
          </a:r>
          <a:r>
            <a:rPr lang="ru-RU" spc="-35" dirty="0">
              <a:latin typeface="Calibri"/>
              <a:cs typeface="Calibri"/>
            </a:rPr>
            <a:t> </a:t>
          </a:r>
          <a:r>
            <a:rPr lang="ru-RU" spc="-10" dirty="0">
              <a:latin typeface="Calibri"/>
              <a:cs typeface="Calibri"/>
            </a:rPr>
            <a:t>деятельности</a:t>
          </a:r>
          <a:r>
            <a:rPr lang="ru-RU" spc="-30" dirty="0">
              <a:latin typeface="Calibri"/>
              <a:cs typeface="Calibri"/>
            </a:rPr>
            <a:t> </a:t>
          </a:r>
          <a:r>
            <a:rPr lang="ru-RU" spc="-10" dirty="0">
              <a:latin typeface="Calibri"/>
              <a:cs typeface="Calibri"/>
            </a:rPr>
            <a:t>(схемах,</a:t>
          </a:r>
          <a:r>
            <a:rPr lang="ru-RU" spc="-100" dirty="0">
              <a:latin typeface="Calibri"/>
              <a:cs typeface="Calibri"/>
            </a:rPr>
            <a:t> </a:t>
          </a:r>
          <a:r>
            <a:rPr lang="ru-RU" spc="-10" dirty="0">
              <a:latin typeface="Calibri"/>
              <a:cs typeface="Calibri"/>
            </a:rPr>
            <a:t>моделях, </a:t>
          </a:r>
          <a:r>
            <a:rPr lang="ru-RU" dirty="0">
              <a:latin typeface="Calibri"/>
              <a:cs typeface="Calibri"/>
            </a:rPr>
            <a:t>текстах,</a:t>
          </a:r>
          <a:r>
            <a:rPr lang="ru-RU" spc="-35" dirty="0">
              <a:latin typeface="Calibri"/>
              <a:cs typeface="Calibri"/>
            </a:rPr>
            <a:t> </a:t>
          </a:r>
          <a:r>
            <a:rPr lang="ru-RU" dirty="0">
              <a:latin typeface="Calibri"/>
              <a:cs typeface="Calibri"/>
            </a:rPr>
            <a:t>проектах</a:t>
          </a:r>
          <a:r>
            <a:rPr lang="ru-RU" spc="-95" dirty="0">
              <a:latin typeface="Calibri"/>
              <a:cs typeface="Calibri"/>
            </a:rPr>
            <a:t> </a:t>
          </a:r>
          <a:r>
            <a:rPr lang="ru-RU" dirty="0">
              <a:latin typeface="Calibri"/>
              <a:cs typeface="Calibri"/>
            </a:rPr>
            <a:t>и</a:t>
          </a:r>
          <a:r>
            <a:rPr lang="ru-RU" spc="-90" dirty="0">
              <a:latin typeface="Calibri"/>
              <a:cs typeface="Calibri"/>
            </a:rPr>
            <a:t> </a:t>
          </a:r>
          <a:r>
            <a:rPr lang="ru-RU" spc="-20" dirty="0">
              <a:latin typeface="Calibri"/>
              <a:cs typeface="Calibri"/>
            </a:rPr>
            <a:t>пр.)</a:t>
          </a:r>
          <a:endParaRPr lang="ru-RU" dirty="0">
            <a:latin typeface="Calibri"/>
            <a:cs typeface="Calibri"/>
          </a:endParaRPr>
        </a:p>
      </dgm:t>
    </dgm:pt>
    <dgm:pt modelId="{7CF30DF9-C164-4BFB-8439-B1D4FD5EC45E}" type="parTrans" cxnId="{F4B01DB8-52EE-42CE-8AA4-BCE718C61C57}">
      <dgm:prSet/>
      <dgm:spPr/>
      <dgm:t>
        <a:bodyPr/>
        <a:lstStyle/>
        <a:p>
          <a:endParaRPr lang="ru-RU"/>
        </a:p>
      </dgm:t>
    </dgm:pt>
    <dgm:pt modelId="{70B21639-D527-4806-B34D-77035867770F}" type="sibTrans" cxnId="{F4B01DB8-52EE-42CE-8AA4-BCE718C61C57}">
      <dgm:prSet/>
      <dgm:spPr/>
      <dgm:t>
        <a:bodyPr/>
        <a:lstStyle/>
        <a:p>
          <a:endParaRPr lang="ru-RU"/>
        </a:p>
      </dgm:t>
    </dgm:pt>
    <dgm:pt modelId="{38F3D4F7-7977-4F1C-9B20-471C68AA6D38}">
      <dgm:prSet phldrT="[Текст]"/>
      <dgm:spPr/>
      <dgm:t>
        <a:bodyPr/>
        <a:lstStyle/>
        <a:p>
          <a:r>
            <a:rPr lang="ru-RU" spc="-10" dirty="0">
              <a:latin typeface="Calibri"/>
              <a:cs typeface="Calibri"/>
            </a:rPr>
            <a:t>конструирование</a:t>
          </a:r>
          <a:r>
            <a:rPr lang="ru-RU" spc="-30" dirty="0">
              <a:latin typeface="Calibri"/>
              <a:cs typeface="Calibri"/>
            </a:rPr>
            <a:t> </a:t>
          </a:r>
          <a:r>
            <a:rPr lang="ru-RU" spc="-10" dirty="0">
              <a:latin typeface="Calibri"/>
              <a:cs typeface="Calibri"/>
            </a:rPr>
            <a:t>эвристической</a:t>
          </a:r>
          <a:r>
            <a:rPr lang="ru-RU" spc="-105" dirty="0">
              <a:latin typeface="Calibri"/>
              <a:cs typeface="Calibri"/>
            </a:rPr>
            <a:t> </a:t>
          </a:r>
          <a:r>
            <a:rPr lang="ru-RU" spc="-10" dirty="0">
              <a:latin typeface="Calibri"/>
              <a:cs typeface="Calibri"/>
            </a:rPr>
            <a:t>ситуации, применение</a:t>
          </a:r>
          <a:r>
            <a:rPr lang="ru-RU" spc="-75" dirty="0">
              <a:latin typeface="Calibri"/>
              <a:cs typeface="Calibri"/>
            </a:rPr>
            <a:t> </a:t>
          </a:r>
          <a:r>
            <a:rPr lang="ru-RU" spc="-10" dirty="0">
              <a:latin typeface="Calibri"/>
              <a:cs typeface="Calibri"/>
            </a:rPr>
            <a:t>методов,</a:t>
          </a:r>
          <a:r>
            <a:rPr lang="ru-RU" spc="-20" dirty="0">
              <a:latin typeface="Calibri"/>
              <a:cs typeface="Calibri"/>
            </a:rPr>
            <a:t> </a:t>
          </a:r>
          <a:r>
            <a:rPr lang="ru-RU" spc="-10" dirty="0">
              <a:latin typeface="Calibri"/>
              <a:cs typeface="Calibri"/>
            </a:rPr>
            <a:t>которые</a:t>
          </a:r>
          <a:r>
            <a:rPr lang="ru-RU" dirty="0">
              <a:latin typeface="Calibri"/>
              <a:cs typeface="Calibri"/>
            </a:rPr>
            <a:t> </a:t>
          </a:r>
          <a:r>
            <a:rPr lang="ru-RU" spc="-10" dirty="0">
              <a:latin typeface="Calibri"/>
              <a:cs typeface="Calibri"/>
            </a:rPr>
            <a:t>позволяют</a:t>
          </a:r>
          <a:r>
            <a:rPr lang="ru-RU" spc="-75" dirty="0">
              <a:latin typeface="Calibri"/>
              <a:cs typeface="Calibri"/>
            </a:rPr>
            <a:t> </a:t>
          </a:r>
          <a:r>
            <a:rPr lang="ru-RU" spc="-10" dirty="0">
              <a:latin typeface="Calibri"/>
              <a:cs typeface="Calibri"/>
            </a:rPr>
            <a:t>учащемуся</a:t>
          </a:r>
          <a:r>
            <a:rPr lang="ru-RU" spc="-30" dirty="0">
              <a:latin typeface="Calibri"/>
              <a:cs typeface="Calibri"/>
            </a:rPr>
            <a:t> </a:t>
          </a:r>
          <a:r>
            <a:rPr lang="ru-RU" dirty="0">
              <a:latin typeface="Calibri"/>
              <a:cs typeface="Calibri"/>
            </a:rPr>
            <a:t>самому</a:t>
          </a:r>
          <a:r>
            <a:rPr lang="ru-RU" spc="-50" dirty="0">
              <a:latin typeface="Calibri"/>
              <a:cs typeface="Calibri"/>
            </a:rPr>
            <a:t> </a:t>
          </a:r>
          <a:r>
            <a:rPr lang="ru-RU" spc="-10" dirty="0">
              <a:latin typeface="Calibri"/>
              <a:cs typeface="Calibri"/>
            </a:rPr>
            <a:t>искать</a:t>
          </a:r>
          <a:r>
            <a:rPr lang="ru-RU" spc="-85" dirty="0">
              <a:latin typeface="Calibri"/>
              <a:cs typeface="Calibri"/>
            </a:rPr>
            <a:t> </a:t>
          </a:r>
          <a:r>
            <a:rPr lang="ru-RU" dirty="0">
              <a:latin typeface="Calibri"/>
              <a:cs typeface="Calibri"/>
            </a:rPr>
            <a:t>и</a:t>
          </a:r>
          <a:r>
            <a:rPr lang="ru-RU" spc="-85" dirty="0">
              <a:latin typeface="Calibri"/>
              <a:cs typeface="Calibri"/>
            </a:rPr>
            <a:t> </a:t>
          </a:r>
          <a:r>
            <a:rPr lang="ru-RU" spc="-10" dirty="0">
              <a:latin typeface="Calibri"/>
              <a:cs typeface="Calibri"/>
            </a:rPr>
            <a:t>осознавать подходящие</a:t>
          </a:r>
          <a:r>
            <a:rPr lang="ru-RU" spc="-60" dirty="0">
              <a:latin typeface="Calibri"/>
              <a:cs typeface="Calibri"/>
            </a:rPr>
            <a:t> </a:t>
          </a:r>
          <a:r>
            <a:rPr lang="ru-RU" dirty="0">
              <a:latin typeface="Calibri"/>
              <a:cs typeface="Calibri"/>
            </a:rPr>
            <a:t>для</a:t>
          </a:r>
          <a:r>
            <a:rPr lang="ru-RU" spc="-65" dirty="0">
              <a:latin typeface="Calibri"/>
              <a:cs typeface="Calibri"/>
            </a:rPr>
            <a:t> </a:t>
          </a:r>
          <a:r>
            <a:rPr lang="ru-RU" dirty="0">
              <a:latin typeface="Calibri"/>
              <a:cs typeface="Calibri"/>
            </a:rPr>
            <a:t>него</a:t>
          </a:r>
          <a:r>
            <a:rPr lang="ru-RU" spc="-95" dirty="0">
              <a:latin typeface="Calibri"/>
              <a:cs typeface="Calibri"/>
            </a:rPr>
            <a:t> </a:t>
          </a:r>
          <a:r>
            <a:rPr lang="ru-RU" dirty="0">
              <a:latin typeface="Calibri"/>
              <a:cs typeface="Calibri"/>
            </a:rPr>
            <a:t>способы</a:t>
          </a:r>
          <a:r>
            <a:rPr lang="ru-RU" spc="-75" dirty="0">
              <a:latin typeface="Calibri"/>
              <a:cs typeface="Calibri"/>
            </a:rPr>
            <a:t> </a:t>
          </a:r>
          <a:r>
            <a:rPr lang="ru-RU" dirty="0">
              <a:latin typeface="Calibri"/>
              <a:cs typeface="Calibri"/>
            </a:rPr>
            <a:t>решения</a:t>
          </a:r>
          <a:r>
            <a:rPr lang="ru-RU" spc="-114" dirty="0">
              <a:latin typeface="Calibri"/>
              <a:cs typeface="Calibri"/>
            </a:rPr>
            <a:t> </a:t>
          </a:r>
          <a:r>
            <a:rPr lang="ru-RU" spc="-10" dirty="0">
              <a:latin typeface="Calibri"/>
              <a:cs typeface="Calibri"/>
            </a:rPr>
            <a:t>проблем</a:t>
          </a:r>
          <a:endParaRPr lang="ru-RU" dirty="0"/>
        </a:p>
      </dgm:t>
    </dgm:pt>
    <dgm:pt modelId="{70D06B1B-D129-458A-8FC1-17389F1F2364}" type="parTrans" cxnId="{8E79ECAD-D705-4ED4-B8B0-559B3E02779A}">
      <dgm:prSet/>
      <dgm:spPr/>
      <dgm:t>
        <a:bodyPr/>
        <a:lstStyle/>
        <a:p>
          <a:endParaRPr lang="ru-RU"/>
        </a:p>
      </dgm:t>
    </dgm:pt>
    <dgm:pt modelId="{30451CC7-C394-4BCB-9A64-1B60445A8A44}" type="sibTrans" cxnId="{8E79ECAD-D705-4ED4-B8B0-559B3E02779A}">
      <dgm:prSet/>
      <dgm:spPr/>
      <dgm:t>
        <a:bodyPr/>
        <a:lstStyle/>
        <a:p>
          <a:endParaRPr lang="ru-RU"/>
        </a:p>
      </dgm:t>
    </dgm:pt>
    <dgm:pt modelId="{95751A82-1343-4858-BD4E-799E47720382}">
      <dgm:prSet phldrT="[Текст]"/>
      <dgm:spPr>
        <a:ln w="28575">
          <a:solidFill>
            <a:schemeClr val="accent4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dirty="0">
              <a:latin typeface="Calibri"/>
              <a:cs typeface="Calibri"/>
            </a:rPr>
            <a:t>новые</a:t>
          </a:r>
          <a:r>
            <a:rPr lang="ru-RU" spc="-55" dirty="0">
              <a:latin typeface="Calibri"/>
              <a:cs typeface="Calibri"/>
            </a:rPr>
            <a:t> </a:t>
          </a:r>
          <a:r>
            <a:rPr lang="ru-RU" dirty="0">
              <a:latin typeface="Calibri"/>
              <a:cs typeface="Calibri"/>
            </a:rPr>
            <a:t>знания</a:t>
          </a:r>
          <a:r>
            <a:rPr lang="ru-RU" spc="-85" dirty="0">
              <a:latin typeface="Calibri"/>
              <a:cs typeface="Calibri"/>
            </a:rPr>
            <a:t> </a:t>
          </a:r>
          <a:r>
            <a:rPr lang="ru-RU" dirty="0">
              <a:latin typeface="Calibri"/>
              <a:cs typeface="Calibri"/>
            </a:rPr>
            <a:t>не</a:t>
          </a:r>
          <a:r>
            <a:rPr lang="ru-RU" spc="-60" dirty="0">
              <a:latin typeface="Calibri"/>
              <a:cs typeface="Calibri"/>
            </a:rPr>
            <a:t> </a:t>
          </a:r>
          <a:r>
            <a:rPr lang="ru-RU" dirty="0">
              <a:latin typeface="Calibri"/>
              <a:cs typeface="Calibri"/>
            </a:rPr>
            <a:t>даются</a:t>
          </a:r>
          <a:r>
            <a:rPr lang="ru-RU" spc="-15" dirty="0">
              <a:latin typeface="Calibri"/>
              <a:cs typeface="Calibri"/>
            </a:rPr>
            <a:t> </a:t>
          </a:r>
          <a:r>
            <a:rPr lang="ru-RU" dirty="0">
              <a:latin typeface="Calibri"/>
              <a:cs typeface="Calibri"/>
            </a:rPr>
            <a:t>в</a:t>
          </a:r>
          <a:r>
            <a:rPr lang="ru-RU" spc="-90" dirty="0">
              <a:latin typeface="Calibri"/>
              <a:cs typeface="Calibri"/>
            </a:rPr>
            <a:t> </a:t>
          </a:r>
          <a:r>
            <a:rPr lang="ru-RU" dirty="0">
              <a:latin typeface="Calibri"/>
              <a:cs typeface="Calibri"/>
            </a:rPr>
            <a:t>готовом</a:t>
          </a:r>
          <a:r>
            <a:rPr lang="ru-RU" spc="-45" dirty="0">
              <a:latin typeface="Calibri"/>
              <a:cs typeface="Calibri"/>
            </a:rPr>
            <a:t> </a:t>
          </a:r>
          <a:r>
            <a:rPr lang="ru-RU" dirty="0">
              <a:latin typeface="Calibri"/>
              <a:cs typeface="Calibri"/>
            </a:rPr>
            <a:t>виде,</a:t>
          </a:r>
          <a:r>
            <a:rPr lang="ru-RU" spc="-5" dirty="0">
              <a:latin typeface="Calibri"/>
              <a:cs typeface="Calibri"/>
            </a:rPr>
            <a:t> </a:t>
          </a:r>
          <a:r>
            <a:rPr lang="ru-RU" spc="-10" dirty="0">
              <a:latin typeface="Calibri"/>
              <a:cs typeface="Calibri"/>
            </a:rPr>
            <a:t>обучающиеся </a:t>
          </a:r>
          <a:r>
            <a:rPr lang="ru-RU" dirty="0">
              <a:latin typeface="Calibri"/>
              <a:cs typeface="Calibri"/>
            </a:rPr>
            <a:t>«открывают»</a:t>
          </a:r>
          <a:r>
            <a:rPr lang="ru-RU" spc="-20" dirty="0">
              <a:latin typeface="Calibri"/>
              <a:cs typeface="Calibri"/>
            </a:rPr>
            <a:t> </a:t>
          </a:r>
          <a:r>
            <a:rPr lang="ru-RU" dirty="0">
              <a:latin typeface="Calibri"/>
              <a:cs typeface="Calibri"/>
            </a:rPr>
            <a:t>их</a:t>
          </a:r>
          <a:r>
            <a:rPr lang="ru-RU" spc="-60" dirty="0">
              <a:latin typeface="Calibri"/>
              <a:cs typeface="Calibri"/>
            </a:rPr>
            <a:t> </a:t>
          </a:r>
          <a:r>
            <a:rPr lang="ru-RU" dirty="0">
              <a:latin typeface="Calibri"/>
              <a:cs typeface="Calibri"/>
            </a:rPr>
            <a:t>сами</a:t>
          </a:r>
          <a:r>
            <a:rPr lang="ru-RU" spc="-60" dirty="0">
              <a:latin typeface="Calibri"/>
              <a:cs typeface="Calibri"/>
            </a:rPr>
            <a:t> </a:t>
          </a:r>
          <a:r>
            <a:rPr lang="ru-RU" dirty="0">
              <a:latin typeface="Calibri"/>
              <a:cs typeface="Calibri"/>
            </a:rPr>
            <a:t>в</a:t>
          </a:r>
          <a:r>
            <a:rPr lang="ru-RU" spc="-5" dirty="0">
              <a:latin typeface="Calibri"/>
              <a:cs typeface="Calibri"/>
            </a:rPr>
            <a:t> </a:t>
          </a:r>
          <a:r>
            <a:rPr lang="ru-RU" spc="-10" dirty="0">
              <a:latin typeface="Calibri"/>
              <a:cs typeface="Calibri"/>
            </a:rPr>
            <a:t>процессе</a:t>
          </a:r>
          <a:r>
            <a:rPr lang="ru-RU" spc="-50" dirty="0">
              <a:latin typeface="Calibri"/>
              <a:cs typeface="Calibri"/>
            </a:rPr>
            <a:t> </a:t>
          </a:r>
          <a:r>
            <a:rPr lang="ru-RU" spc="-10" dirty="0">
              <a:latin typeface="Calibri"/>
              <a:cs typeface="Calibri"/>
            </a:rPr>
            <a:t>самостоятельной</a:t>
          </a:r>
          <a:r>
            <a:rPr lang="ru-RU" spc="-60" dirty="0">
              <a:latin typeface="Calibri"/>
              <a:cs typeface="Calibri"/>
            </a:rPr>
            <a:t> </a:t>
          </a:r>
          <a:r>
            <a:rPr lang="ru-RU" spc="-20" dirty="0">
              <a:latin typeface="Calibri"/>
              <a:cs typeface="Calibri"/>
            </a:rPr>
            <a:t>исследовательской</a:t>
          </a:r>
          <a:r>
            <a:rPr lang="ru-RU" spc="15" dirty="0">
              <a:latin typeface="Calibri"/>
              <a:cs typeface="Calibri"/>
            </a:rPr>
            <a:t> </a:t>
          </a:r>
          <a:r>
            <a:rPr lang="ru-RU" spc="-10" dirty="0">
              <a:latin typeface="Calibri"/>
              <a:cs typeface="Calibri"/>
            </a:rPr>
            <a:t>деятельности</a:t>
          </a:r>
          <a:endParaRPr lang="ru-RU" dirty="0"/>
        </a:p>
      </dgm:t>
    </dgm:pt>
    <dgm:pt modelId="{6E52264C-805D-4F2C-8BF7-46ACFE399F84}" type="parTrans" cxnId="{9C37266C-0A0D-4231-BB60-34BE5A835486}">
      <dgm:prSet/>
      <dgm:spPr/>
      <dgm:t>
        <a:bodyPr/>
        <a:lstStyle/>
        <a:p>
          <a:endParaRPr lang="ru-RU"/>
        </a:p>
      </dgm:t>
    </dgm:pt>
    <dgm:pt modelId="{046F6D6A-8B68-4491-9B7B-083D0D01F8E4}" type="sibTrans" cxnId="{9C37266C-0A0D-4231-BB60-34BE5A835486}">
      <dgm:prSet/>
      <dgm:spPr/>
      <dgm:t>
        <a:bodyPr/>
        <a:lstStyle/>
        <a:p>
          <a:endParaRPr lang="ru-RU"/>
        </a:p>
      </dgm:t>
    </dgm:pt>
    <dgm:pt modelId="{3660D4AC-296F-443E-86DA-0DDBD6294576}" type="pres">
      <dgm:prSet presAssocID="{C4863A59-84F8-4FCA-A645-77F317084C0D}" presName="linear" presStyleCnt="0">
        <dgm:presLayoutVars>
          <dgm:animLvl val="lvl"/>
          <dgm:resizeHandles val="exact"/>
        </dgm:presLayoutVars>
      </dgm:prSet>
      <dgm:spPr/>
    </dgm:pt>
    <dgm:pt modelId="{DC2FA539-7D7B-4442-85A8-ECDFF55BBB4A}" type="pres">
      <dgm:prSet presAssocID="{2EBE0D55-A1F6-40B2-BC12-CAA0B8B8DACB}" presName="parentText" presStyleLbl="node1" presStyleIdx="0" presStyleCnt="4" custLinFactNeighborX="-59" custLinFactNeighborY="-2191">
        <dgm:presLayoutVars>
          <dgm:chMax val="0"/>
          <dgm:bulletEnabled val="1"/>
        </dgm:presLayoutVars>
      </dgm:prSet>
      <dgm:spPr/>
    </dgm:pt>
    <dgm:pt modelId="{3E629FBD-BC49-4C88-825D-02D99CA934E2}" type="pres">
      <dgm:prSet presAssocID="{2EBE0D55-A1F6-40B2-BC12-CAA0B8B8DACB}" presName="childText" presStyleLbl="revTx" presStyleIdx="0" presStyleCnt="4">
        <dgm:presLayoutVars>
          <dgm:bulletEnabled val="1"/>
        </dgm:presLayoutVars>
      </dgm:prSet>
      <dgm:spPr/>
    </dgm:pt>
    <dgm:pt modelId="{2D4D5B21-817C-4981-AC9C-7AAB23A31064}" type="pres">
      <dgm:prSet presAssocID="{EA2DD302-5359-4B6B-B5CD-70B6C05F50B5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62577954-58F1-444F-B49E-FC43DC04334B}" type="pres">
      <dgm:prSet presAssocID="{EA2DD302-5359-4B6B-B5CD-70B6C05F50B5}" presName="childText" presStyleLbl="revTx" presStyleIdx="1" presStyleCnt="4">
        <dgm:presLayoutVars>
          <dgm:bulletEnabled val="1"/>
        </dgm:presLayoutVars>
      </dgm:prSet>
      <dgm:spPr/>
    </dgm:pt>
    <dgm:pt modelId="{9B75BD15-7108-4E24-A917-8AF5C0B55F2C}" type="pres">
      <dgm:prSet presAssocID="{95E70D82-40C6-4A3B-902F-2542B273E39E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C036D8A0-81E9-476D-8C4C-CF6E36AFD008}" type="pres">
      <dgm:prSet presAssocID="{95E70D82-40C6-4A3B-902F-2542B273E39E}" presName="childText" presStyleLbl="revTx" presStyleIdx="2" presStyleCnt="4">
        <dgm:presLayoutVars>
          <dgm:bulletEnabled val="1"/>
        </dgm:presLayoutVars>
      </dgm:prSet>
      <dgm:spPr/>
    </dgm:pt>
    <dgm:pt modelId="{2FEA7309-6B5D-4A84-991A-35EC620EF613}" type="pres">
      <dgm:prSet presAssocID="{F663AE8E-4921-4DD6-9A7A-6D6959025799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944C2988-E4B2-4BA4-ABB3-B900A8CBFC8C}" type="pres">
      <dgm:prSet presAssocID="{F663AE8E-4921-4DD6-9A7A-6D6959025799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D975A727-311C-430E-9671-3DAB8D396265}" srcId="{C4863A59-84F8-4FCA-A645-77F317084C0D}" destId="{95E70D82-40C6-4A3B-902F-2542B273E39E}" srcOrd="2" destOrd="0" parTransId="{AFBA7426-D341-469C-A61C-773D327EA770}" sibTransId="{6E65C5CB-128D-4B16-B7EE-106352022DDE}"/>
    <dgm:cxn modelId="{C7C9A02B-1311-4759-987F-D392CBB8903A}" type="presOf" srcId="{C4863A59-84F8-4FCA-A645-77F317084C0D}" destId="{3660D4AC-296F-443E-86DA-0DDBD6294576}" srcOrd="0" destOrd="0" presId="urn:microsoft.com/office/officeart/2005/8/layout/vList2"/>
    <dgm:cxn modelId="{CFCA4148-C306-48DD-B59E-0DEA36F7E9D7}" type="presOf" srcId="{EA2DD302-5359-4B6B-B5CD-70B6C05F50B5}" destId="{2D4D5B21-817C-4981-AC9C-7AAB23A31064}" srcOrd="0" destOrd="0" presId="urn:microsoft.com/office/officeart/2005/8/layout/vList2"/>
    <dgm:cxn modelId="{B9721F4B-2CAA-42B5-87E4-540BE66826DC}" srcId="{C4863A59-84F8-4FCA-A645-77F317084C0D}" destId="{EA2DD302-5359-4B6B-B5CD-70B6C05F50B5}" srcOrd="1" destOrd="0" parTransId="{E962DCEF-0EEA-4BFB-9FA8-EA4C336F60F2}" sibTransId="{E6AB20BE-F362-42B1-8EE1-279134938D5E}"/>
    <dgm:cxn modelId="{CC82314B-63E4-48CC-BED5-697C2529D24E}" type="presOf" srcId="{95751A82-1343-4858-BD4E-799E47720382}" destId="{3E629FBD-BC49-4C88-825D-02D99CA934E2}" srcOrd="0" destOrd="0" presId="urn:microsoft.com/office/officeart/2005/8/layout/vList2"/>
    <dgm:cxn modelId="{9C37266C-0A0D-4231-BB60-34BE5A835486}" srcId="{2EBE0D55-A1F6-40B2-BC12-CAA0B8B8DACB}" destId="{95751A82-1343-4858-BD4E-799E47720382}" srcOrd="0" destOrd="0" parTransId="{6E52264C-805D-4F2C-8BF7-46ACFE399F84}" sibTransId="{046F6D6A-8B68-4491-9B7B-083D0D01F8E4}"/>
    <dgm:cxn modelId="{ACB79CAA-D99A-4335-8ED7-52A40E5363A0}" type="presOf" srcId="{CCCF18E3-0D88-46FE-A11D-12CC8D67398F}" destId="{C036D8A0-81E9-476D-8C4C-CF6E36AFD008}" srcOrd="0" destOrd="0" presId="urn:microsoft.com/office/officeart/2005/8/layout/vList2"/>
    <dgm:cxn modelId="{1BBDB2AA-ED57-4C39-93A4-6FD4F1804E54}" srcId="{C4863A59-84F8-4FCA-A645-77F317084C0D}" destId="{2EBE0D55-A1F6-40B2-BC12-CAA0B8B8DACB}" srcOrd="0" destOrd="0" parTransId="{9E361418-FBF1-4008-AF3F-08AA15180B83}" sibTransId="{759D96A9-CB1F-4291-AA8F-4BDAC3F57199}"/>
    <dgm:cxn modelId="{D1F4ABAB-D853-4034-9BBA-AAFDC70F4EEC}" type="presOf" srcId="{F663AE8E-4921-4DD6-9A7A-6D6959025799}" destId="{2FEA7309-6B5D-4A84-991A-35EC620EF613}" srcOrd="0" destOrd="0" presId="urn:microsoft.com/office/officeart/2005/8/layout/vList2"/>
    <dgm:cxn modelId="{E37738AD-0900-42F6-ADF0-24C25BEA6E35}" srcId="{C4863A59-84F8-4FCA-A645-77F317084C0D}" destId="{F663AE8E-4921-4DD6-9A7A-6D6959025799}" srcOrd="3" destOrd="0" parTransId="{19847D37-B78D-410F-B09A-8D5381ACF032}" sibTransId="{114124B2-2F89-43BC-B362-17D9D8963162}"/>
    <dgm:cxn modelId="{8E79ECAD-D705-4ED4-B8B0-559B3E02779A}" srcId="{F663AE8E-4921-4DD6-9A7A-6D6959025799}" destId="{38F3D4F7-7977-4F1C-9B20-471C68AA6D38}" srcOrd="0" destOrd="0" parTransId="{70D06B1B-D129-458A-8FC1-17389F1F2364}" sibTransId="{30451CC7-C394-4BCB-9A64-1B60445A8A44}"/>
    <dgm:cxn modelId="{F4B01DB8-52EE-42CE-8AA4-BCE718C61C57}" srcId="{95E70D82-40C6-4A3B-902F-2542B273E39E}" destId="{CCCF18E3-0D88-46FE-A11D-12CC8D67398F}" srcOrd="0" destOrd="0" parTransId="{7CF30DF9-C164-4BFB-8439-B1D4FD5EC45E}" sibTransId="{70B21639-D527-4806-B34D-77035867770F}"/>
    <dgm:cxn modelId="{C4B784CF-EA23-44DF-A4A0-BBB2C7D8124C}" type="presOf" srcId="{2AA7E2EA-96B6-47C8-AE08-ED155640221C}" destId="{62577954-58F1-444F-B49E-FC43DC04334B}" srcOrd="0" destOrd="0" presId="urn:microsoft.com/office/officeart/2005/8/layout/vList2"/>
    <dgm:cxn modelId="{F0F951D7-9835-46ED-8223-052095235BA1}" srcId="{EA2DD302-5359-4B6B-B5CD-70B6C05F50B5}" destId="{2AA7E2EA-96B6-47C8-AE08-ED155640221C}" srcOrd="0" destOrd="0" parTransId="{F1912CA3-9380-428C-9D2E-0023E5117B47}" sibTransId="{EDBAC258-A9EB-4932-BC43-23C4FBF94342}"/>
    <dgm:cxn modelId="{C8B495DC-9058-42D1-A522-60AE70E56964}" type="presOf" srcId="{95E70D82-40C6-4A3B-902F-2542B273E39E}" destId="{9B75BD15-7108-4E24-A917-8AF5C0B55F2C}" srcOrd="0" destOrd="0" presId="urn:microsoft.com/office/officeart/2005/8/layout/vList2"/>
    <dgm:cxn modelId="{3E0A7AF1-BB1B-47F0-9B06-CC45692E1EB8}" type="presOf" srcId="{38F3D4F7-7977-4F1C-9B20-471C68AA6D38}" destId="{944C2988-E4B2-4BA4-ABB3-B900A8CBFC8C}" srcOrd="0" destOrd="0" presId="urn:microsoft.com/office/officeart/2005/8/layout/vList2"/>
    <dgm:cxn modelId="{D41AB6FE-C4DD-4222-B5B3-F2956FC9A905}" type="presOf" srcId="{2EBE0D55-A1F6-40B2-BC12-CAA0B8B8DACB}" destId="{DC2FA539-7D7B-4442-85A8-ECDFF55BBB4A}" srcOrd="0" destOrd="0" presId="urn:microsoft.com/office/officeart/2005/8/layout/vList2"/>
    <dgm:cxn modelId="{F0F73AE7-A679-4E61-9225-268BF4257B1D}" type="presParOf" srcId="{3660D4AC-296F-443E-86DA-0DDBD6294576}" destId="{DC2FA539-7D7B-4442-85A8-ECDFF55BBB4A}" srcOrd="0" destOrd="0" presId="urn:microsoft.com/office/officeart/2005/8/layout/vList2"/>
    <dgm:cxn modelId="{5091E0CA-FEDC-43C9-8B3D-F755F0BFA210}" type="presParOf" srcId="{3660D4AC-296F-443E-86DA-0DDBD6294576}" destId="{3E629FBD-BC49-4C88-825D-02D99CA934E2}" srcOrd="1" destOrd="0" presId="urn:microsoft.com/office/officeart/2005/8/layout/vList2"/>
    <dgm:cxn modelId="{9AFBE483-9A5D-4F91-8C1F-512D136E5289}" type="presParOf" srcId="{3660D4AC-296F-443E-86DA-0DDBD6294576}" destId="{2D4D5B21-817C-4981-AC9C-7AAB23A31064}" srcOrd="2" destOrd="0" presId="urn:microsoft.com/office/officeart/2005/8/layout/vList2"/>
    <dgm:cxn modelId="{7166031A-F6B4-4B3D-A86E-4B0947E5A1A3}" type="presParOf" srcId="{3660D4AC-296F-443E-86DA-0DDBD6294576}" destId="{62577954-58F1-444F-B49E-FC43DC04334B}" srcOrd="3" destOrd="0" presId="urn:microsoft.com/office/officeart/2005/8/layout/vList2"/>
    <dgm:cxn modelId="{B764B44D-8F46-45D1-8275-86A117F8008F}" type="presParOf" srcId="{3660D4AC-296F-443E-86DA-0DDBD6294576}" destId="{9B75BD15-7108-4E24-A917-8AF5C0B55F2C}" srcOrd="4" destOrd="0" presId="urn:microsoft.com/office/officeart/2005/8/layout/vList2"/>
    <dgm:cxn modelId="{DA7A4396-E2AE-4C7E-855D-AE82767B93A5}" type="presParOf" srcId="{3660D4AC-296F-443E-86DA-0DDBD6294576}" destId="{C036D8A0-81E9-476D-8C4C-CF6E36AFD008}" srcOrd="5" destOrd="0" presId="urn:microsoft.com/office/officeart/2005/8/layout/vList2"/>
    <dgm:cxn modelId="{2349625D-7ABC-429D-A5A1-D1FA8284C527}" type="presParOf" srcId="{3660D4AC-296F-443E-86DA-0DDBD6294576}" destId="{2FEA7309-6B5D-4A84-991A-35EC620EF613}" srcOrd="6" destOrd="0" presId="urn:microsoft.com/office/officeart/2005/8/layout/vList2"/>
    <dgm:cxn modelId="{35602EC4-8091-4CA9-8E2D-D79B409416B4}" type="presParOf" srcId="{3660D4AC-296F-443E-86DA-0DDBD6294576}" destId="{944C2988-E4B2-4BA4-ABB3-B900A8CBFC8C}" srcOrd="7" destOrd="0" presId="urn:microsoft.com/office/officeart/2005/8/layout/vList2"/>
  </dgm:cxnLst>
  <dgm:bg/>
  <dgm:whole>
    <a:ln>
      <a:solidFill>
        <a:schemeClr val="bg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8C3EC3F-71ED-495A-9055-E08BCD6B7896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1"/>
      <dgm:spPr/>
    </dgm:pt>
    <dgm:pt modelId="{BD61EEE7-ADD0-4863-88E9-D3D9E4A348B8}">
      <dgm:prSet phldrT="[Текст]"/>
      <dgm:spPr/>
      <dgm:t>
        <a:bodyPr/>
        <a:lstStyle/>
        <a:p>
          <a:r>
            <a:rPr lang="ru-RU"/>
            <a:t>КАК?</a:t>
          </a:r>
        </a:p>
      </dgm:t>
    </dgm:pt>
    <dgm:pt modelId="{1083629D-F2F5-4478-ACA1-E7606D2FF456}" type="parTrans" cxnId="{08B4C2CB-5BF2-4FD7-99CC-61D6324AF66C}">
      <dgm:prSet/>
      <dgm:spPr/>
      <dgm:t>
        <a:bodyPr/>
        <a:lstStyle/>
        <a:p>
          <a:endParaRPr lang="ru-RU"/>
        </a:p>
      </dgm:t>
    </dgm:pt>
    <dgm:pt modelId="{83AE138D-4F34-4E89-A706-1F5FBD4D186C}" type="sibTrans" cxnId="{08B4C2CB-5BF2-4FD7-99CC-61D6324AF66C}">
      <dgm:prSet/>
      <dgm:spPr/>
      <dgm:t>
        <a:bodyPr/>
        <a:lstStyle/>
        <a:p>
          <a:endParaRPr lang="ru-RU"/>
        </a:p>
      </dgm:t>
    </dgm:pt>
    <dgm:pt modelId="{57F6DDF0-3CCE-44F9-8821-097499FD827E}">
      <dgm:prSet phldrT="[Текст]"/>
      <dgm:spPr/>
      <dgm:t>
        <a:bodyPr/>
        <a:lstStyle/>
        <a:p>
          <a:r>
            <a:rPr lang="ru-RU"/>
            <a:t>ЧТО?</a:t>
          </a:r>
        </a:p>
      </dgm:t>
    </dgm:pt>
    <dgm:pt modelId="{C17150C4-72FC-4FD2-BF94-67E1D81BFC36}" type="parTrans" cxnId="{19B75CBB-288F-4A12-AB4E-A4362F8B62C6}">
      <dgm:prSet/>
      <dgm:spPr/>
      <dgm:t>
        <a:bodyPr/>
        <a:lstStyle/>
        <a:p>
          <a:endParaRPr lang="ru-RU"/>
        </a:p>
      </dgm:t>
    </dgm:pt>
    <dgm:pt modelId="{CD39EBF5-CDE6-40B2-9DD1-ECAAD59D4C2B}" type="sibTrans" cxnId="{19B75CBB-288F-4A12-AB4E-A4362F8B62C6}">
      <dgm:prSet/>
      <dgm:spPr/>
      <dgm:t>
        <a:bodyPr/>
        <a:lstStyle/>
        <a:p>
          <a:endParaRPr lang="ru-RU"/>
        </a:p>
      </dgm:t>
    </dgm:pt>
    <dgm:pt modelId="{725F51B2-D411-4F56-8E5F-67556F24D190}">
      <dgm:prSet phldrT="[Текст]"/>
      <dgm:spPr/>
      <dgm:t>
        <a:bodyPr/>
        <a:lstStyle/>
        <a:p>
          <a:r>
            <a:rPr lang="ru-RU"/>
            <a:t>ЗАЧЕМ?</a:t>
          </a:r>
        </a:p>
      </dgm:t>
    </dgm:pt>
    <dgm:pt modelId="{597AB0BF-AD48-4682-98D0-8CB992649501}" type="parTrans" cxnId="{C37BEFFA-FA84-4FB9-8880-F3DB059717D0}">
      <dgm:prSet/>
      <dgm:spPr/>
      <dgm:t>
        <a:bodyPr/>
        <a:lstStyle/>
        <a:p>
          <a:endParaRPr lang="ru-RU"/>
        </a:p>
      </dgm:t>
    </dgm:pt>
    <dgm:pt modelId="{AC822364-2DD2-4523-830E-2CE2974DA59F}" type="sibTrans" cxnId="{C37BEFFA-FA84-4FB9-8880-F3DB059717D0}">
      <dgm:prSet/>
      <dgm:spPr/>
      <dgm:t>
        <a:bodyPr/>
        <a:lstStyle/>
        <a:p>
          <a:endParaRPr lang="ru-RU"/>
        </a:p>
      </dgm:t>
    </dgm:pt>
    <dgm:pt modelId="{358D17B0-5C3B-4F82-9B28-2EF84399CEB5}" type="pres">
      <dgm:prSet presAssocID="{F8C3EC3F-71ED-495A-9055-E08BCD6B7896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4F18D9D7-F14C-4BD4-9364-E71E1114EB14}" type="pres">
      <dgm:prSet presAssocID="{BD61EEE7-ADD0-4863-88E9-D3D9E4A348B8}" presName="gear1" presStyleLbl="node1" presStyleIdx="0" presStyleCnt="3">
        <dgm:presLayoutVars>
          <dgm:chMax val="1"/>
          <dgm:bulletEnabled val="1"/>
        </dgm:presLayoutVars>
      </dgm:prSet>
      <dgm:spPr/>
    </dgm:pt>
    <dgm:pt modelId="{E75F806A-A853-426A-9CAE-4A5C4FFF4A8F}" type="pres">
      <dgm:prSet presAssocID="{BD61EEE7-ADD0-4863-88E9-D3D9E4A348B8}" presName="gear1srcNode" presStyleLbl="node1" presStyleIdx="0" presStyleCnt="3"/>
      <dgm:spPr/>
    </dgm:pt>
    <dgm:pt modelId="{95E34887-688A-4577-AAF5-5F865F134E63}" type="pres">
      <dgm:prSet presAssocID="{BD61EEE7-ADD0-4863-88E9-D3D9E4A348B8}" presName="gear1dstNode" presStyleLbl="node1" presStyleIdx="0" presStyleCnt="3"/>
      <dgm:spPr/>
    </dgm:pt>
    <dgm:pt modelId="{60249756-FD10-4535-8276-9440C4C95F75}" type="pres">
      <dgm:prSet presAssocID="{57F6DDF0-3CCE-44F9-8821-097499FD827E}" presName="gear2" presStyleLbl="node1" presStyleIdx="1" presStyleCnt="3" custLinFactNeighborX="-2443" custLinFactNeighborY="-2443">
        <dgm:presLayoutVars>
          <dgm:chMax val="1"/>
          <dgm:bulletEnabled val="1"/>
        </dgm:presLayoutVars>
      </dgm:prSet>
      <dgm:spPr/>
    </dgm:pt>
    <dgm:pt modelId="{54F58842-4DA5-4B23-B21A-C00C31F64633}" type="pres">
      <dgm:prSet presAssocID="{57F6DDF0-3CCE-44F9-8821-097499FD827E}" presName="gear2srcNode" presStyleLbl="node1" presStyleIdx="1" presStyleCnt="3"/>
      <dgm:spPr/>
    </dgm:pt>
    <dgm:pt modelId="{97A5A3EC-2ED2-4C91-BC5C-435DAD6E0CD4}" type="pres">
      <dgm:prSet presAssocID="{57F6DDF0-3CCE-44F9-8821-097499FD827E}" presName="gear2dstNode" presStyleLbl="node1" presStyleIdx="1" presStyleCnt="3"/>
      <dgm:spPr/>
    </dgm:pt>
    <dgm:pt modelId="{5F0B16A2-A237-4D80-94DA-A3A69DFE8E60}" type="pres">
      <dgm:prSet presAssocID="{725F51B2-D411-4F56-8E5F-67556F24D190}" presName="gear3" presStyleLbl="node1" presStyleIdx="2" presStyleCnt="3"/>
      <dgm:spPr/>
    </dgm:pt>
    <dgm:pt modelId="{0DB0D158-46FA-4804-8DF3-920A9F26E68B}" type="pres">
      <dgm:prSet presAssocID="{725F51B2-D411-4F56-8E5F-67556F24D190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72F93BA2-21BD-4DAF-B637-BA84EEE811C6}" type="pres">
      <dgm:prSet presAssocID="{725F51B2-D411-4F56-8E5F-67556F24D190}" presName="gear3srcNode" presStyleLbl="node1" presStyleIdx="2" presStyleCnt="3"/>
      <dgm:spPr/>
    </dgm:pt>
    <dgm:pt modelId="{E54D2320-FC0C-45B4-B83F-C7C66ABF26F3}" type="pres">
      <dgm:prSet presAssocID="{725F51B2-D411-4F56-8E5F-67556F24D190}" presName="gear3dstNode" presStyleLbl="node1" presStyleIdx="2" presStyleCnt="3"/>
      <dgm:spPr/>
    </dgm:pt>
    <dgm:pt modelId="{1522A00A-26DB-4B6E-9A4A-042A4020E816}" type="pres">
      <dgm:prSet presAssocID="{83AE138D-4F34-4E89-A706-1F5FBD4D186C}" presName="connector1" presStyleLbl="sibTrans2D1" presStyleIdx="0" presStyleCnt="3"/>
      <dgm:spPr/>
    </dgm:pt>
    <dgm:pt modelId="{85E7DFD2-3D62-4A8E-8480-90F79942826C}" type="pres">
      <dgm:prSet presAssocID="{CD39EBF5-CDE6-40B2-9DD1-ECAAD59D4C2B}" presName="connector2" presStyleLbl="sibTrans2D1" presStyleIdx="1" presStyleCnt="3"/>
      <dgm:spPr/>
    </dgm:pt>
    <dgm:pt modelId="{41A55478-FCC2-4F98-8073-61E4C4A95C2B}" type="pres">
      <dgm:prSet presAssocID="{AC822364-2DD2-4523-830E-2CE2974DA59F}" presName="connector3" presStyleLbl="sibTrans2D1" presStyleIdx="2" presStyleCnt="3"/>
      <dgm:spPr/>
    </dgm:pt>
  </dgm:ptLst>
  <dgm:cxnLst>
    <dgm:cxn modelId="{36DB6703-A43A-4260-81F6-7D255C1BA8CF}" type="presOf" srcId="{725F51B2-D411-4F56-8E5F-67556F24D190}" destId="{72F93BA2-21BD-4DAF-B637-BA84EEE811C6}" srcOrd="2" destOrd="0" presId="urn:microsoft.com/office/officeart/2005/8/layout/gear1"/>
    <dgm:cxn modelId="{3F959030-CC36-456C-915E-76415023DB94}" type="presOf" srcId="{57F6DDF0-3CCE-44F9-8821-097499FD827E}" destId="{97A5A3EC-2ED2-4C91-BC5C-435DAD6E0CD4}" srcOrd="2" destOrd="0" presId="urn:microsoft.com/office/officeart/2005/8/layout/gear1"/>
    <dgm:cxn modelId="{57A50B37-A9A7-42C9-82C0-66171425CE9F}" type="presOf" srcId="{57F6DDF0-3CCE-44F9-8821-097499FD827E}" destId="{54F58842-4DA5-4B23-B21A-C00C31F64633}" srcOrd="1" destOrd="0" presId="urn:microsoft.com/office/officeart/2005/8/layout/gear1"/>
    <dgm:cxn modelId="{F1565961-B1C4-4F2F-9BE3-65F10040A3C8}" type="presOf" srcId="{57F6DDF0-3CCE-44F9-8821-097499FD827E}" destId="{60249756-FD10-4535-8276-9440C4C95F75}" srcOrd="0" destOrd="0" presId="urn:microsoft.com/office/officeart/2005/8/layout/gear1"/>
    <dgm:cxn modelId="{9EA94276-721C-440A-8430-14E654905BFE}" type="presOf" srcId="{CD39EBF5-CDE6-40B2-9DD1-ECAAD59D4C2B}" destId="{85E7DFD2-3D62-4A8E-8480-90F79942826C}" srcOrd="0" destOrd="0" presId="urn:microsoft.com/office/officeart/2005/8/layout/gear1"/>
    <dgm:cxn modelId="{AEBFB082-BF4F-424B-9D93-1814AC92A403}" type="presOf" srcId="{AC822364-2DD2-4523-830E-2CE2974DA59F}" destId="{41A55478-FCC2-4F98-8073-61E4C4A95C2B}" srcOrd="0" destOrd="0" presId="urn:microsoft.com/office/officeart/2005/8/layout/gear1"/>
    <dgm:cxn modelId="{AB207D94-8CE7-44E7-90C8-FA2093384E7C}" type="presOf" srcId="{BD61EEE7-ADD0-4863-88E9-D3D9E4A348B8}" destId="{4F18D9D7-F14C-4BD4-9364-E71E1114EB14}" srcOrd="0" destOrd="0" presId="urn:microsoft.com/office/officeart/2005/8/layout/gear1"/>
    <dgm:cxn modelId="{E4075E9D-81C8-45FB-9D38-06E7C0E7125B}" type="presOf" srcId="{725F51B2-D411-4F56-8E5F-67556F24D190}" destId="{0DB0D158-46FA-4804-8DF3-920A9F26E68B}" srcOrd="1" destOrd="0" presId="urn:microsoft.com/office/officeart/2005/8/layout/gear1"/>
    <dgm:cxn modelId="{19B75CBB-288F-4A12-AB4E-A4362F8B62C6}" srcId="{F8C3EC3F-71ED-495A-9055-E08BCD6B7896}" destId="{57F6DDF0-3CCE-44F9-8821-097499FD827E}" srcOrd="1" destOrd="0" parTransId="{C17150C4-72FC-4FD2-BF94-67E1D81BFC36}" sibTransId="{CD39EBF5-CDE6-40B2-9DD1-ECAAD59D4C2B}"/>
    <dgm:cxn modelId="{41F79EC2-9BFA-426D-8EB7-135DE5B47D6C}" type="presOf" srcId="{F8C3EC3F-71ED-495A-9055-E08BCD6B7896}" destId="{358D17B0-5C3B-4F82-9B28-2EF84399CEB5}" srcOrd="0" destOrd="0" presId="urn:microsoft.com/office/officeart/2005/8/layout/gear1"/>
    <dgm:cxn modelId="{08B4C2CB-5BF2-4FD7-99CC-61D6324AF66C}" srcId="{F8C3EC3F-71ED-495A-9055-E08BCD6B7896}" destId="{BD61EEE7-ADD0-4863-88E9-D3D9E4A348B8}" srcOrd="0" destOrd="0" parTransId="{1083629D-F2F5-4478-ACA1-E7606D2FF456}" sibTransId="{83AE138D-4F34-4E89-A706-1F5FBD4D186C}"/>
    <dgm:cxn modelId="{37DF3CD2-3EE7-4264-B780-A60BE8C31BF4}" type="presOf" srcId="{725F51B2-D411-4F56-8E5F-67556F24D190}" destId="{E54D2320-FC0C-45B4-B83F-C7C66ABF26F3}" srcOrd="3" destOrd="0" presId="urn:microsoft.com/office/officeart/2005/8/layout/gear1"/>
    <dgm:cxn modelId="{EF8776DB-B013-45CE-A465-7DD090CE1FF7}" type="presOf" srcId="{BD61EEE7-ADD0-4863-88E9-D3D9E4A348B8}" destId="{95E34887-688A-4577-AAF5-5F865F134E63}" srcOrd="2" destOrd="0" presId="urn:microsoft.com/office/officeart/2005/8/layout/gear1"/>
    <dgm:cxn modelId="{F45141EF-9C7C-4372-9378-1B8A6004D3CE}" type="presOf" srcId="{83AE138D-4F34-4E89-A706-1F5FBD4D186C}" destId="{1522A00A-26DB-4B6E-9A4A-042A4020E816}" srcOrd="0" destOrd="0" presId="urn:microsoft.com/office/officeart/2005/8/layout/gear1"/>
    <dgm:cxn modelId="{802801F3-17C0-4072-B665-5158885C66D0}" type="presOf" srcId="{BD61EEE7-ADD0-4863-88E9-D3D9E4A348B8}" destId="{E75F806A-A853-426A-9CAE-4A5C4FFF4A8F}" srcOrd="1" destOrd="0" presId="urn:microsoft.com/office/officeart/2005/8/layout/gear1"/>
    <dgm:cxn modelId="{C37BEFFA-FA84-4FB9-8880-F3DB059717D0}" srcId="{F8C3EC3F-71ED-495A-9055-E08BCD6B7896}" destId="{725F51B2-D411-4F56-8E5F-67556F24D190}" srcOrd="2" destOrd="0" parTransId="{597AB0BF-AD48-4682-98D0-8CB992649501}" sibTransId="{AC822364-2DD2-4523-830E-2CE2974DA59F}"/>
    <dgm:cxn modelId="{414E80FC-9BE7-4DA4-9DD7-7F7EAE6A5B4B}" type="presOf" srcId="{725F51B2-D411-4F56-8E5F-67556F24D190}" destId="{5F0B16A2-A237-4D80-94DA-A3A69DFE8E60}" srcOrd="0" destOrd="0" presId="urn:microsoft.com/office/officeart/2005/8/layout/gear1"/>
    <dgm:cxn modelId="{E80D7F8C-3FD2-44C6-BBE1-1EE30FA21CAA}" type="presParOf" srcId="{358D17B0-5C3B-4F82-9B28-2EF84399CEB5}" destId="{4F18D9D7-F14C-4BD4-9364-E71E1114EB14}" srcOrd="0" destOrd="0" presId="urn:microsoft.com/office/officeart/2005/8/layout/gear1"/>
    <dgm:cxn modelId="{DCE0DEB1-1800-4840-8D88-B972CABF0C6F}" type="presParOf" srcId="{358D17B0-5C3B-4F82-9B28-2EF84399CEB5}" destId="{E75F806A-A853-426A-9CAE-4A5C4FFF4A8F}" srcOrd="1" destOrd="0" presId="urn:microsoft.com/office/officeart/2005/8/layout/gear1"/>
    <dgm:cxn modelId="{4E789042-07CC-4075-800E-64070B33CFB2}" type="presParOf" srcId="{358D17B0-5C3B-4F82-9B28-2EF84399CEB5}" destId="{95E34887-688A-4577-AAF5-5F865F134E63}" srcOrd="2" destOrd="0" presId="urn:microsoft.com/office/officeart/2005/8/layout/gear1"/>
    <dgm:cxn modelId="{2EEBBED1-DADD-4F90-9E47-130B9C00D260}" type="presParOf" srcId="{358D17B0-5C3B-4F82-9B28-2EF84399CEB5}" destId="{60249756-FD10-4535-8276-9440C4C95F75}" srcOrd="3" destOrd="0" presId="urn:microsoft.com/office/officeart/2005/8/layout/gear1"/>
    <dgm:cxn modelId="{8924D55B-7B93-439B-9A1B-5ED212FD50A0}" type="presParOf" srcId="{358D17B0-5C3B-4F82-9B28-2EF84399CEB5}" destId="{54F58842-4DA5-4B23-B21A-C00C31F64633}" srcOrd="4" destOrd="0" presId="urn:microsoft.com/office/officeart/2005/8/layout/gear1"/>
    <dgm:cxn modelId="{4F21C795-3A5E-49B5-9EE9-7315E7B6F765}" type="presParOf" srcId="{358D17B0-5C3B-4F82-9B28-2EF84399CEB5}" destId="{97A5A3EC-2ED2-4C91-BC5C-435DAD6E0CD4}" srcOrd="5" destOrd="0" presId="urn:microsoft.com/office/officeart/2005/8/layout/gear1"/>
    <dgm:cxn modelId="{2B251594-0FB8-430B-9127-23DD5E477D8B}" type="presParOf" srcId="{358D17B0-5C3B-4F82-9B28-2EF84399CEB5}" destId="{5F0B16A2-A237-4D80-94DA-A3A69DFE8E60}" srcOrd="6" destOrd="0" presId="urn:microsoft.com/office/officeart/2005/8/layout/gear1"/>
    <dgm:cxn modelId="{B1A16B26-4A38-47E9-B44D-B5884E44B4A1}" type="presParOf" srcId="{358D17B0-5C3B-4F82-9B28-2EF84399CEB5}" destId="{0DB0D158-46FA-4804-8DF3-920A9F26E68B}" srcOrd="7" destOrd="0" presId="urn:microsoft.com/office/officeart/2005/8/layout/gear1"/>
    <dgm:cxn modelId="{B33B09E9-0333-48C5-86AB-76517B622CDD}" type="presParOf" srcId="{358D17B0-5C3B-4F82-9B28-2EF84399CEB5}" destId="{72F93BA2-21BD-4DAF-B637-BA84EEE811C6}" srcOrd="8" destOrd="0" presId="urn:microsoft.com/office/officeart/2005/8/layout/gear1"/>
    <dgm:cxn modelId="{A8F3AD81-6598-4F5B-88E8-0C5D5A9AF8D5}" type="presParOf" srcId="{358D17B0-5C3B-4F82-9B28-2EF84399CEB5}" destId="{E54D2320-FC0C-45B4-B83F-C7C66ABF26F3}" srcOrd="9" destOrd="0" presId="urn:microsoft.com/office/officeart/2005/8/layout/gear1"/>
    <dgm:cxn modelId="{F2927C29-6E2F-4BD4-9077-81FCCB03C838}" type="presParOf" srcId="{358D17B0-5C3B-4F82-9B28-2EF84399CEB5}" destId="{1522A00A-26DB-4B6E-9A4A-042A4020E816}" srcOrd="10" destOrd="0" presId="urn:microsoft.com/office/officeart/2005/8/layout/gear1"/>
    <dgm:cxn modelId="{6397A423-D537-4A7B-9837-CC6741F98DA4}" type="presParOf" srcId="{358D17B0-5C3B-4F82-9B28-2EF84399CEB5}" destId="{85E7DFD2-3D62-4A8E-8480-90F79942826C}" srcOrd="11" destOrd="0" presId="urn:microsoft.com/office/officeart/2005/8/layout/gear1"/>
    <dgm:cxn modelId="{93FD37C4-5DCE-4C35-82B0-3E05BB59EF48}" type="presParOf" srcId="{358D17B0-5C3B-4F82-9B28-2EF84399CEB5}" destId="{41A55478-FCC2-4F98-8073-61E4C4A95C2B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F964CF-B32A-4224-B2EB-E62AB5296BEF}">
      <dsp:nvSpPr>
        <dsp:cNvPr id="0" name=""/>
        <dsp:cNvSpPr/>
      </dsp:nvSpPr>
      <dsp:spPr>
        <a:xfrm>
          <a:off x="950306" y="1207812"/>
          <a:ext cx="4080447" cy="4080447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CB8EAA-80A1-4C6E-8D92-08A087D8CB08}">
      <dsp:nvSpPr>
        <dsp:cNvPr id="0" name=""/>
        <dsp:cNvSpPr/>
      </dsp:nvSpPr>
      <dsp:spPr>
        <a:xfrm>
          <a:off x="1804833" y="1985463"/>
          <a:ext cx="2448268" cy="244826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40AC87-5F20-41C2-957D-3CB1C891D2AD}">
      <dsp:nvSpPr>
        <dsp:cNvPr id="0" name=""/>
        <dsp:cNvSpPr/>
      </dsp:nvSpPr>
      <dsp:spPr>
        <a:xfrm>
          <a:off x="2620923" y="2801553"/>
          <a:ext cx="816089" cy="816089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E77CFA-8C9E-4CF0-A1B3-572C101EB141}">
      <dsp:nvSpPr>
        <dsp:cNvPr id="0" name=""/>
        <dsp:cNvSpPr/>
      </dsp:nvSpPr>
      <dsp:spPr>
        <a:xfrm>
          <a:off x="4559550" y="0"/>
          <a:ext cx="4121129" cy="4270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35560" bIns="3556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>
              <a:solidFill>
                <a:srgbClr val="002060"/>
              </a:solidFill>
            </a:rPr>
            <a:t>Урок</a:t>
          </a:r>
        </a:p>
      </dsp:txBody>
      <dsp:txXfrm>
        <a:off x="4559550" y="0"/>
        <a:ext cx="4121129" cy="427030"/>
      </dsp:txXfrm>
    </dsp:sp>
    <dsp:sp modelId="{8A4F46A7-431A-46A3-B9B7-65AB2355FEF2}">
      <dsp:nvSpPr>
        <dsp:cNvPr id="0" name=""/>
        <dsp:cNvSpPr/>
      </dsp:nvSpPr>
      <dsp:spPr>
        <a:xfrm>
          <a:off x="5239210" y="404290"/>
          <a:ext cx="51005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6DAC00-5CE4-4FE9-8E1F-BAAB204E9583}">
      <dsp:nvSpPr>
        <dsp:cNvPr id="0" name=""/>
        <dsp:cNvSpPr/>
      </dsp:nvSpPr>
      <dsp:spPr>
        <a:xfrm rot="5400000">
          <a:off x="2730755" y="703183"/>
          <a:ext cx="2804627" cy="2208202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CAA22F-8AB1-4231-9C01-E2B0CB53E27C}">
      <dsp:nvSpPr>
        <dsp:cNvPr id="0" name=""/>
        <dsp:cNvSpPr/>
      </dsp:nvSpPr>
      <dsp:spPr>
        <a:xfrm>
          <a:off x="5222287" y="583000"/>
          <a:ext cx="4647446" cy="1190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254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rgbClr val="002060"/>
              </a:solidFill>
            </a:rPr>
            <a:t>Образовательная среда</a:t>
          </a:r>
        </a:p>
      </dsp:txBody>
      <dsp:txXfrm>
        <a:off x="5222287" y="583000"/>
        <a:ext cx="4647446" cy="1190130"/>
      </dsp:txXfrm>
    </dsp:sp>
    <dsp:sp modelId="{BA7273B8-6334-44BB-991B-14DF8318599E}">
      <dsp:nvSpPr>
        <dsp:cNvPr id="0" name=""/>
        <dsp:cNvSpPr/>
      </dsp:nvSpPr>
      <dsp:spPr>
        <a:xfrm>
          <a:off x="5239210" y="1594420"/>
          <a:ext cx="51005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21C3DE-B03F-4637-8701-7FD284C21011}">
      <dsp:nvSpPr>
        <dsp:cNvPr id="0" name=""/>
        <dsp:cNvSpPr/>
      </dsp:nvSpPr>
      <dsp:spPr>
        <a:xfrm rot="5400000">
          <a:off x="3332757" y="1874747"/>
          <a:ext cx="2185487" cy="1623338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480A06-02D3-4490-A693-4CE4AD47BEE7}">
      <dsp:nvSpPr>
        <dsp:cNvPr id="0" name=""/>
        <dsp:cNvSpPr/>
      </dsp:nvSpPr>
      <dsp:spPr>
        <a:xfrm>
          <a:off x="5319003" y="1937107"/>
          <a:ext cx="4014834" cy="1190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254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rgbClr val="002060"/>
              </a:solidFill>
            </a:rPr>
            <a:t>Школьная среда</a:t>
          </a:r>
        </a:p>
      </dsp:txBody>
      <dsp:txXfrm>
        <a:off x="5319003" y="1937107"/>
        <a:ext cx="4014834" cy="1190130"/>
      </dsp:txXfrm>
    </dsp:sp>
    <dsp:sp modelId="{1C63705D-A202-4548-9F66-267DF8495034}">
      <dsp:nvSpPr>
        <dsp:cNvPr id="0" name=""/>
        <dsp:cNvSpPr/>
      </dsp:nvSpPr>
      <dsp:spPr>
        <a:xfrm>
          <a:off x="5239210" y="2784551"/>
          <a:ext cx="51005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3EE721-80DC-4C42-B53D-57ACD2F913ED}">
      <dsp:nvSpPr>
        <dsp:cNvPr id="0" name=""/>
        <dsp:cNvSpPr/>
      </dsp:nvSpPr>
      <dsp:spPr>
        <a:xfrm rot="5400000">
          <a:off x="3935507" y="3045360"/>
          <a:ext cx="1561451" cy="1038473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2FA539-7D7B-4442-85A8-ECDFF55BBB4A}">
      <dsp:nvSpPr>
        <dsp:cNvPr id="0" name=""/>
        <dsp:cNvSpPr/>
      </dsp:nvSpPr>
      <dsp:spPr>
        <a:xfrm>
          <a:off x="0" y="231471"/>
          <a:ext cx="9871826" cy="52767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4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spc="-20" dirty="0">
              <a:solidFill>
                <a:srgbClr val="002060"/>
              </a:solidFill>
              <a:latin typeface="Calibri"/>
              <a:cs typeface="Calibri"/>
            </a:rPr>
            <a:t>Системно-</a:t>
          </a:r>
          <a:r>
            <a:rPr lang="ru-RU" sz="2200" kern="1200" spc="-10" dirty="0">
              <a:solidFill>
                <a:srgbClr val="002060"/>
              </a:solidFill>
              <a:latin typeface="Calibri"/>
              <a:cs typeface="Calibri"/>
            </a:rPr>
            <a:t>деятельностный</a:t>
          </a:r>
          <a:r>
            <a:rPr lang="ru-RU" sz="2200" kern="1200" spc="-60" dirty="0">
              <a:solidFill>
                <a:srgbClr val="002060"/>
              </a:solidFill>
              <a:latin typeface="Calibri"/>
              <a:cs typeface="Calibri"/>
            </a:rPr>
            <a:t> </a:t>
          </a:r>
          <a:r>
            <a:rPr lang="ru-RU" sz="2200" kern="1200" spc="-20" dirty="0">
              <a:solidFill>
                <a:srgbClr val="002060"/>
              </a:solidFill>
              <a:latin typeface="Calibri"/>
              <a:cs typeface="Calibri"/>
            </a:rPr>
            <a:t>подход</a:t>
          </a:r>
          <a:endParaRPr lang="ru-RU" sz="2200" kern="1200" dirty="0">
            <a:solidFill>
              <a:srgbClr val="002060"/>
            </a:solidFill>
          </a:endParaRPr>
        </a:p>
      </dsp:txBody>
      <dsp:txXfrm>
        <a:off x="25759" y="257230"/>
        <a:ext cx="9820308" cy="476152"/>
      </dsp:txXfrm>
    </dsp:sp>
    <dsp:sp modelId="{3E629FBD-BC49-4C88-825D-02D99CA934E2}">
      <dsp:nvSpPr>
        <dsp:cNvPr id="0" name=""/>
        <dsp:cNvSpPr/>
      </dsp:nvSpPr>
      <dsp:spPr>
        <a:xfrm>
          <a:off x="0" y="770864"/>
          <a:ext cx="9871826" cy="535095"/>
        </a:xfrm>
        <a:prstGeom prst="rect">
          <a:avLst/>
        </a:prstGeom>
        <a:noFill/>
        <a:ln w="28575">
          <a:solidFill>
            <a:schemeClr val="accent4">
              <a:lumMod val="60000"/>
              <a:lumOff val="40000"/>
            </a:schemeClr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3430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700" kern="1200" dirty="0">
              <a:latin typeface="Calibri"/>
              <a:cs typeface="Calibri"/>
            </a:rPr>
            <a:t>новые</a:t>
          </a:r>
          <a:r>
            <a:rPr lang="ru-RU" sz="1700" kern="1200" spc="-55" dirty="0">
              <a:latin typeface="Calibri"/>
              <a:cs typeface="Calibri"/>
            </a:rPr>
            <a:t> </a:t>
          </a:r>
          <a:r>
            <a:rPr lang="ru-RU" sz="1700" kern="1200" dirty="0">
              <a:latin typeface="Calibri"/>
              <a:cs typeface="Calibri"/>
            </a:rPr>
            <a:t>знания</a:t>
          </a:r>
          <a:r>
            <a:rPr lang="ru-RU" sz="1700" kern="1200" spc="-85" dirty="0">
              <a:latin typeface="Calibri"/>
              <a:cs typeface="Calibri"/>
            </a:rPr>
            <a:t> </a:t>
          </a:r>
          <a:r>
            <a:rPr lang="ru-RU" sz="1700" kern="1200" dirty="0">
              <a:latin typeface="Calibri"/>
              <a:cs typeface="Calibri"/>
            </a:rPr>
            <a:t>не</a:t>
          </a:r>
          <a:r>
            <a:rPr lang="ru-RU" sz="1700" kern="1200" spc="-60" dirty="0">
              <a:latin typeface="Calibri"/>
              <a:cs typeface="Calibri"/>
            </a:rPr>
            <a:t> </a:t>
          </a:r>
          <a:r>
            <a:rPr lang="ru-RU" sz="1700" kern="1200" dirty="0">
              <a:latin typeface="Calibri"/>
              <a:cs typeface="Calibri"/>
            </a:rPr>
            <a:t>даются</a:t>
          </a:r>
          <a:r>
            <a:rPr lang="ru-RU" sz="1700" kern="1200" spc="-15" dirty="0">
              <a:latin typeface="Calibri"/>
              <a:cs typeface="Calibri"/>
            </a:rPr>
            <a:t> </a:t>
          </a:r>
          <a:r>
            <a:rPr lang="ru-RU" sz="1700" kern="1200" dirty="0">
              <a:latin typeface="Calibri"/>
              <a:cs typeface="Calibri"/>
            </a:rPr>
            <a:t>в</a:t>
          </a:r>
          <a:r>
            <a:rPr lang="ru-RU" sz="1700" kern="1200" spc="-90" dirty="0">
              <a:latin typeface="Calibri"/>
              <a:cs typeface="Calibri"/>
            </a:rPr>
            <a:t> </a:t>
          </a:r>
          <a:r>
            <a:rPr lang="ru-RU" sz="1700" kern="1200" dirty="0">
              <a:latin typeface="Calibri"/>
              <a:cs typeface="Calibri"/>
            </a:rPr>
            <a:t>готовом</a:t>
          </a:r>
          <a:r>
            <a:rPr lang="ru-RU" sz="1700" kern="1200" spc="-45" dirty="0">
              <a:latin typeface="Calibri"/>
              <a:cs typeface="Calibri"/>
            </a:rPr>
            <a:t> </a:t>
          </a:r>
          <a:r>
            <a:rPr lang="ru-RU" sz="1700" kern="1200" dirty="0">
              <a:latin typeface="Calibri"/>
              <a:cs typeface="Calibri"/>
            </a:rPr>
            <a:t>виде,</a:t>
          </a:r>
          <a:r>
            <a:rPr lang="ru-RU" sz="1700" kern="1200" spc="-5" dirty="0">
              <a:latin typeface="Calibri"/>
              <a:cs typeface="Calibri"/>
            </a:rPr>
            <a:t> </a:t>
          </a:r>
          <a:r>
            <a:rPr lang="ru-RU" sz="1700" kern="1200" spc="-10" dirty="0">
              <a:latin typeface="Calibri"/>
              <a:cs typeface="Calibri"/>
            </a:rPr>
            <a:t>обучающиеся </a:t>
          </a:r>
          <a:r>
            <a:rPr lang="ru-RU" sz="1700" kern="1200" dirty="0">
              <a:latin typeface="Calibri"/>
              <a:cs typeface="Calibri"/>
            </a:rPr>
            <a:t>«открывают»</a:t>
          </a:r>
          <a:r>
            <a:rPr lang="ru-RU" sz="1700" kern="1200" spc="-20" dirty="0">
              <a:latin typeface="Calibri"/>
              <a:cs typeface="Calibri"/>
            </a:rPr>
            <a:t> </a:t>
          </a:r>
          <a:r>
            <a:rPr lang="ru-RU" sz="1700" kern="1200" dirty="0">
              <a:latin typeface="Calibri"/>
              <a:cs typeface="Calibri"/>
            </a:rPr>
            <a:t>их</a:t>
          </a:r>
          <a:r>
            <a:rPr lang="ru-RU" sz="1700" kern="1200" spc="-60" dirty="0">
              <a:latin typeface="Calibri"/>
              <a:cs typeface="Calibri"/>
            </a:rPr>
            <a:t> </a:t>
          </a:r>
          <a:r>
            <a:rPr lang="ru-RU" sz="1700" kern="1200" dirty="0">
              <a:latin typeface="Calibri"/>
              <a:cs typeface="Calibri"/>
            </a:rPr>
            <a:t>сами</a:t>
          </a:r>
          <a:r>
            <a:rPr lang="ru-RU" sz="1700" kern="1200" spc="-60" dirty="0">
              <a:latin typeface="Calibri"/>
              <a:cs typeface="Calibri"/>
            </a:rPr>
            <a:t> </a:t>
          </a:r>
          <a:r>
            <a:rPr lang="ru-RU" sz="1700" kern="1200" dirty="0">
              <a:latin typeface="Calibri"/>
              <a:cs typeface="Calibri"/>
            </a:rPr>
            <a:t>в</a:t>
          </a:r>
          <a:r>
            <a:rPr lang="ru-RU" sz="1700" kern="1200" spc="-5" dirty="0">
              <a:latin typeface="Calibri"/>
              <a:cs typeface="Calibri"/>
            </a:rPr>
            <a:t> </a:t>
          </a:r>
          <a:r>
            <a:rPr lang="ru-RU" sz="1700" kern="1200" spc="-10" dirty="0">
              <a:latin typeface="Calibri"/>
              <a:cs typeface="Calibri"/>
            </a:rPr>
            <a:t>процессе</a:t>
          </a:r>
          <a:r>
            <a:rPr lang="ru-RU" sz="1700" kern="1200" spc="-50" dirty="0">
              <a:latin typeface="Calibri"/>
              <a:cs typeface="Calibri"/>
            </a:rPr>
            <a:t> </a:t>
          </a:r>
          <a:r>
            <a:rPr lang="ru-RU" sz="1700" kern="1200" spc="-10" dirty="0">
              <a:latin typeface="Calibri"/>
              <a:cs typeface="Calibri"/>
            </a:rPr>
            <a:t>самостоятельной</a:t>
          </a:r>
          <a:r>
            <a:rPr lang="ru-RU" sz="1700" kern="1200" spc="-60" dirty="0">
              <a:latin typeface="Calibri"/>
              <a:cs typeface="Calibri"/>
            </a:rPr>
            <a:t> </a:t>
          </a:r>
          <a:r>
            <a:rPr lang="ru-RU" sz="1700" kern="1200" spc="-20" dirty="0">
              <a:latin typeface="Calibri"/>
              <a:cs typeface="Calibri"/>
            </a:rPr>
            <a:t>исследовательской</a:t>
          </a:r>
          <a:r>
            <a:rPr lang="ru-RU" sz="1700" kern="1200" spc="15" dirty="0">
              <a:latin typeface="Calibri"/>
              <a:cs typeface="Calibri"/>
            </a:rPr>
            <a:t> </a:t>
          </a:r>
          <a:r>
            <a:rPr lang="ru-RU" sz="1700" kern="1200" spc="-10" dirty="0">
              <a:latin typeface="Calibri"/>
              <a:cs typeface="Calibri"/>
            </a:rPr>
            <a:t>деятельности</a:t>
          </a:r>
          <a:endParaRPr lang="ru-RU" sz="1700" kern="1200" dirty="0"/>
        </a:p>
      </dsp:txBody>
      <dsp:txXfrm>
        <a:off x="0" y="770864"/>
        <a:ext cx="9871826" cy="535095"/>
      </dsp:txXfrm>
    </dsp:sp>
    <dsp:sp modelId="{2D4D5B21-817C-4981-AC9C-7AAB23A31064}">
      <dsp:nvSpPr>
        <dsp:cNvPr id="0" name=""/>
        <dsp:cNvSpPr/>
      </dsp:nvSpPr>
      <dsp:spPr>
        <a:xfrm>
          <a:off x="0" y="1305959"/>
          <a:ext cx="9871826" cy="52767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4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solidFill>
                <a:srgbClr val="002060"/>
              </a:solidFill>
              <a:latin typeface="Calibri"/>
              <a:cs typeface="Calibri"/>
            </a:rPr>
            <a:t>Основная</a:t>
          </a:r>
          <a:r>
            <a:rPr lang="ru-RU" sz="2200" kern="1200" spc="-30" dirty="0">
              <a:solidFill>
                <a:srgbClr val="002060"/>
              </a:solidFill>
              <a:latin typeface="Calibri"/>
              <a:cs typeface="Calibri"/>
            </a:rPr>
            <a:t> </a:t>
          </a:r>
          <a:r>
            <a:rPr lang="ru-RU" sz="2200" kern="1200" dirty="0">
              <a:solidFill>
                <a:srgbClr val="002060"/>
              </a:solidFill>
              <a:latin typeface="Calibri"/>
              <a:cs typeface="Calibri"/>
            </a:rPr>
            <a:t>задача</a:t>
          </a:r>
          <a:r>
            <a:rPr lang="ru-RU" sz="2200" kern="1200" spc="-25" dirty="0">
              <a:solidFill>
                <a:srgbClr val="002060"/>
              </a:solidFill>
              <a:latin typeface="Calibri"/>
              <a:cs typeface="Calibri"/>
            </a:rPr>
            <a:t> </a:t>
          </a:r>
          <a:r>
            <a:rPr lang="ru-RU" sz="2200" kern="1200" spc="-10" dirty="0">
              <a:solidFill>
                <a:srgbClr val="002060"/>
              </a:solidFill>
              <a:latin typeface="Calibri"/>
              <a:cs typeface="Calibri"/>
            </a:rPr>
            <a:t>педагога</a:t>
          </a:r>
          <a:endParaRPr lang="ru-RU" sz="2200" kern="1200" dirty="0">
            <a:solidFill>
              <a:srgbClr val="002060"/>
            </a:solidFill>
            <a:latin typeface="Calibri"/>
            <a:cs typeface="Calibri"/>
          </a:endParaRPr>
        </a:p>
      </dsp:txBody>
      <dsp:txXfrm>
        <a:off x="25759" y="1331718"/>
        <a:ext cx="9820308" cy="476152"/>
      </dsp:txXfrm>
    </dsp:sp>
    <dsp:sp modelId="{62577954-58F1-444F-B49E-FC43DC04334B}">
      <dsp:nvSpPr>
        <dsp:cNvPr id="0" name=""/>
        <dsp:cNvSpPr/>
      </dsp:nvSpPr>
      <dsp:spPr>
        <a:xfrm>
          <a:off x="0" y="1833630"/>
          <a:ext cx="9871826" cy="7741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3430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700" kern="1200" spc="-10" dirty="0">
              <a:latin typeface="Calibri"/>
              <a:cs typeface="Calibri"/>
            </a:rPr>
            <a:t>организация</a:t>
          </a:r>
          <a:r>
            <a:rPr lang="ru-RU" sz="1700" kern="1200" spc="-85" dirty="0">
              <a:latin typeface="Calibri"/>
              <a:cs typeface="Calibri"/>
            </a:rPr>
            <a:t> </a:t>
          </a:r>
          <a:r>
            <a:rPr lang="ru-RU" sz="1700" kern="1200" dirty="0">
              <a:latin typeface="Calibri"/>
              <a:cs typeface="Calibri"/>
            </a:rPr>
            <a:t>учебной</a:t>
          </a:r>
          <a:r>
            <a:rPr lang="ru-RU" sz="1700" kern="1200" spc="-70" dirty="0">
              <a:latin typeface="Calibri"/>
              <a:cs typeface="Calibri"/>
            </a:rPr>
            <a:t> </a:t>
          </a:r>
          <a:r>
            <a:rPr lang="ru-RU" sz="1700" kern="1200" spc="-10" dirty="0">
              <a:latin typeface="Calibri"/>
              <a:cs typeface="Calibri"/>
            </a:rPr>
            <a:t>деятельности, позволяющей формировать</a:t>
          </a:r>
          <a:r>
            <a:rPr lang="ru-RU" sz="1700" kern="1200" spc="-80" dirty="0">
              <a:latin typeface="Calibri"/>
              <a:cs typeface="Calibri"/>
            </a:rPr>
            <a:t> </a:t>
          </a:r>
          <a:r>
            <a:rPr lang="ru-RU" sz="1700" kern="1200" dirty="0">
              <a:latin typeface="Calibri"/>
              <a:cs typeface="Calibri"/>
            </a:rPr>
            <a:t>у</a:t>
          </a:r>
          <a:r>
            <a:rPr lang="ru-RU" sz="1700" kern="1200" spc="-45" dirty="0">
              <a:latin typeface="Calibri"/>
              <a:cs typeface="Calibri"/>
            </a:rPr>
            <a:t> </a:t>
          </a:r>
          <a:r>
            <a:rPr lang="ru-RU" sz="1700" kern="1200" dirty="0">
              <a:latin typeface="Calibri"/>
              <a:cs typeface="Calibri"/>
            </a:rPr>
            <a:t>учащихся</a:t>
          </a:r>
          <a:r>
            <a:rPr lang="ru-RU" sz="1700" kern="1200" spc="-20" dirty="0">
              <a:latin typeface="Calibri"/>
              <a:cs typeface="Calibri"/>
            </a:rPr>
            <a:t> </a:t>
          </a:r>
          <a:r>
            <a:rPr lang="ru-RU" sz="1700" kern="1200" dirty="0">
              <a:latin typeface="Calibri"/>
              <a:cs typeface="Calibri"/>
            </a:rPr>
            <a:t>потребности</a:t>
          </a:r>
          <a:r>
            <a:rPr lang="ru-RU" sz="1700" kern="1200" spc="-70" dirty="0">
              <a:latin typeface="Calibri"/>
              <a:cs typeface="Calibri"/>
            </a:rPr>
            <a:t> </a:t>
          </a:r>
          <a:r>
            <a:rPr lang="ru-RU" sz="1700" kern="1200" dirty="0">
              <a:latin typeface="Calibri"/>
              <a:cs typeface="Calibri"/>
            </a:rPr>
            <a:t>и</a:t>
          </a:r>
          <a:r>
            <a:rPr lang="ru-RU" sz="1700" kern="1200" spc="-75" dirty="0">
              <a:latin typeface="Calibri"/>
              <a:cs typeface="Calibri"/>
            </a:rPr>
            <a:t> </a:t>
          </a:r>
          <a:r>
            <a:rPr lang="ru-RU" sz="1700" kern="1200" dirty="0">
              <a:latin typeface="Calibri"/>
              <a:cs typeface="Calibri"/>
            </a:rPr>
            <a:t>способности</a:t>
          </a:r>
          <a:r>
            <a:rPr lang="ru-RU" sz="1700" kern="1200" spc="-70" dirty="0">
              <a:latin typeface="Calibri"/>
              <a:cs typeface="Calibri"/>
            </a:rPr>
            <a:t> </a:t>
          </a:r>
          <a:r>
            <a:rPr lang="ru-RU" sz="1700" kern="1200" dirty="0">
              <a:latin typeface="Calibri"/>
              <a:cs typeface="Calibri"/>
            </a:rPr>
            <a:t>в</a:t>
          </a:r>
          <a:r>
            <a:rPr lang="ru-RU" sz="1700" kern="1200" spc="-20" dirty="0">
              <a:latin typeface="Calibri"/>
              <a:cs typeface="Calibri"/>
            </a:rPr>
            <a:t> </a:t>
          </a:r>
          <a:r>
            <a:rPr lang="ru-RU" sz="1700" kern="1200" spc="-10" dirty="0">
              <a:latin typeface="Calibri"/>
              <a:cs typeface="Calibri"/>
            </a:rPr>
            <a:t>осуществлении</a:t>
          </a:r>
          <a:r>
            <a:rPr lang="ru-RU" sz="1700" kern="1200" dirty="0">
              <a:latin typeface="Calibri"/>
              <a:cs typeface="Calibri"/>
            </a:rPr>
            <a:t> </a:t>
          </a:r>
          <a:r>
            <a:rPr lang="ru-RU" sz="1700" kern="1200" spc="-10" dirty="0">
              <a:latin typeface="Calibri"/>
              <a:cs typeface="Calibri"/>
            </a:rPr>
            <a:t>творческого </a:t>
          </a:r>
          <a:r>
            <a:rPr lang="ru-RU" sz="1700" kern="1200" dirty="0">
              <a:latin typeface="Calibri"/>
              <a:cs typeface="Calibri"/>
            </a:rPr>
            <a:t>преобразования</a:t>
          </a:r>
          <a:r>
            <a:rPr lang="ru-RU" sz="1700" kern="1200" spc="-55" dirty="0">
              <a:latin typeface="Calibri"/>
              <a:cs typeface="Calibri"/>
            </a:rPr>
            <a:t> </a:t>
          </a:r>
          <a:r>
            <a:rPr lang="ru-RU" sz="1700" kern="1200" spc="-10" dirty="0">
              <a:latin typeface="Calibri"/>
              <a:cs typeface="Calibri"/>
            </a:rPr>
            <a:t>учебного</a:t>
          </a:r>
          <a:r>
            <a:rPr lang="ru-RU" sz="1700" kern="1200" spc="-75" dirty="0">
              <a:latin typeface="Calibri"/>
              <a:cs typeface="Calibri"/>
            </a:rPr>
            <a:t> </a:t>
          </a:r>
          <a:r>
            <a:rPr lang="ru-RU" sz="1700" kern="1200" dirty="0">
              <a:latin typeface="Calibri"/>
              <a:cs typeface="Calibri"/>
            </a:rPr>
            <a:t>материала</a:t>
          </a:r>
          <a:r>
            <a:rPr lang="ru-RU" sz="1700" kern="1200" spc="-50" dirty="0">
              <a:latin typeface="Calibri"/>
              <a:cs typeface="Calibri"/>
            </a:rPr>
            <a:t> </a:t>
          </a:r>
          <a:r>
            <a:rPr lang="ru-RU" sz="1700" kern="1200" dirty="0">
              <a:latin typeface="Calibri"/>
              <a:cs typeface="Calibri"/>
            </a:rPr>
            <a:t>с</a:t>
          </a:r>
          <a:r>
            <a:rPr lang="ru-RU" sz="1700" kern="1200" spc="-90" dirty="0">
              <a:latin typeface="Calibri"/>
              <a:cs typeface="Calibri"/>
            </a:rPr>
            <a:t> </a:t>
          </a:r>
          <a:r>
            <a:rPr lang="ru-RU" sz="1700" kern="1200" spc="-10" dirty="0">
              <a:latin typeface="Calibri"/>
              <a:cs typeface="Calibri"/>
            </a:rPr>
            <a:t>целью</a:t>
          </a:r>
          <a:r>
            <a:rPr lang="ru-RU" sz="1700" kern="1200" spc="-90" dirty="0">
              <a:latin typeface="Calibri"/>
              <a:cs typeface="Calibri"/>
            </a:rPr>
            <a:t> </a:t>
          </a:r>
          <a:r>
            <a:rPr lang="ru-RU" sz="1700" kern="1200" dirty="0">
              <a:latin typeface="Calibri"/>
              <a:cs typeface="Calibri"/>
            </a:rPr>
            <a:t>овладения</a:t>
          </a:r>
          <a:r>
            <a:rPr lang="ru-RU" sz="1700" kern="1200" spc="-55" dirty="0">
              <a:latin typeface="Calibri"/>
              <a:cs typeface="Calibri"/>
            </a:rPr>
            <a:t> </a:t>
          </a:r>
          <a:r>
            <a:rPr lang="ru-RU" sz="1700" kern="1200" dirty="0">
              <a:latin typeface="Calibri"/>
              <a:cs typeface="Calibri"/>
            </a:rPr>
            <a:t>новыми</a:t>
          </a:r>
          <a:r>
            <a:rPr lang="ru-RU" sz="1700" kern="1200" spc="-95" dirty="0">
              <a:latin typeface="Calibri"/>
              <a:cs typeface="Calibri"/>
            </a:rPr>
            <a:t> </a:t>
          </a:r>
          <a:r>
            <a:rPr lang="ru-RU" sz="1700" kern="1200" dirty="0">
              <a:latin typeface="Calibri"/>
              <a:cs typeface="Calibri"/>
            </a:rPr>
            <a:t>знаниями</a:t>
          </a:r>
          <a:r>
            <a:rPr lang="ru-RU" sz="1700" kern="1200" spc="-100" dirty="0">
              <a:latin typeface="Calibri"/>
              <a:cs typeface="Calibri"/>
            </a:rPr>
            <a:t> </a:t>
          </a:r>
          <a:r>
            <a:rPr lang="ru-RU" sz="1700" kern="1200" dirty="0">
              <a:latin typeface="Calibri"/>
              <a:cs typeface="Calibri"/>
            </a:rPr>
            <a:t>в</a:t>
          </a:r>
          <a:r>
            <a:rPr lang="ru-RU" sz="1700" kern="1200" spc="-50" dirty="0">
              <a:latin typeface="Calibri"/>
              <a:cs typeface="Calibri"/>
            </a:rPr>
            <a:t> </a:t>
          </a:r>
          <a:r>
            <a:rPr lang="ru-RU" sz="1700" kern="1200" spc="-10" dirty="0">
              <a:latin typeface="Calibri"/>
              <a:cs typeface="Calibri"/>
            </a:rPr>
            <a:t>результате собственного</a:t>
          </a:r>
          <a:r>
            <a:rPr lang="ru-RU" sz="1700" kern="1200" spc="-15" dirty="0">
              <a:latin typeface="Calibri"/>
              <a:cs typeface="Calibri"/>
            </a:rPr>
            <a:t> </a:t>
          </a:r>
          <a:r>
            <a:rPr lang="ru-RU" sz="1700" kern="1200" spc="-10" dirty="0">
              <a:latin typeface="Calibri"/>
              <a:cs typeface="Calibri"/>
            </a:rPr>
            <a:t>поиска</a:t>
          </a:r>
          <a:endParaRPr lang="ru-RU" sz="1700" kern="1200" dirty="0">
            <a:latin typeface="Calibri"/>
            <a:cs typeface="Calibri"/>
          </a:endParaRPr>
        </a:p>
      </dsp:txBody>
      <dsp:txXfrm>
        <a:off x="0" y="1833630"/>
        <a:ext cx="9871826" cy="774180"/>
      </dsp:txXfrm>
    </dsp:sp>
    <dsp:sp modelId="{9B75BD15-7108-4E24-A917-8AF5C0B55F2C}">
      <dsp:nvSpPr>
        <dsp:cNvPr id="0" name=""/>
        <dsp:cNvSpPr/>
      </dsp:nvSpPr>
      <dsp:spPr>
        <a:xfrm>
          <a:off x="0" y="2607810"/>
          <a:ext cx="9871826" cy="52767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4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solidFill>
                <a:srgbClr val="002060"/>
              </a:solidFill>
              <a:latin typeface="Calibri"/>
              <a:cs typeface="Calibri"/>
            </a:rPr>
            <a:t>Ключевой</a:t>
          </a:r>
          <a:r>
            <a:rPr lang="ru-RU" sz="2200" kern="1200" spc="-80" dirty="0">
              <a:solidFill>
                <a:srgbClr val="002060"/>
              </a:solidFill>
              <a:latin typeface="Calibri"/>
              <a:cs typeface="Calibri"/>
            </a:rPr>
            <a:t> </a:t>
          </a:r>
          <a:r>
            <a:rPr lang="ru-RU" sz="2200" kern="1200" spc="-10" dirty="0">
              <a:solidFill>
                <a:srgbClr val="002060"/>
              </a:solidFill>
              <a:latin typeface="Calibri"/>
              <a:cs typeface="Calibri"/>
            </a:rPr>
            <a:t>технологический</a:t>
          </a:r>
          <a:r>
            <a:rPr lang="ru-RU" sz="2200" kern="1200" spc="-80" dirty="0">
              <a:solidFill>
                <a:srgbClr val="002060"/>
              </a:solidFill>
              <a:latin typeface="Calibri"/>
              <a:cs typeface="Calibri"/>
            </a:rPr>
            <a:t> </a:t>
          </a:r>
          <a:r>
            <a:rPr lang="ru-RU" sz="2200" kern="1200" dirty="0">
              <a:solidFill>
                <a:srgbClr val="002060"/>
              </a:solidFill>
              <a:latin typeface="Calibri"/>
              <a:cs typeface="Calibri"/>
            </a:rPr>
            <a:t>элемент </a:t>
          </a:r>
          <a:r>
            <a:rPr lang="ru-RU" sz="2200" kern="1200" spc="-20" dirty="0">
              <a:solidFill>
                <a:srgbClr val="002060"/>
              </a:solidFill>
              <a:latin typeface="Calibri"/>
              <a:cs typeface="Calibri"/>
            </a:rPr>
            <a:t>системно-</a:t>
          </a:r>
          <a:r>
            <a:rPr lang="ru-RU" sz="2200" kern="1200" spc="-10" dirty="0">
              <a:solidFill>
                <a:srgbClr val="002060"/>
              </a:solidFill>
              <a:latin typeface="Calibri"/>
              <a:cs typeface="Calibri"/>
            </a:rPr>
            <a:t>деятельностного</a:t>
          </a:r>
          <a:r>
            <a:rPr lang="ru-RU" sz="2200" kern="1200" spc="-55" dirty="0">
              <a:solidFill>
                <a:srgbClr val="002060"/>
              </a:solidFill>
              <a:latin typeface="Calibri"/>
              <a:cs typeface="Calibri"/>
            </a:rPr>
            <a:t> </a:t>
          </a:r>
          <a:r>
            <a:rPr lang="ru-RU" sz="2200" kern="1200" spc="-25" dirty="0">
              <a:solidFill>
                <a:srgbClr val="002060"/>
              </a:solidFill>
              <a:latin typeface="Calibri"/>
              <a:cs typeface="Calibri"/>
            </a:rPr>
            <a:t>подхода</a:t>
          </a:r>
          <a:endParaRPr lang="ru-RU" sz="2200" kern="1200" dirty="0">
            <a:solidFill>
              <a:srgbClr val="002060"/>
            </a:solidFill>
            <a:latin typeface="Calibri"/>
            <a:cs typeface="Calibri"/>
          </a:endParaRPr>
        </a:p>
      </dsp:txBody>
      <dsp:txXfrm>
        <a:off x="25759" y="2633569"/>
        <a:ext cx="9820308" cy="476152"/>
      </dsp:txXfrm>
    </dsp:sp>
    <dsp:sp modelId="{C036D8A0-81E9-476D-8C4C-CF6E36AFD008}">
      <dsp:nvSpPr>
        <dsp:cNvPr id="0" name=""/>
        <dsp:cNvSpPr/>
      </dsp:nvSpPr>
      <dsp:spPr>
        <a:xfrm>
          <a:off x="0" y="3135480"/>
          <a:ext cx="9871826" cy="7741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3430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700" kern="1200" spc="-10" dirty="0">
              <a:latin typeface="Calibri"/>
              <a:cs typeface="Calibri"/>
            </a:rPr>
            <a:t>ситуация </a:t>
          </a:r>
          <a:r>
            <a:rPr lang="ru-RU" sz="1700" kern="1200" dirty="0">
              <a:latin typeface="Calibri"/>
              <a:cs typeface="Calibri"/>
            </a:rPr>
            <a:t>актуального</a:t>
          </a:r>
          <a:r>
            <a:rPr lang="ru-RU" sz="1700" kern="1200" spc="-95" dirty="0">
              <a:latin typeface="Calibri"/>
              <a:cs typeface="Calibri"/>
            </a:rPr>
            <a:t> </a:t>
          </a:r>
          <a:r>
            <a:rPr lang="ru-RU" sz="1700" kern="1200" spc="-10" dirty="0">
              <a:latin typeface="Calibri"/>
              <a:cs typeface="Calibri"/>
            </a:rPr>
            <a:t>активизирующего</a:t>
          </a:r>
          <a:r>
            <a:rPr lang="ru-RU" sz="1700" kern="1200" spc="-90" dirty="0">
              <a:latin typeface="Calibri"/>
              <a:cs typeface="Calibri"/>
            </a:rPr>
            <a:t> </a:t>
          </a:r>
          <a:r>
            <a:rPr lang="ru-RU" sz="1700" kern="1200" spc="-10" dirty="0">
              <a:latin typeface="Calibri"/>
              <a:cs typeface="Calibri"/>
            </a:rPr>
            <a:t>затруднения,</a:t>
          </a:r>
          <a:r>
            <a:rPr lang="ru-RU" sz="1700" kern="1200" spc="-55" dirty="0">
              <a:latin typeface="Calibri"/>
              <a:cs typeface="Calibri"/>
            </a:rPr>
            <a:t> </a:t>
          </a:r>
          <a:r>
            <a:rPr lang="ru-RU" sz="1700" kern="1200" dirty="0">
              <a:latin typeface="Calibri"/>
              <a:cs typeface="Calibri"/>
            </a:rPr>
            <a:t>организованная</a:t>
          </a:r>
          <a:r>
            <a:rPr lang="ru-RU" sz="1700" kern="1200" spc="-60" dirty="0">
              <a:latin typeface="Calibri"/>
              <a:cs typeface="Calibri"/>
            </a:rPr>
            <a:t> </a:t>
          </a:r>
          <a:r>
            <a:rPr lang="ru-RU" sz="1700" kern="1200" spc="-10" dirty="0">
              <a:latin typeface="Calibri"/>
              <a:cs typeface="Calibri"/>
            </a:rPr>
            <a:t>деятельность</a:t>
          </a:r>
          <a:r>
            <a:rPr lang="ru-RU" sz="1700" kern="1200" spc="-55" dirty="0">
              <a:latin typeface="Calibri"/>
              <a:cs typeface="Calibri"/>
            </a:rPr>
            <a:t> </a:t>
          </a:r>
          <a:r>
            <a:rPr lang="ru-RU" sz="1700" kern="1200" spc="-25" dirty="0">
              <a:latin typeface="Calibri"/>
              <a:cs typeface="Calibri"/>
            </a:rPr>
            <a:t>по </a:t>
          </a:r>
          <a:r>
            <a:rPr lang="ru-RU" sz="1700" kern="1200" dirty="0">
              <a:latin typeface="Calibri"/>
              <a:cs typeface="Calibri"/>
            </a:rPr>
            <a:t>выдвижению</a:t>
          </a:r>
          <a:r>
            <a:rPr lang="ru-RU" sz="1700" kern="1200" spc="-105" dirty="0">
              <a:latin typeface="Calibri"/>
              <a:cs typeface="Calibri"/>
            </a:rPr>
            <a:t> </a:t>
          </a:r>
          <a:r>
            <a:rPr lang="ru-RU" sz="1700" kern="1200" dirty="0">
              <a:latin typeface="Calibri"/>
              <a:cs typeface="Calibri"/>
            </a:rPr>
            <a:t>идей,</a:t>
          </a:r>
          <a:r>
            <a:rPr lang="ru-RU" sz="1700" kern="1200" spc="-55" dirty="0">
              <a:latin typeface="Calibri"/>
              <a:cs typeface="Calibri"/>
            </a:rPr>
            <a:t> </a:t>
          </a:r>
          <a:r>
            <a:rPr lang="ru-RU" sz="1700" kern="1200" dirty="0">
              <a:latin typeface="Calibri"/>
              <a:cs typeface="Calibri"/>
            </a:rPr>
            <a:t>гипотез,</a:t>
          </a:r>
          <a:r>
            <a:rPr lang="ru-RU" sz="1700" kern="1200" spc="-50" dirty="0">
              <a:latin typeface="Calibri"/>
              <a:cs typeface="Calibri"/>
            </a:rPr>
            <a:t> </a:t>
          </a:r>
          <a:r>
            <a:rPr lang="ru-RU" sz="1700" kern="1200" dirty="0">
              <a:latin typeface="Calibri"/>
              <a:cs typeface="Calibri"/>
            </a:rPr>
            <a:t>версий,</a:t>
          </a:r>
          <a:r>
            <a:rPr lang="ru-RU" sz="1700" kern="1200" spc="-50" dirty="0">
              <a:latin typeface="Calibri"/>
              <a:cs typeface="Calibri"/>
            </a:rPr>
            <a:t> </a:t>
          </a:r>
          <a:r>
            <a:rPr lang="ru-RU" sz="1700" kern="1200" spc="-10" dirty="0">
              <a:latin typeface="Calibri"/>
              <a:cs typeface="Calibri"/>
            </a:rPr>
            <a:t>целью</a:t>
          </a:r>
          <a:r>
            <a:rPr lang="ru-RU" sz="1700" kern="1200" spc="-100" dirty="0">
              <a:latin typeface="Calibri"/>
              <a:cs typeface="Calibri"/>
            </a:rPr>
            <a:t> </a:t>
          </a:r>
          <a:r>
            <a:rPr lang="ru-RU" sz="1700" kern="1200" spc="-10" dirty="0">
              <a:latin typeface="Calibri"/>
              <a:cs typeface="Calibri"/>
            </a:rPr>
            <a:t>которой</a:t>
          </a:r>
          <a:r>
            <a:rPr lang="ru-RU" sz="1700" kern="1200" spc="-105" dirty="0">
              <a:latin typeface="Calibri"/>
              <a:cs typeface="Calibri"/>
            </a:rPr>
            <a:t> </a:t>
          </a:r>
          <a:r>
            <a:rPr lang="ru-RU" sz="1700" kern="1200" dirty="0">
              <a:latin typeface="Calibri"/>
              <a:cs typeface="Calibri"/>
            </a:rPr>
            <a:t>является</a:t>
          </a:r>
          <a:r>
            <a:rPr lang="ru-RU" sz="1700" kern="1200" spc="-60" dirty="0">
              <a:latin typeface="Calibri"/>
              <a:cs typeface="Calibri"/>
            </a:rPr>
            <a:t> </a:t>
          </a:r>
          <a:r>
            <a:rPr lang="ru-RU" sz="1700" kern="1200" spc="-10" dirty="0">
              <a:latin typeface="Calibri"/>
              <a:cs typeface="Calibri"/>
            </a:rPr>
            <a:t>получение</a:t>
          </a:r>
          <a:r>
            <a:rPr lang="ru-RU" sz="1700" kern="1200" spc="-100" dirty="0">
              <a:latin typeface="Calibri"/>
              <a:cs typeface="Calibri"/>
            </a:rPr>
            <a:t> </a:t>
          </a:r>
          <a:r>
            <a:rPr lang="ru-RU" sz="1700" kern="1200" spc="-10" dirty="0">
              <a:latin typeface="Calibri"/>
              <a:cs typeface="Calibri"/>
            </a:rPr>
            <a:t>личного образовательного</a:t>
          </a:r>
          <a:r>
            <a:rPr lang="ru-RU" sz="1700" kern="1200" spc="-75" dirty="0">
              <a:latin typeface="Calibri"/>
              <a:cs typeface="Calibri"/>
            </a:rPr>
            <a:t> </a:t>
          </a:r>
          <a:r>
            <a:rPr lang="ru-RU" sz="1700" kern="1200" spc="-20" dirty="0">
              <a:latin typeface="Calibri"/>
              <a:cs typeface="Calibri"/>
            </a:rPr>
            <a:t>результата,</a:t>
          </a:r>
          <a:r>
            <a:rPr lang="ru-RU" sz="1700" kern="1200" spc="-35" dirty="0">
              <a:latin typeface="Calibri"/>
              <a:cs typeface="Calibri"/>
            </a:rPr>
            <a:t> </a:t>
          </a:r>
          <a:r>
            <a:rPr lang="ru-RU" sz="1700" kern="1200" spc="-10" dirty="0">
              <a:latin typeface="Calibri"/>
              <a:cs typeface="Calibri"/>
            </a:rPr>
            <a:t>выраженного</a:t>
          </a:r>
          <a:r>
            <a:rPr lang="ru-RU" sz="1700" kern="1200" spc="-75" dirty="0">
              <a:latin typeface="Calibri"/>
              <a:cs typeface="Calibri"/>
            </a:rPr>
            <a:t> </a:t>
          </a:r>
          <a:r>
            <a:rPr lang="ru-RU" sz="1700" kern="1200" dirty="0">
              <a:latin typeface="Calibri"/>
              <a:cs typeface="Calibri"/>
            </a:rPr>
            <a:t>в</a:t>
          </a:r>
          <a:r>
            <a:rPr lang="ru-RU" sz="1700" kern="1200" spc="-45" dirty="0">
              <a:latin typeface="Calibri"/>
              <a:cs typeface="Calibri"/>
            </a:rPr>
            <a:t> </a:t>
          </a:r>
          <a:r>
            <a:rPr lang="ru-RU" sz="1700" kern="1200" spc="-10" dirty="0">
              <a:latin typeface="Calibri"/>
              <a:cs typeface="Calibri"/>
            </a:rPr>
            <a:t>продуктах</a:t>
          </a:r>
          <a:r>
            <a:rPr lang="ru-RU" sz="1700" kern="1200" spc="-35" dirty="0">
              <a:latin typeface="Calibri"/>
              <a:cs typeface="Calibri"/>
            </a:rPr>
            <a:t> </a:t>
          </a:r>
          <a:r>
            <a:rPr lang="ru-RU" sz="1700" kern="1200" spc="-10" dirty="0">
              <a:latin typeface="Calibri"/>
              <a:cs typeface="Calibri"/>
            </a:rPr>
            <a:t>деятельности</a:t>
          </a:r>
          <a:r>
            <a:rPr lang="ru-RU" sz="1700" kern="1200" spc="-30" dirty="0">
              <a:latin typeface="Calibri"/>
              <a:cs typeface="Calibri"/>
            </a:rPr>
            <a:t> </a:t>
          </a:r>
          <a:r>
            <a:rPr lang="ru-RU" sz="1700" kern="1200" spc="-10" dirty="0">
              <a:latin typeface="Calibri"/>
              <a:cs typeface="Calibri"/>
            </a:rPr>
            <a:t>(схемах,</a:t>
          </a:r>
          <a:r>
            <a:rPr lang="ru-RU" sz="1700" kern="1200" spc="-100" dirty="0">
              <a:latin typeface="Calibri"/>
              <a:cs typeface="Calibri"/>
            </a:rPr>
            <a:t> </a:t>
          </a:r>
          <a:r>
            <a:rPr lang="ru-RU" sz="1700" kern="1200" spc="-10" dirty="0">
              <a:latin typeface="Calibri"/>
              <a:cs typeface="Calibri"/>
            </a:rPr>
            <a:t>моделях, </a:t>
          </a:r>
          <a:r>
            <a:rPr lang="ru-RU" sz="1700" kern="1200" dirty="0">
              <a:latin typeface="Calibri"/>
              <a:cs typeface="Calibri"/>
            </a:rPr>
            <a:t>текстах,</a:t>
          </a:r>
          <a:r>
            <a:rPr lang="ru-RU" sz="1700" kern="1200" spc="-35" dirty="0">
              <a:latin typeface="Calibri"/>
              <a:cs typeface="Calibri"/>
            </a:rPr>
            <a:t> </a:t>
          </a:r>
          <a:r>
            <a:rPr lang="ru-RU" sz="1700" kern="1200" dirty="0">
              <a:latin typeface="Calibri"/>
              <a:cs typeface="Calibri"/>
            </a:rPr>
            <a:t>проектах</a:t>
          </a:r>
          <a:r>
            <a:rPr lang="ru-RU" sz="1700" kern="1200" spc="-95" dirty="0">
              <a:latin typeface="Calibri"/>
              <a:cs typeface="Calibri"/>
            </a:rPr>
            <a:t> </a:t>
          </a:r>
          <a:r>
            <a:rPr lang="ru-RU" sz="1700" kern="1200" dirty="0">
              <a:latin typeface="Calibri"/>
              <a:cs typeface="Calibri"/>
            </a:rPr>
            <a:t>и</a:t>
          </a:r>
          <a:r>
            <a:rPr lang="ru-RU" sz="1700" kern="1200" spc="-90" dirty="0">
              <a:latin typeface="Calibri"/>
              <a:cs typeface="Calibri"/>
            </a:rPr>
            <a:t> </a:t>
          </a:r>
          <a:r>
            <a:rPr lang="ru-RU" sz="1700" kern="1200" spc="-20" dirty="0">
              <a:latin typeface="Calibri"/>
              <a:cs typeface="Calibri"/>
            </a:rPr>
            <a:t>пр.)</a:t>
          </a:r>
          <a:endParaRPr lang="ru-RU" sz="1700" kern="1200" dirty="0">
            <a:latin typeface="Calibri"/>
            <a:cs typeface="Calibri"/>
          </a:endParaRPr>
        </a:p>
      </dsp:txBody>
      <dsp:txXfrm>
        <a:off x="0" y="3135480"/>
        <a:ext cx="9871826" cy="774180"/>
      </dsp:txXfrm>
    </dsp:sp>
    <dsp:sp modelId="{2FEA7309-6B5D-4A84-991A-35EC620EF613}">
      <dsp:nvSpPr>
        <dsp:cNvPr id="0" name=""/>
        <dsp:cNvSpPr/>
      </dsp:nvSpPr>
      <dsp:spPr>
        <a:xfrm>
          <a:off x="0" y="3909660"/>
          <a:ext cx="9871826" cy="52767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4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spc="-10" dirty="0">
              <a:solidFill>
                <a:srgbClr val="002060"/>
              </a:solidFill>
              <a:latin typeface="Calibri"/>
              <a:cs typeface="Calibri"/>
            </a:rPr>
            <a:t>Профессиональные</a:t>
          </a:r>
          <a:r>
            <a:rPr lang="ru-RU" sz="2200" kern="1200" spc="-30" dirty="0">
              <a:solidFill>
                <a:srgbClr val="002060"/>
              </a:solidFill>
              <a:latin typeface="Calibri"/>
              <a:cs typeface="Calibri"/>
            </a:rPr>
            <a:t> </a:t>
          </a:r>
          <a:r>
            <a:rPr lang="ru-RU" sz="2200" kern="1200" spc="-10" dirty="0">
              <a:solidFill>
                <a:srgbClr val="002060"/>
              </a:solidFill>
              <a:latin typeface="Calibri"/>
              <a:cs typeface="Calibri"/>
            </a:rPr>
            <a:t>умения</a:t>
          </a:r>
          <a:r>
            <a:rPr lang="ru-RU" sz="2200" kern="1200" spc="-60" dirty="0">
              <a:solidFill>
                <a:srgbClr val="002060"/>
              </a:solidFill>
              <a:latin typeface="Calibri"/>
              <a:cs typeface="Calibri"/>
            </a:rPr>
            <a:t> </a:t>
          </a:r>
          <a:r>
            <a:rPr lang="ru-RU" sz="2200" kern="1200" dirty="0">
              <a:solidFill>
                <a:srgbClr val="002060"/>
              </a:solidFill>
              <a:latin typeface="Calibri"/>
              <a:cs typeface="Calibri"/>
            </a:rPr>
            <a:t>учителя</a:t>
          </a:r>
          <a:endParaRPr lang="ru-RU" sz="2200" kern="1200" dirty="0">
            <a:solidFill>
              <a:srgbClr val="002060"/>
            </a:solidFill>
          </a:endParaRPr>
        </a:p>
      </dsp:txBody>
      <dsp:txXfrm>
        <a:off x="25759" y="3935419"/>
        <a:ext cx="9820308" cy="476152"/>
      </dsp:txXfrm>
    </dsp:sp>
    <dsp:sp modelId="{944C2988-E4B2-4BA4-ABB3-B900A8CBFC8C}">
      <dsp:nvSpPr>
        <dsp:cNvPr id="0" name=""/>
        <dsp:cNvSpPr/>
      </dsp:nvSpPr>
      <dsp:spPr>
        <a:xfrm>
          <a:off x="0" y="4437330"/>
          <a:ext cx="9871826" cy="5350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3430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700" kern="1200" spc="-10" dirty="0">
              <a:latin typeface="Calibri"/>
              <a:cs typeface="Calibri"/>
            </a:rPr>
            <a:t>конструирование</a:t>
          </a:r>
          <a:r>
            <a:rPr lang="ru-RU" sz="1700" kern="1200" spc="-30" dirty="0">
              <a:latin typeface="Calibri"/>
              <a:cs typeface="Calibri"/>
            </a:rPr>
            <a:t> </a:t>
          </a:r>
          <a:r>
            <a:rPr lang="ru-RU" sz="1700" kern="1200" spc="-10" dirty="0">
              <a:latin typeface="Calibri"/>
              <a:cs typeface="Calibri"/>
            </a:rPr>
            <a:t>эвристической</a:t>
          </a:r>
          <a:r>
            <a:rPr lang="ru-RU" sz="1700" kern="1200" spc="-105" dirty="0">
              <a:latin typeface="Calibri"/>
              <a:cs typeface="Calibri"/>
            </a:rPr>
            <a:t> </a:t>
          </a:r>
          <a:r>
            <a:rPr lang="ru-RU" sz="1700" kern="1200" spc="-10" dirty="0">
              <a:latin typeface="Calibri"/>
              <a:cs typeface="Calibri"/>
            </a:rPr>
            <a:t>ситуации, применение</a:t>
          </a:r>
          <a:r>
            <a:rPr lang="ru-RU" sz="1700" kern="1200" spc="-75" dirty="0">
              <a:latin typeface="Calibri"/>
              <a:cs typeface="Calibri"/>
            </a:rPr>
            <a:t> </a:t>
          </a:r>
          <a:r>
            <a:rPr lang="ru-RU" sz="1700" kern="1200" spc="-10" dirty="0">
              <a:latin typeface="Calibri"/>
              <a:cs typeface="Calibri"/>
            </a:rPr>
            <a:t>методов,</a:t>
          </a:r>
          <a:r>
            <a:rPr lang="ru-RU" sz="1700" kern="1200" spc="-20" dirty="0">
              <a:latin typeface="Calibri"/>
              <a:cs typeface="Calibri"/>
            </a:rPr>
            <a:t> </a:t>
          </a:r>
          <a:r>
            <a:rPr lang="ru-RU" sz="1700" kern="1200" spc="-10" dirty="0">
              <a:latin typeface="Calibri"/>
              <a:cs typeface="Calibri"/>
            </a:rPr>
            <a:t>которые</a:t>
          </a:r>
          <a:r>
            <a:rPr lang="ru-RU" sz="1700" kern="1200" dirty="0">
              <a:latin typeface="Calibri"/>
              <a:cs typeface="Calibri"/>
            </a:rPr>
            <a:t> </a:t>
          </a:r>
          <a:r>
            <a:rPr lang="ru-RU" sz="1700" kern="1200" spc="-10" dirty="0">
              <a:latin typeface="Calibri"/>
              <a:cs typeface="Calibri"/>
            </a:rPr>
            <a:t>позволяют</a:t>
          </a:r>
          <a:r>
            <a:rPr lang="ru-RU" sz="1700" kern="1200" spc="-75" dirty="0">
              <a:latin typeface="Calibri"/>
              <a:cs typeface="Calibri"/>
            </a:rPr>
            <a:t> </a:t>
          </a:r>
          <a:r>
            <a:rPr lang="ru-RU" sz="1700" kern="1200" spc="-10" dirty="0">
              <a:latin typeface="Calibri"/>
              <a:cs typeface="Calibri"/>
            </a:rPr>
            <a:t>учащемуся</a:t>
          </a:r>
          <a:r>
            <a:rPr lang="ru-RU" sz="1700" kern="1200" spc="-30" dirty="0">
              <a:latin typeface="Calibri"/>
              <a:cs typeface="Calibri"/>
            </a:rPr>
            <a:t> </a:t>
          </a:r>
          <a:r>
            <a:rPr lang="ru-RU" sz="1700" kern="1200" dirty="0">
              <a:latin typeface="Calibri"/>
              <a:cs typeface="Calibri"/>
            </a:rPr>
            <a:t>самому</a:t>
          </a:r>
          <a:r>
            <a:rPr lang="ru-RU" sz="1700" kern="1200" spc="-50" dirty="0">
              <a:latin typeface="Calibri"/>
              <a:cs typeface="Calibri"/>
            </a:rPr>
            <a:t> </a:t>
          </a:r>
          <a:r>
            <a:rPr lang="ru-RU" sz="1700" kern="1200" spc="-10" dirty="0">
              <a:latin typeface="Calibri"/>
              <a:cs typeface="Calibri"/>
            </a:rPr>
            <a:t>искать</a:t>
          </a:r>
          <a:r>
            <a:rPr lang="ru-RU" sz="1700" kern="1200" spc="-85" dirty="0">
              <a:latin typeface="Calibri"/>
              <a:cs typeface="Calibri"/>
            </a:rPr>
            <a:t> </a:t>
          </a:r>
          <a:r>
            <a:rPr lang="ru-RU" sz="1700" kern="1200" dirty="0">
              <a:latin typeface="Calibri"/>
              <a:cs typeface="Calibri"/>
            </a:rPr>
            <a:t>и</a:t>
          </a:r>
          <a:r>
            <a:rPr lang="ru-RU" sz="1700" kern="1200" spc="-85" dirty="0">
              <a:latin typeface="Calibri"/>
              <a:cs typeface="Calibri"/>
            </a:rPr>
            <a:t> </a:t>
          </a:r>
          <a:r>
            <a:rPr lang="ru-RU" sz="1700" kern="1200" spc="-10" dirty="0">
              <a:latin typeface="Calibri"/>
              <a:cs typeface="Calibri"/>
            </a:rPr>
            <a:t>осознавать подходящие</a:t>
          </a:r>
          <a:r>
            <a:rPr lang="ru-RU" sz="1700" kern="1200" spc="-60" dirty="0">
              <a:latin typeface="Calibri"/>
              <a:cs typeface="Calibri"/>
            </a:rPr>
            <a:t> </a:t>
          </a:r>
          <a:r>
            <a:rPr lang="ru-RU" sz="1700" kern="1200" dirty="0">
              <a:latin typeface="Calibri"/>
              <a:cs typeface="Calibri"/>
            </a:rPr>
            <a:t>для</a:t>
          </a:r>
          <a:r>
            <a:rPr lang="ru-RU" sz="1700" kern="1200" spc="-65" dirty="0">
              <a:latin typeface="Calibri"/>
              <a:cs typeface="Calibri"/>
            </a:rPr>
            <a:t> </a:t>
          </a:r>
          <a:r>
            <a:rPr lang="ru-RU" sz="1700" kern="1200" dirty="0">
              <a:latin typeface="Calibri"/>
              <a:cs typeface="Calibri"/>
            </a:rPr>
            <a:t>него</a:t>
          </a:r>
          <a:r>
            <a:rPr lang="ru-RU" sz="1700" kern="1200" spc="-95" dirty="0">
              <a:latin typeface="Calibri"/>
              <a:cs typeface="Calibri"/>
            </a:rPr>
            <a:t> </a:t>
          </a:r>
          <a:r>
            <a:rPr lang="ru-RU" sz="1700" kern="1200" dirty="0">
              <a:latin typeface="Calibri"/>
              <a:cs typeface="Calibri"/>
            </a:rPr>
            <a:t>способы</a:t>
          </a:r>
          <a:r>
            <a:rPr lang="ru-RU" sz="1700" kern="1200" spc="-75" dirty="0">
              <a:latin typeface="Calibri"/>
              <a:cs typeface="Calibri"/>
            </a:rPr>
            <a:t> </a:t>
          </a:r>
          <a:r>
            <a:rPr lang="ru-RU" sz="1700" kern="1200" dirty="0">
              <a:latin typeface="Calibri"/>
              <a:cs typeface="Calibri"/>
            </a:rPr>
            <a:t>решения</a:t>
          </a:r>
          <a:r>
            <a:rPr lang="ru-RU" sz="1700" kern="1200" spc="-114" dirty="0">
              <a:latin typeface="Calibri"/>
              <a:cs typeface="Calibri"/>
            </a:rPr>
            <a:t> </a:t>
          </a:r>
          <a:r>
            <a:rPr lang="ru-RU" sz="1700" kern="1200" spc="-10" dirty="0">
              <a:latin typeface="Calibri"/>
              <a:cs typeface="Calibri"/>
            </a:rPr>
            <a:t>проблем</a:t>
          </a:r>
          <a:endParaRPr lang="ru-RU" sz="1700" kern="1200" dirty="0"/>
        </a:p>
      </dsp:txBody>
      <dsp:txXfrm>
        <a:off x="0" y="4437330"/>
        <a:ext cx="9871826" cy="53509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18D9D7-F14C-4BD4-9364-E71E1114EB14}">
      <dsp:nvSpPr>
        <dsp:cNvPr id="0" name=""/>
        <dsp:cNvSpPr/>
      </dsp:nvSpPr>
      <dsp:spPr>
        <a:xfrm>
          <a:off x="2640675" y="2335876"/>
          <a:ext cx="2854959" cy="2854959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/>
            <a:t>КАК?</a:t>
          </a:r>
        </a:p>
      </dsp:txBody>
      <dsp:txXfrm>
        <a:off x="3214649" y="3004637"/>
        <a:ext cx="1707011" cy="1467507"/>
      </dsp:txXfrm>
    </dsp:sp>
    <dsp:sp modelId="{60249756-FD10-4535-8276-9440C4C95F75}">
      <dsp:nvSpPr>
        <dsp:cNvPr id="0" name=""/>
        <dsp:cNvSpPr/>
      </dsp:nvSpPr>
      <dsp:spPr>
        <a:xfrm>
          <a:off x="928883" y="1610342"/>
          <a:ext cx="2076334" cy="2076334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/>
            <a:t>ЧТО?</a:t>
          </a:r>
        </a:p>
      </dsp:txBody>
      <dsp:txXfrm>
        <a:off x="1451606" y="2136225"/>
        <a:ext cx="1030888" cy="1024568"/>
      </dsp:txXfrm>
    </dsp:sp>
    <dsp:sp modelId="{5F0B16A2-A237-4D80-94DA-A3A69DFE8E60}">
      <dsp:nvSpPr>
        <dsp:cNvPr id="0" name=""/>
        <dsp:cNvSpPr/>
      </dsp:nvSpPr>
      <dsp:spPr>
        <a:xfrm rot="20700000">
          <a:off x="2142567" y="228608"/>
          <a:ext cx="2034383" cy="2034383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/>
            <a:t>ЗАЧЕМ?</a:t>
          </a:r>
        </a:p>
      </dsp:txBody>
      <dsp:txXfrm rot="-20700000">
        <a:off x="2588767" y="674808"/>
        <a:ext cx="1141983" cy="1141983"/>
      </dsp:txXfrm>
    </dsp:sp>
    <dsp:sp modelId="{1522A00A-26DB-4B6E-9A4A-042A4020E816}">
      <dsp:nvSpPr>
        <dsp:cNvPr id="0" name=""/>
        <dsp:cNvSpPr/>
      </dsp:nvSpPr>
      <dsp:spPr>
        <a:xfrm>
          <a:off x="2432243" y="1898729"/>
          <a:ext cx="3654348" cy="3654348"/>
        </a:xfrm>
        <a:prstGeom prst="circularArrow">
          <a:avLst>
            <a:gd name="adj1" fmla="val 4688"/>
            <a:gd name="adj2" fmla="val 299029"/>
            <a:gd name="adj3" fmla="val 2535742"/>
            <a:gd name="adj4" fmla="val 15819732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E7DFD2-3D62-4A8E-8480-90F79942826C}">
      <dsp:nvSpPr>
        <dsp:cNvPr id="0" name=""/>
        <dsp:cNvSpPr/>
      </dsp:nvSpPr>
      <dsp:spPr>
        <a:xfrm>
          <a:off x="611893" y="1197376"/>
          <a:ext cx="2655112" cy="2655112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A55478-FCC2-4F98-8073-61E4C4A95C2B}">
      <dsp:nvSpPr>
        <dsp:cNvPr id="0" name=""/>
        <dsp:cNvSpPr/>
      </dsp:nvSpPr>
      <dsp:spPr>
        <a:xfrm>
          <a:off x="1671993" y="-221274"/>
          <a:ext cx="2862746" cy="2862746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2E661-AAB2-4021-95F5-3FE59E16CACC}" type="datetimeFigureOut">
              <a:rPr lang="ru-RU" smtClean="0"/>
              <a:t>14.06.2026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A3A19F-97AD-4159-B2FF-2D934A513C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611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1755A-AA6F-ABB2-347C-C47FA13578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DBFE74B-0B21-1C3C-E90F-A8C4AA9336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F4110A-BCBA-7679-3D24-B3B148F46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14.06.2026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E287B1-B8E6-CCAE-9E8F-B662B0FBF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6E9D19-A5E2-ACC6-6349-97ADA0CD3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294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7F8835-DC03-0F8F-B6BB-2C1BA2DF0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F944400-8401-FD4C-E613-65D9EEB7CC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2C66416-4292-5A6D-83CD-EB5C0243D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14.06.2026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863C00D-A19C-FA92-598E-D6AA723A3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BEFE0A-8CDF-6B83-22EC-8908A97CF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262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0D93EEE-73F5-338E-D46E-D662D315DE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10DF788-A1EB-9310-FED6-54CAAF0D71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1F13EF2-B82E-FFAD-935C-F03652F83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14.06.2026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3FB150-C094-69F9-D892-E3F75B811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574D9D-2E52-1988-51DC-229292C26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7593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2066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762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1871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14.06.2026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450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14.06.2026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1124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14.06.2026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6020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14.06.2026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1886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14.06.2026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601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4D379F-63D8-306F-94DC-2F75C662D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C1CF64-89A1-6873-26E4-878A2A4117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E514FB-4EA0-37D2-C5DC-B9E641293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14.06.2026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83AF2D-967B-856D-E5BE-8E2FDEB88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B41912F-9506-4566-475B-271D3ED43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276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14.06.2026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9083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0907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1450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7F7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-2"/>
            <a:ext cx="10193020" cy="6858000"/>
          </a:xfrm>
          <a:custGeom>
            <a:avLst/>
            <a:gdLst/>
            <a:ahLst/>
            <a:cxnLst/>
            <a:rect l="l" t="t" r="r" b="b"/>
            <a:pathLst>
              <a:path w="10193020" h="6858000">
                <a:moveTo>
                  <a:pt x="8865020" y="0"/>
                </a:moveTo>
                <a:lnTo>
                  <a:pt x="57346" y="0"/>
                </a:lnTo>
                <a:lnTo>
                  <a:pt x="44209" y="25399"/>
                </a:lnTo>
                <a:lnTo>
                  <a:pt x="21005" y="63499"/>
                </a:lnTo>
                <a:lnTo>
                  <a:pt x="0" y="101599"/>
                </a:lnTo>
                <a:lnTo>
                  <a:pt x="0" y="6858000"/>
                </a:lnTo>
                <a:lnTo>
                  <a:pt x="7785521" y="6858000"/>
                </a:lnTo>
                <a:lnTo>
                  <a:pt x="7817093" y="6845300"/>
                </a:lnTo>
                <a:lnTo>
                  <a:pt x="7860424" y="6819900"/>
                </a:lnTo>
                <a:lnTo>
                  <a:pt x="9181409" y="6819900"/>
                </a:lnTo>
                <a:lnTo>
                  <a:pt x="9186678" y="6794500"/>
                </a:lnTo>
                <a:lnTo>
                  <a:pt x="9198552" y="6743700"/>
                </a:lnTo>
                <a:lnTo>
                  <a:pt x="9212720" y="6718300"/>
                </a:lnTo>
                <a:lnTo>
                  <a:pt x="9230140" y="6680200"/>
                </a:lnTo>
                <a:lnTo>
                  <a:pt x="9251766" y="6654800"/>
                </a:lnTo>
                <a:lnTo>
                  <a:pt x="9278558" y="6604000"/>
                </a:lnTo>
                <a:lnTo>
                  <a:pt x="9311471" y="6578600"/>
                </a:lnTo>
                <a:lnTo>
                  <a:pt x="9351462" y="6527800"/>
                </a:lnTo>
                <a:lnTo>
                  <a:pt x="9399489" y="6502400"/>
                </a:lnTo>
                <a:lnTo>
                  <a:pt x="9861657" y="6502400"/>
                </a:lnTo>
                <a:lnTo>
                  <a:pt x="9869944" y="6489700"/>
                </a:lnTo>
                <a:lnTo>
                  <a:pt x="9313334" y="6489700"/>
                </a:lnTo>
                <a:lnTo>
                  <a:pt x="9322966" y="6438900"/>
                </a:lnTo>
                <a:lnTo>
                  <a:pt x="9340929" y="6388100"/>
                </a:lnTo>
                <a:lnTo>
                  <a:pt x="9365186" y="6337300"/>
                </a:lnTo>
                <a:lnTo>
                  <a:pt x="9393698" y="6311900"/>
                </a:lnTo>
                <a:lnTo>
                  <a:pt x="9424425" y="6273800"/>
                </a:lnTo>
                <a:lnTo>
                  <a:pt x="9455330" y="6248400"/>
                </a:lnTo>
                <a:lnTo>
                  <a:pt x="9484373" y="6197600"/>
                </a:lnTo>
                <a:lnTo>
                  <a:pt x="9509516" y="6172200"/>
                </a:lnTo>
                <a:lnTo>
                  <a:pt x="9528721" y="6121400"/>
                </a:lnTo>
                <a:lnTo>
                  <a:pt x="9959256" y="6121400"/>
                </a:lnTo>
                <a:lnTo>
                  <a:pt x="9964902" y="6096000"/>
                </a:lnTo>
                <a:lnTo>
                  <a:pt x="9976823" y="6057900"/>
                </a:lnTo>
                <a:lnTo>
                  <a:pt x="9982470" y="6057900"/>
                </a:lnTo>
                <a:lnTo>
                  <a:pt x="9966704" y="6032500"/>
                </a:lnTo>
                <a:lnTo>
                  <a:pt x="9963683" y="5981700"/>
                </a:lnTo>
                <a:lnTo>
                  <a:pt x="9377950" y="5981700"/>
                </a:lnTo>
                <a:lnTo>
                  <a:pt x="9390421" y="5930900"/>
                </a:lnTo>
                <a:lnTo>
                  <a:pt x="9401532" y="5880100"/>
                </a:lnTo>
                <a:lnTo>
                  <a:pt x="9411322" y="5842000"/>
                </a:lnTo>
                <a:lnTo>
                  <a:pt x="9419826" y="5791200"/>
                </a:lnTo>
                <a:lnTo>
                  <a:pt x="9427082" y="5740400"/>
                </a:lnTo>
                <a:lnTo>
                  <a:pt x="9433126" y="5689600"/>
                </a:lnTo>
                <a:lnTo>
                  <a:pt x="9437996" y="5651500"/>
                </a:lnTo>
                <a:lnTo>
                  <a:pt x="9441729" y="5600700"/>
                </a:lnTo>
                <a:lnTo>
                  <a:pt x="9444361" y="5549900"/>
                </a:lnTo>
                <a:lnTo>
                  <a:pt x="9445929" y="5473700"/>
                </a:lnTo>
                <a:lnTo>
                  <a:pt x="9446471" y="5435600"/>
                </a:lnTo>
                <a:lnTo>
                  <a:pt x="9446023" y="5384800"/>
                </a:lnTo>
                <a:lnTo>
                  <a:pt x="9444622" y="5334000"/>
                </a:lnTo>
                <a:lnTo>
                  <a:pt x="9442305" y="5283200"/>
                </a:lnTo>
                <a:lnTo>
                  <a:pt x="9439109" y="5245100"/>
                </a:lnTo>
                <a:lnTo>
                  <a:pt x="9435071" y="5194300"/>
                </a:lnTo>
                <a:lnTo>
                  <a:pt x="9430228" y="5143500"/>
                </a:lnTo>
                <a:lnTo>
                  <a:pt x="9424617" y="5092700"/>
                </a:lnTo>
                <a:lnTo>
                  <a:pt x="9418827" y="5041900"/>
                </a:lnTo>
                <a:lnTo>
                  <a:pt x="9413182" y="5003800"/>
                </a:lnTo>
                <a:lnTo>
                  <a:pt x="9407650" y="4953000"/>
                </a:lnTo>
                <a:lnTo>
                  <a:pt x="9402199" y="4902200"/>
                </a:lnTo>
                <a:lnTo>
                  <a:pt x="9386009" y="4762500"/>
                </a:lnTo>
                <a:lnTo>
                  <a:pt x="9380558" y="4711700"/>
                </a:lnTo>
                <a:lnTo>
                  <a:pt x="9375026" y="4660900"/>
                </a:lnTo>
                <a:lnTo>
                  <a:pt x="9369381" y="4622800"/>
                </a:lnTo>
                <a:lnTo>
                  <a:pt x="9363591" y="4572000"/>
                </a:lnTo>
                <a:lnTo>
                  <a:pt x="9359469" y="4521200"/>
                </a:lnTo>
                <a:lnTo>
                  <a:pt x="9358977" y="4470400"/>
                </a:lnTo>
                <a:lnTo>
                  <a:pt x="9361883" y="4419600"/>
                </a:lnTo>
                <a:lnTo>
                  <a:pt x="9367958" y="4381500"/>
                </a:lnTo>
                <a:lnTo>
                  <a:pt x="9376973" y="4330700"/>
                </a:lnTo>
                <a:lnTo>
                  <a:pt x="9388697" y="4279900"/>
                </a:lnTo>
                <a:lnTo>
                  <a:pt x="9402900" y="4229100"/>
                </a:lnTo>
                <a:lnTo>
                  <a:pt x="9419352" y="4191000"/>
                </a:lnTo>
                <a:lnTo>
                  <a:pt x="9425859" y="4140200"/>
                </a:lnTo>
                <a:lnTo>
                  <a:pt x="9431019" y="4114800"/>
                </a:lnTo>
                <a:lnTo>
                  <a:pt x="9445602" y="4089400"/>
                </a:lnTo>
                <a:lnTo>
                  <a:pt x="9480379" y="4064000"/>
                </a:lnTo>
                <a:lnTo>
                  <a:pt x="10011060" y="4064000"/>
                </a:lnTo>
                <a:lnTo>
                  <a:pt x="10008243" y="4038600"/>
                </a:lnTo>
                <a:lnTo>
                  <a:pt x="9998916" y="4000500"/>
                </a:lnTo>
                <a:lnTo>
                  <a:pt x="9989286" y="3949700"/>
                </a:lnTo>
                <a:lnTo>
                  <a:pt x="9979927" y="3898900"/>
                </a:lnTo>
                <a:lnTo>
                  <a:pt x="9971415" y="3848100"/>
                </a:lnTo>
                <a:lnTo>
                  <a:pt x="9964326" y="3797300"/>
                </a:lnTo>
                <a:lnTo>
                  <a:pt x="9959233" y="3733800"/>
                </a:lnTo>
                <a:lnTo>
                  <a:pt x="9956713" y="3683000"/>
                </a:lnTo>
                <a:lnTo>
                  <a:pt x="9957341" y="3632200"/>
                </a:lnTo>
                <a:lnTo>
                  <a:pt x="9935410" y="3594100"/>
                </a:lnTo>
                <a:lnTo>
                  <a:pt x="9919200" y="3568700"/>
                </a:lnTo>
                <a:lnTo>
                  <a:pt x="9910393" y="3517900"/>
                </a:lnTo>
                <a:lnTo>
                  <a:pt x="9910674" y="3467100"/>
                </a:lnTo>
                <a:lnTo>
                  <a:pt x="9891239" y="3416300"/>
                </a:lnTo>
                <a:lnTo>
                  <a:pt x="9872793" y="3378200"/>
                </a:lnTo>
                <a:lnTo>
                  <a:pt x="9855464" y="3327400"/>
                </a:lnTo>
                <a:lnTo>
                  <a:pt x="9839380" y="3276600"/>
                </a:lnTo>
                <a:lnTo>
                  <a:pt x="9824669" y="3225800"/>
                </a:lnTo>
                <a:lnTo>
                  <a:pt x="9811458" y="3175000"/>
                </a:lnTo>
                <a:lnTo>
                  <a:pt x="9799876" y="3136900"/>
                </a:lnTo>
                <a:lnTo>
                  <a:pt x="9790050" y="3086100"/>
                </a:lnTo>
                <a:lnTo>
                  <a:pt x="9782107" y="3035300"/>
                </a:lnTo>
                <a:lnTo>
                  <a:pt x="9776177" y="2984500"/>
                </a:lnTo>
                <a:lnTo>
                  <a:pt x="9535900" y="2984500"/>
                </a:lnTo>
                <a:lnTo>
                  <a:pt x="9507569" y="2946400"/>
                </a:lnTo>
                <a:lnTo>
                  <a:pt x="9491954" y="2895600"/>
                </a:lnTo>
                <a:lnTo>
                  <a:pt x="9486723" y="2844800"/>
                </a:lnTo>
                <a:lnTo>
                  <a:pt x="9489545" y="2794000"/>
                </a:lnTo>
                <a:lnTo>
                  <a:pt x="9498088" y="2730500"/>
                </a:lnTo>
                <a:lnTo>
                  <a:pt x="9736689" y="2730500"/>
                </a:lnTo>
                <a:lnTo>
                  <a:pt x="9747458" y="2514600"/>
                </a:lnTo>
                <a:lnTo>
                  <a:pt x="9738024" y="2514600"/>
                </a:lnTo>
                <a:lnTo>
                  <a:pt x="9729779" y="2489200"/>
                </a:lnTo>
                <a:lnTo>
                  <a:pt x="9728578" y="2463800"/>
                </a:lnTo>
                <a:lnTo>
                  <a:pt x="9657953" y="2463800"/>
                </a:lnTo>
                <a:lnTo>
                  <a:pt x="9621880" y="2438400"/>
                </a:lnTo>
                <a:lnTo>
                  <a:pt x="9589683" y="2413000"/>
                </a:lnTo>
                <a:lnTo>
                  <a:pt x="9561372" y="2362200"/>
                </a:lnTo>
                <a:lnTo>
                  <a:pt x="9536959" y="2349500"/>
                </a:lnTo>
                <a:lnTo>
                  <a:pt x="9516453" y="2298700"/>
                </a:lnTo>
                <a:lnTo>
                  <a:pt x="9499867" y="2273300"/>
                </a:lnTo>
                <a:lnTo>
                  <a:pt x="9487210" y="2222500"/>
                </a:lnTo>
                <a:lnTo>
                  <a:pt x="9478494" y="2171700"/>
                </a:lnTo>
                <a:lnTo>
                  <a:pt x="9473729" y="2146300"/>
                </a:lnTo>
                <a:lnTo>
                  <a:pt x="9472927" y="2108200"/>
                </a:lnTo>
                <a:lnTo>
                  <a:pt x="9476099" y="2057400"/>
                </a:lnTo>
                <a:lnTo>
                  <a:pt x="9483254" y="1981200"/>
                </a:lnTo>
                <a:lnTo>
                  <a:pt x="9494405" y="1930400"/>
                </a:lnTo>
                <a:lnTo>
                  <a:pt x="9509561" y="1892300"/>
                </a:lnTo>
                <a:lnTo>
                  <a:pt x="9528734" y="1841500"/>
                </a:lnTo>
                <a:lnTo>
                  <a:pt x="9551935" y="1765300"/>
                </a:lnTo>
                <a:lnTo>
                  <a:pt x="9601894" y="1765300"/>
                </a:lnTo>
                <a:lnTo>
                  <a:pt x="9591240" y="1727200"/>
                </a:lnTo>
                <a:lnTo>
                  <a:pt x="9580931" y="1676400"/>
                </a:lnTo>
                <a:lnTo>
                  <a:pt x="9571009" y="1625600"/>
                </a:lnTo>
                <a:lnTo>
                  <a:pt x="9561519" y="1574800"/>
                </a:lnTo>
                <a:lnTo>
                  <a:pt x="9552502" y="1524000"/>
                </a:lnTo>
                <a:lnTo>
                  <a:pt x="9544002" y="1485900"/>
                </a:lnTo>
                <a:lnTo>
                  <a:pt x="9536063" y="1409700"/>
                </a:lnTo>
                <a:lnTo>
                  <a:pt x="9528727" y="1358900"/>
                </a:lnTo>
                <a:lnTo>
                  <a:pt x="9522037" y="1308100"/>
                </a:lnTo>
                <a:lnTo>
                  <a:pt x="9516037" y="1270000"/>
                </a:lnTo>
                <a:lnTo>
                  <a:pt x="9509312" y="1219200"/>
                </a:lnTo>
                <a:lnTo>
                  <a:pt x="9500454" y="1168400"/>
                </a:lnTo>
                <a:lnTo>
                  <a:pt x="9489599" y="1117600"/>
                </a:lnTo>
                <a:lnTo>
                  <a:pt x="9476884" y="1079500"/>
                </a:lnTo>
                <a:lnTo>
                  <a:pt x="9462445" y="1028700"/>
                </a:lnTo>
                <a:lnTo>
                  <a:pt x="9446419" y="977900"/>
                </a:lnTo>
                <a:lnTo>
                  <a:pt x="9428942" y="927100"/>
                </a:lnTo>
                <a:lnTo>
                  <a:pt x="9410151" y="889000"/>
                </a:lnTo>
                <a:lnTo>
                  <a:pt x="9390182" y="838200"/>
                </a:lnTo>
                <a:lnTo>
                  <a:pt x="9369172" y="812800"/>
                </a:lnTo>
                <a:lnTo>
                  <a:pt x="9347257" y="762000"/>
                </a:lnTo>
                <a:lnTo>
                  <a:pt x="9324574" y="711200"/>
                </a:lnTo>
                <a:lnTo>
                  <a:pt x="9301259" y="673100"/>
                </a:lnTo>
                <a:lnTo>
                  <a:pt x="9277448" y="622300"/>
                </a:lnTo>
                <a:lnTo>
                  <a:pt x="9253278" y="571500"/>
                </a:lnTo>
                <a:lnTo>
                  <a:pt x="9228886" y="546100"/>
                </a:lnTo>
                <a:lnTo>
                  <a:pt x="9179980" y="457200"/>
                </a:lnTo>
                <a:lnTo>
                  <a:pt x="9155739" y="406400"/>
                </a:lnTo>
                <a:lnTo>
                  <a:pt x="9131821" y="355600"/>
                </a:lnTo>
                <a:lnTo>
                  <a:pt x="9108364" y="330200"/>
                </a:lnTo>
                <a:lnTo>
                  <a:pt x="9085502" y="279400"/>
                </a:lnTo>
                <a:lnTo>
                  <a:pt x="9062196" y="241300"/>
                </a:lnTo>
                <a:lnTo>
                  <a:pt x="9036428" y="190500"/>
                </a:lnTo>
                <a:lnTo>
                  <a:pt x="9008377" y="165100"/>
                </a:lnTo>
                <a:lnTo>
                  <a:pt x="8978218" y="114300"/>
                </a:lnTo>
                <a:lnTo>
                  <a:pt x="8946127" y="88900"/>
                </a:lnTo>
                <a:lnTo>
                  <a:pt x="8912283" y="50800"/>
                </a:lnTo>
                <a:lnTo>
                  <a:pt x="8876861" y="25400"/>
                </a:lnTo>
                <a:lnTo>
                  <a:pt x="8865020" y="0"/>
                </a:lnTo>
                <a:close/>
              </a:path>
              <a:path w="10193020" h="6858000">
                <a:moveTo>
                  <a:pt x="9181409" y="6819900"/>
                </a:moveTo>
                <a:lnTo>
                  <a:pt x="7914276" y="6819900"/>
                </a:lnTo>
                <a:lnTo>
                  <a:pt x="7896012" y="6845300"/>
                </a:lnTo>
                <a:lnTo>
                  <a:pt x="7888284" y="6858000"/>
                </a:lnTo>
                <a:lnTo>
                  <a:pt x="9171622" y="6858000"/>
                </a:lnTo>
                <a:lnTo>
                  <a:pt x="9176141" y="6845300"/>
                </a:lnTo>
                <a:lnTo>
                  <a:pt x="9181409" y="6819900"/>
                </a:lnTo>
                <a:close/>
              </a:path>
              <a:path w="10193020" h="6858000">
                <a:moveTo>
                  <a:pt x="9861657" y="6502400"/>
                </a:moveTo>
                <a:lnTo>
                  <a:pt x="9399489" y="6502400"/>
                </a:lnTo>
                <a:lnTo>
                  <a:pt x="9382028" y="6553200"/>
                </a:lnTo>
                <a:lnTo>
                  <a:pt x="9366177" y="6604000"/>
                </a:lnTo>
                <a:lnTo>
                  <a:pt x="9351347" y="6654800"/>
                </a:lnTo>
                <a:lnTo>
                  <a:pt x="9336950" y="6705600"/>
                </a:lnTo>
                <a:lnTo>
                  <a:pt x="9322399" y="6718300"/>
                </a:lnTo>
                <a:lnTo>
                  <a:pt x="9307105" y="6769100"/>
                </a:lnTo>
                <a:lnTo>
                  <a:pt x="9290479" y="6819900"/>
                </a:lnTo>
                <a:lnTo>
                  <a:pt x="9272955" y="6858000"/>
                </a:lnTo>
                <a:lnTo>
                  <a:pt x="9515478" y="6858000"/>
                </a:lnTo>
                <a:lnTo>
                  <a:pt x="9542172" y="6845300"/>
                </a:lnTo>
                <a:lnTo>
                  <a:pt x="9573474" y="6794500"/>
                </a:lnTo>
                <a:lnTo>
                  <a:pt x="9755253" y="6794500"/>
                </a:lnTo>
                <a:lnTo>
                  <a:pt x="9759458" y="6769100"/>
                </a:lnTo>
                <a:lnTo>
                  <a:pt x="9769506" y="6718300"/>
                </a:lnTo>
                <a:lnTo>
                  <a:pt x="9786957" y="6680200"/>
                </a:lnTo>
                <a:lnTo>
                  <a:pt x="9802268" y="6654800"/>
                </a:lnTo>
                <a:lnTo>
                  <a:pt x="9620141" y="6654800"/>
                </a:lnTo>
                <a:lnTo>
                  <a:pt x="9616013" y="6629400"/>
                </a:lnTo>
                <a:lnTo>
                  <a:pt x="9616371" y="6604000"/>
                </a:lnTo>
                <a:lnTo>
                  <a:pt x="9628487" y="6553200"/>
                </a:lnTo>
                <a:lnTo>
                  <a:pt x="9659628" y="6527800"/>
                </a:lnTo>
                <a:lnTo>
                  <a:pt x="9853369" y="6527800"/>
                </a:lnTo>
                <a:lnTo>
                  <a:pt x="9861657" y="6502400"/>
                </a:lnTo>
                <a:close/>
              </a:path>
              <a:path w="10193020" h="6858000">
                <a:moveTo>
                  <a:pt x="9755253" y="6794500"/>
                </a:moveTo>
                <a:lnTo>
                  <a:pt x="9573474" y="6794500"/>
                </a:lnTo>
                <a:lnTo>
                  <a:pt x="9566335" y="6845300"/>
                </a:lnTo>
                <a:lnTo>
                  <a:pt x="9563668" y="6858000"/>
                </a:lnTo>
                <a:lnTo>
                  <a:pt x="9733271" y="6858000"/>
                </a:lnTo>
                <a:lnTo>
                  <a:pt x="9751048" y="6819900"/>
                </a:lnTo>
                <a:lnTo>
                  <a:pt x="9755253" y="6794500"/>
                </a:lnTo>
                <a:close/>
              </a:path>
              <a:path w="10193020" h="6858000">
                <a:moveTo>
                  <a:pt x="9853369" y="6527800"/>
                </a:moveTo>
                <a:lnTo>
                  <a:pt x="9659628" y="6527800"/>
                </a:lnTo>
                <a:lnTo>
                  <a:pt x="9669882" y="6578600"/>
                </a:lnTo>
                <a:lnTo>
                  <a:pt x="9662141" y="6604000"/>
                </a:lnTo>
                <a:lnTo>
                  <a:pt x="9643272" y="6629400"/>
                </a:lnTo>
                <a:lnTo>
                  <a:pt x="9620141" y="6654800"/>
                </a:lnTo>
                <a:lnTo>
                  <a:pt x="9802268" y="6654800"/>
                </a:lnTo>
                <a:lnTo>
                  <a:pt x="9817579" y="6629400"/>
                </a:lnTo>
                <a:lnTo>
                  <a:pt x="9837553" y="6578600"/>
                </a:lnTo>
                <a:lnTo>
                  <a:pt x="9853369" y="6527800"/>
                </a:lnTo>
                <a:close/>
              </a:path>
              <a:path w="10193020" h="6858000">
                <a:moveTo>
                  <a:pt x="9959256" y="6121400"/>
                </a:moveTo>
                <a:lnTo>
                  <a:pt x="9528721" y="6121400"/>
                </a:lnTo>
                <a:lnTo>
                  <a:pt x="9526922" y="6172200"/>
                </a:lnTo>
                <a:lnTo>
                  <a:pt x="9524011" y="6223000"/>
                </a:lnTo>
                <a:lnTo>
                  <a:pt x="9509939" y="6286500"/>
                </a:lnTo>
                <a:lnTo>
                  <a:pt x="9496323" y="6337300"/>
                </a:lnTo>
                <a:lnTo>
                  <a:pt x="9449792" y="6388100"/>
                </a:lnTo>
                <a:lnTo>
                  <a:pt x="9414422" y="6438900"/>
                </a:lnTo>
                <a:lnTo>
                  <a:pt x="9369345" y="6464300"/>
                </a:lnTo>
                <a:lnTo>
                  <a:pt x="9313334" y="6489700"/>
                </a:lnTo>
                <a:lnTo>
                  <a:pt x="9677577" y="6489700"/>
                </a:lnTo>
                <a:lnTo>
                  <a:pt x="9693223" y="6438900"/>
                </a:lnTo>
                <a:lnTo>
                  <a:pt x="9701707" y="6388100"/>
                </a:lnTo>
                <a:lnTo>
                  <a:pt x="9711561" y="6362700"/>
                </a:lnTo>
                <a:lnTo>
                  <a:pt x="9935802" y="6362700"/>
                </a:lnTo>
                <a:lnTo>
                  <a:pt x="9936935" y="6337300"/>
                </a:lnTo>
                <a:lnTo>
                  <a:pt x="9938394" y="6311900"/>
                </a:lnTo>
                <a:lnTo>
                  <a:pt x="9939392" y="6286500"/>
                </a:lnTo>
                <a:lnTo>
                  <a:pt x="9934060" y="6273800"/>
                </a:lnTo>
                <a:lnTo>
                  <a:pt x="9939452" y="6248400"/>
                </a:lnTo>
                <a:lnTo>
                  <a:pt x="9951575" y="6223000"/>
                </a:lnTo>
                <a:lnTo>
                  <a:pt x="9966435" y="6172200"/>
                </a:lnTo>
                <a:lnTo>
                  <a:pt x="9956732" y="6172200"/>
                </a:lnTo>
                <a:lnTo>
                  <a:pt x="9948038" y="6146800"/>
                </a:lnTo>
                <a:lnTo>
                  <a:pt x="9946748" y="6146800"/>
                </a:lnTo>
                <a:lnTo>
                  <a:pt x="9959256" y="6121400"/>
                </a:lnTo>
                <a:close/>
              </a:path>
              <a:path w="10193020" h="6858000">
                <a:moveTo>
                  <a:pt x="9935802" y="6362700"/>
                </a:moveTo>
                <a:lnTo>
                  <a:pt x="9711561" y="6362700"/>
                </a:lnTo>
                <a:lnTo>
                  <a:pt x="9730280" y="6413500"/>
                </a:lnTo>
                <a:lnTo>
                  <a:pt x="9732980" y="6438900"/>
                </a:lnTo>
                <a:lnTo>
                  <a:pt x="9716474" y="6464300"/>
                </a:lnTo>
                <a:lnTo>
                  <a:pt x="9677577" y="6489700"/>
                </a:lnTo>
                <a:lnTo>
                  <a:pt x="9869944" y="6489700"/>
                </a:lnTo>
                <a:lnTo>
                  <a:pt x="9892193" y="6464300"/>
                </a:lnTo>
                <a:lnTo>
                  <a:pt x="9925033" y="6413500"/>
                </a:lnTo>
                <a:lnTo>
                  <a:pt x="9927725" y="6388100"/>
                </a:lnTo>
                <a:lnTo>
                  <a:pt x="9933110" y="6388100"/>
                </a:lnTo>
                <a:lnTo>
                  <a:pt x="9935802" y="6362700"/>
                </a:lnTo>
                <a:close/>
              </a:path>
              <a:path w="10193020" h="6858000">
                <a:moveTo>
                  <a:pt x="10011060" y="4064000"/>
                </a:moveTo>
                <a:lnTo>
                  <a:pt x="9525180" y="4064000"/>
                </a:lnTo>
                <a:lnTo>
                  <a:pt x="9557888" y="4089400"/>
                </a:lnTo>
                <a:lnTo>
                  <a:pt x="9583192" y="4114800"/>
                </a:lnTo>
                <a:lnTo>
                  <a:pt x="9605782" y="4165600"/>
                </a:lnTo>
                <a:lnTo>
                  <a:pt x="9627699" y="4216400"/>
                </a:lnTo>
                <a:lnTo>
                  <a:pt x="9646840" y="4254500"/>
                </a:lnTo>
                <a:lnTo>
                  <a:pt x="9663285" y="4305300"/>
                </a:lnTo>
                <a:lnTo>
                  <a:pt x="9677114" y="4356100"/>
                </a:lnTo>
                <a:lnTo>
                  <a:pt x="9688411" y="4406900"/>
                </a:lnTo>
                <a:lnTo>
                  <a:pt x="9697255" y="4445000"/>
                </a:lnTo>
                <a:lnTo>
                  <a:pt x="9703728" y="4495800"/>
                </a:lnTo>
                <a:lnTo>
                  <a:pt x="9707911" y="4546600"/>
                </a:lnTo>
                <a:lnTo>
                  <a:pt x="9709885" y="4597400"/>
                </a:lnTo>
                <a:lnTo>
                  <a:pt x="9709784" y="4622800"/>
                </a:lnTo>
                <a:lnTo>
                  <a:pt x="9707534" y="4686300"/>
                </a:lnTo>
                <a:lnTo>
                  <a:pt x="9703371" y="4737100"/>
                </a:lnTo>
                <a:lnTo>
                  <a:pt x="9697324" y="4787900"/>
                </a:lnTo>
                <a:lnTo>
                  <a:pt x="9689474" y="4838700"/>
                </a:lnTo>
                <a:lnTo>
                  <a:pt x="9679904" y="4876800"/>
                </a:lnTo>
                <a:lnTo>
                  <a:pt x="9668694" y="4927600"/>
                </a:lnTo>
                <a:lnTo>
                  <a:pt x="9655925" y="4978400"/>
                </a:lnTo>
                <a:lnTo>
                  <a:pt x="9641679" y="5029200"/>
                </a:lnTo>
                <a:lnTo>
                  <a:pt x="9627837" y="5067300"/>
                </a:lnTo>
                <a:lnTo>
                  <a:pt x="9618016" y="5118100"/>
                </a:lnTo>
                <a:lnTo>
                  <a:pt x="9611525" y="5194300"/>
                </a:lnTo>
                <a:lnTo>
                  <a:pt x="9607677" y="5245100"/>
                </a:lnTo>
                <a:lnTo>
                  <a:pt x="9605782" y="5283200"/>
                </a:lnTo>
                <a:lnTo>
                  <a:pt x="9602968" y="5334000"/>
                </a:lnTo>
                <a:lnTo>
                  <a:pt x="9596287" y="5384800"/>
                </a:lnTo>
                <a:lnTo>
                  <a:pt x="9586223" y="5435600"/>
                </a:lnTo>
                <a:lnTo>
                  <a:pt x="9573259" y="5473700"/>
                </a:lnTo>
                <a:lnTo>
                  <a:pt x="9557882" y="5524500"/>
                </a:lnTo>
                <a:lnTo>
                  <a:pt x="9540576" y="5575300"/>
                </a:lnTo>
                <a:lnTo>
                  <a:pt x="9521824" y="5626100"/>
                </a:lnTo>
                <a:lnTo>
                  <a:pt x="9502113" y="5664200"/>
                </a:lnTo>
                <a:lnTo>
                  <a:pt x="9461747" y="5765800"/>
                </a:lnTo>
                <a:lnTo>
                  <a:pt x="9442062" y="5791200"/>
                </a:lnTo>
                <a:lnTo>
                  <a:pt x="9423356" y="5842000"/>
                </a:lnTo>
                <a:lnTo>
                  <a:pt x="9406112" y="5880100"/>
                </a:lnTo>
                <a:lnTo>
                  <a:pt x="9390815" y="5930900"/>
                </a:lnTo>
                <a:lnTo>
                  <a:pt x="9377950" y="5981700"/>
                </a:lnTo>
                <a:lnTo>
                  <a:pt x="9963683" y="5981700"/>
                </a:lnTo>
                <a:lnTo>
                  <a:pt x="9971431" y="5956300"/>
                </a:lnTo>
                <a:lnTo>
                  <a:pt x="9987974" y="5930900"/>
                </a:lnTo>
                <a:lnTo>
                  <a:pt x="9989242" y="5905500"/>
                </a:lnTo>
                <a:lnTo>
                  <a:pt x="9990397" y="5880100"/>
                </a:lnTo>
                <a:lnTo>
                  <a:pt x="9991238" y="5867400"/>
                </a:lnTo>
                <a:lnTo>
                  <a:pt x="9991564" y="5842000"/>
                </a:lnTo>
                <a:lnTo>
                  <a:pt x="9999902" y="5816600"/>
                </a:lnTo>
                <a:lnTo>
                  <a:pt x="10017208" y="5765800"/>
                </a:lnTo>
                <a:lnTo>
                  <a:pt x="10025547" y="5715000"/>
                </a:lnTo>
                <a:lnTo>
                  <a:pt x="10028542" y="5664200"/>
                </a:lnTo>
                <a:lnTo>
                  <a:pt x="10046457" y="5651500"/>
                </a:lnTo>
                <a:lnTo>
                  <a:pt x="10072764" y="5600700"/>
                </a:lnTo>
                <a:lnTo>
                  <a:pt x="10100932" y="5549900"/>
                </a:lnTo>
                <a:lnTo>
                  <a:pt x="10114095" y="5524500"/>
                </a:lnTo>
                <a:lnTo>
                  <a:pt x="10139702" y="5473700"/>
                </a:lnTo>
                <a:lnTo>
                  <a:pt x="10152865" y="5461000"/>
                </a:lnTo>
                <a:lnTo>
                  <a:pt x="10133413" y="5435600"/>
                </a:lnTo>
                <a:lnTo>
                  <a:pt x="10124685" y="5410200"/>
                </a:lnTo>
                <a:lnTo>
                  <a:pt x="10124662" y="5359400"/>
                </a:lnTo>
                <a:lnTo>
                  <a:pt x="10131326" y="5334000"/>
                </a:lnTo>
                <a:lnTo>
                  <a:pt x="10145236" y="5283200"/>
                </a:lnTo>
                <a:lnTo>
                  <a:pt x="10156774" y="5219700"/>
                </a:lnTo>
                <a:lnTo>
                  <a:pt x="10166596" y="5168900"/>
                </a:lnTo>
                <a:lnTo>
                  <a:pt x="10175361" y="5118100"/>
                </a:lnTo>
                <a:lnTo>
                  <a:pt x="10183727" y="5067300"/>
                </a:lnTo>
                <a:lnTo>
                  <a:pt x="10192400" y="5003800"/>
                </a:lnTo>
                <a:lnTo>
                  <a:pt x="10177511" y="4978400"/>
                </a:lnTo>
                <a:lnTo>
                  <a:pt x="10170185" y="4927600"/>
                </a:lnTo>
                <a:lnTo>
                  <a:pt x="10173943" y="4876800"/>
                </a:lnTo>
                <a:lnTo>
                  <a:pt x="10192400" y="4838700"/>
                </a:lnTo>
                <a:lnTo>
                  <a:pt x="10167781" y="4737100"/>
                </a:lnTo>
                <a:lnTo>
                  <a:pt x="10155579" y="4686300"/>
                </a:lnTo>
                <a:lnTo>
                  <a:pt x="10143478" y="4635500"/>
                </a:lnTo>
                <a:lnTo>
                  <a:pt x="10131511" y="4597400"/>
                </a:lnTo>
                <a:lnTo>
                  <a:pt x="10119711" y="4546600"/>
                </a:lnTo>
                <a:lnTo>
                  <a:pt x="10108112" y="4495800"/>
                </a:lnTo>
                <a:lnTo>
                  <a:pt x="10101033" y="4445000"/>
                </a:lnTo>
                <a:lnTo>
                  <a:pt x="10086338" y="4381500"/>
                </a:lnTo>
                <a:lnTo>
                  <a:pt x="10079394" y="4330700"/>
                </a:lnTo>
                <a:lnTo>
                  <a:pt x="10064025" y="4330700"/>
                </a:lnTo>
                <a:lnTo>
                  <a:pt x="10053368" y="4305300"/>
                </a:lnTo>
                <a:lnTo>
                  <a:pt x="10052134" y="4305300"/>
                </a:lnTo>
                <a:lnTo>
                  <a:pt x="10065035" y="4279900"/>
                </a:lnTo>
                <a:lnTo>
                  <a:pt x="10041058" y="4229100"/>
                </a:lnTo>
                <a:lnTo>
                  <a:pt x="10023991" y="4191000"/>
                </a:lnTo>
                <a:lnTo>
                  <a:pt x="10015361" y="4140200"/>
                </a:lnTo>
                <a:lnTo>
                  <a:pt x="10016692" y="4114800"/>
                </a:lnTo>
                <a:lnTo>
                  <a:pt x="10011060" y="4064000"/>
                </a:lnTo>
                <a:close/>
              </a:path>
              <a:path w="10193020" h="6858000">
                <a:moveTo>
                  <a:pt x="9736689" y="2730500"/>
                </a:moveTo>
                <a:lnTo>
                  <a:pt x="9498088" y="2730500"/>
                </a:lnTo>
                <a:lnTo>
                  <a:pt x="9536538" y="2768600"/>
                </a:lnTo>
                <a:lnTo>
                  <a:pt x="9559744" y="2819400"/>
                </a:lnTo>
                <a:lnTo>
                  <a:pt x="9569495" y="2870200"/>
                </a:lnTo>
                <a:lnTo>
                  <a:pt x="9567579" y="2895600"/>
                </a:lnTo>
                <a:lnTo>
                  <a:pt x="9555785" y="2946400"/>
                </a:lnTo>
                <a:lnTo>
                  <a:pt x="9535900" y="2984500"/>
                </a:lnTo>
                <a:lnTo>
                  <a:pt x="9763332" y="2984500"/>
                </a:lnTo>
                <a:lnTo>
                  <a:pt x="9759574" y="2971800"/>
                </a:lnTo>
                <a:lnTo>
                  <a:pt x="9760527" y="2946400"/>
                </a:lnTo>
                <a:lnTo>
                  <a:pt x="9761818" y="2921000"/>
                </a:lnTo>
                <a:lnTo>
                  <a:pt x="9747256" y="2895600"/>
                </a:lnTo>
                <a:lnTo>
                  <a:pt x="9736510" y="2870200"/>
                </a:lnTo>
                <a:lnTo>
                  <a:pt x="9734827" y="2870200"/>
                </a:lnTo>
                <a:lnTo>
                  <a:pt x="9747458" y="2844800"/>
                </a:lnTo>
                <a:lnTo>
                  <a:pt x="9735242" y="2819400"/>
                </a:lnTo>
                <a:lnTo>
                  <a:pt x="9728702" y="2768600"/>
                </a:lnTo>
                <a:lnTo>
                  <a:pt x="9728848" y="2755900"/>
                </a:lnTo>
                <a:lnTo>
                  <a:pt x="9736689" y="2730500"/>
                </a:lnTo>
                <a:close/>
              </a:path>
              <a:path w="10193020" h="6858000">
                <a:moveTo>
                  <a:pt x="9601894" y="1765300"/>
                </a:moveTo>
                <a:lnTo>
                  <a:pt x="9551935" y="1765300"/>
                </a:lnTo>
                <a:lnTo>
                  <a:pt x="9567100" y="1816100"/>
                </a:lnTo>
                <a:lnTo>
                  <a:pt x="9581017" y="1892300"/>
                </a:lnTo>
                <a:lnTo>
                  <a:pt x="9593706" y="1930400"/>
                </a:lnTo>
                <a:lnTo>
                  <a:pt x="9605188" y="1981200"/>
                </a:lnTo>
                <a:lnTo>
                  <a:pt x="9615482" y="2032000"/>
                </a:lnTo>
                <a:lnTo>
                  <a:pt x="9624608" y="2082800"/>
                </a:lnTo>
                <a:lnTo>
                  <a:pt x="9632585" y="2133600"/>
                </a:lnTo>
                <a:lnTo>
                  <a:pt x="9639435" y="2171700"/>
                </a:lnTo>
                <a:lnTo>
                  <a:pt x="9645176" y="2222500"/>
                </a:lnTo>
                <a:lnTo>
                  <a:pt x="9649829" y="2273300"/>
                </a:lnTo>
                <a:lnTo>
                  <a:pt x="9653413" y="2324100"/>
                </a:lnTo>
                <a:lnTo>
                  <a:pt x="9655949" y="2362200"/>
                </a:lnTo>
                <a:lnTo>
                  <a:pt x="9657455" y="2413000"/>
                </a:lnTo>
                <a:lnTo>
                  <a:pt x="9657953" y="2463800"/>
                </a:lnTo>
                <a:lnTo>
                  <a:pt x="9740279" y="2463800"/>
                </a:lnTo>
                <a:lnTo>
                  <a:pt x="9727255" y="2413000"/>
                </a:lnTo>
                <a:lnTo>
                  <a:pt x="9720804" y="2387600"/>
                </a:lnTo>
                <a:lnTo>
                  <a:pt x="9721399" y="2362200"/>
                </a:lnTo>
                <a:lnTo>
                  <a:pt x="9729509" y="2324100"/>
                </a:lnTo>
                <a:lnTo>
                  <a:pt x="9717909" y="2273300"/>
                </a:lnTo>
                <a:lnTo>
                  <a:pt x="9706179" y="2222500"/>
                </a:lnTo>
                <a:lnTo>
                  <a:pt x="9658826" y="2032000"/>
                </a:lnTo>
                <a:lnTo>
                  <a:pt x="9647095" y="1981200"/>
                </a:lnTo>
                <a:lnTo>
                  <a:pt x="9635493" y="1917700"/>
                </a:lnTo>
                <a:lnTo>
                  <a:pt x="9624064" y="1866900"/>
                </a:lnTo>
                <a:lnTo>
                  <a:pt x="9612850" y="1816100"/>
                </a:lnTo>
                <a:lnTo>
                  <a:pt x="9601894" y="17653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0841405" y="5895860"/>
            <a:ext cx="1295400" cy="962660"/>
          </a:xfrm>
          <a:custGeom>
            <a:avLst/>
            <a:gdLst/>
            <a:ahLst/>
            <a:cxnLst/>
            <a:rect l="l" t="t" r="r" b="b"/>
            <a:pathLst>
              <a:path w="1295400" h="962659">
                <a:moveTo>
                  <a:pt x="215900" y="415658"/>
                </a:moveTo>
                <a:lnTo>
                  <a:pt x="203200" y="424802"/>
                </a:lnTo>
                <a:lnTo>
                  <a:pt x="215900" y="418122"/>
                </a:lnTo>
                <a:lnTo>
                  <a:pt x="215900" y="415658"/>
                </a:lnTo>
                <a:close/>
              </a:path>
              <a:path w="1295400" h="962659">
                <a:moveTo>
                  <a:pt x="241300" y="509778"/>
                </a:moveTo>
                <a:lnTo>
                  <a:pt x="228600" y="507644"/>
                </a:lnTo>
                <a:lnTo>
                  <a:pt x="228600" y="508292"/>
                </a:lnTo>
                <a:lnTo>
                  <a:pt x="241300" y="509778"/>
                </a:lnTo>
                <a:close/>
              </a:path>
              <a:path w="1295400" h="962659">
                <a:moveTo>
                  <a:pt x="317030" y="410616"/>
                </a:moveTo>
                <a:lnTo>
                  <a:pt x="304800" y="410349"/>
                </a:lnTo>
                <a:lnTo>
                  <a:pt x="304800" y="413677"/>
                </a:lnTo>
                <a:lnTo>
                  <a:pt x="317030" y="410616"/>
                </a:lnTo>
                <a:close/>
              </a:path>
              <a:path w="1295400" h="962659">
                <a:moveTo>
                  <a:pt x="325920" y="244132"/>
                </a:moveTo>
                <a:lnTo>
                  <a:pt x="325551" y="244487"/>
                </a:lnTo>
                <a:lnTo>
                  <a:pt x="325183" y="244881"/>
                </a:lnTo>
                <a:lnTo>
                  <a:pt x="325920" y="244881"/>
                </a:lnTo>
                <a:lnTo>
                  <a:pt x="325920" y="244132"/>
                </a:lnTo>
                <a:close/>
              </a:path>
              <a:path w="1295400" h="962659">
                <a:moveTo>
                  <a:pt x="330200" y="305333"/>
                </a:moveTo>
                <a:lnTo>
                  <a:pt x="317474" y="304584"/>
                </a:lnTo>
                <a:lnTo>
                  <a:pt x="317474" y="306819"/>
                </a:lnTo>
                <a:lnTo>
                  <a:pt x="330200" y="305333"/>
                </a:lnTo>
                <a:close/>
              </a:path>
              <a:path w="1295400" h="962659">
                <a:moveTo>
                  <a:pt x="342900" y="224218"/>
                </a:moveTo>
                <a:lnTo>
                  <a:pt x="341706" y="224142"/>
                </a:lnTo>
                <a:lnTo>
                  <a:pt x="330200" y="223354"/>
                </a:lnTo>
                <a:lnTo>
                  <a:pt x="330200" y="229641"/>
                </a:lnTo>
                <a:lnTo>
                  <a:pt x="342900" y="229641"/>
                </a:lnTo>
                <a:lnTo>
                  <a:pt x="342900" y="224218"/>
                </a:lnTo>
                <a:close/>
              </a:path>
              <a:path w="1295400" h="962659">
                <a:moveTo>
                  <a:pt x="349923" y="234607"/>
                </a:moveTo>
                <a:lnTo>
                  <a:pt x="342900" y="235229"/>
                </a:lnTo>
                <a:lnTo>
                  <a:pt x="342900" y="237058"/>
                </a:lnTo>
                <a:lnTo>
                  <a:pt x="349923" y="234607"/>
                </a:lnTo>
                <a:close/>
              </a:path>
              <a:path w="1295400" h="962659">
                <a:moveTo>
                  <a:pt x="381000" y="196253"/>
                </a:moveTo>
                <a:lnTo>
                  <a:pt x="368300" y="198132"/>
                </a:lnTo>
                <a:lnTo>
                  <a:pt x="368300" y="205549"/>
                </a:lnTo>
                <a:lnTo>
                  <a:pt x="381000" y="206641"/>
                </a:lnTo>
                <a:lnTo>
                  <a:pt x="381000" y="196253"/>
                </a:lnTo>
                <a:close/>
              </a:path>
              <a:path w="1295400" h="962659">
                <a:moveTo>
                  <a:pt x="419100" y="286778"/>
                </a:moveTo>
                <a:lnTo>
                  <a:pt x="406400" y="288264"/>
                </a:lnTo>
                <a:lnTo>
                  <a:pt x="419100" y="289750"/>
                </a:lnTo>
                <a:lnTo>
                  <a:pt x="419100" y="286778"/>
                </a:lnTo>
                <a:close/>
              </a:path>
              <a:path w="1295400" h="962659">
                <a:moveTo>
                  <a:pt x="558800" y="178841"/>
                </a:moveTo>
                <a:lnTo>
                  <a:pt x="546100" y="178092"/>
                </a:lnTo>
                <a:lnTo>
                  <a:pt x="558800" y="182549"/>
                </a:lnTo>
                <a:lnTo>
                  <a:pt x="558800" y="178841"/>
                </a:lnTo>
                <a:close/>
              </a:path>
              <a:path w="1295400" h="962659">
                <a:moveTo>
                  <a:pt x="571500" y="342836"/>
                </a:moveTo>
                <a:lnTo>
                  <a:pt x="570776" y="343128"/>
                </a:lnTo>
                <a:lnTo>
                  <a:pt x="571500" y="343573"/>
                </a:lnTo>
                <a:lnTo>
                  <a:pt x="571500" y="342836"/>
                </a:lnTo>
                <a:close/>
              </a:path>
              <a:path w="1295400" h="962659">
                <a:moveTo>
                  <a:pt x="592340" y="325767"/>
                </a:moveTo>
                <a:lnTo>
                  <a:pt x="591604" y="325767"/>
                </a:lnTo>
                <a:lnTo>
                  <a:pt x="591604" y="326847"/>
                </a:lnTo>
                <a:lnTo>
                  <a:pt x="592340" y="326847"/>
                </a:lnTo>
                <a:lnTo>
                  <a:pt x="592340" y="325767"/>
                </a:lnTo>
                <a:close/>
              </a:path>
              <a:path w="1295400" h="962659">
                <a:moveTo>
                  <a:pt x="609600" y="412191"/>
                </a:moveTo>
                <a:lnTo>
                  <a:pt x="584200" y="412191"/>
                </a:lnTo>
                <a:lnTo>
                  <a:pt x="584200" y="415150"/>
                </a:lnTo>
                <a:lnTo>
                  <a:pt x="596900" y="413677"/>
                </a:lnTo>
                <a:lnTo>
                  <a:pt x="596900" y="417029"/>
                </a:lnTo>
                <a:lnTo>
                  <a:pt x="609600" y="417779"/>
                </a:lnTo>
                <a:lnTo>
                  <a:pt x="609600" y="412191"/>
                </a:lnTo>
                <a:close/>
              </a:path>
              <a:path w="1295400" h="962659">
                <a:moveTo>
                  <a:pt x="647700" y="206298"/>
                </a:moveTo>
                <a:lnTo>
                  <a:pt x="646201" y="206692"/>
                </a:lnTo>
                <a:lnTo>
                  <a:pt x="647700" y="206641"/>
                </a:lnTo>
                <a:lnTo>
                  <a:pt x="647700" y="206298"/>
                </a:lnTo>
                <a:close/>
              </a:path>
              <a:path w="1295400" h="962659">
                <a:moveTo>
                  <a:pt x="674763" y="499021"/>
                </a:moveTo>
                <a:lnTo>
                  <a:pt x="674027" y="499021"/>
                </a:lnTo>
                <a:lnTo>
                  <a:pt x="674370" y="499389"/>
                </a:lnTo>
                <a:lnTo>
                  <a:pt x="674763" y="499021"/>
                </a:lnTo>
                <a:close/>
              </a:path>
              <a:path w="1295400" h="962659">
                <a:moveTo>
                  <a:pt x="677329" y="445973"/>
                </a:moveTo>
                <a:lnTo>
                  <a:pt x="676986" y="445579"/>
                </a:lnTo>
                <a:lnTo>
                  <a:pt x="676249" y="445579"/>
                </a:lnTo>
                <a:lnTo>
                  <a:pt x="676249" y="445973"/>
                </a:lnTo>
                <a:lnTo>
                  <a:pt x="676592" y="445973"/>
                </a:lnTo>
                <a:lnTo>
                  <a:pt x="676592" y="446316"/>
                </a:lnTo>
                <a:lnTo>
                  <a:pt x="676986" y="446316"/>
                </a:lnTo>
                <a:lnTo>
                  <a:pt x="676986" y="445973"/>
                </a:lnTo>
                <a:lnTo>
                  <a:pt x="677329" y="445973"/>
                </a:lnTo>
                <a:close/>
              </a:path>
              <a:path w="1295400" h="962659">
                <a:moveTo>
                  <a:pt x="952500" y="0"/>
                </a:moveTo>
                <a:lnTo>
                  <a:pt x="939800" y="3911"/>
                </a:lnTo>
                <a:lnTo>
                  <a:pt x="939800" y="4064"/>
                </a:lnTo>
                <a:lnTo>
                  <a:pt x="952500" y="0"/>
                </a:lnTo>
                <a:close/>
              </a:path>
              <a:path w="1295400" h="962659">
                <a:moveTo>
                  <a:pt x="965200" y="21132"/>
                </a:moveTo>
                <a:lnTo>
                  <a:pt x="952500" y="21513"/>
                </a:lnTo>
                <a:lnTo>
                  <a:pt x="965200" y="21729"/>
                </a:lnTo>
                <a:lnTo>
                  <a:pt x="965200" y="21132"/>
                </a:lnTo>
                <a:close/>
              </a:path>
              <a:path w="1295400" h="962659">
                <a:moveTo>
                  <a:pt x="1041400" y="121704"/>
                </a:moveTo>
                <a:lnTo>
                  <a:pt x="1039152" y="121221"/>
                </a:lnTo>
                <a:lnTo>
                  <a:pt x="1038656" y="121539"/>
                </a:lnTo>
                <a:lnTo>
                  <a:pt x="1039152" y="121564"/>
                </a:lnTo>
                <a:lnTo>
                  <a:pt x="1041400" y="121704"/>
                </a:lnTo>
                <a:close/>
              </a:path>
              <a:path w="1295400" h="962659">
                <a:moveTo>
                  <a:pt x="1054976" y="506069"/>
                </a:moveTo>
                <a:lnTo>
                  <a:pt x="1054633" y="506437"/>
                </a:lnTo>
                <a:lnTo>
                  <a:pt x="1054976" y="506437"/>
                </a:lnTo>
                <a:lnTo>
                  <a:pt x="1054976" y="506069"/>
                </a:lnTo>
                <a:close/>
              </a:path>
              <a:path w="1295400" h="962659">
                <a:moveTo>
                  <a:pt x="1092200" y="291236"/>
                </a:moveTo>
                <a:lnTo>
                  <a:pt x="1091857" y="291769"/>
                </a:lnTo>
                <a:lnTo>
                  <a:pt x="1092200" y="291973"/>
                </a:lnTo>
                <a:lnTo>
                  <a:pt x="1092200" y="291236"/>
                </a:lnTo>
                <a:close/>
              </a:path>
              <a:path w="1295400" h="962659">
                <a:moveTo>
                  <a:pt x="1104900" y="797699"/>
                </a:moveTo>
                <a:lnTo>
                  <a:pt x="1104290" y="797331"/>
                </a:lnTo>
                <a:lnTo>
                  <a:pt x="1103490" y="797826"/>
                </a:lnTo>
                <a:lnTo>
                  <a:pt x="1104900" y="797699"/>
                </a:lnTo>
                <a:close/>
              </a:path>
              <a:path w="1295400" h="962659">
                <a:moveTo>
                  <a:pt x="1117600" y="806970"/>
                </a:moveTo>
                <a:lnTo>
                  <a:pt x="1115656" y="809828"/>
                </a:lnTo>
                <a:lnTo>
                  <a:pt x="1117600" y="809942"/>
                </a:lnTo>
                <a:lnTo>
                  <a:pt x="1117600" y="806970"/>
                </a:lnTo>
                <a:close/>
              </a:path>
              <a:path w="1295400" h="962659">
                <a:moveTo>
                  <a:pt x="1130300" y="802525"/>
                </a:moveTo>
                <a:lnTo>
                  <a:pt x="1117600" y="796582"/>
                </a:lnTo>
                <a:lnTo>
                  <a:pt x="1117600" y="797331"/>
                </a:lnTo>
                <a:lnTo>
                  <a:pt x="1104900" y="799185"/>
                </a:lnTo>
                <a:lnTo>
                  <a:pt x="1104900" y="803262"/>
                </a:lnTo>
                <a:lnTo>
                  <a:pt x="1117600" y="802144"/>
                </a:lnTo>
                <a:lnTo>
                  <a:pt x="1117600" y="806970"/>
                </a:lnTo>
                <a:lnTo>
                  <a:pt x="1130300" y="802525"/>
                </a:lnTo>
                <a:close/>
              </a:path>
              <a:path w="1295400" h="962659">
                <a:moveTo>
                  <a:pt x="1143000" y="793991"/>
                </a:moveTo>
                <a:lnTo>
                  <a:pt x="1130300" y="792505"/>
                </a:lnTo>
                <a:lnTo>
                  <a:pt x="1130300" y="795375"/>
                </a:lnTo>
                <a:lnTo>
                  <a:pt x="1117600" y="793610"/>
                </a:lnTo>
                <a:lnTo>
                  <a:pt x="1117600" y="796582"/>
                </a:lnTo>
                <a:lnTo>
                  <a:pt x="1130300" y="796950"/>
                </a:lnTo>
                <a:lnTo>
                  <a:pt x="1130300" y="796213"/>
                </a:lnTo>
                <a:lnTo>
                  <a:pt x="1143000" y="793991"/>
                </a:lnTo>
                <a:close/>
              </a:path>
              <a:path w="1295400" h="962659">
                <a:moveTo>
                  <a:pt x="1143000" y="593636"/>
                </a:moveTo>
                <a:lnTo>
                  <a:pt x="1130300" y="597344"/>
                </a:lnTo>
                <a:lnTo>
                  <a:pt x="1117600" y="601802"/>
                </a:lnTo>
                <a:lnTo>
                  <a:pt x="1117600" y="610323"/>
                </a:lnTo>
                <a:lnTo>
                  <a:pt x="1143000" y="595731"/>
                </a:lnTo>
                <a:lnTo>
                  <a:pt x="1143000" y="593636"/>
                </a:lnTo>
                <a:close/>
              </a:path>
              <a:path w="1295400" h="962659">
                <a:moveTo>
                  <a:pt x="1148105" y="595490"/>
                </a:moveTo>
                <a:lnTo>
                  <a:pt x="1147749" y="595858"/>
                </a:lnTo>
                <a:lnTo>
                  <a:pt x="1148105" y="595858"/>
                </a:lnTo>
                <a:lnTo>
                  <a:pt x="1148105" y="595490"/>
                </a:lnTo>
                <a:close/>
              </a:path>
              <a:path w="1295400" h="962659">
                <a:moveTo>
                  <a:pt x="1155700" y="130949"/>
                </a:moveTo>
                <a:lnTo>
                  <a:pt x="1143000" y="133921"/>
                </a:lnTo>
                <a:lnTo>
                  <a:pt x="1143000" y="135407"/>
                </a:lnTo>
                <a:lnTo>
                  <a:pt x="1130300" y="156578"/>
                </a:lnTo>
                <a:lnTo>
                  <a:pt x="1130300" y="159893"/>
                </a:lnTo>
                <a:lnTo>
                  <a:pt x="1117600" y="169938"/>
                </a:lnTo>
                <a:lnTo>
                  <a:pt x="1117600" y="172161"/>
                </a:lnTo>
                <a:lnTo>
                  <a:pt x="1155700" y="151549"/>
                </a:lnTo>
                <a:lnTo>
                  <a:pt x="1143000" y="149504"/>
                </a:lnTo>
                <a:lnTo>
                  <a:pt x="1155700" y="130949"/>
                </a:lnTo>
                <a:close/>
              </a:path>
              <a:path w="1295400" h="962659">
                <a:moveTo>
                  <a:pt x="1157160" y="251625"/>
                </a:moveTo>
                <a:lnTo>
                  <a:pt x="1155700" y="251561"/>
                </a:lnTo>
                <a:lnTo>
                  <a:pt x="1155700" y="252298"/>
                </a:lnTo>
                <a:lnTo>
                  <a:pt x="1157160" y="251625"/>
                </a:lnTo>
                <a:close/>
              </a:path>
              <a:path w="1295400" h="962659">
                <a:moveTo>
                  <a:pt x="1168400" y="140601"/>
                </a:moveTo>
                <a:lnTo>
                  <a:pt x="1155700" y="144310"/>
                </a:lnTo>
                <a:lnTo>
                  <a:pt x="1155700" y="146646"/>
                </a:lnTo>
                <a:lnTo>
                  <a:pt x="1168400" y="140601"/>
                </a:lnTo>
                <a:close/>
              </a:path>
              <a:path w="1295400" h="962659">
                <a:moveTo>
                  <a:pt x="1181100" y="810310"/>
                </a:moveTo>
                <a:lnTo>
                  <a:pt x="1179372" y="810209"/>
                </a:lnTo>
                <a:lnTo>
                  <a:pt x="1180045" y="810679"/>
                </a:lnTo>
                <a:lnTo>
                  <a:pt x="1181100" y="810310"/>
                </a:lnTo>
                <a:close/>
              </a:path>
              <a:path w="1295400" h="962659">
                <a:moveTo>
                  <a:pt x="1181100" y="614045"/>
                </a:moveTo>
                <a:lnTo>
                  <a:pt x="1168400" y="611441"/>
                </a:lnTo>
                <a:lnTo>
                  <a:pt x="1181100" y="615899"/>
                </a:lnTo>
                <a:lnTo>
                  <a:pt x="1181100" y="614045"/>
                </a:lnTo>
                <a:close/>
              </a:path>
              <a:path w="1295400" h="962659">
                <a:moveTo>
                  <a:pt x="1181100" y="248589"/>
                </a:moveTo>
                <a:lnTo>
                  <a:pt x="1168400" y="246367"/>
                </a:lnTo>
                <a:lnTo>
                  <a:pt x="1157160" y="251625"/>
                </a:lnTo>
                <a:lnTo>
                  <a:pt x="1181100" y="252641"/>
                </a:lnTo>
                <a:lnTo>
                  <a:pt x="1181100" y="248589"/>
                </a:lnTo>
                <a:close/>
              </a:path>
              <a:path w="1295400" h="962659">
                <a:moveTo>
                  <a:pt x="1181100" y="227812"/>
                </a:moveTo>
                <a:lnTo>
                  <a:pt x="1174318" y="231279"/>
                </a:lnTo>
                <a:lnTo>
                  <a:pt x="1181100" y="232270"/>
                </a:lnTo>
                <a:lnTo>
                  <a:pt x="1181100" y="227812"/>
                </a:lnTo>
                <a:close/>
              </a:path>
              <a:path w="1295400" h="962659">
                <a:moveTo>
                  <a:pt x="1189875" y="566915"/>
                </a:moveTo>
                <a:lnTo>
                  <a:pt x="1189139" y="566915"/>
                </a:lnTo>
                <a:lnTo>
                  <a:pt x="1189482" y="567296"/>
                </a:lnTo>
                <a:lnTo>
                  <a:pt x="1189875" y="566915"/>
                </a:lnTo>
                <a:close/>
              </a:path>
              <a:path w="1295400" h="962659">
                <a:moveTo>
                  <a:pt x="1219200" y="661898"/>
                </a:moveTo>
                <a:lnTo>
                  <a:pt x="1206500" y="663016"/>
                </a:lnTo>
                <a:lnTo>
                  <a:pt x="1206500" y="664133"/>
                </a:lnTo>
                <a:lnTo>
                  <a:pt x="1193800" y="666356"/>
                </a:lnTo>
                <a:lnTo>
                  <a:pt x="1206500" y="665607"/>
                </a:lnTo>
                <a:lnTo>
                  <a:pt x="1206500" y="666356"/>
                </a:lnTo>
                <a:lnTo>
                  <a:pt x="1206703" y="666292"/>
                </a:lnTo>
                <a:lnTo>
                  <a:pt x="1206982" y="666191"/>
                </a:lnTo>
                <a:lnTo>
                  <a:pt x="1219200" y="661898"/>
                </a:lnTo>
                <a:close/>
              </a:path>
              <a:path w="1295400" h="962659">
                <a:moveTo>
                  <a:pt x="1257300" y="412584"/>
                </a:moveTo>
                <a:lnTo>
                  <a:pt x="1255382" y="413308"/>
                </a:lnTo>
                <a:lnTo>
                  <a:pt x="1257300" y="414769"/>
                </a:lnTo>
                <a:lnTo>
                  <a:pt x="1257300" y="412584"/>
                </a:lnTo>
                <a:close/>
              </a:path>
              <a:path w="1295400" h="962659">
                <a:moveTo>
                  <a:pt x="1257300" y="397738"/>
                </a:moveTo>
                <a:lnTo>
                  <a:pt x="1244600" y="399567"/>
                </a:lnTo>
                <a:lnTo>
                  <a:pt x="1244600" y="402196"/>
                </a:lnTo>
                <a:lnTo>
                  <a:pt x="1257300" y="403682"/>
                </a:lnTo>
                <a:lnTo>
                  <a:pt x="1257300" y="397738"/>
                </a:lnTo>
                <a:close/>
              </a:path>
              <a:path w="1295400" h="962659">
                <a:moveTo>
                  <a:pt x="1270000" y="717181"/>
                </a:moveTo>
                <a:lnTo>
                  <a:pt x="1257300" y="725716"/>
                </a:lnTo>
                <a:lnTo>
                  <a:pt x="1270000" y="723125"/>
                </a:lnTo>
                <a:lnTo>
                  <a:pt x="1270000" y="717181"/>
                </a:lnTo>
                <a:close/>
              </a:path>
              <a:path w="1295400" h="962659">
                <a:moveTo>
                  <a:pt x="1282700" y="772833"/>
                </a:moveTo>
                <a:lnTo>
                  <a:pt x="1280248" y="774636"/>
                </a:lnTo>
                <a:lnTo>
                  <a:pt x="1282700" y="773582"/>
                </a:lnTo>
                <a:lnTo>
                  <a:pt x="1282700" y="772833"/>
                </a:lnTo>
                <a:close/>
              </a:path>
              <a:path w="1295400" h="962659">
                <a:moveTo>
                  <a:pt x="1295400" y="655599"/>
                </a:moveTo>
                <a:lnTo>
                  <a:pt x="1282700" y="652132"/>
                </a:lnTo>
                <a:lnTo>
                  <a:pt x="1270000" y="645210"/>
                </a:lnTo>
                <a:lnTo>
                  <a:pt x="1270000" y="658190"/>
                </a:lnTo>
                <a:lnTo>
                  <a:pt x="1257300" y="655599"/>
                </a:lnTo>
                <a:lnTo>
                  <a:pt x="1257300" y="663016"/>
                </a:lnTo>
                <a:lnTo>
                  <a:pt x="1244600" y="657453"/>
                </a:lnTo>
                <a:lnTo>
                  <a:pt x="1231900" y="660793"/>
                </a:lnTo>
                <a:lnTo>
                  <a:pt x="1231900" y="668578"/>
                </a:lnTo>
                <a:lnTo>
                  <a:pt x="1231900" y="671550"/>
                </a:lnTo>
                <a:lnTo>
                  <a:pt x="1231442" y="671487"/>
                </a:lnTo>
                <a:lnTo>
                  <a:pt x="1219200" y="669874"/>
                </a:lnTo>
                <a:lnTo>
                  <a:pt x="1219200" y="674522"/>
                </a:lnTo>
                <a:lnTo>
                  <a:pt x="1206500" y="675259"/>
                </a:lnTo>
                <a:lnTo>
                  <a:pt x="1206500" y="670801"/>
                </a:lnTo>
                <a:lnTo>
                  <a:pt x="1206703" y="670864"/>
                </a:lnTo>
                <a:lnTo>
                  <a:pt x="1206982" y="670941"/>
                </a:lnTo>
                <a:lnTo>
                  <a:pt x="1219200" y="674522"/>
                </a:lnTo>
                <a:lnTo>
                  <a:pt x="1219200" y="669874"/>
                </a:lnTo>
                <a:lnTo>
                  <a:pt x="1219200" y="669696"/>
                </a:lnTo>
                <a:lnTo>
                  <a:pt x="1231900" y="668578"/>
                </a:lnTo>
                <a:lnTo>
                  <a:pt x="1231900" y="660793"/>
                </a:lnTo>
                <a:lnTo>
                  <a:pt x="1231442" y="660895"/>
                </a:lnTo>
                <a:lnTo>
                  <a:pt x="1206500" y="666356"/>
                </a:lnTo>
                <a:lnTo>
                  <a:pt x="1206500" y="670433"/>
                </a:lnTo>
                <a:lnTo>
                  <a:pt x="1193800" y="673036"/>
                </a:lnTo>
                <a:lnTo>
                  <a:pt x="1181100" y="686765"/>
                </a:lnTo>
                <a:lnTo>
                  <a:pt x="1206500" y="687133"/>
                </a:lnTo>
                <a:lnTo>
                  <a:pt x="1206500" y="692772"/>
                </a:lnTo>
                <a:lnTo>
                  <a:pt x="1206500" y="697522"/>
                </a:lnTo>
                <a:lnTo>
                  <a:pt x="1193800" y="707161"/>
                </a:lnTo>
                <a:lnTo>
                  <a:pt x="1181100" y="711987"/>
                </a:lnTo>
                <a:lnTo>
                  <a:pt x="1193800" y="703834"/>
                </a:lnTo>
                <a:lnTo>
                  <a:pt x="1206500" y="697522"/>
                </a:lnTo>
                <a:lnTo>
                  <a:pt x="1206500" y="692772"/>
                </a:lnTo>
                <a:lnTo>
                  <a:pt x="1181100" y="701230"/>
                </a:lnTo>
                <a:lnTo>
                  <a:pt x="1181100" y="702411"/>
                </a:lnTo>
                <a:lnTo>
                  <a:pt x="1168400" y="705929"/>
                </a:lnTo>
                <a:lnTo>
                  <a:pt x="1155700" y="708279"/>
                </a:lnTo>
                <a:lnTo>
                  <a:pt x="1155700" y="703453"/>
                </a:lnTo>
                <a:lnTo>
                  <a:pt x="1143000" y="708837"/>
                </a:lnTo>
                <a:lnTo>
                  <a:pt x="1143000" y="717550"/>
                </a:lnTo>
                <a:lnTo>
                  <a:pt x="1143000" y="740562"/>
                </a:lnTo>
                <a:lnTo>
                  <a:pt x="1130300" y="740562"/>
                </a:lnTo>
                <a:lnTo>
                  <a:pt x="1130300" y="737222"/>
                </a:lnTo>
                <a:lnTo>
                  <a:pt x="1143000" y="740562"/>
                </a:lnTo>
                <a:lnTo>
                  <a:pt x="1143000" y="717550"/>
                </a:lnTo>
                <a:lnTo>
                  <a:pt x="1130300" y="718108"/>
                </a:lnTo>
                <a:lnTo>
                  <a:pt x="1130300" y="735723"/>
                </a:lnTo>
                <a:lnTo>
                  <a:pt x="1117600" y="735368"/>
                </a:lnTo>
                <a:lnTo>
                  <a:pt x="1117600" y="740194"/>
                </a:lnTo>
                <a:lnTo>
                  <a:pt x="1117600" y="747979"/>
                </a:lnTo>
                <a:lnTo>
                  <a:pt x="1115656" y="748042"/>
                </a:lnTo>
                <a:lnTo>
                  <a:pt x="1104900" y="748347"/>
                </a:lnTo>
                <a:lnTo>
                  <a:pt x="1104900" y="742048"/>
                </a:lnTo>
                <a:lnTo>
                  <a:pt x="1117600" y="740194"/>
                </a:lnTo>
                <a:lnTo>
                  <a:pt x="1117600" y="735368"/>
                </a:lnTo>
                <a:lnTo>
                  <a:pt x="1117600" y="726465"/>
                </a:lnTo>
                <a:lnTo>
                  <a:pt x="1115656" y="726401"/>
                </a:lnTo>
                <a:lnTo>
                  <a:pt x="1104900" y="726084"/>
                </a:lnTo>
                <a:lnTo>
                  <a:pt x="1104900" y="723861"/>
                </a:lnTo>
                <a:lnTo>
                  <a:pt x="1117600" y="726465"/>
                </a:lnTo>
                <a:lnTo>
                  <a:pt x="1117600" y="718299"/>
                </a:lnTo>
                <a:lnTo>
                  <a:pt x="1092200" y="723125"/>
                </a:lnTo>
                <a:lnTo>
                  <a:pt x="1092200" y="719416"/>
                </a:lnTo>
                <a:lnTo>
                  <a:pt x="1117600" y="710133"/>
                </a:lnTo>
                <a:lnTo>
                  <a:pt x="1117600" y="685647"/>
                </a:lnTo>
                <a:lnTo>
                  <a:pt x="1130300" y="687133"/>
                </a:lnTo>
                <a:lnTo>
                  <a:pt x="1143000" y="683044"/>
                </a:lnTo>
                <a:lnTo>
                  <a:pt x="1117600" y="681570"/>
                </a:lnTo>
                <a:lnTo>
                  <a:pt x="1117600" y="668210"/>
                </a:lnTo>
                <a:lnTo>
                  <a:pt x="1117600" y="652259"/>
                </a:lnTo>
                <a:lnTo>
                  <a:pt x="1130300" y="657072"/>
                </a:lnTo>
                <a:lnTo>
                  <a:pt x="1143000" y="651141"/>
                </a:lnTo>
                <a:lnTo>
                  <a:pt x="1143000" y="656336"/>
                </a:lnTo>
                <a:lnTo>
                  <a:pt x="1155700" y="663016"/>
                </a:lnTo>
                <a:lnTo>
                  <a:pt x="1155700" y="658190"/>
                </a:lnTo>
                <a:lnTo>
                  <a:pt x="1181100" y="663016"/>
                </a:lnTo>
                <a:lnTo>
                  <a:pt x="1181100" y="660044"/>
                </a:lnTo>
                <a:lnTo>
                  <a:pt x="1206500" y="658939"/>
                </a:lnTo>
                <a:lnTo>
                  <a:pt x="1206500" y="645210"/>
                </a:lnTo>
                <a:lnTo>
                  <a:pt x="1181100" y="626656"/>
                </a:lnTo>
                <a:lnTo>
                  <a:pt x="1181100" y="635190"/>
                </a:lnTo>
                <a:lnTo>
                  <a:pt x="1155700" y="647801"/>
                </a:lnTo>
                <a:lnTo>
                  <a:pt x="1143000" y="650024"/>
                </a:lnTo>
                <a:lnTo>
                  <a:pt x="1143000" y="640384"/>
                </a:lnTo>
                <a:lnTo>
                  <a:pt x="1168400" y="636676"/>
                </a:lnTo>
                <a:lnTo>
                  <a:pt x="1168400" y="627278"/>
                </a:lnTo>
                <a:lnTo>
                  <a:pt x="1181100" y="635190"/>
                </a:lnTo>
                <a:lnTo>
                  <a:pt x="1181100" y="626656"/>
                </a:lnTo>
                <a:lnTo>
                  <a:pt x="1193800" y="621830"/>
                </a:lnTo>
                <a:lnTo>
                  <a:pt x="1193800" y="616635"/>
                </a:lnTo>
                <a:lnTo>
                  <a:pt x="1181100" y="616635"/>
                </a:lnTo>
                <a:lnTo>
                  <a:pt x="1181100" y="615899"/>
                </a:lnTo>
                <a:lnTo>
                  <a:pt x="1168400" y="620344"/>
                </a:lnTo>
                <a:lnTo>
                  <a:pt x="1168400" y="620712"/>
                </a:lnTo>
                <a:lnTo>
                  <a:pt x="1168400" y="622579"/>
                </a:lnTo>
                <a:lnTo>
                  <a:pt x="1168400" y="625513"/>
                </a:lnTo>
                <a:lnTo>
                  <a:pt x="1155700" y="622579"/>
                </a:lnTo>
                <a:lnTo>
                  <a:pt x="1168400" y="622579"/>
                </a:lnTo>
                <a:lnTo>
                  <a:pt x="1168400" y="620712"/>
                </a:lnTo>
                <a:lnTo>
                  <a:pt x="1155700" y="621093"/>
                </a:lnTo>
                <a:lnTo>
                  <a:pt x="1143000" y="622198"/>
                </a:lnTo>
                <a:lnTo>
                  <a:pt x="1143000" y="613664"/>
                </a:lnTo>
                <a:lnTo>
                  <a:pt x="1130300" y="614286"/>
                </a:lnTo>
                <a:lnTo>
                  <a:pt x="1130300" y="615061"/>
                </a:lnTo>
                <a:lnTo>
                  <a:pt x="1130300" y="616267"/>
                </a:lnTo>
                <a:lnTo>
                  <a:pt x="1130300" y="622985"/>
                </a:lnTo>
                <a:lnTo>
                  <a:pt x="1117600" y="625538"/>
                </a:lnTo>
                <a:lnTo>
                  <a:pt x="1117600" y="644829"/>
                </a:lnTo>
                <a:lnTo>
                  <a:pt x="1117600" y="645579"/>
                </a:lnTo>
                <a:lnTo>
                  <a:pt x="1104900" y="646684"/>
                </a:lnTo>
                <a:lnTo>
                  <a:pt x="1104900" y="647801"/>
                </a:lnTo>
                <a:lnTo>
                  <a:pt x="1104900" y="670433"/>
                </a:lnTo>
                <a:lnTo>
                  <a:pt x="1104900" y="670801"/>
                </a:lnTo>
                <a:lnTo>
                  <a:pt x="1104900" y="673404"/>
                </a:lnTo>
                <a:lnTo>
                  <a:pt x="1104290" y="673277"/>
                </a:lnTo>
                <a:lnTo>
                  <a:pt x="1092200" y="670801"/>
                </a:lnTo>
                <a:lnTo>
                  <a:pt x="1092200" y="667461"/>
                </a:lnTo>
                <a:lnTo>
                  <a:pt x="1104900" y="670433"/>
                </a:lnTo>
                <a:lnTo>
                  <a:pt x="1104900" y="647801"/>
                </a:lnTo>
                <a:lnTo>
                  <a:pt x="1104290" y="647700"/>
                </a:lnTo>
                <a:lnTo>
                  <a:pt x="1092200" y="645756"/>
                </a:lnTo>
                <a:lnTo>
                  <a:pt x="1092200" y="634072"/>
                </a:lnTo>
                <a:lnTo>
                  <a:pt x="1117600" y="644829"/>
                </a:lnTo>
                <a:lnTo>
                  <a:pt x="1117600" y="625538"/>
                </a:lnTo>
                <a:lnTo>
                  <a:pt x="1117600" y="618121"/>
                </a:lnTo>
                <a:lnTo>
                  <a:pt x="1130300" y="616267"/>
                </a:lnTo>
                <a:lnTo>
                  <a:pt x="1117600" y="616889"/>
                </a:lnTo>
                <a:lnTo>
                  <a:pt x="1117600" y="615518"/>
                </a:lnTo>
                <a:lnTo>
                  <a:pt x="1130300" y="615061"/>
                </a:lnTo>
                <a:lnTo>
                  <a:pt x="1130300" y="614286"/>
                </a:lnTo>
                <a:lnTo>
                  <a:pt x="1130300" y="614019"/>
                </a:lnTo>
                <a:lnTo>
                  <a:pt x="1117600" y="612927"/>
                </a:lnTo>
                <a:lnTo>
                  <a:pt x="1117600" y="613664"/>
                </a:lnTo>
                <a:lnTo>
                  <a:pt x="1115656" y="613765"/>
                </a:lnTo>
                <a:lnTo>
                  <a:pt x="1104900" y="614286"/>
                </a:lnTo>
                <a:lnTo>
                  <a:pt x="1104900" y="622198"/>
                </a:lnTo>
                <a:lnTo>
                  <a:pt x="1103490" y="622160"/>
                </a:lnTo>
                <a:lnTo>
                  <a:pt x="1092200" y="621830"/>
                </a:lnTo>
                <a:lnTo>
                  <a:pt x="1092200" y="617753"/>
                </a:lnTo>
                <a:lnTo>
                  <a:pt x="1104900" y="622198"/>
                </a:lnTo>
                <a:lnTo>
                  <a:pt x="1104900" y="614286"/>
                </a:lnTo>
                <a:lnTo>
                  <a:pt x="1104290" y="614349"/>
                </a:lnTo>
                <a:lnTo>
                  <a:pt x="1103490" y="614426"/>
                </a:lnTo>
                <a:lnTo>
                  <a:pt x="1092200" y="615518"/>
                </a:lnTo>
                <a:lnTo>
                  <a:pt x="1130300" y="594004"/>
                </a:lnTo>
                <a:lnTo>
                  <a:pt x="1155700" y="579539"/>
                </a:lnTo>
                <a:lnTo>
                  <a:pt x="1168400" y="573227"/>
                </a:lnTo>
                <a:lnTo>
                  <a:pt x="1181100" y="564692"/>
                </a:lnTo>
                <a:lnTo>
                  <a:pt x="1181100" y="560235"/>
                </a:lnTo>
                <a:lnTo>
                  <a:pt x="1179372" y="560184"/>
                </a:lnTo>
                <a:lnTo>
                  <a:pt x="1168400" y="559866"/>
                </a:lnTo>
                <a:lnTo>
                  <a:pt x="1168400" y="563575"/>
                </a:lnTo>
                <a:lnTo>
                  <a:pt x="1130300" y="580313"/>
                </a:lnTo>
                <a:lnTo>
                  <a:pt x="1117600" y="582498"/>
                </a:lnTo>
                <a:lnTo>
                  <a:pt x="1117600" y="581761"/>
                </a:lnTo>
                <a:lnTo>
                  <a:pt x="1117600" y="580275"/>
                </a:lnTo>
                <a:lnTo>
                  <a:pt x="1104900" y="582879"/>
                </a:lnTo>
                <a:lnTo>
                  <a:pt x="1104900" y="586397"/>
                </a:lnTo>
                <a:lnTo>
                  <a:pt x="1104900" y="592518"/>
                </a:lnTo>
                <a:lnTo>
                  <a:pt x="1104290" y="592442"/>
                </a:lnTo>
                <a:lnTo>
                  <a:pt x="1103490" y="592353"/>
                </a:lnTo>
                <a:lnTo>
                  <a:pt x="1092200" y="591032"/>
                </a:lnTo>
                <a:lnTo>
                  <a:pt x="1104900" y="586397"/>
                </a:lnTo>
                <a:lnTo>
                  <a:pt x="1104900" y="582879"/>
                </a:lnTo>
                <a:lnTo>
                  <a:pt x="1104290" y="583006"/>
                </a:lnTo>
                <a:lnTo>
                  <a:pt x="1092200" y="585470"/>
                </a:lnTo>
                <a:lnTo>
                  <a:pt x="1092200" y="579907"/>
                </a:lnTo>
                <a:lnTo>
                  <a:pt x="1117600" y="580275"/>
                </a:lnTo>
                <a:lnTo>
                  <a:pt x="1117600" y="576567"/>
                </a:lnTo>
                <a:lnTo>
                  <a:pt x="1130300" y="565810"/>
                </a:lnTo>
                <a:lnTo>
                  <a:pt x="1143000" y="561721"/>
                </a:lnTo>
                <a:lnTo>
                  <a:pt x="1117600" y="567296"/>
                </a:lnTo>
                <a:lnTo>
                  <a:pt x="1117600" y="572109"/>
                </a:lnTo>
                <a:lnTo>
                  <a:pt x="1092200" y="576757"/>
                </a:lnTo>
                <a:lnTo>
                  <a:pt x="1091857" y="576783"/>
                </a:lnTo>
                <a:lnTo>
                  <a:pt x="1079500" y="577684"/>
                </a:lnTo>
                <a:lnTo>
                  <a:pt x="1079500" y="659307"/>
                </a:lnTo>
                <a:lnTo>
                  <a:pt x="1066800" y="661530"/>
                </a:lnTo>
                <a:lnTo>
                  <a:pt x="1066800" y="656704"/>
                </a:lnTo>
                <a:lnTo>
                  <a:pt x="1079500" y="659307"/>
                </a:lnTo>
                <a:lnTo>
                  <a:pt x="1079500" y="577684"/>
                </a:lnTo>
                <a:lnTo>
                  <a:pt x="1066800" y="579907"/>
                </a:lnTo>
                <a:lnTo>
                  <a:pt x="1066800" y="577303"/>
                </a:lnTo>
                <a:lnTo>
                  <a:pt x="1117600" y="537984"/>
                </a:lnTo>
                <a:lnTo>
                  <a:pt x="1155700" y="517575"/>
                </a:lnTo>
                <a:lnTo>
                  <a:pt x="1155700" y="509409"/>
                </a:lnTo>
                <a:lnTo>
                  <a:pt x="1168400" y="503478"/>
                </a:lnTo>
                <a:lnTo>
                  <a:pt x="1168400" y="478243"/>
                </a:lnTo>
                <a:lnTo>
                  <a:pt x="1155700" y="488264"/>
                </a:lnTo>
                <a:lnTo>
                  <a:pt x="1155700" y="483806"/>
                </a:lnTo>
                <a:lnTo>
                  <a:pt x="1168400" y="478243"/>
                </a:lnTo>
                <a:lnTo>
                  <a:pt x="1168400" y="472401"/>
                </a:lnTo>
                <a:lnTo>
                  <a:pt x="1155700" y="469163"/>
                </a:lnTo>
                <a:lnTo>
                  <a:pt x="1155700" y="465912"/>
                </a:lnTo>
                <a:lnTo>
                  <a:pt x="1130300" y="449681"/>
                </a:lnTo>
                <a:lnTo>
                  <a:pt x="1155700" y="446722"/>
                </a:lnTo>
                <a:lnTo>
                  <a:pt x="1155700" y="443357"/>
                </a:lnTo>
                <a:lnTo>
                  <a:pt x="1168400" y="437070"/>
                </a:lnTo>
                <a:lnTo>
                  <a:pt x="1181100" y="427418"/>
                </a:lnTo>
                <a:lnTo>
                  <a:pt x="1181100" y="431139"/>
                </a:lnTo>
                <a:lnTo>
                  <a:pt x="1193800" y="439648"/>
                </a:lnTo>
                <a:lnTo>
                  <a:pt x="1206500" y="436308"/>
                </a:lnTo>
                <a:lnTo>
                  <a:pt x="1193800" y="435927"/>
                </a:lnTo>
                <a:lnTo>
                  <a:pt x="1193800" y="433362"/>
                </a:lnTo>
                <a:lnTo>
                  <a:pt x="1206982" y="436321"/>
                </a:lnTo>
                <a:lnTo>
                  <a:pt x="1206500" y="436308"/>
                </a:lnTo>
                <a:lnTo>
                  <a:pt x="1206500" y="442607"/>
                </a:lnTo>
                <a:lnTo>
                  <a:pt x="1206703" y="442506"/>
                </a:lnTo>
                <a:lnTo>
                  <a:pt x="1219200" y="435584"/>
                </a:lnTo>
                <a:lnTo>
                  <a:pt x="1219200" y="440385"/>
                </a:lnTo>
                <a:lnTo>
                  <a:pt x="1257300" y="420001"/>
                </a:lnTo>
                <a:lnTo>
                  <a:pt x="1244600" y="417385"/>
                </a:lnTo>
                <a:lnTo>
                  <a:pt x="1255382" y="413308"/>
                </a:lnTo>
                <a:lnTo>
                  <a:pt x="1244600" y="405168"/>
                </a:lnTo>
                <a:lnTo>
                  <a:pt x="1244600" y="405511"/>
                </a:lnTo>
                <a:lnTo>
                  <a:pt x="1231900" y="404418"/>
                </a:lnTo>
                <a:lnTo>
                  <a:pt x="1231900" y="411099"/>
                </a:lnTo>
                <a:lnTo>
                  <a:pt x="1219200" y="407390"/>
                </a:lnTo>
                <a:lnTo>
                  <a:pt x="1231900" y="397738"/>
                </a:lnTo>
                <a:lnTo>
                  <a:pt x="1231442" y="397814"/>
                </a:lnTo>
                <a:lnTo>
                  <a:pt x="1219200" y="399567"/>
                </a:lnTo>
                <a:lnTo>
                  <a:pt x="1219200" y="388099"/>
                </a:lnTo>
                <a:lnTo>
                  <a:pt x="1206982" y="393090"/>
                </a:lnTo>
                <a:lnTo>
                  <a:pt x="1206703" y="393217"/>
                </a:lnTo>
                <a:lnTo>
                  <a:pt x="1206500" y="393293"/>
                </a:lnTo>
                <a:lnTo>
                  <a:pt x="1193800" y="398487"/>
                </a:lnTo>
                <a:lnTo>
                  <a:pt x="1193800" y="401447"/>
                </a:lnTo>
                <a:lnTo>
                  <a:pt x="1181100" y="401447"/>
                </a:lnTo>
                <a:lnTo>
                  <a:pt x="1181100" y="421093"/>
                </a:lnTo>
                <a:lnTo>
                  <a:pt x="1168400" y="429653"/>
                </a:lnTo>
                <a:lnTo>
                  <a:pt x="1155700" y="431482"/>
                </a:lnTo>
                <a:lnTo>
                  <a:pt x="1155700" y="427024"/>
                </a:lnTo>
                <a:lnTo>
                  <a:pt x="1168400" y="422224"/>
                </a:lnTo>
                <a:lnTo>
                  <a:pt x="1181100" y="421093"/>
                </a:lnTo>
                <a:lnTo>
                  <a:pt x="1181100" y="401447"/>
                </a:lnTo>
                <a:lnTo>
                  <a:pt x="1181100" y="396608"/>
                </a:lnTo>
                <a:lnTo>
                  <a:pt x="1179372" y="396506"/>
                </a:lnTo>
                <a:lnTo>
                  <a:pt x="1168400" y="395859"/>
                </a:lnTo>
                <a:lnTo>
                  <a:pt x="1168400" y="399567"/>
                </a:lnTo>
                <a:lnTo>
                  <a:pt x="1168400" y="404025"/>
                </a:lnTo>
                <a:lnTo>
                  <a:pt x="1168400" y="408876"/>
                </a:lnTo>
                <a:lnTo>
                  <a:pt x="1168400" y="414413"/>
                </a:lnTo>
                <a:lnTo>
                  <a:pt x="1155700" y="412927"/>
                </a:lnTo>
                <a:lnTo>
                  <a:pt x="1168400" y="408876"/>
                </a:lnTo>
                <a:lnTo>
                  <a:pt x="1168400" y="404025"/>
                </a:lnTo>
                <a:lnTo>
                  <a:pt x="1155700" y="403288"/>
                </a:lnTo>
                <a:lnTo>
                  <a:pt x="1155700" y="402539"/>
                </a:lnTo>
                <a:lnTo>
                  <a:pt x="1168400" y="399567"/>
                </a:lnTo>
                <a:lnTo>
                  <a:pt x="1168400" y="395859"/>
                </a:lnTo>
                <a:lnTo>
                  <a:pt x="1168400" y="389928"/>
                </a:lnTo>
                <a:lnTo>
                  <a:pt x="1181100" y="394373"/>
                </a:lnTo>
                <a:lnTo>
                  <a:pt x="1181100" y="380669"/>
                </a:lnTo>
                <a:lnTo>
                  <a:pt x="1168400" y="388835"/>
                </a:lnTo>
                <a:lnTo>
                  <a:pt x="1155700" y="388835"/>
                </a:lnTo>
                <a:lnTo>
                  <a:pt x="1155700" y="379539"/>
                </a:lnTo>
                <a:lnTo>
                  <a:pt x="1143000" y="381025"/>
                </a:lnTo>
                <a:lnTo>
                  <a:pt x="1130300" y="372567"/>
                </a:lnTo>
                <a:lnTo>
                  <a:pt x="1130300" y="387705"/>
                </a:lnTo>
                <a:lnTo>
                  <a:pt x="1117600" y="392544"/>
                </a:lnTo>
                <a:lnTo>
                  <a:pt x="1117600" y="401053"/>
                </a:lnTo>
                <a:lnTo>
                  <a:pt x="1117600" y="408482"/>
                </a:lnTo>
                <a:lnTo>
                  <a:pt x="1104900" y="402539"/>
                </a:lnTo>
                <a:lnTo>
                  <a:pt x="1117600" y="401053"/>
                </a:lnTo>
                <a:lnTo>
                  <a:pt x="1117600" y="392544"/>
                </a:lnTo>
                <a:lnTo>
                  <a:pt x="1117600" y="387350"/>
                </a:lnTo>
                <a:lnTo>
                  <a:pt x="1130300" y="387705"/>
                </a:lnTo>
                <a:lnTo>
                  <a:pt x="1130300" y="372567"/>
                </a:lnTo>
                <a:lnTo>
                  <a:pt x="1130300" y="369125"/>
                </a:lnTo>
                <a:lnTo>
                  <a:pt x="1117600" y="366928"/>
                </a:lnTo>
                <a:lnTo>
                  <a:pt x="1130300" y="367106"/>
                </a:lnTo>
                <a:lnTo>
                  <a:pt x="1143000" y="367665"/>
                </a:lnTo>
                <a:lnTo>
                  <a:pt x="1155700" y="358762"/>
                </a:lnTo>
                <a:lnTo>
                  <a:pt x="1155700" y="359892"/>
                </a:lnTo>
                <a:lnTo>
                  <a:pt x="1181100" y="345059"/>
                </a:lnTo>
                <a:lnTo>
                  <a:pt x="1181100" y="336156"/>
                </a:lnTo>
                <a:lnTo>
                  <a:pt x="1193800" y="326110"/>
                </a:lnTo>
                <a:lnTo>
                  <a:pt x="1181100" y="326847"/>
                </a:lnTo>
                <a:lnTo>
                  <a:pt x="1181100" y="322402"/>
                </a:lnTo>
                <a:lnTo>
                  <a:pt x="1181100" y="319430"/>
                </a:lnTo>
                <a:lnTo>
                  <a:pt x="1168400" y="311835"/>
                </a:lnTo>
                <a:lnTo>
                  <a:pt x="1168400" y="300875"/>
                </a:lnTo>
                <a:lnTo>
                  <a:pt x="1206500" y="293116"/>
                </a:lnTo>
                <a:lnTo>
                  <a:pt x="1206500" y="280098"/>
                </a:lnTo>
                <a:lnTo>
                  <a:pt x="1168400" y="295338"/>
                </a:lnTo>
                <a:lnTo>
                  <a:pt x="1155700" y="302501"/>
                </a:lnTo>
                <a:lnTo>
                  <a:pt x="1155700" y="356539"/>
                </a:lnTo>
                <a:lnTo>
                  <a:pt x="1143000" y="360984"/>
                </a:lnTo>
                <a:lnTo>
                  <a:pt x="1143000" y="353568"/>
                </a:lnTo>
                <a:lnTo>
                  <a:pt x="1155700" y="356539"/>
                </a:lnTo>
                <a:lnTo>
                  <a:pt x="1155700" y="302501"/>
                </a:lnTo>
                <a:lnTo>
                  <a:pt x="1155700" y="293458"/>
                </a:lnTo>
                <a:lnTo>
                  <a:pt x="1143000" y="295935"/>
                </a:lnTo>
                <a:lnTo>
                  <a:pt x="1143000" y="300875"/>
                </a:lnTo>
                <a:lnTo>
                  <a:pt x="1130300" y="300507"/>
                </a:lnTo>
                <a:lnTo>
                  <a:pt x="1117600" y="300139"/>
                </a:lnTo>
                <a:lnTo>
                  <a:pt x="1117600" y="300507"/>
                </a:lnTo>
                <a:lnTo>
                  <a:pt x="1115656" y="300570"/>
                </a:lnTo>
                <a:lnTo>
                  <a:pt x="1104900" y="300875"/>
                </a:lnTo>
                <a:lnTo>
                  <a:pt x="1104900" y="304596"/>
                </a:lnTo>
                <a:lnTo>
                  <a:pt x="1104900" y="378790"/>
                </a:lnTo>
                <a:lnTo>
                  <a:pt x="1104900" y="381025"/>
                </a:lnTo>
                <a:lnTo>
                  <a:pt x="1104900" y="384733"/>
                </a:lnTo>
                <a:lnTo>
                  <a:pt x="1092200" y="387705"/>
                </a:lnTo>
                <a:lnTo>
                  <a:pt x="1104900" y="391058"/>
                </a:lnTo>
                <a:lnTo>
                  <a:pt x="1104290" y="391121"/>
                </a:lnTo>
                <a:lnTo>
                  <a:pt x="1103490" y="391210"/>
                </a:lnTo>
                <a:lnTo>
                  <a:pt x="1092200" y="392353"/>
                </a:lnTo>
                <a:lnTo>
                  <a:pt x="1092200" y="387705"/>
                </a:lnTo>
                <a:lnTo>
                  <a:pt x="1104900" y="381025"/>
                </a:lnTo>
                <a:lnTo>
                  <a:pt x="1104900" y="378790"/>
                </a:lnTo>
                <a:lnTo>
                  <a:pt x="1103490" y="378714"/>
                </a:lnTo>
                <a:lnTo>
                  <a:pt x="1092200" y="378053"/>
                </a:lnTo>
                <a:lnTo>
                  <a:pt x="1092200" y="374738"/>
                </a:lnTo>
                <a:lnTo>
                  <a:pt x="1104900" y="378790"/>
                </a:lnTo>
                <a:lnTo>
                  <a:pt x="1104900" y="304596"/>
                </a:lnTo>
                <a:lnTo>
                  <a:pt x="1092200" y="299402"/>
                </a:lnTo>
                <a:lnTo>
                  <a:pt x="1092200" y="314236"/>
                </a:lnTo>
                <a:lnTo>
                  <a:pt x="1066800" y="329349"/>
                </a:lnTo>
                <a:lnTo>
                  <a:pt x="1066800" y="506069"/>
                </a:lnTo>
                <a:lnTo>
                  <a:pt x="1054100" y="508673"/>
                </a:lnTo>
                <a:lnTo>
                  <a:pt x="1054100" y="505333"/>
                </a:lnTo>
                <a:lnTo>
                  <a:pt x="1066800" y="506069"/>
                </a:lnTo>
                <a:lnTo>
                  <a:pt x="1066800" y="329349"/>
                </a:lnTo>
                <a:lnTo>
                  <a:pt x="1054100" y="336892"/>
                </a:lnTo>
                <a:lnTo>
                  <a:pt x="1054100" y="340969"/>
                </a:lnTo>
                <a:lnTo>
                  <a:pt x="1054100" y="489000"/>
                </a:lnTo>
                <a:lnTo>
                  <a:pt x="1054100" y="492340"/>
                </a:lnTo>
                <a:lnTo>
                  <a:pt x="1041400" y="486410"/>
                </a:lnTo>
                <a:lnTo>
                  <a:pt x="1054100" y="489000"/>
                </a:lnTo>
                <a:lnTo>
                  <a:pt x="1054100" y="340969"/>
                </a:lnTo>
                <a:lnTo>
                  <a:pt x="1041400" y="343014"/>
                </a:lnTo>
                <a:lnTo>
                  <a:pt x="1041400" y="345059"/>
                </a:lnTo>
                <a:lnTo>
                  <a:pt x="1028700" y="355053"/>
                </a:lnTo>
                <a:lnTo>
                  <a:pt x="1028700" y="350596"/>
                </a:lnTo>
                <a:lnTo>
                  <a:pt x="1016000" y="348767"/>
                </a:lnTo>
                <a:lnTo>
                  <a:pt x="1016000" y="348373"/>
                </a:lnTo>
                <a:lnTo>
                  <a:pt x="1028700" y="338721"/>
                </a:lnTo>
                <a:lnTo>
                  <a:pt x="1028700" y="337642"/>
                </a:lnTo>
                <a:lnTo>
                  <a:pt x="1066800" y="310527"/>
                </a:lnTo>
                <a:lnTo>
                  <a:pt x="1079500" y="310921"/>
                </a:lnTo>
                <a:lnTo>
                  <a:pt x="1091857" y="291769"/>
                </a:lnTo>
                <a:lnTo>
                  <a:pt x="1079500" y="284213"/>
                </a:lnTo>
                <a:lnTo>
                  <a:pt x="1092200" y="285699"/>
                </a:lnTo>
                <a:lnTo>
                  <a:pt x="1104900" y="283070"/>
                </a:lnTo>
                <a:lnTo>
                  <a:pt x="1130300" y="265658"/>
                </a:lnTo>
                <a:lnTo>
                  <a:pt x="1130300" y="261556"/>
                </a:lnTo>
                <a:lnTo>
                  <a:pt x="1155700" y="251561"/>
                </a:lnTo>
                <a:lnTo>
                  <a:pt x="1155700" y="240779"/>
                </a:lnTo>
                <a:lnTo>
                  <a:pt x="1174318" y="231279"/>
                </a:lnTo>
                <a:lnTo>
                  <a:pt x="1155700" y="228549"/>
                </a:lnTo>
                <a:lnTo>
                  <a:pt x="1155700" y="218516"/>
                </a:lnTo>
                <a:lnTo>
                  <a:pt x="1143000" y="220002"/>
                </a:lnTo>
                <a:lnTo>
                  <a:pt x="1155700" y="217030"/>
                </a:lnTo>
                <a:lnTo>
                  <a:pt x="1155700" y="208864"/>
                </a:lnTo>
                <a:lnTo>
                  <a:pt x="1168400" y="196646"/>
                </a:lnTo>
                <a:lnTo>
                  <a:pt x="1168400" y="191795"/>
                </a:lnTo>
                <a:lnTo>
                  <a:pt x="1155700" y="196646"/>
                </a:lnTo>
                <a:lnTo>
                  <a:pt x="1155700" y="189547"/>
                </a:lnTo>
                <a:lnTo>
                  <a:pt x="1168400" y="189636"/>
                </a:lnTo>
                <a:lnTo>
                  <a:pt x="1155700" y="189230"/>
                </a:lnTo>
                <a:lnTo>
                  <a:pt x="1155700" y="188849"/>
                </a:lnTo>
                <a:lnTo>
                  <a:pt x="1143000" y="188480"/>
                </a:lnTo>
                <a:lnTo>
                  <a:pt x="1143000" y="193929"/>
                </a:lnTo>
                <a:lnTo>
                  <a:pt x="1143000" y="202933"/>
                </a:lnTo>
                <a:lnTo>
                  <a:pt x="1143000" y="205549"/>
                </a:lnTo>
                <a:lnTo>
                  <a:pt x="1130300" y="209257"/>
                </a:lnTo>
                <a:lnTo>
                  <a:pt x="1130300" y="251167"/>
                </a:lnTo>
                <a:lnTo>
                  <a:pt x="1130300" y="256603"/>
                </a:lnTo>
                <a:lnTo>
                  <a:pt x="1117600" y="265264"/>
                </a:lnTo>
                <a:lnTo>
                  <a:pt x="1130300" y="251167"/>
                </a:lnTo>
                <a:lnTo>
                  <a:pt x="1130300" y="209257"/>
                </a:lnTo>
                <a:lnTo>
                  <a:pt x="1143000" y="202933"/>
                </a:lnTo>
                <a:lnTo>
                  <a:pt x="1143000" y="193929"/>
                </a:lnTo>
                <a:lnTo>
                  <a:pt x="1130300" y="193446"/>
                </a:lnTo>
                <a:lnTo>
                  <a:pt x="1130300" y="195910"/>
                </a:lnTo>
                <a:lnTo>
                  <a:pt x="1117600" y="195910"/>
                </a:lnTo>
                <a:lnTo>
                  <a:pt x="1130300" y="187693"/>
                </a:lnTo>
                <a:lnTo>
                  <a:pt x="1117600" y="185115"/>
                </a:lnTo>
                <a:lnTo>
                  <a:pt x="1130300" y="180327"/>
                </a:lnTo>
                <a:lnTo>
                  <a:pt x="1130300" y="178841"/>
                </a:lnTo>
                <a:lnTo>
                  <a:pt x="1117600" y="172161"/>
                </a:lnTo>
                <a:lnTo>
                  <a:pt x="1117600" y="183540"/>
                </a:lnTo>
                <a:lnTo>
                  <a:pt x="1104900" y="178092"/>
                </a:lnTo>
                <a:lnTo>
                  <a:pt x="1104900" y="263029"/>
                </a:lnTo>
                <a:lnTo>
                  <a:pt x="1104900" y="270116"/>
                </a:lnTo>
                <a:lnTo>
                  <a:pt x="1092200" y="276783"/>
                </a:lnTo>
                <a:lnTo>
                  <a:pt x="1104900" y="263029"/>
                </a:lnTo>
                <a:lnTo>
                  <a:pt x="1104900" y="178092"/>
                </a:lnTo>
                <a:lnTo>
                  <a:pt x="1092200" y="172656"/>
                </a:lnTo>
                <a:lnTo>
                  <a:pt x="1092200" y="173990"/>
                </a:lnTo>
                <a:lnTo>
                  <a:pt x="1079500" y="169164"/>
                </a:lnTo>
                <a:lnTo>
                  <a:pt x="1079500" y="185521"/>
                </a:lnTo>
                <a:lnTo>
                  <a:pt x="1079500" y="185699"/>
                </a:lnTo>
                <a:lnTo>
                  <a:pt x="1066800" y="186258"/>
                </a:lnTo>
                <a:lnTo>
                  <a:pt x="1079500" y="185521"/>
                </a:lnTo>
                <a:lnTo>
                  <a:pt x="1079500" y="169164"/>
                </a:lnTo>
                <a:lnTo>
                  <a:pt x="1079500" y="164338"/>
                </a:lnTo>
                <a:lnTo>
                  <a:pt x="1066800" y="181063"/>
                </a:lnTo>
                <a:lnTo>
                  <a:pt x="1054100" y="176961"/>
                </a:lnTo>
                <a:lnTo>
                  <a:pt x="1054100" y="188087"/>
                </a:lnTo>
                <a:lnTo>
                  <a:pt x="1054100" y="219646"/>
                </a:lnTo>
                <a:lnTo>
                  <a:pt x="1054100" y="223710"/>
                </a:lnTo>
                <a:lnTo>
                  <a:pt x="1041400" y="223710"/>
                </a:lnTo>
                <a:lnTo>
                  <a:pt x="1041400" y="225933"/>
                </a:lnTo>
                <a:lnTo>
                  <a:pt x="1041400" y="230035"/>
                </a:lnTo>
                <a:lnTo>
                  <a:pt x="1028700" y="230784"/>
                </a:lnTo>
                <a:lnTo>
                  <a:pt x="1028700" y="224840"/>
                </a:lnTo>
                <a:lnTo>
                  <a:pt x="1041400" y="225933"/>
                </a:lnTo>
                <a:lnTo>
                  <a:pt x="1041400" y="223710"/>
                </a:lnTo>
                <a:lnTo>
                  <a:pt x="1054100" y="219646"/>
                </a:lnTo>
                <a:lnTo>
                  <a:pt x="1054100" y="188087"/>
                </a:lnTo>
                <a:lnTo>
                  <a:pt x="1028700" y="179920"/>
                </a:lnTo>
                <a:lnTo>
                  <a:pt x="1028700" y="184378"/>
                </a:lnTo>
                <a:lnTo>
                  <a:pt x="1016000" y="186601"/>
                </a:lnTo>
                <a:lnTo>
                  <a:pt x="1016000" y="190601"/>
                </a:lnTo>
                <a:lnTo>
                  <a:pt x="1003300" y="198589"/>
                </a:lnTo>
                <a:lnTo>
                  <a:pt x="1003300" y="202577"/>
                </a:lnTo>
                <a:lnTo>
                  <a:pt x="1003300" y="263029"/>
                </a:lnTo>
                <a:lnTo>
                  <a:pt x="1003300" y="265455"/>
                </a:lnTo>
                <a:lnTo>
                  <a:pt x="990600" y="265658"/>
                </a:lnTo>
                <a:lnTo>
                  <a:pt x="1003300" y="263029"/>
                </a:lnTo>
                <a:lnTo>
                  <a:pt x="1003300" y="202577"/>
                </a:lnTo>
                <a:lnTo>
                  <a:pt x="990600" y="203098"/>
                </a:lnTo>
                <a:lnTo>
                  <a:pt x="990600" y="203606"/>
                </a:lnTo>
                <a:lnTo>
                  <a:pt x="977900" y="205155"/>
                </a:lnTo>
                <a:lnTo>
                  <a:pt x="977900" y="553186"/>
                </a:lnTo>
                <a:lnTo>
                  <a:pt x="965200" y="554672"/>
                </a:lnTo>
                <a:lnTo>
                  <a:pt x="965200" y="920877"/>
                </a:lnTo>
                <a:lnTo>
                  <a:pt x="952500" y="922362"/>
                </a:lnTo>
                <a:lnTo>
                  <a:pt x="952500" y="916800"/>
                </a:lnTo>
                <a:lnTo>
                  <a:pt x="965200" y="920877"/>
                </a:lnTo>
                <a:lnTo>
                  <a:pt x="965200" y="554672"/>
                </a:lnTo>
                <a:lnTo>
                  <a:pt x="977900" y="550595"/>
                </a:lnTo>
                <a:lnTo>
                  <a:pt x="977900" y="388442"/>
                </a:lnTo>
                <a:lnTo>
                  <a:pt x="965200" y="385127"/>
                </a:lnTo>
                <a:lnTo>
                  <a:pt x="965200" y="398094"/>
                </a:lnTo>
                <a:lnTo>
                  <a:pt x="965200" y="401802"/>
                </a:lnTo>
                <a:lnTo>
                  <a:pt x="952500" y="401802"/>
                </a:lnTo>
                <a:lnTo>
                  <a:pt x="965200" y="398094"/>
                </a:lnTo>
                <a:lnTo>
                  <a:pt x="965200" y="385127"/>
                </a:lnTo>
                <a:lnTo>
                  <a:pt x="965200" y="384276"/>
                </a:lnTo>
                <a:lnTo>
                  <a:pt x="952500" y="380390"/>
                </a:lnTo>
                <a:lnTo>
                  <a:pt x="939800" y="378447"/>
                </a:lnTo>
                <a:lnTo>
                  <a:pt x="939800" y="405168"/>
                </a:lnTo>
                <a:lnTo>
                  <a:pt x="939800" y="413677"/>
                </a:lnTo>
                <a:lnTo>
                  <a:pt x="927100" y="412584"/>
                </a:lnTo>
                <a:lnTo>
                  <a:pt x="939800" y="405168"/>
                </a:lnTo>
                <a:lnTo>
                  <a:pt x="939800" y="378447"/>
                </a:lnTo>
                <a:lnTo>
                  <a:pt x="952500" y="374345"/>
                </a:lnTo>
                <a:lnTo>
                  <a:pt x="965200" y="366560"/>
                </a:lnTo>
                <a:lnTo>
                  <a:pt x="965200" y="383247"/>
                </a:lnTo>
                <a:lnTo>
                  <a:pt x="977900" y="383247"/>
                </a:lnTo>
                <a:lnTo>
                  <a:pt x="977900" y="362470"/>
                </a:lnTo>
                <a:lnTo>
                  <a:pt x="967257" y="365290"/>
                </a:lnTo>
                <a:lnTo>
                  <a:pt x="977900" y="358762"/>
                </a:lnTo>
                <a:lnTo>
                  <a:pt x="977900" y="205155"/>
                </a:lnTo>
                <a:lnTo>
                  <a:pt x="965200" y="210350"/>
                </a:lnTo>
                <a:lnTo>
                  <a:pt x="965200" y="205549"/>
                </a:lnTo>
                <a:lnTo>
                  <a:pt x="977900" y="194767"/>
                </a:lnTo>
                <a:lnTo>
                  <a:pt x="965200" y="194119"/>
                </a:lnTo>
                <a:lnTo>
                  <a:pt x="952500" y="193484"/>
                </a:lnTo>
                <a:lnTo>
                  <a:pt x="952500" y="193154"/>
                </a:lnTo>
                <a:lnTo>
                  <a:pt x="939800" y="192189"/>
                </a:lnTo>
                <a:lnTo>
                  <a:pt x="939800" y="338721"/>
                </a:lnTo>
                <a:lnTo>
                  <a:pt x="939800" y="341350"/>
                </a:lnTo>
                <a:lnTo>
                  <a:pt x="927100" y="342087"/>
                </a:lnTo>
                <a:lnTo>
                  <a:pt x="927100" y="392544"/>
                </a:lnTo>
                <a:lnTo>
                  <a:pt x="927100" y="398094"/>
                </a:lnTo>
                <a:lnTo>
                  <a:pt x="914400" y="404761"/>
                </a:lnTo>
                <a:lnTo>
                  <a:pt x="914400" y="421093"/>
                </a:lnTo>
                <a:lnTo>
                  <a:pt x="914400" y="429653"/>
                </a:lnTo>
                <a:lnTo>
                  <a:pt x="914400" y="583984"/>
                </a:lnTo>
                <a:lnTo>
                  <a:pt x="914400" y="586955"/>
                </a:lnTo>
                <a:lnTo>
                  <a:pt x="901700" y="583984"/>
                </a:lnTo>
                <a:lnTo>
                  <a:pt x="901700" y="589927"/>
                </a:lnTo>
                <a:lnTo>
                  <a:pt x="901700" y="596226"/>
                </a:lnTo>
                <a:lnTo>
                  <a:pt x="889000" y="600316"/>
                </a:lnTo>
                <a:lnTo>
                  <a:pt x="889000" y="611073"/>
                </a:lnTo>
                <a:lnTo>
                  <a:pt x="889000" y="616635"/>
                </a:lnTo>
                <a:lnTo>
                  <a:pt x="876300" y="609219"/>
                </a:lnTo>
                <a:lnTo>
                  <a:pt x="889000" y="611073"/>
                </a:lnTo>
                <a:lnTo>
                  <a:pt x="889000" y="600316"/>
                </a:lnTo>
                <a:lnTo>
                  <a:pt x="889000" y="593267"/>
                </a:lnTo>
                <a:lnTo>
                  <a:pt x="901700" y="589927"/>
                </a:lnTo>
                <a:lnTo>
                  <a:pt x="901700" y="583984"/>
                </a:lnTo>
                <a:lnTo>
                  <a:pt x="914400" y="583984"/>
                </a:lnTo>
                <a:lnTo>
                  <a:pt x="914400" y="429653"/>
                </a:lnTo>
                <a:lnTo>
                  <a:pt x="901700" y="430390"/>
                </a:lnTo>
                <a:lnTo>
                  <a:pt x="901700" y="431139"/>
                </a:lnTo>
                <a:lnTo>
                  <a:pt x="889000" y="431876"/>
                </a:lnTo>
                <a:lnTo>
                  <a:pt x="901700" y="422973"/>
                </a:lnTo>
                <a:lnTo>
                  <a:pt x="914400" y="421093"/>
                </a:lnTo>
                <a:lnTo>
                  <a:pt x="914400" y="404761"/>
                </a:lnTo>
                <a:lnTo>
                  <a:pt x="901700" y="411441"/>
                </a:lnTo>
                <a:lnTo>
                  <a:pt x="901700" y="418515"/>
                </a:lnTo>
                <a:lnTo>
                  <a:pt x="889000" y="420192"/>
                </a:lnTo>
                <a:lnTo>
                  <a:pt x="889000" y="423532"/>
                </a:lnTo>
                <a:lnTo>
                  <a:pt x="876300" y="425196"/>
                </a:lnTo>
                <a:lnTo>
                  <a:pt x="889000" y="429653"/>
                </a:lnTo>
                <a:lnTo>
                  <a:pt x="876300" y="435190"/>
                </a:lnTo>
                <a:lnTo>
                  <a:pt x="876300" y="437807"/>
                </a:lnTo>
                <a:lnTo>
                  <a:pt x="889000" y="437807"/>
                </a:lnTo>
                <a:lnTo>
                  <a:pt x="876300" y="443992"/>
                </a:lnTo>
                <a:lnTo>
                  <a:pt x="868324" y="447878"/>
                </a:lnTo>
                <a:lnTo>
                  <a:pt x="868006" y="447802"/>
                </a:lnTo>
                <a:lnTo>
                  <a:pt x="868006" y="448043"/>
                </a:lnTo>
                <a:lnTo>
                  <a:pt x="863600" y="450176"/>
                </a:lnTo>
                <a:lnTo>
                  <a:pt x="855230" y="454253"/>
                </a:lnTo>
                <a:lnTo>
                  <a:pt x="876300" y="440385"/>
                </a:lnTo>
                <a:lnTo>
                  <a:pt x="876300" y="438023"/>
                </a:lnTo>
                <a:lnTo>
                  <a:pt x="850900" y="450418"/>
                </a:lnTo>
                <a:lnTo>
                  <a:pt x="850900" y="466013"/>
                </a:lnTo>
                <a:lnTo>
                  <a:pt x="850900" y="470077"/>
                </a:lnTo>
                <a:lnTo>
                  <a:pt x="838200" y="469709"/>
                </a:lnTo>
                <a:lnTo>
                  <a:pt x="838200" y="633704"/>
                </a:lnTo>
                <a:lnTo>
                  <a:pt x="838200" y="641870"/>
                </a:lnTo>
                <a:lnTo>
                  <a:pt x="838200" y="830351"/>
                </a:lnTo>
                <a:lnTo>
                  <a:pt x="838200" y="835164"/>
                </a:lnTo>
                <a:lnTo>
                  <a:pt x="825500" y="833691"/>
                </a:lnTo>
                <a:lnTo>
                  <a:pt x="838200" y="830351"/>
                </a:lnTo>
                <a:lnTo>
                  <a:pt x="838200" y="641870"/>
                </a:lnTo>
                <a:lnTo>
                  <a:pt x="825500" y="648169"/>
                </a:lnTo>
                <a:lnTo>
                  <a:pt x="825500" y="643724"/>
                </a:lnTo>
                <a:lnTo>
                  <a:pt x="838200" y="633704"/>
                </a:lnTo>
                <a:lnTo>
                  <a:pt x="838200" y="469709"/>
                </a:lnTo>
                <a:lnTo>
                  <a:pt x="850900" y="466013"/>
                </a:lnTo>
                <a:lnTo>
                  <a:pt x="850900" y="450418"/>
                </a:lnTo>
                <a:lnTo>
                  <a:pt x="838200" y="456615"/>
                </a:lnTo>
                <a:lnTo>
                  <a:pt x="838200" y="455625"/>
                </a:lnTo>
                <a:lnTo>
                  <a:pt x="825500" y="455968"/>
                </a:lnTo>
                <a:lnTo>
                  <a:pt x="825500" y="458584"/>
                </a:lnTo>
                <a:lnTo>
                  <a:pt x="812800" y="464820"/>
                </a:lnTo>
                <a:lnTo>
                  <a:pt x="812800" y="472859"/>
                </a:lnTo>
                <a:lnTo>
                  <a:pt x="812800" y="651878"/>
                </a:lnTo>
                <a:lnTo>
                  <a:pt x="812800" y="652259"/>
                </a:lnTo>
                <a:lnTo>
                  <a:pt x="812800" y="654481"/>
                </a:lnTo>
                <a:lnTo>
                  <a:pt x="800100" y="653745"/>
                </a:lnTo>
                <a:lnTo>
                  <a:pt x="800100" y="849274"/>
                </a:lnTo>
                <a:lnTo>
                  <a:pt x="800100" y="854468"/>
                </a:lnTo>
                <a:lnTo>
                  <a:pt x="787400" y="851496"/>
                </a:lnTo>
                <a:lnTo>
                  <a:pt x="787400" y="865962"/>
                </a:lnTo>
                <a:lnTo>
                  <a:pt x="774700" y="867448"/>
                </a:lnTo>
                <a:lnTo>
                  <a:pt x="774700" y="864476"/>
                </a:lnTo>
                <a:lnTo>
                  <a:pt x="787400" y="865962"/>
                </a:lnTo>
                <a:lnTo>
                  <a:pt x="787400" y="851496"/>
                </a:lnTo>
                <a:lnTo>
                  <a:pt x="787400" y="845553"/>
                </a:lnTo>
                <a:lnTo>
                  <a:pt x="800100" y="849274"/>
                </a:lnTo>
                <a:lnTo>
                  <a:pt x="800100" y="653745"/>
                </a:lnTo>
                <a:lnTo>
                  <a:pt x="812800" y="651878"/>
                </a:lnTo>
                <a:lnTo>
                  <a:pt x="812800" y="472859"/>
                </a:lnTo>
                <a:lnTo>
                  <a:pt x="800100" y="474535"/>
                </a:lnTo>
                <a:lnTo>
                  <a:pt x="787400" y="473544"/>
                </a:lnTo>
                <a:lnTo>
                  <a:pt x="787400" y="473049"/>
                </a:lnTo>
                <a:lnTo>
                  <a:pt x="774700" y="480098"/>
                </a:lnTo>
                <a:lnTo>
                  <a:pt x="774700" y="503847"/>
                </a:lnTo>
                <a:lnTo>
                  <a:pt x="774700" y="505701"/>
                </a:lnTo>
                <a:lnTo>
                  <a:pt x="762000" y="507555"/>
                </a:lnTo>
                <a:lnTo>
                  <a:pt x="762000" y="505333"/>
                </a:lnTo>
                <a:lnTo>
                  <a:pt x="762406" y="505282"/>
                </a:lnTo>
                <a:lnTo>
                  <a:pt x="774700" y="503847"/>
                </a:lnTo>
                <a:lnTo>
                  <a:pt x="774700" y="480098"/>
                </a:lnTo>
                <a:lnTo>
                  <a:pt x="774700" y="476580"/>
                </a:lnTo>
                <a:lnTo>
                  <a:pt x="762406" y="473049"/>
                </a:lnTo>
                <a:lnTo>
                  <a:pt x="787400" y="473049"/>
                </a:lnTo>
                <a:lnTo>
                  <a:pt x="787400" y="471563"/>
                </a:lnTo>
                <a:lnTo>
                  <a:pt x="800100" y="474535"/>
                </a:lnTo>
                <a:lnTo>
                  <a:pt x="800100" y="471195"/>
                </a:lnTo>
                <a:lnTo>
                  <a:pt x="812800" y="463042"/>
                </a:lnTo>
                <a:lnTo>
                  <a:pt x="812800" y="461162"/>
                </a:lnTo>
                <a:lnTo>
                  <a:pt x="800100" y="452653"/>
                </a:lnTo>
                <a:lnTo>
                  <a:pt x="812800" y="454875"/>
                </a:lnTo>
                <a:lnTo>
                  <a:pt x="825500" y="450037"/>
                </a:lnTo>
                <a:lnTo>
                  <a:pt x="812800" y="440778"/>
                </a:lnTo>
                <a:lnTo>
                  <a:pt x="825500" y="440042"/>
                </a:lnTo>
                <a:lnTo>
                  <a:pt x="825500" y="435927"/>
                </a:lnTo>
                <a:lnTo>
                  <a:pt x="838200" y="432968"/>
                </a:lnTo>
                <a:lnTo>
                  <a:pt x="850900" y="430733"/>
                </a:lnTo>
                <a:lnTo>
                  <a:pt x="850900" y="434848"/>
                </a:lnTo>
                <a:lnTo>
                  <a:pt x="876300" y="410705"/>
                </a:lnTo>
                <a:lnTo>
                  <a:pt x="901700" y="393293"/>
                </a:lnTo>
                <a:lnTo>
                  <a:pt x="927100" y="392544"/>
                </a:lnTo>
                <a:lnTo>
                  <a:pt x="927100" y="342087"/>
                </a:lnTo>
                <a:lnTo>
                  <a:pt x="927100" y="339115"/>
                </a:lnTo>
                <a:lnTo>
                  <a:pt x="939800" y="338721"/>
                </a:lnTo>
                <a:lnTo>
                  <a:pt x="939800" y="192189"/>
                </a:lnTo>
                <a:lnTo>
                  <a:pt x="965200" y="167309"/>
                </a:lnTo>
                <a:lnTo>
                  <a:pt x="965200" y="160629"/>
                </a:lnTo>
                <a:lnTo>
                  <a:pt x="977900" y="159550"/>
                </a:lnTo>
                <a:lnTo>
                  <a:pt x="1038656" y="121539"/>
                </a:lnTo>
                <a:lnTo>
                  <a:pt x="1028700" y="120954"/>
                </a:lnTo>
                <a:lnTo>
                  <a:pt x="1028700" y="119024"/>
                </a:lnTo>
                <a:lnTo>
                  <a:pt x="1039152" y="121221"/>
                </a:lnTo>
                <a:lnTo>
                  <a:pt x="1041400" y="119824"/>
                </a:lnTo>
                <a:lnTo>
                  <a:pt x="1041400" y="115912"/>
                </a:lnTo>
                <a:lnTo>
                  <a:pt x="1054100" y="104241"/>
                </a:lnTo>
                <a:lnTo>
                  <a:pt x="1054100" y="85344"/>
                </a:lnTo>
                <a:lnTo>
                  <a:pt x="1041400" y="91617"/>
                </a:lnTo>
                <a:lnTo>
                  <a:pt x="1041400" y="76441"/>
                </a:lnTo>
                <a:lnTo>
                  <a:pt x="1054100" y="77520"/>
                </a:lnTo>
                <a:lnTo>
                  <a:pt x="1054100" y="73812"/>
                </a:lnTo>
                <a:lnTo>
                  <a:pt x="1041400" y="73355"/>
                </a:lnTo>
                <a:lnTo>
                  <a:pt x="1038656" y="73304"/>
                </a:lnTo>
                <a:lnTo>
                  <a:pt x="1028700" y="73126"/>
                </a:lnTo>
                <a:lnTo>
                  <a:pt x="1003300" y="71983"/>
                </a:lnTo>
                <a:lnTo>
                  <a:pt x="1003300" y="71247"/>
                </a:lnTo>
                <a:lnTo>
                  <a:pt x="990600" y="67132"/>
                </a:lnTo>
                <a:lnTo>
                  <a:pt x="965200" y="67132"/>
                </a:lnTo>
                <a:lnTo>
                  <a:pt x="952500" y="67818"/>
                </a:lnTo>
                <a:lnTo>
                  <a:pt x="952500" y="68046"/>
                </a:lnTo>
                <a:lnTo>
                  <a:pt x="952500" y="166966"/>
                </a:lnTo>
                <a:lnTo>
                  <a:pt x="927100" y="177698"/>
                </a:lnTo>
                <a:lnTo>
                  <a:pt x="927100" y="171411"/>
                </a:lnTo>
                <a:lnTo>
                  <a:pt x="939800" y="160286"/>
                </a:lnTo>
                <a:lnTo>
                  <a:pt x="952500" y="166966"/>
                </a:lnTo>
                <a:lnTo>
                  <a:pt x="952500" y="68046"/>
                </a:lnTo>
                <a:lnTo>
                  <a:pt x="939800" y="68275"/>
                </a:lnTo>
                <a:lnTo>
                  <a:pt x="939800" y="65303"/>
                </a:lnTo>
                <a:lnTo>
                  <a:pt x="952500" y="58229"/>
                </a:lnTo>
                <a:lnTo>
                  <a:pt x="952500" y="52692"/>
                </a:lnTo>
                <a:lnTo>
                  <a:pt x="939800" y="44526"/>
                </a:lnTo>
                <a:lnTo>
                  <a:pt x="965200" y="36360"/>
                </a:lnTo>
                <a:lnTo>
                  <a:pt x="965200" y="24091"/>
                </a:lnTo>
                <a:lnTo>
                  <a:pt x="952500" y="22606"/>
                </a:lnTo>
                <a:lnTo>
                  <a:pt x="952500" y="21513"/>
                </a:lnTo>
                <a:lnTo>
                  <a:pt x="952500" y="20104"/>
                </a:lnTo>
                <a:lnTo>
                  <a:pt x="939800" y="19291"/>
                </a:lnTo>
                <a:lnTo>
                  <a:pt x="939800" y="5549"/>
                </a:lnTo>
                <a:lnTo>
                  <a:pt x="927100" y="7023"/>
                </a:lnTo>
                <a:lnTo>
                  <a:pt x="927100" y="10744"/>
                </a:lnTo>
                <a:lnTo>
                  <a:pt x="914400" y="8902"/>
                </a:lnTo>
                <a:lnTo>
                  <a:pt x="889000" y="18351"/>
                </a:lnTo>
                <a:lnTo>
                  <a:pt x="876300" y="23075"/>
                </a:lnTo>
                <a:lnTo>
                  <a:pt x="876300" y="373253"/>
                </a:lnTo>
                <a:lnTo>
                  <a:pt x="876300" y="379933"/>
                </a:lnTo>
                <a:lnTo>
                  <a:pt x="863600" y="374738"/>
                </a:lnTo>
                <a:lnTo>
                  <a:pt x="876300" y="373253"/>
                </a:lnTo>
                <a:lnTo>
                  <a:pt x="876300" y="23075"/>
                </a:lnTo>
                <a:lnTo>
                  <a:pt x="863600" y="27800"/>
                </a:lnTo>
                <a:lnTo>
                  <a:pt x="863600" y="212572"/>
                </a:lnTo>
                <a:lnTo>
                  <a:pt x="863600" y="220002"/>
                </a:lnTo>
                <a:lnTo>
                  <a:pt x="863600" y="350989"/>
                </a:lnTo>
                <a:lnTo>
                  <a:pt x="863600" y="355053"/>
                </a:lnTo>
                <a:lnTo>
                  <a:pt x="863600" y="356184"/>
                </a:lnTo>
                <a:lnTo>
                  <a:pt x="850900" y="352818"/>
                </a:lnTo>
                <a:lnTo>
                  <a:pt x="850900" y="360248"/>
                </a:lnTo>
                <a:lnTo>
                  <a:pt x="850900" y="369887"/>
                </a:lnTo>
                <a:lnTo>
                  <a:pt x="850900" y="404761"/>
                </a:lnTo>
                <a:lnTo>
                  <a:pt x="850900" y="411099"/>
                </a:lnTo>
                <a:lnTo>
                  <a:pt x="838200" y="407390"/>
                </a:lnTo>
                <a:lnTo>
                  <a:pt x="838200" y="420001"/>
                </a:lnTo>
                <a:lnTo>
                  <a:pt x="838200" y="425196"/>
                </a:lnTo>
                <a:lnTo>
                  <a:pt x="825500" y="429996"/>
                </a:lnTo>
                <a:lnTo>
                  <a:pt x="825500" y="422973"/>
                </a:lnTo>
                <a:lnTo>
                  <a:pt x="838200" y="420001"/>
                </a:lnTo>
                <a:lnTo>
                  <a:pt x="838200" y="407390"/>
                </a:lnTo>
                <a:lnTo>
                  <a:pt x="838200" y="404761"/>
                </a:lnTo>
                <a:lnTo>
                  <a:pt x="850900" y="404761"/>
                </a:lnTo>
                <a:lnTo>
                  <a:pt x="850900" y="369887"/>
                </a:lnTo>
                <a:lnTo>
                  <a:pt x="838200" y="363613"/>
                </a:lnTo>
                <a:lnTo>
                  <a:pt x="838200" y="376224"/>
                </a:lnTo>
                <a:lnTo>
                  <a:pt x="825500" y="380669"/>
                </a:lnTo>
                <a:lnTo>
                  <a:pt x="825500" y="371373"/>
                </a:lnTo>
                <a:lnTo>
                  <a:pt x="838200" y="376224"/>
                </a:lnTo>
                <a:lnTo>
                  <a:pt x="838200" y="363613"/>
                </a:lnTo>
                <a:lnTo>
                  <a:pt x="850900" y="360248"/>
                </a:lnTo>
                <a:lnTo>
                  <a:pt x="850900" y="352818"/>
                </a:lnTo>
                <a:lnTo>
                  <a:pt x="850900" y="348767"/>
                </a:lnTo>
                <a:lnTo>
                  <a:pt x="863600" y="350989"/>
                </a:lnTo>
                <a:lnTo>
                  <a:pt x="863600" y="220002"/>
                </a:lnTo>
                <a:lnTo>
                  <a:pt x="850900" y="223710"/>
                </a:lnTo>
                <a:lnTo>
                  <a:pt x="850900" y="222224"/>
                </a:lnTo>
                <a:lnTo>
                  <a:pt x="850900" y="220395"/>
                </a:lnTo>
                <a:lnTo>
                  <a:pt x="863600" y="212572"/>
                </a:lnTo>
                <a:lnTo>
                  <a:pt x="863600" y="27800"/>
                </a:lnTo>
                <a:lnTo>
                  <a:pt x="838200" y="35229"/>
                </a:lnTo>
                <a:lnTo>
                  <a:pt x="838200" y="230784"/>
                </a:lnTo>
                <a:lnTo>
                  <a:pt x="838200" y="236321"/>
                </a:lnTo>
                <a:lnTo>
                  <a:pt x="825500" y="237058"/>
                </a:lnTo>
                <a:lnTo>
                  <a:pt x="838200" y="230784"/>
                </a:lnTo>
                <a:lnTo>
                  <a:pt x="838200" y="35229"/>
                </a:lnTo>
                <a:lnTo>
                  <a:pt x="825500" y="38938"/>
                </a:lnTo>
                <a:lnTo>
                  <a:pt x="825500" y="43434"/>
                </a:lnTo>
                <a:lnTo>
                  <a:pt x="787400" y="60325"/>
                </a:lnTo>
                <a:lnTo>
                  <a:pt x="787400" y="450037"/>
                </a:lnTo>
                <a:lnTo>
                  <a:pt x="774700" y="461162"/>
                </a:lnTo>
                <a:lnTo>
                  <a:pt x="762406" y="457949"/>
                </a:lnTo>
                <a:lnTo>
                  <a:pt x="774700" y="450430"/>
                </a:lnTo>
                <a:lnTo>
                  <a:pt x="774700" y="448195"/>
                </a:lnTo>
                <a:lnTo>
                  <a:pt x="787400" y="450037"/>
                </a:lnTo>
                <a:lnTo>
                  <a:pt x="787400" y="435190"/>
                </a:lnTo>
                <a:lnTo>
                  <a:pt x="774700" y="435190"/>
                </a:lnTo>
                <a:lnTo>
                  <a:pt x="774700" y="443001"/>
                </a:lnTo>
                <a:lnTo>
                  <a:pt x="762000" y="441528"/>
                </a:lnTo>
                <a:lnTo>
                  <a:pt x="762000" y="438556"/>
                </a:lnTo>
                <a:lnTo>
                  <a:pt x="774700" y="443001"/>
                </a:lnTo>
                <a:lnTo>
                  <a:pt x="774700" y="435190"/>
                </a:lnTo>
                <a:lnTo>
                  <a:pt x="774700" y="432612"/>
                </a:lnTo>
                <a:lnTo>
                  <a:pt x="787400" y="435190"/>
                </a:lnTo>
                <a:lnTo>
                  <a:pt x="787400" y="414070"/>
                </a:lnTo>
                <a:lnTo>
                  <a:pt x="774700" y="411988"/>
                </a:lnTo>
                <a:lnTo>
                  <a:pt x="762000" y="410705"/>
                </a:lnTo>
                <a:lnTo>
                  <a:pt x="762000" y="415556"/>
                </a:lnTo>
                <a:lnTo>
                  <a:pt x="762000" y="417385"/>
                </a:lnTo>
                <a:lnTo>
                  <a:pt x="762000" y="426681"/>
                </a:lnTo>
                <a:lnTo>
                  <a:pt x="749274" y="433705"/>
                </a:lnTo>
                <a:lnTo>
                  <a:pt x="749274" y="463804"/>
                </a:lnTo>
                <a:lnTo>
                  <a:pt x="749274" y="506082"/>
                </a:lnTo>
                <a:lnTo>
                  <a:pt x="736600" y="508292"/>
                </a:lnTo>
                <a:lnTo>
                  <a:pt x="749274" y="517105"/>
                </a:lnTo>
                <a:lnTo>
                  <a:pt x="749274" y="668566"/>
                </a:lnTo>
                <a:lnTo>
                  <a:pt x="736600" y="670801"/>
                </a:lnTo>
                <a:lnTo>
                  <a:pt x="736600" y="664870"/>
                </a:lnTo>
                <a:lnTo>
                  <a:pt x="749274" y="668566"/>
                </a:lnTo>
                <a:lnTo>
                  <a:pt x="749274" y="517118"/>
                </a:lnTo>
                <a:lnTo>
                  <a:pt x="736600" y="514756"/>
                </a:lnTo>
                <a:lnTo>
                  <a:pt x="723900" y="513118"/>
                </a:lnTo>
                <a:lnTo>
                  <a:pt x="723900" y="516089"/>
                </a:lnTo>
                <a:lnTo>
                  <a:pt x="723900" y="520547"/>
                </a:lnTo>
                <a:lnTo>
                  <a:pt x="723900" y="732764"/>
                </a:lnTo>
                <a:lnTo>
                  <a:pt x="723900" y="735736"/>
                </a:lnTo>
                <a:lnTo>
                  <a:pt x="711200" y="738327"/>
                </a:lnTo>
                <a:lnTo>
                  <a:pt x="711200" y="734618"/>
                </a:lnTo>
                <a:lnTo>
                  <a:pt x="723900" y="732764"/>
                </a:lnTo>
                <a:lnTo>
                  <a:pt x="723900" y="520547"/>
                </a:lnTo>
                <a:lnTo>
                  <a:pt x="711200" y="522401"/>
                </a:lnTo>
                <a:lnTo>
                  <a:pt x="711200" y="524624"/>
                </a:lnTo>
                <a:lnTo>
                  <a:pt x="711200" y="713105"/>
                </a:lnTo>
                <a:lnTo>
                  <a:pt x="698500" y="711250"/>
                </a:lnTo>
                <a:lnTo>
                  <a:pt x="698500" y="709764"/>
                </a:lnTo>
                <a:lnTo>
                  <a:pt x="711200" y="713105"/>
                </a:lnTo>
                <a:lnTo>
                  <a:pt x="711200" y="524624"/>
                </a:lnTo>
                <a:lnTo>
                  <a:pt x="698500" y="530313"/>
                </a:lnTo>
                <a:lnTo>
                  <a:pt x="698500" y="533158"/>
                </a:lnTo>
                <a:lnTo>
                  <a:pt x="698500" y="550595"/>
                </a:lnTo>
                <a:lnTo>
                  <a:pt x="685800" y="558012"/>
                </a:lnTo>
                <a:lnTo>
                  <a:pt x="685800" y="556907"/>
                </a:lnTo>
                <a:lnTo>
                  <a:pt x="698500" y="550595"/>
                </a:lnTo>
                <a:lnTo>
                  <a:pt x="698500" y="533158"/>
                </a:lnTo>
                <a:lnTo>
                  <a:pt x="685800" y="537603"/>
                </a:lnTo>
                <a:lnTo>
                  <a:pt x="673100" y="541172"/>
                </a:lnTo>
                <a:lnTo>
                  <a:pt x="660400" y="543547"/>
                </a:lnTo>
                <a:lnTo>
                  <a:pt x="660400" y="544283"/>
                </a:lnTo>
                <a:lnTo>
                  <a:pt x="673100" y="548741"/>
                </a:lnTo>
                <a:lnTo>
                  <a:pt x="673100" y="553935"/>
                </a:lnTo>
                <a:lnTo>
                  <a:pt x="673100" y="559130"/>
                </a:lnTo>
                <a:lnTo>
                  <a:pt x="673100" y="563956"/>
                </a:lnTo>
                <a:lnTo>
                  <a:pt x="673100" y="695299"/>
                </a:lnTo>
                <a:lnTo>
                  <a:pt x="660400" y="696404"/>
                </a:lnTo>
                <a:lnTo>
                  <a:pt x="660400" y="692696"/>
                </a:lnTo>
                <a:lnTo>
                  <a:pt x="673100" y="695299"/>
                </a:lnTo>
                <a:lnTo>
                  <a:pt x="673100" y="563956"/>
                </a:lnTo>
                <a:lnTo>
                  <a:pt x="660400" y="559498"/>
                </a:lnTo>
                <a:lnTo>
                  <a:pt x="673100" y="559130"/>
                </a:lnTo>
                <a:lnTo>
                  <a:pt x="673100" y="553935"/>
                </a:lnTo>
                <a:lnTo>
                  <a:pt x="660400" y="550227"/>
                </a:lnTo>
                <a:lnTo>
                  <a:pt x="660400" y="553935"/>
                </a:lnTo>
                <a:lnTo>
                  <a:pt x="660400" y="554672"/>
                </a:lnTo>
                <a:lnTo>
                  <a:pt x="660400" y="556717"/>
                </a:lnTo>
                <a:lnTo>
                  <a:pt x="647700" y="558761"/>
                </a:lnTo>
                <a:lnTo>
                  <a:pt x="647700" y="561352"/>
                </a:lnTo>
                <a:lnTo>
                  <a:pt x="647700" y="573595"/>
                </a:lnTo>
                <a:lnTo>
                  <a:pt x="647700" y="579907"/>
                </a:lnTo>
                <a:lnTo>
                  <a:pt x="647700" y="585660"/>
                </a:lnTo>
                <a:lnTo>
                  <a:pt x="634936" y="586955"/>
                </a:lnTo>
                <a:lnTo>
                  <a:pt x="634936" y="590651"/>
                </a:lnTo>
                <a:lnTo>
                  <a:pt x="634758" y="590727"/>
                </a:lnTo>
                <a:lnTo>
                  <a:pt x="622300" y="594004"/>
                </a:lnTo>
                <a:lnTo>
                  <a:pt x="622300" y="588441"/>
                </a:lnTo>
                <a:lnTo>
                  <a:pt x="634936" y="590651"/>
                </a:lnTo>
                <a:lnTo>
                  <a:pt x="634936" y="586955"/>
                </a:lnTo>
                <a:lnTo>
                  <a:pt x="634936" y="574306"/>
                </a:lnTo>
                <a:lnTo>
                  <a:pt x="647700" y="579907"/>
                </a:lnTo>
                <a:lnTo>
                  <a:pt x="647700" y="573595"/>
                </a:lnTo>
                <a:lnTo>
                  <a:pt x="634936" y="571360"/>
                </a:lnTo>
                <a:lnTo>
                  <a:pt x="634936" y="564324"/>
                </a:lnTo>
                <a:lnTo>
                  <a:pt x="634758" y="564349"/>
                </a:lnTo>
                <a:lnTo>
                  <a:pt x="622300" y="565988"/>
                </a:lnTo>
                <a:lnTo>
                  <a:pt x="622300" y="569518"/>
                </a:lnTo>
                <a:lnTo>
                  <a:pt x="622300" y="572490"/>
                </a:lnTo>
                <a:lnTo>
                  <a:pt x="609600" y="570255"/>
                </a:lnTo>
                <a:lnTo>
                  <a:pt x="609600" y="572109"/>
                </a:lnTo>
                <a:lnTo>
                  <a:pt x="609600" y="603656"/>
                </a:lnTo>
                <a:lnTo>
                  <a:pt x="596900" y="603097"/>
                </a:lnTo>
                <a:lnTo>
                  <a:pt x="596900" y="605878"/>
                </a:lnTo>
                <a:lnTo>
                  <a:pt x="596900" y="613295"/>
                </a:lnTo>
                <a:lnTo>
                  <a:pt x="584200" y="614781"/>
                </a:lnTo>
                <a:lnTo>
                  <a:pt x="584200" y="615340"/>
                </a:lnTo>
                <a:lnTo>
                  <a:pt x="584200" y="625538"/>
                </a:lnTo>
                <a:lnTo>
                  <a:pt x="584200" y="775804"/>
                </a:lnTo>
                <a:lnTo>
                  <a:pt x="571500" y="776922"/>
                </a:lnTo>
                <a:lnTo>
                  <a:pt x="571500" y="773950"/>
                </a:lnTo>
                <a:lnTo>
                  <a:pt x="584200" y="775804"/>
                </a:lnTo>
                <a:lnTo>
                  <a:pt x="584200" y="625538"/>
                </a:lnTo>
                <a:lnTo>
                  <a:pt x="571500" y="628142"/>
                </a:lnTo>
                <a:lnTo>
                  <a:pt x="571500" y="623316"/>
                </a:lnTo>
                <a:lnTo>
                  <a:pt x="584200" y="625538"/>
                </a:lnTo>
                <a:lnTo>
                  <a:pt x="584200" y="615340"/>
                </a:lnTo>
                <a:lnTo>
                  <a:pt x="571500" y="615899"/>
                </a:lnTo>
                <a:lnTo>
                  <a:pt x="558800" y="621461"/>
                </a:lnTo>
                <a:lnTo>
                  <a:pt x="558800" y="629996"/>
                </a:lnTo>
                <a:lnTo>
                  <a:pt x="546100" y="632472"/>
                </a:lnTo>
                <a:lnTo>
                  <a:pt x="546100" y="636295"/>
                </a:lnTo>
                <a:lnTo>
                  <a:pt x="543128" y="636651"/>
                </a:lnTo>
                <a:lnTo>
                  <a:pt x="546100" y="638340"/>
                </a:lnTo>
                <a:lnTo>
                  <a:pt x="546100" y="640384"/>
                </a:lnTo>
                <a:lnTo>
                  <a:pt x="543128" y="640473"/>
                </a:lnTo>
                <a:lnTo>
                  <a:pt x="533400" y="640753"/>
                </a:lnTo>
                <a:lnTo>
                  <a:pt x="533400" y="641121"/>
                </a:lnTo>
                <a:lnTo>
                  <a:pt x="520700" y="636612"/>
                </a:lnTo>
                <a:lnTo>
                  <a:pt x="520700" y="638898"/>
                </a:lnTo>
                <a:lnTo>
                  <a:pt x="520700" y="644829"/>
                </a:lnTo>
                <a:lnTo>
                  <a:pt x="520700" y="650405"/>
                </a:lnTo>
                <a:lnTo>
                  <a:pt x="509498" y="651052"/>
                </a:lnTo>
                <a:lnTo>
                  <a:pt x="520700" y="644829"/>
                </a:lnTo>
                <a:lnTo>
                  <a:pt x="508000" y="645579"/>
                </a:lnTo>
                <a:lnTo>
                  <a:pt x="495300" y="645947"/>
                </a:lnTo>
                <a:lnTo>
                  <a:pt x="495300" y="638898"/>
                </a:lnTo>
                <a:lnTo>
                  <a:pt x="520700" y="638898"/>
                </a:lnTo>
                <a:lnTo>
                  <a:pt x="520700" y="636612"/>
                </a:lnTo>
                <a:lnTo>
                  <a:pt x="533400" y="635558"/>
                </a:lnTo>
                <a:lnTo>
                  <a:pt x="533400" y="637781"/>
                </a:lnTo>
                <a:lnTo>
                  <a:pt x="543128" y="636651"/>
                </a:lnTo>
                <a:lnTo>
                  <a:pt x="533400" y="631101"/>
                </a:lnTo>
                <a:lnTo>
                  <a:pt x="546100" y="624433"/>
                </a:lnTo>
                <a:lnTo>
                  <a:pt x="546100" y="620712"/>
                </a:lnTo>
                <a:lnTo>
                  <a:pt x="584200" y="611809"/>
                </a:lnTo>
                <a:lnTo>
                  <a:pt x="584200" y="603656"/>
                </a:lnTo>
                <a:lnTo>
                  <a:pt x="596900" y="605878"/>
                </a:lnTo>
                <a:lnTo>
                  <a:pt x="596900" y="603097"/>
                </a:lnTo>
                <a:lnTo>
                  <a:pt x="584200" y="602538"/>
                </a:lnTo>
                <a:lnTo>
                  <a:pt x="596900" y="597344"/>
                </a:lnTo>
                <a:lnTo>
                  <a:pt x="609600" y="603656"/>
                </a:lnTo>
                <a:lnTo>
                  <a:pt x="609600" y="572109"/>
                </a:lnTo>
                <a:lnTo>
                  <a:pt x="596900" y="584733"/>
                </a:lnTo>
                <a:lnTo>
                  <a:pt x="584200" y="586955"/>
                </a:lnTo>
                <a:lnTo>
                  <a:pt x="596900" y="576935"/>
                </a:lnTo>
                <a:lnTo>
                  <a:pt x="609600" y="570255"/>
                </a:lnTo>
                <a:lnTo>
                  <a:pt x="622300" y="569518"/>
                </a:lnTo>
                <a:lnTo>
                  <a:pt x="622300" y="565988"/>
                </a:lnTo>
                <a:lnTo>
                  <a:pt x="622300" y="557276"/>
                </a:lnTo>
                <a:lnTo>
                  <a:pt x="634936" y="564286"/>
                </a:lnTo>
                <a:lnTo>
                  <a:pt x="647700" y="561352"/>
                </a:lnTo>
                <a:lnTo>
                  <a:pt x="647700" y="558761"/>
                </a:lnTo>
                <a:lnTo>
                  <a:pt x="660400" y="554672"/>
                </a:lnTo>
                <a:lnTo>
                  <a:pt x="660400" y="553935"/>
                </a:lnTo>
                <a:lnTo>
                  <a:pt x="647700" y="552818"/>
                </a:lnTo>
                <a:lnTo>
                  <a:pt x="647700" y="557047"/>
                </a:lnTo>
                <a:lnTo>
                  <a:pt x="646201" y="557098"/>
                </a:lnTo>
                <a:lnTo>
                  <a:pt x="634936" y="557606"/>
                </a:lnTo>
                <a:lnTo>
                  <a:pt x="634758" y="557504"/>
                </a:lnTo>
                <a:lnTo>
                  <a:pt x="622300" y="550595"/>
                </a:lnTo>
                <a:lnTo>
                  <a:pt x="634936" y="553542"/>
                </a:lnTo>
                <a:lnTo>
                  <a:pt x="634936" y="543191"/>
                </a:lnTo>
                <a:lnTo>
                  <a:pt x="647700" y="539089"/>
                </a:lnTo>
                <a:lnTo>
                  <a:pt x="660400" y="542798"/>
                </a:lnTo>
                <a:lnTo>
                  <a:pt x="660400" y="537603"/>
                </a:lnTo>
                <a:lnTo>
                  <a:pt x="673100" y="526478"/>
                </a:lnTo>
                <a:lnTo>
                  <a:pt x="711200" y="524624"/>
                </a:lnTo>
                <a:lnTo>
                  <a:pt x="711200" y="522401"/>
                </a:lnTo>
                <a:lnTo>
                  <a:pt x="723900" y="516089"/>
                </a:lnTo>
                <a:lnTo>
                  <a:pt x="723900" y="513118"/>
                </a:lnTo>
                <a:lnTo>
                  <a:pt x="711200" y="510057"/>
                </a:lnTo>
                <a:lnTo>
                  <a:pt x="711200" y="506069"/>
                </a:lnTo>
                <a:lnTo>
                  <a:pt x="723900" y="506818"/>
                </a:lnTo>
                <a:lnTo>
                  <a:pt x="723900" y="502729"/>
                </a:lnTo>
                <a:lnTo>
                  <a:pt x="736600" y="493090"/>
                </a:lnTo>
                <a:lnTo>
                  <a:pt x="749274" y="506044"/>
                </a:lnTo>
                <a:lnTo>
                  <a:pt x="749274" y="481977"/>
                </a:lnTo>
                <a:lnTo>
                  <a:pt x="736600" y="490486"/>
                </a:lnTo>
                <a:lnTo>
                  <a:pt x="736600" y="480847"/>
                </a:lnTo>
                <a:lnTo>
                  <a:pt x="749274" y="478624"/>
                </a:lnTo>
                <a:lnTo>
                  <a:pt x="749274" y="463842"/>
                </a:lnTo>
                <a:lnTo>
                  <a:pt x="736600" y="474167"/>
                </a:lnTo>
                <a:lnTo>
                  <a:pt x="736600" y="475653"/>
                </a:lnTo>
                <a:lnTo>
                  <a:pt x="736600" y="480466"/>
                </a:lnTo>
                <a:lnTo>
                  <a:pt x="723900" y="484187"/>
                </a:lnTo>
                <a:lnTo>
                  <a:pt x="723900" y="489000"/>
                </a:lnTo>
                <a:lnTo>
                  <a:pt x="723900" y="491109"/>
                </a:lnTo>
                <a:lnTo>
                  <a:pt x="711200" y="493458"/>
                </a:lnTo>
                <a:lnTo>
                  <a:pt x="711200" y="486410"/>
                </a:lnTo>
                <a:lnTo>
                  <a:pt x="698500" y="489750"/>
                </a:lnTo>
                <a:lnTo>
                  <a:pt x="698500" y="498284"/>
                </a:lnTo>
                <a:lnTo>
                  <a:pt x="711200" y="497903"/>
                </a:lnTo>
                <a:lnTo>
                  <a:pt x="698500" y="504964"/>
                </a:lnTo>
                <a:lnTo>
                  <a:pt x="698500" y="511632"/>
                </a:lnTo>
                <a:lnTo>
                  <a:pt x="673100" y="513486"/>
                </a:lnTo>
                <a:lnTo>
                  <a:pt x="673100" y="524992"/>
                </a:lnTo>
                <a:lnTo>
                  <a:pt x="660400" y="522325"/>
                </a:lnTo>
                <a:lnTo>
                  <a:pt x="660400" y="532041"/>
                </a:lnTo>
                <a:lnTo>
                  <a:pt x="647700" y="531672"/>
                </a:lnTo>
                <a:lnTo>
                  <a:pt x="647700" y="535749"/>
                </a:lnTo>
                <a:lnTo>
                  <a:pt x="634936" y="534631"/>
                </a:lnTo>
                <a:lnTo>
                  <a:pt x="634936" y="540956"/>
                </a:lnTo>
                <a:lnTo>
                  <a:pt x="634758" y="540994"/>
                </a:lnTo>
                <a:lnTo>
                  <a:pt x="622300" y="543547"/>
                </a:lnTo>
                <a:lnTo>
                  <a:pt x="622300" y="548373"/>
                </a:lnTo>
                <a:lnTo>
                  <a:pt x="609600" y="541502"/>
                </a:lnTo>
                <a:lnTo>
                  <a:pt x="609600" y="538073"/>
                </a:lnTo>
                <a:lnTo>
                  <a:pt x="596900" y="534644"/>
                </a:lnTo>
                <a:lnTo>
                  <a:pt x="584200" y="541324"/>
                </a:lnTo>
                <a:lnTo>
                  <a:pt x="596900" y="545769"/>
                </a:lnTo>
                <a:lnTo>
                  <a:pt x="584200" y="545211"/>
                </a:lnTo>
                <a:lnTo>
                  <a:pt x="584200" y="565061"/>
                </a:lnTo>
                <a:lnTo>
                  <a:pt x="584200" y="576567"/>
                </a:lnTo>
                <a:lnTo>
                  <a:pt x="584200" y="578789"/>
                </a:lnTo>
                <a:lnTo>
                  <a:pt x="584200" y="583984"/>
                </a:lnTo>
                <a:lnTo>
                  <a:pt x="571500" y="576935"/>
                </a:lnTo>
                <a:lnTo>
                  <a:pt x="584200" y="578789"/>
                </a:lnTo>
                <a:lnTo>
                  <a:pt x="584200" y="576567"/>
                </a:lnTo>
                <a:lnTo>
                  <a:pt x="571500" y="571373"/>
                </a:lnTo>
                <a:lnTo>
                  <a:pt x="571500" y="573963"/>
                </a:lnTo>
                <a:lnTo>
                  <a:pt x="570776" y="574090"/>
                </a:lnTo>
                <a:lnTo>
                  <a:pt x="558800" y="576008"/>
                </a:lnTo>
                <a:lnTo>
                  <a:pt x="558800" y="578053"/>
                </a:lnTo>
                <a:lnTo>
                  <a:pt x="548132" y="578675"/>
                </a:lnTo>
                <a:lnTo>
                  <a:pt x="571500" y="568769"/>
                </a:lnTo>
                <a:lnTo>
                  <a:pt x="571500" y="565429"/>
                </a:lnTo>
                <a:lnTo>
                  <a:pt x="584200" y="565061"/>
                </a:lnTo>
                <a:lnTo>
                  <a:pt x="584200" y="545211"/>
                </a:lnTo>
                <a:lnTo>
                  <a:pt x="584200" y="544652"/>
                </a:lnTo>
                <a:lnTo>
                  <a:pt x="571500" y="532041"/>
                </a:lnTo>
                <a:lnTo>
                  <a:pt x="571500" y="543179"/>
                </a:lnTo>
                <a:lnTo>
                  <a:pt x="571500" y="545033"/>
                </a:lnTo>
                <a:lnTo>
                  <a:pt x="558800" y="553935"/>
                </a:lnTo>
                <a:lnTo>
                  <a:pt x="558800" y="561352"/>
                </a:lnTo>
                <a:lnTo>
                  <a:pt x="546100" y="555421"/>
                </a:lnTo>
                <a:lnTo>
                  <a:pt x="546100" y="571741"/>
                </a:lnTo>
                <a:lnTo>
                  <a:pt x="546100" y="572490"/>
                </a:lnTo>
                <a:lnTo>
                  <a:pt x="533400" y="575081"/>
                </a:lnTo>
                <a:lnTo>
                  <a:pt x="533400" y="579539"/>
                </a:lnTo>
                <a:lnTo>
                  <a:pt x="533400" y="581393"/>
                </a:lnTo>
                <a:lnTo>
                  <a:pt x="520700" y="578789"/>
                </a:lnTo>
                <a:lnTo>
                  <a:pt x="520700" y="582879"/>
                </a:lnTo>
                <a:lnTo>
                  <a:pt x="520700" y="591032"/>
                </a:lnTo>
                <a:lnTo>
                  <a:pt x="508000" y="585470"/>
                </a:lnTo>
                <a:lnTo>
                  <a:pt x="520700" y="582879"/>
                </a:lnTo>
                <a:lnTo>
                  <a:pt x="520700" y="578789"/>
                </a:lnTo>
                <a:lnTo>
                  <a:pt x="520700" y="576199"/>
                </a:lnTo>
                <a:lnTo>
                  <a:pt x="533400" y="581393"/>
                </a:lnTo>
                <a:lnTo>
                  <a:pt x="533400" y="579539"/>
                </a:lnTo>
                <a:lnTo>
                  <a:pt x="520700" y="573849"/>
                </a:lnTo>
                <a:lnTo>
                  <a:pt x="520700" y="566178"/>
                </a:lnTo>
                <a:lnTo>
                  <a:pt x="533400" y="568401"/>
                </a:lnTo>
                <a:lnTo>
                  <a:pt x="533400" y="575081"/>
                </a:lnTo>
                <a:lnTo>
                  <a:pt x="546100" y="571741"/>
                </a:lnTo>
                <a:lnTo>
                  <a:pt x="546100" y="555421"/>
                </a:lnTo>
                <a:lnTo>
                  <a:pt x="546100" y="551713"/>
                </a:lnTo>
                <a:lnTo>
                  <a:pt x="558800" y="544283"/>
                </a:lnTo>
                <a:lnTo>
                  <a:pt x="558800" y="541693"/>
                </a:lnTo>
                <a:lnTo>
                  <a:pt x="571500" y="543179"/>
                </a:lnTo>
                <a:lnTo>
                  <a:pt x="571500" y="532041"/>
                </a:lnTo>
                <a:lnTo>
                  <a:pt x="584200" y="528701"/>
                </a:lnTo>
                <a:lnTo>
                  <a:pt x="584200" y="533527"/>
                </a:lnTo>
                <a:lnTo>
                  <a:pt x="609600" y="531672"/>
                </a:lnTo>
                <a:lnTo>
                  <a:pt x="609600" y="534644"/>
                </a:lnTo>
                <a:lnTo>
                  <a:pt x="634936" y="521322"/>
                </a:lnTo>
                <a:lnTo>
                  <a:pt x="634936" y="527215"/>
                </a:lnTo>
                <a:lnTo>
                  <a:pt x="647700" y="528332"/>
                </a:lnTo>
                <a:lnTo>
                  <a:pt x="647700" y="531342"/>
                </a:lnTo>
                <a:lnTo>
                  <a:pt x="660400" y="532041"/>
                </a:lnTo>
                <a:lnTo>
                  <a:pt x="660400" y="522325"/>
                </a:lnTo>
                <a:lnTo>
                  <a:pt x="647700" y="519645"/>
                </a:lnTo>
                <a:lnTo>
                  <a:pt x="647700" y="511263"/>
                </a:lnTo>
                <a:lnTo>
                  <a:pt x="634936" y="519468"/>
                </a:lnTo>
                <a:lnTo>
                  <a:pt x="634936" y="510908"/>
                </a:lnTo>
                <a:lnTo>
                  <a:pt x="634936" y="509803"/>
                </a:lnTo>
                <a:lnTo>
                  <a:pt x="647700" y="504215"/>
                </a:lnTo>
                <a:lnTo>
                  <a:pt x="647700" y="507187"/>
                </a:lnTo>
                <a:lnTo>
                  <a:pt x="698500" y="486041"/>
                </a:lnTo>
                <a:lnTo>
                  <a:pt x="698500" y="489165"/>
                </a:lnTo>
                <a:lnTo>
                  <a:pt x="711200" y="481584"/>
                </a:lnTo>
                <a:lnTo>
                  <a:pt x="711200" y="486410"/>
                </a:lnTo>
                <a:lnTo>
                  <a:pt x="723900" y="489000"/>
                </a:lnTo>
                <a:lnTo>
                  <a:pt x="723900" y="484187"/>
                </a:lnTo>
                <a:lnTo>
                  <a:pt x="723900" y="482320"/>
                </a:lnTo>
                <a:lnTo>
                  <a:pt x="736600" y="475653"/>
                </a:lnTo>
                <a:lnTo>
                  <a:pt x="736600" y="474167"/>
                </a:lnTo>
                <a:lnTo>
                  <a:pt x="736600" y="462305"/>
                </a:lnTo>
                <a:lnTo>
                  <a:pt x="749274" y="463804"/>
                </a:lnTo>
                <a:lnTo>
                  <a:pt x="749274" y="433705"/>
                </a:lnTo>
                <a:lnTo>
                  <a:pt x="736600" y="434848"/>
                </a:lnTo>
                <a:lnTo>
                  <a:pt x="736600" y="438162"/>
                </a:lnTo>
                <a:lnTo>
                  <a:pt x="736600" y="443357"/>
                </a:lnTo>
                <a:lnTo>
                  <a:pt x="723900" y="437807"/>
                </a:lnTo>
                <a:lnTo>
                  <a:pt x="725589" y="437857"/>
                </a:lnTo>
                <a:lnTo>
                  <a:pt x="736600" y="438162"/>
                </a:lnTo>
                <a:lnTo>
                  <a:pt x="736600" y="434848"/>
                </a:lnTo>
                <a:lnTo>
                  <a:pt x="736600" y="426288"/>
                </a:lnTo>
                <a:lnTo>
                  <a:pt x="743813" y="426402"/>
                </a:lnTo>
                <a:lnTo>
                  <a:pt x="749274" y="426478"/>
                </a:lnTo>
                <a:lnTo>
                  <a:pt x="762000" y="426681"/>
                </a:lnTo>
                <a:lnTo>
                  <a:pt x="762000" y="417385"/>
                </a:lnTo>
                <a:lnTo>
                  <a:pt x="749350" y="418122"/>
                </a:lnTo>
                <a:lnTo>
                  <a:pt x="762000" y="415556"/>
                </a:lnTo>
                <a:lnTo>
                  <a:pt x="762000" y="410705"/>
                </a:lnTo>
                <a:lnTo>
                  <a:pt x="762406" y="410743"/>
                </a:lnTo>
                <a:lnTo>
                  <a:pt x="774700" y="411988"/>
                </a:lnTo>
                <a:lnTo>
                  <a:pt x="774700" y="404761"/>
                </a:lnTo>
                <a:lnTo>
                  <a:pt x="787400" y="411099"/>
                </a:lnTo>
                <a:lnTo>
                  <a:pt x="787400" y="310921"/>
                </a:lnTo>
                <a:lnTo>
                  <a:pt x="774700" y="323888"/>
                </a:lnTo>
                <a:lnTo>
                  <a:pt x="774700" y="329082"/>
                </a:lnTo>
                <a:lnTo>
                  <a:pt x="774700" y="339864"/>
                </a:lnTo>
                <a:lnTo>
                  <a:pt x="762000" y="339864"/>
                </a:lnTo>
                <a:lnTo>
                  <a:pt x="774700" y="329082"/>
                </a:lnTo>
                <a:lnTo>
                  <a:pt x="774700" y="323888"/>
                </a:lnTo>
                <a:lnTo>
                  <a:pt x="774700" y="320179"/>
                </a:lnTo>
                <a:lnTo>
                  <a:pt x="762000" y="319087"/>
                </a:lnTo>
                <a:lnTo>
                  <a:pt x="762000" y="324624"/>
                </a:lnTo>
                <a:lnTo>
                  <a:pt x="762000" y="338378"/>
                </a:lnTo>
                <a:lnTo>
                  <a:pt x="749274" y="346557"/>
                </a:lnTo>
                <a:lnTo>
                  <a:pt x="749274" y="346163"/>
                </a:lnTo>
                <a:lnTo>
                  <a:pt x="762000" y="338378"/>
                </a:lnTo>
                <a:lnTo>
                  <a:pt x="762000" y="324624"/>
                </a:lnTo>
                <a:lnTo>
                  <a:pt x="749274" y="333209"/>
                </a:lnTo>
                <a:lnTo>
                  <a:pt x="749274" y="334149"/>
                </a:lnTo>
                <a:lnTo>
                  <a:pt x="736600" y="336067"/>
                </a:lnTo>
                <a:lnTo>
                  <a:pt x="736600" y="351739"/>
                </a:lnTo>
                <a:lnTo>
                  <a:pt x="736600" y="356933"/>
                </a:lnTo>
                <a:lnTo>
                  <a:pt x="723900" y="357670"/>
                </a:lnTo>
                <a:lnTo>
                  <a:pt x="723900" y="363207"/>
                </a:lnTo>
                <a:lnTo>
                  <a:pt x="711200" y="358762"/>
                </a:lnTo>
                <a:lnTo>
                  <a:pt x="711200" y="356539"/>
                </a:lnTo>
                <a:lnTo>
                  <a:pt x="698500" y="363956"/>
                </a:lnTo>
                <a:lnTo>
                  <a:pt x="711200" y="363613"/>
                </a:lnTo>
                <a:lnTo>
                  <a:pt x="711200" y="447065"/>
                </a:lnTo>
                <a:lnTo>
                  <a:pt x="711200" y="450430"/>
                </a:lnTo>
                <a:lnTo>
                  <a:pt x="711200" y="450989"/>
                </a:lnTo>
                <a:lnTo>
                  <a:pt x="711200" y="454482"/>
                </a:lnTo>
                <a:lnTo>
                  <a:pt x="698500" y="455968"/>
                </a:lnTo>
                <a:lnTo>
                  <a:pt x="698500" y="463042"/>
                </a:lnTo>
                <a:lnTo>
                  <a:pt x="685800" y="463156"/>
                </a:lnTo>
                <a:lnTo>
                  <a:pt x="685800" y="468223"/>
                </a:lnTo>
                <a:lnTo>
                  <a:pt x="685800" y="470827"/>
                </a:lnTo>
                <a:lnTo>
                  <a:pt x="685800" y="485660"/>
                </a:lnTo>
                <a:lnTo>
                  <a:pt x="673100" y="487514"/>
                </a:lnTo>
                <a:lnTo>
                  <a:pt x="673100" y="485292"/>
                </a:lnTo>
                <a:lnTo>
                  <a:pt x="685800" y="485660"/>
                </a:lnTo>
                <a:lnTo>
                  <a:pt x="685800" y="470827"/>
                </a:lnTo>
                <a:lnTo>
                  <a:pt x="673100" y="464527"/>
                </a:lnTo>
                <a:lnTo>
                  <a:pt x="685800" y="468223"/>
                </a:lnTo>
                <a:lnTo>
                  <a:pt x="685800" y="463156"/>
                </a:lnTo>
                <a:lnTo>
                  <a:pt x="673100" y="463410"/>
                </a:lnTo>
                <a:lnTo>
                  <a:pt x="660400" y="466750"/>
                </a:lnTo>
                <a:lnTo>
                  <a:pt x="673100" y="460070"/>
                </a:lnTo>
                <a:lnTo>
                  <a:pt x="673100" y="441528"/>
                </a:lnTo>
                <a:lnTo>
                  <a:pt x="698500" y="463042"/>
                </a:lnTo>
                <a:lnTo>
                  <a:pt x="698500" y="455968"/>
                </a:lnTo>
                <a:lnTo>
                  <a:pt x="698500" y="452996"/>
                </a:lnTo>
                <a:lnTo>
                  <a:pt x="711200" y="454482"/>
                </a:lnTo>
                <a:lnTo>
                  <a:pt x="711200" y="450989"/>
                </a:lnTo>
                <a:lnTo>
                  <a:pt x="698500" y="452653"/>
                </a:lnTo>
                <a:lnTo>
                  <a:pt x="711200" y="447065"/>
                </a:lnTo>
                <a:lnTo>
                  <a:pt x="711200" y="363613"/>
                </a:lnTo>
                <a:lnTo>
                  <a:pt x="698500" y="378790"/>
                </a:lnTo>
                <a:lnTo>
                  <a:pt x="698500" y="375081"/>
                </a:lnTo>
                <a:lnTo>
                  <a:pt x="685800" y="374942"/>
                </a:lnTo>
                <a:lnTo>
                  <a:pt x="685800" y="374789"/>
                </a:lnTo>
                <a:lnTo>
                  <a:pt x="673100" y="374345"/>
                </a:lnTo>
                <a:lnTo>
                  <a:pt x="673100" y="387502"/>
                </a:lnTo>
                <a:lnTo>
                  <a:pt x="660400" y="390220"/>
                </a:lnTo>
                <a:lnTo>
                  <a:pt x="660400" y="397344"/>
                </a:lnTo>
                <a:lnTo>
                  <a:pt x="660400" y="438162"/>
                </a:lnTo>
                <a:lnTo>
                  <a:pt x="660400" y="439661"/>
                </a:lnTo>
                <a:lnTo>
                  <a:pt x="660400" y="463918"/>
                </a:lnTo>
                <a:lnTo>
                  <a:pt x="647700" y="463588"/>
                </a:lnTo>
                <a:lnTo>
                  <a:pt x="647700" y="480098"/>
                </a:lnTo>
                <a:lnTo>
                  <a:pt x="647700" y="489000"/>
                </a:lnTo>
                <a:lnTo>
                  <a:pt x="634936" y="498703"/>
                </a:lnTo>
                <a:lnTo>
                  <a:pt x="634936" y="487514"/>
                </a:lnTo>
                <a:lnTo>
                  <a:pt x="647700" y="489000"/>
                </a:lnTo>
                <a:lnTo>
                  <a:pt x="647700" y="480098"/>
                </a:lnTo>
                <a:lnTo>
                  <a:pt x="634936" y="485317"/>
                </a:lnTo>
                <a:lnTo>
                  <a:pt x="634936" y="481215"/>
                </a:lnTo>
                <a:lnTo>
                  <a:pt x="647700" y="480098"/>
                </a:lnTo>
                <a:lnTo>
                  <a:pt x="647700" y="463588"/>
                </a:lnTo>
                <a:lnTo>
                  <a:pt x="647700" y="463308"/>
                </a:lnTo>
                <a:lnTo>
                  <a:pt x="646201" y="463283"/>
                </a:lnTo>
                <a:lnTo>
                  <a:pt x="634987" y="463054"/>
                </a:lnTo>
                <a:lnTo>
                  <a:pt x="647700" y="457847"/>
                </a:lnTo>
                <a:lnTo>
                  <a:pt x="660400" y="463918"/>
                </a:lnTo>
                <a:lnTo>
                  <a:pt x="660400" y="439661"/>
                </a:lnTo>
                <a:lnTo>
                  <a:pt x="647700" y="438899"/>
                </a:lnTo>
                <a:lnTo>
                  <a:pt x="660400" y="438162"/>
                </a:lnTo>
                <a:lnTo>
                  <a:pt x="660400" y="397344"/>
                </a:lnTo>
                <a:lnTo>
                  <a:pt x="647700" y="403288"/>
                </a:lnTo>
                <a:lnTo>
                  <a:pt x="647700" y="395122"/>
                </a:lnTo>
                <a:lnTo>
                  <a:pt x="660400" y="397344"/>
                </a:lnTo>
                <a:lnTo>
                  <a:pt x="660400" y="390220"/>
                </a:lnTo>
                <a:lnTo>
                  <a:pt x="647700" y="393090"/>
                </a:lnTo>
                <a:lnTo>
                  <a:pt x="634936" y="398856"/>
                </a:lnTo>
                <a:lnTo>
                  <a:pt x="634936" y="412953"/>
                </a:lnTo>
                <a:lnTo>
                  <a:pt x="634758" y="413004"/>
                </a:lnTo>
                <a:lnTo>
                  <a:pt x="632675" y="413613"/>
                </a:lnTo>
                <a:lnTo>
                  <a:pt x="632675" y="450507"/>
                </a:lnTo>
                <a:lnTo>
                  <a:pt x="622300" y="449795"/>
                </a:lnTo>
                <a:lnTo>
                  <a:pt x="622300" y="479729"/>
                </a:lnTo>
                <a:lnTo>
                  <a:pt x="609600" y="478993"/>
                </a:lnTo>
                <a:lnTo>
                  <a:pt x="609600" y="498652"/>
                </a:lnTo>
                <a:lnTo>
                  <a:pt x="609600" y="509409"/>
                </a:lnTo>
                <a:lnTo>
                  <a:pt x="609600" y="524624"/>
                </a:lnTo>
                <a:lnTo>
                  <a:pt x="596900" y="526110"/>
                </a:lnTo>
                <a:lnTo>
                  <a:pt x="571500" y="515721"/>
                </a:lnTo>
                <a:lnTo>
                  <a:pt x="571500" y="520166"/>
                </a:lnTo>
                <a:lnTo>
                  <a:pt x="571500" y="524624"/>
                </a:lnTo>
                <a:lnTo>
                  <a:pt x="558800" y="530186"/>
                </a:lnTo>
                <a:lnTo>
                  <a:pt x="546100" y="528332"/>
                </a:lnTo>
                <a:lnTo>
                  <a:pt x="546100" y="542429"/>
                </a:lnTo>
                <a:lnTo>
                  <a:pt x="533400" y="539838"/>
                </a:lnTo>
                <a:lnTo>
                  <a:pt x="520700" y="527596"/>
                </a:lnTo>
                <a:lnTo>
                  <a:pt x="546100" y="542429"/>
                </a:lnTo>
                <a:lnTo>
                  <a:pt x="546100" y="528332"/>
                </a:lnTo>
                <a:lnTo>
                  <a:pt x="571500" y="520166"/>
                </a:lnTo>
                <a:lnTo>
                  <a:pt x="571500" y="515721"/>
                </a:lnTo>
                <a:lnTo>
                  <a:pt x="584200" y="510895"/>
                </a:lnTo>
                <a:lnTo>
                  <a:pt x="596900" y="517207"/>
                </a:lnTo>
                <a:lnTo>
                  <a:pt x="596900" y="514972"/>
                </a:lnTo>
                <a:lnTo>
                  <a:pt x="609600" y="524624"/>
                </a:lnTo>
                <a:lnTo>
                  <a:pt x="609600" y="509409"/>
                </a:lnTo>
                <a:lnTo>
                  <a:pt x="596900" y="508673"/>
                </a:lnTo>
                <a:lnTo>
                  <a:pt x="609600" y="498652"/>
                </a:lnTo>
                <a:lnTo>
                  <a:pt x="609600" y="478993"/>
                </a:lnTo>
                <a:lnTo>
                  <a:pt x="609600" y="475653"/>
                </a:lnTo>
                <a:lnTo>
                  <a:pt x="622300" y="479729"/>
                </a:lnTo>
                <a:lnTo>
                  <a:pt x="622300" y="449795"/>
                </a:lnTo>
                <a:lnTo>
                  <a:pt x="622300" y="445973"/>
                </a:lnTo>
                <a:lnTo>
                  <a:pt x="632675" y="450507"/>
                </a:lnTo>
                <a:lnTo>
                  <a:pt x="632675" y="413613"/>
                </a:lnTo>
                <a:lnTo>
                  <a:pt x="622300" y="416636"/>
                </a:lnTo>
                <a:lnTo>
                  <a:pt x="609600" y="418490"/>
                </a:lnTo>
                <a:lnTo>
                  <a:pt x="609600" y="417779"/>
                </a:lnTo>
                <a:lnTo>
                  <a:pt x="596900" y="417410"/>
                </a:lnTo>
                <a:lnTo>
                  <a:pt x="596900" y="417029"/>
                </a:lnTo>
                <a:lnTo>
                  <a:pt x="584200" y="415150"/>
                </a:lnTo>
                <a:lnTo>
                  <a:pt x="584200" y="422224"/>
                </a:lnTo>
                <a:lnTo>
                  <a:pt x="596900" y="428167"/>
                </a:lnTo>
                <a:lnTo>
                  <a:pt x="596900" y="493826"/>
                </a:lnTo>
                <a:lnTo>
                  <a:pt x="596900" y="496430"/>
                </a:lnTo>
                <a:lnTo>
                  <a:pt x="596900" y="497535"/>
                </a:lnTo>
                <a:lnTo>
                  <a:pt x="596900" y="500507"/>
                </a:lnTo>
                <a:lnTo>
                  <a:pt x="584200" y="500875"/>
                </a:lnTo>
                <a:lnTo>
                  <a:pt x="596900" y="497535"/>
                </a:lnTo>
                <a:lnTo>
                  <a:pt x="596900" y="496430"/>
                </a:lnTo>
                <a:lnTo>
                  <a:pt x="584200" y="488632"/>
                </a:lnTo>
                <a:lnTo>
                  <a:pt x="596900" y="493826"/>
                </a:lnTo>
                <a:lnTo>
                  <a:pt x="596900" y="428167"/>
                </a:lnTo>
                <a:lnTo>
                  <a:pt x="584200" y="429450"/>
                </a:lnTo>
                <a:lnTo>
                  <a:pt x="584200" y="433997"/>
                </a:lnTo>
                <a:lnTo>
                  <a:pt x="584200" y="483069"/>
                </a:lnTo>
                <a:lnTo>
                  <a:pt x="571500" y="486410"/>
                </a:lnTo>
                <a:lnTo>
                  <a:pt x="571500" y="509041"/>
                </a:lnTo>
                <a:lnTo>
                  <a:pt x="558800" y="513486"/>
                </a:lnTo>
                <a:lnTo>
                  <a:pt x="558800" y="501624"/>
                </a:lnTo>
                <a:lnTo>
                  <a:pt x="571500" y="509041"/>
                </a:lnTo>
                <a:lnTo>
                  <a:pt x="571500" y="486410"/>
                </a:lnTo>
                <a:lnTo>
                  <a:pt x="571500" y="483806"/>
                </a:lnTo>
                <a:lnTo>
                  <a:pt x="584200" y="483069"/>
                </a:lnTo>
                <a:lnTo>
                  <a:pt x="584200" y="433997"/>
                </a:lnTo>
                <a:lnTo>
                  <a:pt x="546100" y="433362"/>
                </a:lnTo>
                <a:lnTo>
                  <a:pt x="558800" y="435584"/>
                </a:lnTo>
                <a:lnTo>
                  <a:pt x="546100" y="447065"/>
                </a:lnTo>
                <a:lnTo>
                  <a:pt x="546100" y="474167"/>
                </a:lnTo>
                <a:lnTo>
                  <a:pt x="546100" y="481952"/>
                </a:lnTo>
                <a:lnTo>
                  <a:pt x="533400" y="477875"/>
                </a:lnTo>
                <a:lnTo>
                  <a:pt x="533400" y="493458"/>
                </a:lnTo>
                <a:lnTo>
                  <a:pt x="533400" y="501992"/>
                </a:lnTo>
                <a:lnTo>
                  <a:pt x="533400" y="506069"/>
                </a:lnTo>
                <a:lnTo>
                  <a:pt x="520700" y="504215"/>
                </a:lnTo>
                <a:lnTo>
                  <a:pt x="533400" y="501992"/>
                </a:lnTo>
                <a:lnTo>
                  <a:pt x="533400" y="493458"/>
                </a:lnTo>
                <a:lnTo>
                  <a:pt x="520700" y="495681"/>
                </a:lnTo>
                <a:lnTo>
                  <a:pt x="520700" y="492709"/>
                </a:lnTo>
                <a:lnTo>
                  <a:pt x="533400" y="493458"/>
                </a:lnTo>
                <a:lnTo>
                  <a:pt x="533400" y="477875"/>
                </a:lnTo>
                <a:lnTo>
                  <a:pt x="546100" y="474167"/>
                </a:lnTo>
                <a:lnTo>
                  <a:pt x="546100" y="447065"/>
                </a:lnTo>
                <a:lnTo>
                  <a:pt x="533400" y="450138"/>
                </a:lnTo>
                <a:lnTo>
                  <a:pt x="533400" y="451167"/>
                </a:lnTo>
                <a:lnTo>
                  <a:pt x="508000" y="458089"/>
                </a:lnTo>
                <a:lnTo>
                  <a:pt x="508000" y="459828"/>
                </a:lnTo>
                <a:lnTo>
                  <a:pt x="508000" y="475653"/>
                </a:lnTo>
                <a:lnTo>
                  <a:pt x="508000" y="487146"/>
                </a:lnTo>
                <a:lnTo>
                  <a:pt x="508000" y="523506"/>
                </a:lnTo>
                <a:lnTo>
                  <a:pt x="495300" y="532041"/>
                </a:lnTo>
                <a:lnTo>
                  <a:pt x="495300" y="559866"/>
                </a:lnTo>
                <a:lnTo>
                  <a:pt x="495300" y="562102"/>
                </a:lnTo>
                <a:lnTo>
                  <a:pt x="495300" y="562470"/>
                </a:lnTo>
                <a:lnTo>
                  <a:pt x="482600" y="566547"/>
                </a:lnTo>
                <a:lnTo>
                  <a:pt x="482600" y="576567"/>
                </a:lnTo>
                <a:lnTo>
                  <a:pt x="482600" y="583742"/>
                </a:lnTo>
                <a:lnTo>
                  <a:pt x="469900" y="581012"/>
                </a:lnTo>
                <a:lnTo>
                  <a:pt x="482600" y="576567"/>
                </a:lnTo>
                <a:lnTo>
                  <a:pt x="482600" y="566547"/>
                </a:lnTo>
                <a:lnTo>
                  <a:pt x="495300" y="559866"/>
                </a:lnTo>
                <a:lnTo>
                  <a:pt x="495300" y="532041"/>
                </a:lnTo>
                <a:lnTo>
                  <a:pt x="495300" y="522401"/>
                </a:lnTo>
                <a:lnTo>
                  <a:pt x="508000" y="523506"/>
                </a:lnTo>
                <a:lnTo>
                  <a:pt x="508000" y="487146"/>
                </a:lnTo>
                <a:lnTo>
                  <a:pt x="495300" y="489750"/>
                </a:lnTo>
                <a:lnTo>
                  <a:pt x="495300" y="503478"/>
                </a:lnTo>
                <a:lnTo>
                  <a:pt x="482600" y="503478"/>
                </a:lnTo>
                <a:lnTo>
                  <a:pt x="482600" y="499770"/>
                </a:lnTo>
                <a:lnTo>
                  <a:pt x="495300" y="503478"/>
                </a:lnTo>
                <a:lnTo>
                  <a:pt x="495300" y="489750"/>
                </a:lnTo>
                <a:lnTo>
                  <a:pt x="495300" y="486778"/>
                </a:lnTo>
                <a:lnTo>
                  <a:pt x="508000" y="487146"/>
                </a:lnTo>
                <a:lnTo>
                  <a:pt x="508000" y="475653"/>
                </a:lnTo>
                <a:lnTo>
                  <a:pt x="495300" y="481215"/>
                </a:lnTo>
                <a:lnTo>
                  <a:pt x="495300" y="478993"/>
                </a:lnTo>
                <a:lnTo>
                  <a:pt x="508000" y="475653"/>
                </a:lnTo>
                <a:lnTo>
                  <a:pt x="508000" y="459828"/>
                </a:lnTo>
                <a:lnTo>
                  <a:pt x="495300" y="463283"/>
                </a:lnTo>
                <a:lnTo>
                  <a:pt x="469900" y="471932"/>
                </a:lnTo>
                <a:lnTo>
                  <a:pt x="469900" y="547624"/>
                </a:lnTo>
                <a:lnTo>
                  <a:pt x="469900" y="550595"/>
                </a:lnTo>
                <a:lnTo>
                  <a:pt x="457200" y="547992"/>
                </a:lnTo>
                <a:lnTo>
                  <a:pt x="457200" y="600684"/>
                </a:lnTo>
                <a:lnTo>
                  <a:pt x="444500" y="602729"/>
                </a:lnTo>
                <a:lnTo>
                  <a:pt x="444500" y="664133"/>
                </a:lnTo>
                <a:lnTo>
                  <a:pt x="444500" y="667461"/>
                </a:lnTo>
                <a:lnTo>
                  <a:pt x="431800" y="663016"/>
                </a:lnTo>
                <a:lnTo>
                  <a:pt x="431800" y="676376"/>
                </a:lnTo>
                <a:lnTo>
                  <a:pt x="419100" y="682675"/>
                </a:lnTo>
                <a:lnTo>
                  <a:pt x="406400" y="685279"/>
                </a:lnTo>
                <a:lnTo>
                  <a:pt x="406400" y="684911"/>
                </a:lnTo>
                <a:lnTo>
                  <a:pt x="393700" y="696036"/>
                </a:lnTo>
                <a:lnTo>
                  <a:pt x="393700" y="699376"/>
                </a:lnTo>
                <a:lnTo>
                  <a:pt x="381000" y="700862"/>
                </a:lnTo>
                <a:lnTo>
                  <a:pt x="381000" y="697522"/>
                </a:lnTo>
                <a:lnTo>
                  <a:pt x="368300" y="691832"/>
                </a:lnTo>
                <a:lnTo>
                  <a:pt x="368300" y="697522"/>
                </a:lnTo>
                <a:lnTo>
                  <a:pt x="368300" y="709396"/>
                </a:lnTo>
                <a:lnTo>
                  <a:pt x="355600" y="704697"/>
                </a:lnTo>
                <a:lnTo>
                  <a:pt x="355600" y="708647"/>
                </a:lnTo>
                <a:lnTo>
                  <a:pt x="342900" y="712914"/>
                </a:lnTo>
                <a:lnTo>
                  <a:pt x="342900" y="711250"/>
                </a:lnTo>
                <a:lnTo>
                  <a:pt x="330200" y="709028"/>
                </a:lnTo>
                <a:lnTo>
                  <a:pt x="317474" y="709028"/>
                </a:lnTo>
                <a:lnTo>
                  <a:pt x="317474" y="708291"/>
                </a:lnTo>
                <a:lnTo>
                  <a:pt x="330200" y="704938"/>
                </a:lnTo>
                <a:lnTo>
                  <a:pt x="342900" y="709764"/>
                </a:lnTo>
                <a:lnTo>
                  <a:pt x="355600" y="708647"/>
                </a:lnTo>
                <a:lnTo>
                  <a:pt x="355600" y="704697"/>
                </a:lnTo>
                <a:lnTo>
                  <a:pt x="342900" y="702348"/>
                </a:lnTo>
                <a:lnTo>
                  <a:pt x="342900" y="699744"/>
                </a:lnTo>
                <a:lnTo>
                  <a:pt x="342900" y="697890"/>
                </a:lnTo>
                <a:lnTo>
                  <a:pt x="355600" y="690105"/>
                </a:lnTo>
                <a:lnTo>
                  <a:pt x="355600" y="698639"/>
                </a:lnTo>
                <a:lnTo>
                  <a:pt x="368300" y="697522"/>
                </a:lnTo>
                <a:lnTo>
                  <a:pt x="368300" y="691832"/>
                </a:lnTo>
                <a:lnTo>
                  <a:pt x="368300" y="690473"/>
                </a:lnTo>
                <a:lnTo>
                  <a:pt x="381000" y="687133"/>
                </a:lnTo>
                <a:lnTo>
                  <a:pt x="381000" y="692327"/>
                </a:lnTo>
                <a:lnTo>
                  <a:pt x="393700" y="699376"/>
                </a:lnTo>
                <a:lnTo>
                  <a:pt x="393700" y="696036"/>
                </a:lnTo>
                <a:lnTo>
                  <a:pt x="393700" y="691210"/>
                </a:lnTo>
                <a:lnTo>
                  <a:pt x="381000" y="681570"/>
                </a:lnTo>
                <a:lnTo>
                  <a:pt x="381000" y="678967"/>
                </a:lnTo>
                <a:lnTo>
                  <a:pt x="393700" y="683793"/>
                </a:lnTo>
                <a:lnTo>
                  <a:pt x="406400" y="684911"/>
                </a:lnTo>
                <a:lnTo>
                  <a:pt x="406400" y="678967"/>
                </a:lnTo>
                <a:lnTo>
                  <a:pt x="431800" y="676376"/>
                </a:lnTo>
                <a:lnTo>
                  <a:pt x="431800" y="663016"/>
                </a:lnTo>
                <a:lnTo>
                  <a:pt x="444500" y="664133"/>
                </a:lnTo>
                <a:lnTo>
                  <a:pt x="444500" y="602729"/>
                </a:lnTo>
                <a:lnTo>
                  <a:pt x="444500" y="597712"/>
                </a:lnTo>
                <a:lnTo>
                  <a:pt x="457200" y="600684"/>
                </a:lnTo>
                <a:lnTo>
                  <a:pt x="457200" y="547992"/>
                </a:lnTo>
                <a:lnTo>
                  <a:pt x="469900" y="547624"/>
                </a:lnTo>
                <a:lnTo>
                  <a:pt x="469900" y="471932"/>
                </a:lnTo>
                <a:lnTo>
                  <a:pt x="457200" y="474535"/>
                </a:lnTo>
                <a:lnTo>
                  <a:pt x="457200" y="533895"/>
                </a:lnTo>
                <a:lnTo>
                  <a:pt x="444500" y="536867"/>
                </a:lnTo>
                <a:lnTo>
                  <a:pt x="444500" y="530555"/>
                </a:lnTo>
                <a:lnTo>
                  <a:pt x="457200" y="533895"/>
                </a:lnTo>
                <a:lnTo>
                  <a:pt x="457200" y="474535"/>
                </a:lnTo>
                <a:lnTo>
                  <a:pt x="457200" y="457111"/>
                </a:lnTo>
                <a:lnTo>
                  <a:pt x="469900" y="451167"/>
                </a:lnTo>
                <a:lnTo>
                  <a:pt x="469900" y="448945"/>
                </a:lnTo>
                <a:lnTo>
                  <a:pt x="520700" y="427418"/>
                </a:lnTo>
                <a:lnTo>
                  <a:pt x="520700" y="426288"/>
                </a:lnTo>
                <a:lnTo>
                  <a:pt x="533400" y="420001"/>
                </a:lnTo>
                <a:lnTo>
                  <a:pt x="546100" y="421093"/>
                </a:lnTo>
                <a:lnTo>
                  <a:pt x="546100" y="418122"/>
                </a:lnTo>
                <a:lnTo>
                  <a:pt x="571500" y="415556"/>
                </a:lnTo>
                <a:lnTo>
                  <a:pt x="571500" y="417779"/>
                </a:lnTo>
                <a:lnTo>
                  <a:pt x="584200" y="409613"/>
                </a:lnTo>
                <a:lnTo>
                  <a:pt x="609600" y="403682"/>
                </a:lnTo>
                <a:lnTo>
                  <a:pt x="596900" y="400316"/>
                </a:lnTo>
                <a:lnTo>
                  <a:pt x="596900" y="397344"/>
                </a:lnTo>
                <a:lnTo>
                  <a:pt x="609600" y="388442"/>
                </a:lnTo>
                <a:lnTo>
                  <a:pt x="609600" y="390664"/>
                </a:lnTo>
                <a:lnTo>
                  <a:pt x="622300" y="389585"/>
                </a:lnTo>
                <a:lnTo>
                  <a:pt x="660400" y="377317"/>
                </a:lnTo>
                <a:lnTo>
                  <a:pt x="660400" y="376224"/>
                </a:lnTo>
                <a:lnTo>
                  <a:pt x="673100" y="387502"/>
                </a:lnTo>
                <a:lnTo>
                  <a:pt x="673100" y="374345"/>
                </a:lnTo>
                <a:lnTo>
                  <a:pt x="673100" y="371373"/>
                </a:lnTo>
                <a:lnTo>
                  <a:pt x="660400" y="369544"/>
                </a:lnTo>
                <a:lnTo>
                  <a:pt x="673100" y="358013"/>
                </a:lnTo>
                <a:lnTo>
                  <a:pt x="685800" y="362127"/>
                </a:lnTo>
                <a:lnTo>
                  <a:pt x="698500" y="366928"/>
                </a:lnTo>
                <a:lnTo>
                  <a:pt x="698500" y="363956"/>
                </a:lnTo>
                <a:lnTo>
                  <a:pt x="698500" y="359892"/>
                </a:lnTo>
                <a:lnTo>
                  <a:pt x="685800" y="360248"/>
                </a:lnTo>
                <a:lnTo>
                  <a:pt x="698500" y="351739"/>
                </a:lnTo>
                <a:lnTo>
                  <a:pt x="725589" y="339813"/>
                </a:lnTo>
                <a:lnTo>
                  <a:pt x="736600" y="351739"/>
                </a:lnTo>
                <a:lnTo>
                  <a:pt x="736600" y="336067"/>
                </a:lnTo>
                <a:lnTo>
                  <a:pt x="732802" y="336638"/>
                </a:lnTo>
                <a:lnTo>
                  <a:pt x="749274" y="329387"/>
                </a:lnTo>
                <a:lnTo>
                  <a:pt x="736600" y="333184"/>
                </a:lnTo>
                <a:lnTo>
                  <a:pt x="743813" y="330860"/>
                </a:lnTo>
                <a:lnTo>
                  <a:pt x="762000" y="324624"/>
                </a:lnTo>
                <a:lnTo>
                  <a:pt x="762000" y="319087"/>
                </a:lnTo>
                <a:lnTo>
                  <a:pt x="787400" y="308305"/>
                </a:lnTo>
                <a:lnTo>
                  <a:pt x="787400" y="60325"/>
                </a:lnTo>
                <a:lnTo>
                  <a:pt x="774700" y="65951"/>
                </a:lnTo>
                <a:lnTo>
                  <a:pt x="774700" y="259715"/>
                </a:lnTo>
                <a:lnTo>
                  <a:pt x="774700" y="263029"/>
                </a:lnTo>
                <a:lnTo>
                  <a:pt x="762762" y="257733"/>
                </a:lnTo>
                <a:lnTo>
                  <a:pt x="774700" y="259715"/>
                </a:lnTo>
                <a:lnTo>
                  <a:pt x="774700" y="65951"/>
                </a:lnTo>
                <a:lnTo>
                  <a:pt x="762000" y="70459"/>
                </a:lnTo>
                <a:lnTo>
                  <a:pt x="762000" y="242252"/>
                </a:lnTo>
                <a:lnTo>
                  <a:pt x="762000" y="255612"/>
                </a:lnTo>
                <a:lnTo>
                  <a:pt x="749300" y="253390"/>
                </a:lnTo>
                <a:lnTo>
                  <a:pt x="762000" y="242252"/>
                </a:lnTo>
                <a:lnTo>
                  <a:pt x="762000" y="70459"/>
                </a:lnTo>
                <a:lnTo>
                  <a:pt x="749274" y="74968"/>
                </a:lnTo>
                <a:lnTo>
                  <a:pt x="736600" y="76441"/>
                </a:lnTo>
                <a:lnTo>
                  <a:pt x="736600" y="163995"/>
                </a:lnTo>
                <a:lnTo>
                  <a:pt x="723900" y="166408"/>
                </a:lnTo>
                <a:lnTo>
                  <a:pt x="723900" y="166573"/>
                </a:lnTo>
                <a:lnTo>
                  <a:pt x="723900" y="168821"/>
                </a:lnTo>
                <a:lnTo>
                  <a:pt x="723900" y="261556"/>
                </a:lnTo>
                <a:lnTo>
                  <a:pt x="711200" y="262496"/>
                </a:lnTo>
                <a:lnTo>
                  <a:pt x="711200" y="269709"/>
                </a:lnTo>
                <a:lnTo>
                  <a:pt x="711200" y="271195"/>
                </a:lnTo>
                <a:lnTo>
                  <a:pt x="698500" y="279019"/>
                </a:lnTo>
                <a:lnTo>
                  <a:pt x="698500" y="266001"/>
                </a:lnTo>
                <a:lnTo>
                  <a:pt x="711200" y="269709"/>
                </a:lnTo>
                <a:lnTo>
                  <a:pt x="711200" y="262496"/>
                </a:lnTo>
                <a:lnTo>
                  <a:pt x="711200" y="261200"/>
                </a:lnTo>
                <a:lnTo>
                  <a:pt x="723900" y="261556"/>
                </a:lnTo>
                <a:lnTo>
                  <a:pt x="723900" y="168821"/>
                </a:lnTo>
                <a:lnTo>
                  <a:pt x="711200" y="173647"/>
                </a:lnTo>
                <a:lnTo>
                  <a:pt x="711200" y="256362"/>
                </a:lnTo>
                <a:lnTo>
                  <a:pt x="698500" y="260070"/>
                </a:lnTo>
                <a:lnTo>
                  <a:pt x="698500" y="258978"/>
                </a:lnTo>
                <a:lnTo>
                  <a:pt x="711200" y="256362"/>
                </a:lnTo>
                <a:lnTo>
                  <a:pt x="711200" y="173647"/>
                </a:lnTo>
                <a:lnTo>
                  <a:pt x="723900" y="166573"/>
                </a:lnTo>
                <a:lnTo>
                  <a:pt x="723900" y="166408"/>
                </a:lnTo>
                <a:lnTo>
                  <a:pt x="723900" y="163258"/>
                </a:lnTo>
                <a:lnTo>
                  <a:pt x="725589" y="163347"/>
                </a:lnTo>
                <a:lnTo>
                  <a:pt x="736600" y="163995"/>
                </a:lnTo>
                <a:lnTo>
                  <a:pt x="736600" y="76441"/>
                </a:lnTo>
                <a:lnTo>
                  <a:pt x="723900" y="83858"/>
                </a:lnTo>
                <a:lnTo>
                  <a:pt x="723900" y="85686"/>
                </a:lnTo>
                <a:lnTo>
                  <a:pt x="711200" y="88277"/>
                </a:lnTo>
                <a:lnTo>
                  <a:pt x="711200" y="172161"/>
                </a:lnTo>
                <a:lnTo>
                  <a:pt x="698500" y="184378"/>
                </a:lnTo>
                <a:lnTo>
                  <a:pt x="698500" y="192189"/>
                </a:lnTo>
                <a:lnTo>
                  <a:pt x="698500" y="256006"/>
                </a:lnTo>
                <a:lnTo>
                  <a:pt x="685800" y="260070"/>
                </a:lnTo>
                <a:lnTo>
                  <a:pt x="685800" y="254876"/>
                </a:lnTo>
                <a:lnTo>
                  <a:pt x="698500" y="256006"/>
                </a:lnTo>
                <a:lnTo>
                  <a:pt x="698500" y="192189"/>
                </a:lnTo>
                <a:lnTo>
                  <a:pt x="685800" y="195389"/>
                </a:lnTo>
                <a:lnTo>
                  <a:pt x="673100" y="196989"/>
                </a:lnTo>
                <a:lnTo>
                  <a:pt x="673100" y="205549"/>
                </a:lnTo>
                <a:lnTo>
                  <a:pt x="673100" y="272338"/>
                </a:lnTo>
                <a:lnTo>
                  <a:pt x="673100" y="287528"/>
                </a:lnTo>
                <a:lnTo>
                  <a:pt x="660400" y="292188"/>
                </a:lnTo>
                <a:lnTo>
                  <a:pt x="660400" y="294525"/>
                </a:lnTo>
                <a:lnTo>
                  <a:pt x="647700" y="301510"/>
                </a:lnTo>
                <a:lnTo>
                  <a:pt x="634936" y="303860"/>
                </a:lnTo>
                <a:lnTo>
                  <a:pt x="634936" y="311289"/>
                </a:lnTo>
                <a:lnTo>
                  <a:pt x="634936" y="315175"/>
                </a:lnTo>
                <a:lnTo>
                  <a:pt x="634758" y="315163"/>
                </a:lnTo>
                <a:lnTo>
                  <a:pt x="632675" y="315048"/>
                </a:lnTo>
                <a:lnTo>
                  <a:pt x="622300" y="314452"/>
                </a:lnTo>
                <a:lnTo>
                  <a:pt x="622300" y="334276"/>
                </a:lnTo>
                <a:lnTo>
                  <a:pt x="609600" y="332041"/>
                </a:lnTo>
                <a:lnTo>
                  <a:pt x="609600" y="335013"/>
                </a:lnTo>
                <a:lnTo>
                  <a:pt x="596900" y="328726"/>
                </a:lnTo>
                <a:lnTo>
                  <a:pt x="596900" y="335013"/>
                </a:lnTo>
                <a:lnTo>
                  <a:pt x="596900" y="340601"/>
                </a:lnTo>
                <a:lnTo>
                  <a:pt x="546100" y="365086"/>
                </a:lnTo>
                <a:lnTo>
                  <a:pt x="546100" y="365328"/>
                </a:lnTo>
                <a:lnTo>
                  <a:pt x="546100" y="368058"/>
                </a:lnTo>
                <a:lnTo>
                  <a:pt x="533400" y="371373"/>
                </a:lnTo>
                <a:lnTo>
                  <a:pt x="520700" y="368058"/>
                </a:lnTo>
                <a:lnTo>
                  <a:pt x="520700" y="370281"/>
                </a:lnTo>
                <a:lnTo>
                  <a:pt x="520700" y="373253"/>
                </a:lnTo>
                <a:lnTo>
                  <a:pt x="508000" y="375475"/>
                </a:lnTo>
                <a:lnTo>
                  <a:pt x="508000" y="371373"/>
                </a:lnTo>
                <a:lnTo>
                  <a:pt x="520700" y="370281"/>
                </a:lnTo>
                <a:lnTo>
                  <a:pt x="520700" y="368058"/>
                </a:lnTo>
                <a:lnTo>
                  <a:pt x="533400" y="367665"/>
                </a:lnTo>
                <a:lnTo>
                  <a:pt x="533400" y="365836"/>
                </a:lnTo>
                <a:lnTo>
                  <a:pt x="546100" y="368058"/>
                </a:lnTo>
                <a:lnTo>
                  <a:pt x="546100" y="365328"/>
                </a:lnTo>
                <a:lnTo>
                  <a:pt x="533400" y="362470"/>
                </a:lnTo>
                <a:lnTo>
                  <a:pt x="533400" y="364693"/>
                </a:lnTo>
                <a:lnTo>
                  <a:pt x="520700" y="362864"/>
                </a:lnTo>
                <a:lnTo>
                  <a:pt x="533400" y="359498"/>
                </a:lnTo>
                <a:lnTo>
                  <a:pt x="533400" y="356184"/>
                </a:lnTo>
                <a:lnTo>
                  <a:pt x="546100" y="355447"/>
                </a:lnTo>
                <a:lnTo>
                  <a:pt x="546100" y="361734"/>
                </a:lnTo>
                <a:lnTo>
                  <a:pt x="558800" y="358419"/>
                </a:lnTo>
                <a:lnTo>
                  <a:pt x="546100" y="349504"/>
                </a:lnTo>
                <a:lnTo>
                  <a:pt x="558800" y="348030"/>
                </a:lnTo>
                <a:lnTo>
                  <a:pt x="570776" y="343128"/>
                </a:lnTo>
                <a:lnTo>
                  <a:pt x="558800" y="335762"/>
                </a:lnTo>
                <a:lnTo>
                  <a:pt x="571500" y="336892"/>
                </a:lnTo>
                <a:lnTo>
                  <a:pt x="571500" y="339864"/>
                </a:lnTo>
                <a:lnTo>
                  <a:pt x="584200" y="335013"/>
                </a:lnTo>
                <a:lnTo>
                  <a:pt x="596900" y="335013"/>
                </a:lnTo>
                <a:lnTo>
                  <a:pt x="596900" y="328726"/>
                </a:lnTo>
                <a:lnTo>
                  <a:pt x="584200" y="324281"/>
                </a:lnTo>
                <a:lnTo>
                  <a:pt x="584200" y="320179"/>
                </a:lnTo>
                <a:lnTo>
                  <a:pt x="596900" y="320573"/>
                </a:lnTo>
                <a:lnTo>
                  <a:pt x="596900" y="318693"/>
                </a:lnTo>
                <a:lnTo>
                  <a:pt x="609600" y="321310"/>
                </a:lnTo>
                <a:lnTo>
                  <a:pt x="609600" y="322059"/>
                </a:lnTo>
                <a:lnTo>
                  <a:pt x="622300" y="334276"/>
                </a:lnTo>
                <a:lnTo>
                  <a:pt x="622300" y="314452"/>
                </a:lnTo>
                <a:lnTo>
                  <a:pt x="634936" y="311289"/>
                </a:lnTo>
                <a:lnTo>
                  <a:pt x="634936" y="303860"/>
                </a:lnTo>
                <a:lnTo>
                  <a:pt x="634936" y="285318"/>
                </a:lnTo>
                <a:lnTo>
                  <a:pt x="647700" y="280504"/>
                </a:lnTo>
                <a:lnTo>
                  <a:pt x="647700" y="284213"/>
                </a:lnTo>
                <a:lnTo>
                  <a:pt x="673100" y="287528"/>
                </a:lnTo>
                <a:lnTo>
                  <a:pt x="673100" y="272338"/>
                </a:lnTo>
                <a:lnTo>
                  <a:pt x="660400" y="274561"/>
                </a:lnTo>
                <a:lnTo>
                  <a:pt x="660400" y="267487"/>
                </a:lnTo>
                <a:lnTo>
                  <a:pt x="673100" y="272338"/>
                </a:lnTo>
                <a:lnTo>
                  <a:pt x="673100" y="205549"/>
                </a:lnTo>
                <a:lnTo>
                  <a:pt x="660400" y="210362"/>
                </a:lnTo>
                <a:lnTo>
                  <a:pt x="634936" y="220027"/>
                </a:lnTo>
                <a:lnTo>
                  <a:pt x="634758" y="220116"/>
                </a:lnTo>
                <a:lnTo>
                  <a:pt x="622300" y="225933"/>
                </a:lnTo>
                <a:lnTo>
                  <a:pt x="622300" y="303110"/>
                </a:lnTo>
                <a:lnTo>
                  <a:pt x="609600" y="304596"/>
                </a:lnTo>
                <a:lnTo>
                  <a:pt x="609600" y="300875"/>
                </a:lnTo>
                <a:lnTo>
                  <a:pt x="622300" y="303110"/>
                </a:lnTo>
                <a:lnTo>
                  <a:pt x="622300" y="225933"/>
                </a:lnTo>
                <a:lnTo>
                  <a:pt x="609600" y="229298"/>
                </a:lnTo>
                <a:lnTo>
                  <a:pt x="609600" y="296430"/>
                </a:lnTo>
                <a:lnTo>
                  <a:pt x="609600" y="297738"/>
                </a:lnTo>
                <a:lnTo>
                  <a:pt x="596900" y="299046"/>
                </a:lnTo>
                <a:lnTo>
                  <a:pt x="596900" y="306819"/>
                </a:lnTo>
                <a:lnTo>
                  <a:pt x="584200" y="311264"/>
                </a:lnTo>
                <a:lnTo>
                  <a:pt x="584200" y="310540"/>
                </a:lnTo>
                <a:lnTo>
                  <a:pt x="571500" y="310184"/>
                </a:lnTo>
                <a:lnTo>
                  <a:pt x="584200" y="309435"/>
                </a:lnTo>
                <a:lnTo>
                  <a:pt x="584200" y="301282"/>
                </a:lnTo>
                <a:lnTo>
                  <a:pt x="596900" y="306819"/>
                </a:lnTo>
                <a:lnTo>
                  <a:pt x="596900" y="299046"/>
                </a:lnTo>
                <a:lnTo>
                  <a:pt x="609600" y="296430"/>
                </a:lnTo>
                <a:lnTo>
                  <a:pt x="609600" y="229298"/>
                </a:lnTo>
                <a:lnTo>
                  <a:pt x="634936" y="213360"/>
                </a:lnTo>
                <a:lnTo>
                  <a:pt x="634936" y="209626"/>
                </a:lnTo>
                <a:lnTo>
                  <a:pt x="646201" y="206692"/>
                </a:lnTo>
                <a:lnTo>
                  <a:pt x="634974" y="207035"/>
                </a:lnTo>
                <a:lnTo>
                  <a:pt x="647700" y="203327"/>
                </a:lnTo>
                <a:lnTo>
                  <a:pt x="647700" y="202577"/>
                </a:lnTo>
                <a:lnTo>
                  <a:pt x="673100" y="189572"/>
                </a:lnTo>
                <a:lnTo>
                  <a:pt x="698500" y="184035"/>
                </a:lnTo>
                <a:lnTo>
                  <a:pt x="698500" y="173647"/>
                </a:lnTo>
                <a:lnTo>
                  <a:pt x="711200" y="172161"/>
                </a:lnTo>
                <a:lnTo>
                  <a:pt x="711200" y="88277"/>
                </a:lnTo>
                <a:lnTo>
                  <a:pt x="698500" y="93472"/>
                </a:lnTo>
                <a:lnTo>
                  <a:pt x="698500" y="96075"/>
                </a:lnTo>
                <a:lnTo>
                  <a:pt x="673100" y="110921"/>
                </a:lnTo>
                <a:lnTo>
                  <a:pt x="660400" y="106121"/>
                </a:lnTo>
                <a:lnTo>
                  <a:pt x="647700" y="108966"/>
                </a:lnTo>
                <a:lnTo>
                  <a:pt x="647700" y="111823"/>
                </a:lnTo>
                <a:lnTo>
                  <a:pt x="634936" y="114693"/>
                </a:lnTo>
                <a:lnTo>
                  <a:pt x="634936" y="116865"/>
                </a:lnTo>
                <a:lnTo>
                  <a:pt x="634936" y="201866"/>
                </a:lnTo>
                <a:lnTo>
                  <a:pt x="634936" y="204431"/>
                </a:lnTo>
                <a:lnTo>
                  <a:pt x="634758" y="204470"/>
                </a:lnTo>
                <a:lnTo>
                  <a:pt x="622300" y="207035"/>
                </a:lnTo>
                <a:lnTo>
                  <a:pt x="622300" y="210007"/>
                </a:lnTo>
                <a:lnTo>
                  <a:pt x="609600" y="211112"/>
                </a:lnTo>
                <a:lnTo>
                  <a:pt x="609600" y="218160"/>
                </a:lnTo>
                <a:lnTo>
                  <a:pt x="609600" y="225196"/>
                </a:lnTo>
                <a:lnTo>
                  <a:pt x="596900" y="222961"/>
                </a:lnTo>
                <a:lnTo>
                  <a:pt x="609600" y="218160"/>
                </a:lnTo>
                <a:lnTo>
                  <a:pt x="609600" y="211112"/>
                </a:lnTo>
                <a:lnTo>
                  <a:pt x="596900" y="214452"/>
                </a:lnTo>
                <a:lnTo>
                  <a:pt x="584200" y="218643"/>
                </a:lnTo>
                <a:lnTo>
                  <a:pt x="584200" y="217030"/>
                </a:lnTo>
                <a:lnTo>
                  <a:pt x="571500" y="223901"/>
                </a:lnTo>
                <a:lnTo>
                  <a:pt x="571500" y="237807"/>
                </a:lnTo>
                <a:lnTo>
                  <a:pt x="558800" y="237807"/>
                </a:lnTo>
                <a:lnTo>
                  <a:pt x="558800" y="236321"/>
                </a:lnTo>
                <a:lnTo>
                  <a:pt x="546100" y="241147"/>
                </a:lnTo>
                <a:lnTo>
                  <a:pt x="546100" y="243281"/>
                </a:lnTo>
                <a:lnTo>
                  <a:pt x="533400" y="246710"/>
                </a:lnTo>
                <a:lnTo>
                  <a:pt x="533400" y="243738"/>
                </a:lnTo>
                <a:lnTo>
                  <a:pt x="520700" y="247446"/>
                </a:lnTo>
                <a:lnTo>
                  <a:pt x="508000" y="253390"/>
                </a:lnTo>
                <a:lnTo>
                  <a:pt x="508000" y="254876"/>
                </a:lnTo>
                <a:lnTo>
                  <a:pt x="508000" y="257835"/>
                </a:lnTo>
                <a:lnTo>
                  <a:pt x="495300" y="256362"/>
                </a:lnTo>
                <a:lnTo>
                  <a:pt x="495300" y="264172"/>
                </a:lnTo>
                <a:lnTo>
                  <a:pt x="495300" y="334670"/>
                </a:lnTo>
                <a:lnTo>
                  <a:pt x="495300" y="338721"/>
                </a:lnTo>
                <a:lnTo>
                  <a:pt x="495300" y="390321"/>
                </a:lnTo>
                <a:lnTo>
                  <a:pt x="482600" y="387705"/>
                </a:lnTo>
                <a:lnTo>
                  <a:pt x="482600" y="393636"/>
                </a:lnTo>
                <a:lnTo>
                  <a:pt x="469900" y="395859"/>
                </a:lnTo>
                <a:lnTo>
                  <a:pt x="469900" y="403288"/>
                </a:lnTo>
                <a:lnTo>
                  <a:pt x="457200" y="406996"/>
                </a:lnTo>
                <a:lnTo>
                  <a:pt x="457200" y="402539"/>
                </a:lnTo>
                <a:lnTo>
                  <a:pt x="469900" y="403288"/>
                </a:lnTo>
                <a:lnTo>
                  <a:pt x="469900" y="395859"/>
                </a:lnTo>
                <a:lnTo>
                  <a:pt x="469900" y="394779"/>
                </a:lnTo>
                <a:lnTo>
                  <a:pt x="482600" y="393636"/>
                </a:lnTo>
                <a:lnTo>
                  <a:pt x="482600" y="387705"/>
                </a:lnTo>
                <a:lnTo>
                  <a:pt x="482600" y="385864"/>
                </a:lnTo>
                <a:lnTo>
                  <a:pt x="495300" y="390321"/>
                </a:lnTo>
                <a:lnTo>
                  <a:pt x="495300" y="338721"/>
                </a:lnTo>
                <a:lnTo>
                  <a:pt x="482600" y="335762"/>
                </a:lnTo>
                <a:lnTo>
                  <a:pt x="495300" y="334670"/>
                </a:lnTo>
                <a:lnTo>
                  <a:pt x="495300" y="264172"/>
                </a:lnTo>
                <a:lnTo>
                  <a:pt x="482600" y="261442"/>
                </a:lnTo>
                <a:lnTo>
                  <a:pt x="482600" y="263779"/>
                </a:lnTo>
                <a:lnTo>
                  <a:pt x="482600" y="267144"/>
                </a:lnTo>
                <a:lnTo>
                  <a:pt x="457200" y="270116"/>
                </a:lnTo>
                <a:lnTo>
                  <a:pt x="457200" y="273075"/>
                </a:lnTo>
                <a:lnTo>
                  <a:pt x="457200" y="280504"/>
                </a:lnTo>
                <a:lnTo>
                  <a:pt x="444500" y="282067"/>
                </a:lnTo>
                <a:lnTo>
                  <a:pt x="431800" y="286778"/>
                </a:lnTo>
                <a:lnTo>
                  <a:pt x="431800" y="287172"/>
                </a:lnTo>
                <a:lnTo>
                  <a:pt x="431800" y="607364"/>
                </a:lnTo>
                <a:lnTo>
                  <a:pt x="419100" y="616267"/>
                </a:lnTo>
                <a:lnTo>
                  <a:pt x="406400" y="613664"/>
                </a:lnTo>
                <a:lnTo>
                  <a:pt x="406400" y="660793"/>
                </a:lnTo>
                <a:lnTo>
                  <a:pt x="406400" y="664133"/>
                </a:lnTo>
                <a:lnTo>
                  <a:pt x="393700" y="663016"/>
                </a:lnTo>
                <a:lnTo>
                  <a:pt x="393700" y="665607"/>
                </a:lnTo>
                <a:lnTo>
                  <a:pt x="393700" y="668947"/>
                </a:lnTo>
                <a:lnTo>
                  <a:pt x="381000" y="668947"/>
                </a:lnTo>
                <a:lnTo>
                  <a:pt x="393700" y="665607"/>
                </a:lnTo>
                <a:lnTo>
                  <a:pt x="393700" y="663016"/>
                </a:lnTo>
                <a:lnTo>
                  <a:pt x="406400" y="660793"/>
                </a:lnTo>
                <a:lnTo>
                  <a:pt x="406400" y="613664"/>
                </a:lnTo>
                <a:lnTo>
                  <a:pt x="431800" y="607364"/>
                </a:lnTo>
                <a:lnTo>
                  <a:pt x="431800" y="287172"/>
                </a:lnTo>
                <a:lnTo>
                  <a:pt x="419100" y="292188"/>
                </a:lnTo>
                <a:lnTo>
                  <a:pt x="419100" y="293852"/>
                </a:lnTo>
                <a:lnTo>
                  <a:pt x="393700" y="300532"/>
                </a:lnTo>
                <a:lnTo>
                  <a:pt x="406400" y="293458"/>
                </a:lnTo>
                <a:lnTo>
                  <a:pt x="393700" y="288264"/>
                </a:lnTo>
                <a:lnTo>
                  <a:pt x="419100" y="284949"/>
                </a:lnTo>
                <a:lnTo>
                  <a:pt x="419100" y="283070"/>
                </a:lnTo>
                <a:lnTo>
                  <a:pt x="431800" y="271195"/>
                </a:lnTo>
                <a:lnTo>
                  <a:pt x="431800" y="270116"/>
                </a:lnTo>
                <a:lnTo>
                  <a:pt x="419100" y="270776"/>
                </a:lnTo>
                <a:lnTo>
                  <a:pt x="419100" y="271005"/>
                </a:lnTo>
                <a:lnTo>
                  <a:pt x="419100" y="271589"/>
                </a:lnTo>
                <a:lnTo>
                  <a:pt x="406400" y="273824"/>
                </a:lnTo>
                <a:lnTo>
                  <a:pt x="406400" y="267385"/>
                </a:lnTo>
                <a:lnTo>
                  <a:pt x="419100" y="271005"/>
                </a:lnTo>
                <a:lnTo>
                  <a:pt x="419100" y="270776"/>
                </a:lnTo>
                <a:lnTo>
                  <a:pt x="431800" y="266750"/>
                </a:lnTo>
                <a:lnTo>
                  <a:pt x="431800" y="264909"/>
                </a:lnTo>
                <a:lnTo>
                  <a:pt x="433451" y="265836"/>
                </a:lnTo>
                <a:lnTo>
                  <a:pt x="433451" y="266001"/>
                </a:lnTo>
                <a:lnTo>
                  <a:pt x="433768" y="266001"/>
                </a:lnTo>
                <a:lnTo>
                  <a:pt x="444500" y="271945"/>
                </a:lnTo>
                <a:lnTo>
                  <a:pt x="457200" y="273075"/>
                </a:lnTo>
                <a:lnTo>
                  <a:pt x="457200" y="270116"/>
                </a:lnTo>
                <a:lnTo>
                  <a:pt x="457200" y="260070"/>
                </a:lnTo>
                <a:lnTo>
                  <a:pt x="469900" y="264172"/>
                </a:lnTo>
                <a:lnTo>
                  <a:pt x="469900" y="260807"/>
                </a:lnTo>
                <a:lnTo>
                  <a:pt x="482600" y="263779"/>
                </a:lnTo>
                <a:lnTo>
                  <a:pt x="482600" y="261442"/>
                </a:lnTo>
                <a:lnTo>
                  <a:pt x="482600" y="244881"/>
                </a:lnTo>
                <a:lnTo>
                  <a:pt x="495300" y="264172"/>
                </a:lnTo>
                <a:lnTo>
                  <a:pt x="495300" y="256362"/>
                </a:lnTo>
                <a:lnTo>
                  <a:pt x="508000" y="254876"/>
                </a:lnTo>
                <a:lnTo>
                  <a:pt x="508000" y="253390"/>
                </a:lnTo>
                <a:lnTo>
                  <a:pt x="495300" y="241515"/>
                </a:lnTo>
                <a:lnTo>
                  <a:pt x="520700" y="241173"/>
                </a:lnTo>
                <a:lnTo>
                  <a:pt x="520700" y="234099"/>
                </a:lnTo>
                <a:lnTo>
                  <a:pt x="533400" y="235229"/>
                </a:lnTo>
                <a:lnTo>
                  <a:pt x="546100" y="232613"/>
                </a:lnTo>
                <a:lnTo>
                  <a:pt x="546100" y="224104"/>
                </a:lnTo>
                <a:lnTo>
                  <a:pt x="558800" y="227812"/>
                </a:lnTo>
                <a:lnTo>
                  <a:pt x="558800" y="218160"/>
                </a:lnTo>
                <a:lnTo>
                  <a:pt x="571500" y="220002"/>
                </a:lnTo>
                <a:lnTo>
                  <a:pt x="584200" y="211086"/>
                </a:lnTo>
                <a:lnTo>
                  <a:pt x="609600" y="204812"/>
                </a:lnTo>
                <a:lnTo>
                  <a:pt x="622300" y="210007"/>
                </a:lnTo>
                <a:lnTo>
                  <a:pt x="622300" y="207035"/>
                </a:lnTo>
                <a:lnTo>
                  <a:pt x="634936" y="201866"/>
                </a:lnTo>
                <a:lnTo>
                  <a:pt x="634936" y="116865"/>
                </a:lnTo>
                <a:lnTo>
                  <a:pt x="634758" y="116916"/>
                </a:lnTo>
                <a:lnTo>
                  <a:pt x="622300" y="119811"/>
                </a:lnTo>
                <a:lnTo>
                  <a:pt x="622300" y="156578"/>
                </a:lnTo>
                <a:lnTo>
                  <a:pt x="609600" y="160629"/>
                </a:lnTo>
                <a:lnTo>
                  <a:pt x="609600" y="164744"/>
                </a:lnTo>
                <a:lnTo>
                  <a:pt x="584200" y="174726"/>
                </a:lnTo>
                <a:lnTo>
                  <a:pt x="584200" y="171767"/>
                </a:lnTo>
                <a:lnTo>
                  <a:pt x="558800" y="183286"/>
                </a:lnTo>
                <a:lnTo>
                  <a:pt x="558800" y="182549"/>
                </a:lnTo>
                <a:lnTo>
                  <a:pt x="546100" y="190715"/>
                </a:lnTo>
                <a:lnTo>
                  <a:pt x="543128" y="190792"/>
                </a:lnTo>
                <a:lnTo>
                  <a:pt x="533400" y="191058"/>
                </a:lnTo>
                <a:lnTo>
                  <a:pt x="533400" y="189230"/>
                </a:lnTo>
                <a:lnTo>
                  <a:pt x="520700" y="196253"/>
                </a:lnTo>
                <a:lnTo>
                  <a:pt x="520700" y="200698"/>
                </a:lnTo>
                <a:lnTo>
                  <a:pt x="520700" y="205892"/>
                </a:lnTo>
                <a:lnTo>
                  <a:pt x="495300" y="209092"/>
                </a:lnTo>
                <a:lnTo>
                  <a:pt x="495300" y="203669"/>
                </a:lnTo>
                <a:lnTo>
                  <a:pt x="508000" y="196989"/>
                </a:lnTo>
                <a:lnTo>
                  <a:pt x="508000" y="191795"/>
                </a:lnTo>
                <a:lnTo>
                  <a:pt x="520700" y="189572"/>
                </a:lnTo>
                <a:lnTo>
                  <a:pt x="520700" y="186258"/>
                </a:lnTo>
                <a:lnTo>
                  <a:pt x="546100" y="178841"/>
                </a:lnTo>
                <a:lnTo>
                  <a:pt x="546100" y="178092"/>
                </a:lnTo>
                <a:lnTo>
                  <a:pt x="546100" y="177355"/>
                </a:lnTo>
                <a:lnTo>
                  <a:pt x="558800" y="172161"/>
                </a:lnTo>
                <a:lnTo>
                  <a:pt x="584200" y="164338"/>
                </a:lnTo>
                <a:lnTo>
                  <a:pt x="584200" y="163258"/>
                </a:lnTo>
                <a:lnTo>
                  <a:pt x="609600" y="155829"/>
                </a:lnTo>
                <a:lnTo>
                  <a:pt x="622300" y="156578"/>
                </a:lnTo>
                <a:lnTo>
                  <a:pt x="622300" y="119811"/>
                </a:lnTo>
                <a:lnTo>
                  <a:pt x="609600" y="122745"/>
                </a:lnTo>
                <a:lnTo>
                  <a:pt x="609600" y="130606"/>
                </a:lnTo>
                <a:lnTo>
                  <a:pt x="596900" y="126898"/>
                </a:lnTo>
                <a:lnTo>
                  <a:pt x="584200" y="133921"/>
                </a:lnTo>
                <a:lnTo>
                  <a:pt x="571500" y="130606"/>
                </a:lnTo>
                <a:lnTo>
                  <a:pt x="533400" y="150241"/>
                </a:lnTo>
                <a:lnTo>
                  <a:pt x="508000" y="150634"/>
                </a:lnTo>
                <a:lnTo>
                  <a:pt x="508000" y="155829"/>
                </a:lnTo>
                <a:lnTo>
                  <a:pt x="495300" y="160362"/>
                </a:lnTo>
                <a:lnTo>
                  <a:pt x="482600" y="163601"/>
                </a:lnTo>
                <a:lnTo>
                  <a:pt x="469900" y="164338"/>
                </a:lnTo>
                <a:lnTo>
                  <a:pt x="469900" y="251167"/>
                </a:lnTo>
                <a:lnTo>
                  <a:pt x="469900" y="254520"/>
                </a:lnTo>
                <a:lnTo>
                  <a:pt x="457200" y="253784"/>
                </a:lnTo>
                <a:lnTo>
                  <a:pt x="457200" y="254876"/>
                </a:lnTo>
                <a:lnTo>
                  <a:pt x="457200" y="257352"/>
                </a:lnTo>
                <a:lnTo>
                  <a:pt x="444500" y="261200"/>
                </a:lnTo>
                <a:lnTo>
                  <a:pt x="457200" y="254876"/>
                </a:lnTo>
                <a:lnTo>
                  <a:pt x="457200" y="253784"/>
                </a:lnTo>
                <a:lnTo>
                  <a:pt x="469900" y="251167"/>
                </a:lnTo>
                <a:lnTo>
                  <a:pt x="469900" y="164338"/>
                </a:lnTo>
                <a:lnTo>
                  <a:pt x="457200" y="165823"/>
                </a:lnTo>
                <a:lnTo>
                  <a:pt x="444500" y="167462"/>
                </a:lnTo>
                <a:lnTo>
                  <a:pt x="431800" y="173990"/>
                </a:lnTo>
                <a:lnTo>
                  <a:pt x="431800" y="177685"/>
                </a:lnTo>
                <a:lnTo>
                  <a:pt x="406400" y="182626"/>
                </a:lnTo>
                <a:lnTo>
                  <a:pt x="406400" y="184277"/>
                </a:lnTo>
                <a:lnTo>
                  <a:pt x="406400" y="267068"/>
                </a:lnTo>
                <a:lnTo>
                  <a:pt x="381000" y="273824"/>
                </a:lnTo>
                <a:lnTo>
                  <a:pt x="393700" y="265264"/>
                </a:lnTo>
                <a:lnTo>
                  <a:pt x="406400" y="267068"/>
                </a:lnTo>
                <a:lnTo>
                  <a:pt x="406400" y="184277"/>
                </a:lnTo>
                <a:lnTo>
                  <a:pt x="393700" y="187579"/>
                </a:lnTo>
                <a:lnTo>
                  <a:pt x="393700" y="204063"/>
                </a:lnTo>
                <a:lnTo>
                  <a:pt x="381000" y="208127"/>
                </a:lnTo>
                <a:lnTo>
                  <a:pt x="393700" y="215544"/>
                </a:lnTo>
                <a:lnTo>
                  <a:pt x="393700" y="217030"/>
                </a:lnTo>
                <a:lnTo>
                  <a:pt x="381000" y="220370"/>
                </a:lnTo>
                <a:lnTo>
                  <a:pt x="381000" y="261200"/>
                </a:lnTo>
                <a:lnTo>
                  <a:pt x="381000" y="267144"/>
                </a:lnTo>
                <a:lnTo>
                  <a:pt x="368300" y="265658"/>
                </a:lnTo>
                <a:lnTo>
                  <a:pt x="381000" y="261200"/>
                </a:lnTo>
                <a:lnTo>
                  <a:pt x="381000" y="220370"/>
                </a:lnTo>
                <a:lnTo>
                  <a:pt x="368300" y="223710"/>
                </a:lnTo>
                <a:lnTo>
                  <a:pt x="368300" y="228155"/>
                </a:lnTo>
                <a:lnTo>
                  <a:pt x="349923" y="234607"/>
                </a:lnTo>
                <a:lnTo>
                  <a:pt x="355600" y="234099"/>
                </a:lnTo>
                <a:lnTo>
                  <a:pt x="342900" y="237464"/>
                </a:lnTo>
                <a:lnTo>
                  <a:pt x="342900" y="244487"/>
                </a:lnTo>
                <a:lnTo>
                  <a:pt x="330200" y="249682"/>
                </a:lnTo>
                <a:lnTo>
                  <a:pt x="317474" y="254533"/>
                </a:lnTo>
                <a:lnTo>
                  <a:pt x="317474" y="255282"/>
                </a:lnTo>
                <a:lnTo>
                  <a:pt x="304800" y="259727"/>
                </a:lnTo>
                <a:lnTo>
                  <a:pt x="316992" y="253974"/>
                </a:lnTo>
                <a:lnTo>
                  <a:pt x="317474" y="253796"/>
                </a:lnTo>
                <a:lnTo>
                  <a:pt x="317474" y="236359"/>
                </a:lnTo>
                <a:lnTo>
                  <a:pt x="304800" y="251917"/>
                </a:lnTo>
                <a:lnTo>
                  <a:pt x="304800" y="258267"/>
                </a:lnTo>
                <a:lnTo>
                  <a:pt x="304800" y="259016"/>
                </a:lnTo>
                <a:lnTo>
                  <a:pt x="292100" y="260070"/>
                </a:lnTo>
                <a:lnTo>
                  <a:pt x="304800" y="270852"/>
                </a:lnTo>
                <a:lnTo>
                  <a:pt x="304800" y="268973"/>
                </a:lnTo>
                <a:lnTo>
                  <a:pt x="317474" y="271589"/>
                </a:lnTo>
                <a:lnTo>
                  <a:pt x="317474" y="266750"/>
                </a:lnTo>
                <a:lnTo>
                  <a:pt x="342900" y="267881"/>
                </a:lnTo>
                <a:lnTo>
                  <a:pt x="342900" y="271945"/>
                </a:lnTo>
                <a:lnTo>
                  <a:pt x="355600" y="272681"/>
                </a:lnTo>
                <a:lnTo>
                  <a:pt x="355600" y="266395"/>
                </a:lnTo>
                <a:lnTo>
                  <a:pt x="368300" y="266750"/>
                </a:lnTo>
                <a:lnTo>
                  <a:pt x="368300" y="273824"/>
                </a:lnTo>
                <a:lnTo>
                  <a:pt x="355600" y="276047"/>
                </a:lnTo>
                <a:lnTo>
                  <a:pt x="342900" y="271945"/>
                </a:lnTo>
                <a:lnTo>
                  <a:pt x="342900" y="274904"/>
                </a:lnTo>
                <a:lnTo>
                  <a:pt x="330200" y="277876"/>
                </a:lnTo>
                <a:lnTo>
                  <a:pt x="317474" y="273418"/>
                </a:lnTo>
                <a:lnTo>
                  <a:pt x="317474" y="271589"/>
                </a:lnTo>
                <a:lnTo>
                  <a:pt x="304800" y="271589"/>
                </a:lnTo>
                <a:lnTo>
                  <a:pt x="304800" y="270852"/>
                </a:lnTo>
                <a:lnTo>
                  <a:pt x="292100" y="270459"/>
                </a:lnTo>
                <a:lnTo>
                  <a:pt x="330200" y="283464"/>
                </a:lnTo>
                <a:lnTo>
                  <a:pt x="330200" y="279755"/>
                </a:lnTo>
                <a:lnTo>
                  <a:pt x="342900" y="285699"/>
                </a:lnTo>
                <a:lnTo>
                  <a:pt x="342900" y="286778"/>
                </a:lnTo>
                <a:lnTo>
                  <a:pt x="355600" y="280504"/>
                </a:lnTo>
                <a:lnTo>
                  <a:pt x="355600" y="281978"/>
                </a:lnTo>
                <a:lnTo>
                  <a:pt x="368300" y="279755"/>
                </a:lnTo>
                <a:lnTo>
                  <a:pt x="368300" y="280098"/>
                </a:lnTo>
                <a:lnTo>
                  <a:pt x="381000" y="278612"/>
                </a:lnTo>
                <a:lnTo>
                  <a:pt x="381000" y="286042"/>
                </a:lnTo>
                <a:lnTo>
                  <a:pt x="381000" y="628878"/>
                </a:lnTo>
                <a:lnTo>
                  <a:pt x="368300" y="633336"/>
                </a:lnTo>
                <a:lnTo>
                  <a:pt x="368300" y="627392"/>
                </a:lnTo>
                <a:lnTo>
                  <a:pt x="381000" y="628878"/>
                </a:lnTo>
                <a:lnTo>
                  <a:pt x="381000" y="286042"/>
                </a:lnTo>
                <a:lnTo>
                  <a:pt x="368300" y="284556"/>
                </a:lnTo>
                <a:lnTo>
                  <a:pt x="368300" y="287528"/>
                </a:lnTo>
                <a:lnTo>
                  <a:pt x="368300" y="308698"/>
                </a:lnTo>
                <a:lnTo>
                  <a:pt x="368300" y="404761"/>
                </a:lnTo>
                <a:lnTo>
                  <a:pt x="368300" y="406996"/>
                </a:lnTo>
                <a:lnTo>
                  <a:pt x="355600" y="417029"/>
                </a:lnTo>
                <a:lnTo>
                  <a:pt x="355600" y="404025"/>
                </a:lnTo>
                <a:lnTo>
                  <a:pt x="368300" y="404761"/>
                </a:lnTo>
                <a:lnTo>
                  <a:pt x="368300" y="308698"/>
                </a:lnTo>
                <a:lnTo>
                  <a:pt x="355600" y="312013"/>
                </a:lnTo>
                <a:lnTo>
                  <a:pt x="355600" y="310184"/>
                </a:lnTo>
                <a:lnTo>
                  <a:pt x="368300" y="308698"/>
                </a:lnTo>
                <a:lnTo>
                  <a:pt x="368300" y="287528"/>
                </a:lnTo>
                <a:lnTo>
                  <a:pt x="355600" y="284949"/>
                </a:lnTo>
                <a:lnTo>
                  <a:pt x="342900" y="286778"/>
                </a:lnTo>
                <a:lnTo>
                  <a:pt x="342900" y="296456"/>
                </a:lnTo>
                <a:lnTo>
                  <a:pt x="341706" y="296418"/>
                </a:lnTo>
                <a:lnTo>
                  <a:pt x="330200" y="296087"/>
                </a:lnTo>
                <a:lnTo>
                  <a:pt x="342900" y="297916"/>
                </a:lnTo>
                <a:lnTo>
                  <a:pt x="330200" y="303847"/>
                </a:lnTo>
                <a:lnTo>
                  <a:pt x="330200" y="305333"/>
                </a:lnTo>
                <a:lnTo>
                  <a:pt x="330200" y="306070"/>
                </a:lnTo>
                <a:lnTo>
                  <a:pt x="317474" y="307962"/>
                </a:lnTo>
                <a:lnTo>
                  <a:pt x="317474" y="368414"/>
                </a:lnTo>
                <a:lnTo>
                  <a:pt x="317474" y="370268"/>
                </a:lnTo>
                <a:lnTo>
                  <a:pt x="317474" y="380276"/>
                </a:lnTo>
                <a:lnTo>
                  <a:pt x="317030" y="380403"/>
                </a:lnTo>
                <a:lnTo>
                  <a:pt x="317474" y="380276"/>
                </a:lnTo>
                <a:lnTo>
                  <a:pt x="317474" y="370268"/>
                </a:lnTo>
                <a:lnTo>
                  <a:pt x="317030" y="370332"/>
                </a:lnTo>
                <a:lnTo>
                  <a:pt x="304800" y="372122"/>
                </a:lnTo>
                <a:lnTo>
                  <a:pt x="304800" y="389928"/>
                </a:lnTo>
                <a:lnTo>
                  <a:pt x="292100" y="395516"/>
                </a:lnTo>
                <a:lnTo>
                  <a:pt x="279400" y="389585"/>
                </a:lnTo>
                <a:lnTo>
                  <a:pt x="292100" y="391058"/>
                </a:lnTo>
                <a:lnTo>
                  <a:pt x="292100" y="385127"/>
                </a:lnTo>
                <a:lnTo>
                  <a:pt x="304800" y="389928"/>
                </a:lnTo>
                <a:lnTo>
                  <a:pt x="304800" y="372122"/>
                </a:lnTo>
                <a:lnTo>
                  <a:pt x="317474" y="368414"/>
                </a:lnTo>
                <a:lnTo>
                  <a:pt x="317474" y="307962"/>
                </a:lnTo>
                <a:lnTo>
                  <a:pt x="317474" y="306844"/>
                </a:lnTo>
                <a:lnTo>
                  <a:pt x="304800" y="320573"/>
                </a:lnTo>
                <a:lnTo>
                  <a:pt x="304800" y="331698"/>
                </a:lnTo>
                <a:lnTo>
                  <a:pt x="292100" y="330568"/>
                </a:lnTo>
                <a:lnTo>
                  <a:pt x="292100" y="333184"/>
                </a:lnTo>
                <a:lnTo>
                  <a:pt x="279400" y="336664"/>
                </a:lnTo>
                <a:lnTo>
                  <a:pt x="279400" y="343636"/>
                </a:lnTo>
                <a:lnTo>
                  <a:pt x="266700" y="350596"/>
                </a:lnTo>
                <a:lnTo>
                  <a:pt x="279400" y="350989"/>
                </a:lnTo>
                <a:lnTo>
                  <a:pt x="279400" y="373595"/>
                </a:lnTo>
                <a:lnTo>
                  <a:pt x="279400" y="374738"/>
                </a:lnTo>
                <a:lnTo>
                  <a:pt x="279400" y="375450"/>
                </a:lnTo>
                <a:lnTo>
                  <a:pt x="266700" y="377317"/>
                </a:lnTo>
                <a:lnTo>
                  <a:pt x="279400" y="373595"/>
                </a:lnTo>
                <a:lnTo>
                  <a:pt x="279400" y="350989"/>
                </a:lnTo>
                <a:lnTo>
                  <a:pt x="266700" y="355447"/>
                </a:lnTo>
                <a:lnTo>
                  <a:pt x="266700" y="357670"/>
                </a:lnTo>
                <a:lnTo>
                  <a:pt x="254000" y="358038"/>
                </a:lnTo>
                <a:lnTo>
                  <a:pt x="254000" y="365340"/>
                </a:lnTo>
                <a:lnTo>
                  <a:pt x="241300" y="366572"/>
                </a:lnTo>
                <a:lnTo>
                  <a:pt x="254000" y="367665"/>
                </a:lnTo>
                <a:lnTo>
                  <a:pt x="241300" y="372592"/>
                </a:lnTo>
                <a:lnTo>
                  <a:pt x="241300" y="376529"/>
                </a:lnTo>
                <a:lnTo>
                  <a:pt x="228600" y="378167"/>
                </a:lnTo>
                <a:lnTo>
                  <a:pt x="190500" y="392899"/>
                </a:lnTo>
                <a:lnTo>
                  <a:pt x="228600" y="390321"/>
                </a:lnTo>
                <a:lnTo>
                  <a:pt x="228600" y="399973"/>
                </a:lnTo>
                <a:lnTo>
                  <a:pt x="215900" y="401447"/>
                </a:lnTo>
                <a:lnTo>
                  <a:pt x="215900" y="415658"/>
                </a:lnTo>
                <a:lnTo>
                  <a:pt x="228600" y="419608"/>
                </a:lnTo>
                <a:lnTo>
                  <a:pt x="215900" y="425538"/>
                </a:lnTo>
                <a:lnTo>
                  <a:pt x="215900" y="431482"/>
                </a:lnTo>
                <a:lnTo>
                  <a:pt x="228600" y="422224"/>
                </a:lnTo>
                <a:lnTo>
                  <a:pt x="241300" y="421487"/>
                </a:lnTo>
                <a:lnTo>
                  <a:pt x="254000" y="406641"/>
                </a:lnTo>
                <a:lnTo>
                  <a:pt x="244627" y="405561"/>
                </a:lnTo>
                <a:lnTo>
                  <a:pt x="244627" y="405168"/>
                </a:lnTo>
                <a:lnTo>
                  <a:pt x="244259" y="405511"/>
                </a:lnTo>
                <a:lnTo>
                  <a:pt x="241300" y="405168"/>
                </a:lnTo>
                <a:lnTo>
                  <a:pt x="254000" y="401802"/>
                </a:lnTo>
                <a:lnTo>
                  <a:pt x="254000" y="396252"/>
                </a:lnTo>
                <a:lnTo>
                  <a:pt x="266700" y="406641"/>
                </a:lnTo>
                <a:lnTo>
                  <a:pt x="241300" y="430733"/>
                </a:lnTo>
                <a:lnTo>
                  <a:pt x="266700" y="425945"/>
                </a:lnTo>
                <a:lnTo>
                  <a:pt x="279400" y="415556"/>
                </a:lnTo>
                <a:lnTo>
                  <a:pt x="279400" y="405904"/>
                </a:lnTo>
                <a:lnTo>
                  <a:pt x="292100" y="405168"/>
                </a:lnTo>
                <a:lnTo>
                  <a:pt x="292100" y="404761"/>
                </a:lnTo>
                <a:lnTo>
                  <a:pt x="317474" y="394792"/>
                </a:lnTo>
                <a:lnTo>
                  <a:pt x="330200" y="411441"/>
                </a:lnTo>
                <a:lnTo>
                  <a:pt x="317474" y="410806"/>
                </a:lnTo>
                <a:lnTo>
                  <a:pt x="317474" y="418122"/>
                </a:lnTo>
                <a:lnTo>
                  <a:pt x="330200" y="417029"/>
                </a:lnTo>
                <a:lnTo>
                  <a:pt x="317030" y="420890"/>
                </a:lnTo>
                <a:lnTo>
                  <a:pt x="304800" y="421487"/>
                </a:lnTo>
                <a:lnTo>
                  <a:pt x="304800" y="425170"/>
                </a:lnTo>
                <a:lnTo>
                  <a:pt x="317474" y="423329"/>
                </a:lnTo>
                <a:lnTo>
                  <a:pt x="317474" y="423710"/>
                </a:lnTo>
                <a:lnTo>
                  <a:pt x="330200" y="423316"/>
                </a:lnTo>
                <a:lnTo>
                  <a:pt x="330200" y="421487"/>
                </a:lnTo>
                <a:lnTo>
                  <a:pt x="341706" y="425831"/>
                </a:lnTo>
                <a:lnTo>
                  <a:pt x="317474" y="423710"/>
                </a:lnTo>
                <a:lnTo>
                  <a:pt x="317474" y="428523"/>
                </a:lnTo>
                <a:lnTo>
                  <a:pt x="317030" y="428586"/>
                </a:lnTo>
                <a:lnTo>
                  <a:pt x="304800" y="430390"/>
                </a:lnTo>
                <a:lnTo>
                  <a:pt x="304800" y="432320"/>
                </a:lnTo>
                <a:lnTo>
                  <a:pt x="330200" y="431139"/>
                </a:lnTo>
                <a:lnTo>
                  <a:pt x="330200" y="435584"/>
                </a:lnTo>
                <a:lnTo>
                  <a:pt x="342900" y="433362"/>
                </a:lnTo>
                <a:lnTo>
                  <a:pt x="342900" y="435927"/>
                </a:lnTo>
                <a:lnTo>
                  <a:pt x="342900" y="514972"/>
                </a:lnTo>
                <a:lnTo>
                  <a:pt x="341706" y="514908"/>
                </a:lnTo>
                <a:lnTo>
                  <a:pt x="330200" y="514235"/>
                </a:lnTo>
                <a:lnTo>
                  <a:pt x="330200" y="648169"/>
                </a:lnTo>
                <a:lnTo>
                  <a:pt x="330200" y="652995"/>
                </a:lnTo>
                <a:lnTo>
                  <a:pt x="317500" y="650773"/>
                </a:lnTo>
                <a:lnTo>
                  <a:pt x="330200" y="648169"/>
                </a:lnTo>
                <a:lnTo>
                  <a:pt x="330200" y="514235"/>
                </a:lnTo>
                <a:lnTo>
                  <a:pt x="330200" y="511632"/>
                </a:lnTo>
                <a:lnTo>
                  <a:pt x="342900" y="514972"/>
                </a:lnTo>
                <a:lnTo>
                  <a:pt x="342900" y="435927"/>
                </a:lnTo>
                <a:lnTo>
                  <a:pt x="341706" y="436054"/>
                </a:lnTo>
                <a:lnTo>
                  <a:pt x="330200" y="437248"/>
                </a:lnTo>
                <a:lnTo>
                  <a:pt x="330200" y="499389"/>
                </a:lnTo>
                <a:lnTo>
                  <a:pt x="317474" y="501992"/>
                </a:lnTo>
                <a:lnTo>
                  <a:pt x="317474" y="504596"/>
                </a:lnTo>
                <a:lnTo>
                  <a:pt x="317474" y="509041"/>
                </a:lnTo>
                <a:lnTo>
                  <a:pt x="317474" y="516470"/>
                </a:lnTo>
                <a:lnTo>
                  <a:pt x="317030" y="516572"/>
                </a:lnTo>
                <a:lnTo>
                  <a:pt x="304800" y="519353"/>
                </a:lnTo>
                <a:lnTo>
                  <a:pt x="304800" y="520319"/>
                </a:lnTo>
                <a:lnTo>
                  <a:pt x="304800" y="526478"/>
                </a:lnTo>
                <a:lnTo>
                  <a:pt x="292100" y="529818"/>
                </a:lnTo>
                <a:lnTo>
                  <a:pt x="292100" y="526110"/>
                </a:lnTo>
                <a:lnTo>
                  <a:pt x="304800" y="526478"/>
                </a:lnTo>
                <a:lnTo>
                  <a:pt x="304800" y="520319"/>
                </a:lnTo>
                <a:lnTo>
                  <a:pt x="292100" y="521284"/>
                </a:lnTo>
                <a:lnTo>
                  <a:pt x="279400" y="532168"/>
                </a:lnTo>
                <a:lnTo>
                  <a:pt x="279400" y="534263"/>
                </a:lnTo>
                <a:lnTo>
                  <a:pt x="266700" y="532790"/>
                </a:lnTo>
                <a:lnTo>
                  <a:pt x="266700" y="524256"/>
                </a:lnTo>
                <a:lnTo>
                  <a:pt x="254000" y="530745"/>
                </a:lnTo>
                <a:lnTo>
                  <a:pt x="254000" y="537235"/>
                </a:lnTo>
                <a:lnTo>
                  <a:pt x="254000" y="540207"/>
                </a:lnTo>
                <a:lnTo>
                  <a:pt x="254000" y="541197"/>
                </a:lnTo>
                <a:lnTo>
                  <a:pt x="241300" y="543179"/>
                </a:lnTo>
                <a:lnTo>
                  <a:pt x="241300" y="652995"/>
                </a:lnTo>
                <a:lnTo>
                  <a:pt x="241300" y="676376"/>
                </a:lnTo>
                <a:lnTo>
                  <a:pt x="241300" y="678599"/>
                </a:lnTo>
                <a:lnTo>
                  <a:pt x="203200" y="675627"/>
                </a:lnTo>
                <a:lnTo>
                  <a:pt x="215900" y="671550"/>
                </a:lnTo>
                <a:lnTo>
                  <a:pt x="215900" y="668578"/>
                </a:lnTo>
                <a:lnTo>
                  <a:pt x="203200" y="665238"/>
                </a:lnTo>
                <a:lnTo>
                  <a:pt x="215900" y="660412"/>
                </a:lnTo>
                <a:lnTo>
                  <a:pt x="228600" y="671182"/>
                </a:lnTo>
                <a:lnTo>
                  <a:pt x="228600" y="670801"/>
                </a:lnTo>
                <a:lnTo>
                  <a:pt x="241300" y="676376"/>
                </a:lnTo>
                <a:lnTo>
                  <a:pt x="241300" y="652995"/>
                </a:lnTo>
                <a:lnTo>
                  <a:pt x="228600" y="660412"/>
                </a:lnTo>
                <a:lnTo>
                  <a:pt x="228600" y="658558"/>
                </a:lnTo>
                <a:lnTo>
                  <a:pt x="241300" y="652995"/>
                </a:lnTo>
                <a:lnTo>
                  <a:pt x="241300" y="543179"/>
                </a:lnTo>
                <a:lnTo>
                  <a:pt x="241300" y="540575"/>
                </a:lnTo>
                <a:lnTo>
                  <a:pt x="254000" y="540207"/>
                </a:lnTo>
                <a:lnTo>
                  <a:pt x="254000" y="537235"/>
                </a:lnTo>
                <a:lnTo>
                  <a:pt x="241300" y="534644"/>
                </a:lnTo>
                <a:lnTo>
                  <a:pt x="254000" y="524256"/>
                </a:lnTo>
                <a:lnTo>
                  <a:pt x="254000" y="525360"/>
                </a:lnTo>
                <a:lnTo>
                  <a:pt x="266700" y="520915"/>
                </a:lnTo>
                <a:lnTo>
                  <a:pt x="266700" y="514235"/>
                </a:lnTo>
                <a:lnTo>
                  <a:pt x="254000" y="517944"/>
                </a:lnTo>
                <a:lnTo>
                  <a:pt x="254000" y="514235"/>
                </a:lnTo>
                <a:lnTo>
                  <a:pt x="266700" y="508673"/>
                </a:lnTo>
                <a:lnTo>
                  <a:pt x="266700" y="507187"/>
                </a:lnTo>
                <a:lnTo>
                  <a:pt x="254000" y="499770"/>
                </a:lnTo>
                <a:lnTo>
                  <a:pt x="254000" y="491972"/>
                </a:lnTo>
                <a:lnTo>
                  <a:pt x="266700" y="503097"/>
                </a:lnTo>
                <a:lnTo>
                  <a:pt x="266700" y="503847"/>
                </a:lnTo>
                <a:lnTo>
                  <a:pt x="292100" y="501243"/>
                </a:lnTo>
                <a:lnTo>
                  <a:pt x="292100" y="513486"/>
                </a:lnTo>
                <a:lnTo>
                  <a:pt x="317474" y="509041"/>
                </a:lnTo>
                <a:lnTo>
                  <a:pt x="317474" y="504596"/>
                </a:lnTo>
                <a:lnTo>
                  <a:pt x="304800" y="509778"/>
                </a:lnTo>
                <a:lnTo>
                  <a:pt x="304800" y="496062"/>
                </a:lnTo>
                <a:lnTo>
                  <a:pt x="317474" y="492353"/>
                </a:lnTo>
                <a:lnTo>
                  <a:pt x="317474" y="494563"/>
                </a:lnTo>
                <a:lnTo>
                  <a:pt x="330200" y="499389"/>
                </a:lnTo>
                <a:lnTo>
                  <a:pt x="330200" y="437248"/>
                </a:lnTo>
                <a:lnTo>
                  <a:pt x="317474" y="438543"/>
                </a:lnTo>
                <a:lnTo>
                  <a:pt x="317030" y="438429"/>
                </a:lnTo>
                <a:lnTo>
                  <a:pt x="304800" y="435190"/>
                </a:lnTo>
                <a:lnTo>
                  <a:pt x="304800" y="447459"/>
                </a:lnTo>
                <a:lnTo>
                  <a:pt x="292100" y="448564"/>
                </a:lnTo>
                <a:lnTo>
                  <a:pt x="279400" y="450773"/>
                </a:lnTo>
                <a:lnTo>
                  <a:pt x="279400" y="451167"/>
                </a:lnTo>
                <a:lnTo>
                  <a:pt x="266700" y="456361"/>
                </a:lnTo>
                <a:lnTo>
                  <a:pt x="266700" y="448945"/>
                </a:lnTo>
                <a:lnTo>
                  <a:pt x="279400" y="451167"/>
                </a:lnTo>
                <a:lnTo>
                  <a:pt x="279400" y="450773"/>
                </a:lnTo>
                <a:lnTo>
                  <a:pt x="279400" y="446722"/>
                </a:lnTo>
                <a:lnTo>
                  <a:pt x="254000" y="440778"/>
                </a:lnTo>
                <a:lnTo>
                  <a:pt x="241300" y="436333"/>
                </a:lnTo>
                <a:lnTo>
                  <a:pt x="241300" y="443001"/>
                </a:lnTo>
                <a:lnTo>
                  <a:pt x="254000" y="444842"/>
                </a:lnTo>
                <a:lnTo>
                  <a:pt x="254000" y="448945"/>
                </a:lnTo>
                <a:lnTo>
                  <a:pt x="241300" y="451916"/>
                </a:lnTo>
                <a:lnTo>
                  <a:pt x="241300" y="455625"/>
                </a:lnTo>
                <a:lnTo>
                  <a:pt x="254000" y="461899"/>
                </a:lnTo>
                <a:lnTo>
                  <a:pt x="254000" y="477875"/>
                </a:lnTo>
                <a:lnTo>
                  <a:pt x="241300" y="480352"/>
                </a:lnTo>
                <a:lnTo>
                  <a:pt x="241300" y="491236"/>
                </a:lnTo>
                <a:lnTo>
                  <a:pt x="241300" y="494576"/>
                </a:lnTo>
                <a:lnTo>
                  <a:pt x="228600" y="492340"/>
                </a:lnTo>
                <a:lnTo>
                  <a:pt x="241300" y="491236"/>
                </a:lnTo>
                <a:lnTo>
                  <a:pt x="241300" y="480352"/>
                </a:lnTo>
                <a:lnTo>
                  <a:pt x="241300" y="469709"/>
                </a:lnTo>
                <a:lnTo>
                  <a:pt x="254000" y="477875"/>
                </a:lnTo>
                <a:lnTo>
                  <a:pt x="254000" y="461899"/>
                </a:lnTo>
                <a:lnTo>
                  <a:pt x="241300" y="460717"/>
                </a:lnTo>
                <a:lnTo>
                  <a:pt x="241300" y="456704"/>
                </a:lnTo>
                <a:lnTo>
                  <a:pt x="228600" y="447459"/>
                </a:lnTo>
                <a:lnTo>
                  <a:pt x="228600" y="448271"/>
                </a:lnTo>
                <a:lnTo>
                  <a:pt x="215900" y="448843"/>
                </a:lnTo>
                <a:lnTo>
                  <a:pt x="228600" y="452996"/>
                </a:lnTo>
                <a:lnTo>
                  <a:pt x="215900" y="454875"/>
                </a:lnTo>
                <a:lnTo>
                  <a:pt x="215900" y="449897"/>
                </a:lnTo>
                <a:lnTo>
                  <a:pt x="203200" y="451510"/>
                </a:lnTo>
                <a:lnTo>
                  <a:pt x="203200" y="445579"/>
                </a:lnTo>
                <a:lnTo>
                  <a:pt x="190500" y="439648"/>
                </a:lnTo>
                <a:lnTo>
                  <a:pt x="190500" y="422973"/>
                </a:lnTo>
                <a:lnTo>
                  <a:pt x="177800" y="425196"/>
                </a:lnTo>
                <a:lnTo>
                  <a:pt x="177800" y="430758"/>
                </a:lnTo>
                <a:lnTo>
                  <a:pt x="177800" y="451510"/>
                </a:lnTo>
                <a:lnTo>
                  <a:pt x="177800" y="455231"/>
                </a:lnTo>
                <a:lnTo>
                  <a:pt x="177800" y="467487"/>
                </a:lnTo>
                <a:lnTo>
                  <a:pt x="165100" y="466001"/>
                </a:lnTo>
                <a:lnTo>
                  <a:pt x="165100" y="464527"/>
                </a:lnTo>
                <a:lnTo>
                  <a:pt x="177800" y="467487"/>
                </a:lnTo>
                <a:lnTo>
                  <a:pt x="177800" y="455231"/>
                </a:lnTo>
                <a:lnTo>
                  <a:pt x="165100" y="460819"/>
                </a:lnTo>
                <a:lnTo>
                  <a:pt x="165100" y="453390"/>
                </a:lnTo>
                <a:lnTo>
                  <a:pt x="177800" y="451510"/>
                </a:lnTo>
                <a:lnTo>
                  <a:pt x="177800" y="430758"/>
                </a:lnTo>
                <a:lnTo>
                  <a:pt x="165100" y="436333"/>
                </a:lnTo>
                <a:lnTo>
                  <a:pt x="165100" y="451510"/>
                </a:lnTo>
                <a:lnTo>
                  <a:pt x="152400" y="465620"/>
                </a:lnTo>
                <a:lnTo>
                  <a:pt x="165100" y="472313"/>
                </a:lnTo>
                <a:lnTo>
                  <a:pt x="165100" y="480466"/>
                </a:lnTo>
                <a:lnTo>
                  <a:pt x="177800" y="487514"/>
                </a:lnTo>
                <a:lnTo>
                  <a:pt x="177800" y="481584"/>
                </a:lnTo>
                <a:lnTo>
                  <a:pt x="190500" y="481215"/>
                </a:lnTo>
                <a:lnTo>
                  <a:pt x="190500" y="480466"/>
                </a:lnTo>
                <a:lnTo>
                  <a:pt x="203200" y="487146"/>
                </a:lnTo>
                <a:lnTo>
                  <a:pt x="215900" y="472681"/>
                </a:lnTo>
                <a:lnTo>
                  <a:pt x="215900" y="480466"/>
                </a:lnTo>
                <a:lnTo>
                  <a:pt x="203200" y="494195"/>
                </a:lnTo>
                <a:lnTo>
                  <a:pt x="215900" y="501243"/>
                </a:lnTo>
                <a:lnTo>
                  <a:pt x="228600" y="507644"/>
                </a:lnTo>
                <a:lnTo>
                  <a:pt x="228600" y="506069"/>
                </a:lnTo>
                <a:lnTo>
                  <a:pt x="254000" y="507187"/>
                </a:lnTo>
                <a:lnTo>
                  <a:pt x="254000" y="511822"/>
                </a:lnTo>
                <a:lnTo>
                  <a:pt x="241300" y="514502"/>
                </a:lnTo>
                <a:lnTo>
                  <a:pt x="241300" y="516458"/>
                </a:lnTo>
                <a:lnTo>
                  <a:pt x="241300" y="517207"/>
                </a:lnTo>
                <a:lnTo>
                  <a:pt x="228600" y="515353"/>
                </a:lnTo>
                <a:lnTo>
                  <a:pt x="228600" y="524624"/>
                </a:lnTo>
                <a:lnTo>
                  <a:pt x="215900" y="530936"/>
                </a:lnTo>
                <a:lnTo>
                  <a:pt x="228600" y="537603"/>
                </a:lnTo>
                <a:lnTo>
                  <a:pt x="228600" y="540207"/>
                </a:lnTo>
                <a:lnTo>
                  <a:pt x="215900" y="534263"/>
                </a:lnTo>
                <a:lnTo>
                  <a:pt x="215900" y="541693"/>
                </a:lnTo>
                <a:lnTo>
                  <a:pt x="228600" y="550595"/>
                </a:lnTo>
                <a:lnTo>
                  <a:pt x="215900" y="553935"/>
                </a:lnTo>
                <a:lnTo>
                  <a:pt x="215900" y="555917"/>
                </a:lnTo>
                <a:lnTo>
                  <a:pt x="203200" y="559866"/>
                </a:lnTo>
                <a:lnTo>
                  <a:pt x="203200" y="612927"/>
                </a:lnTo>
                <a:lnTo>
                  <a:pt x="203200" y="616635"/>
                </a:lnTo>
                <a:lnTo>
                  <a:pt x="190500" y="614781"/>
                </a:lnTo>
                <a:lnTo>
                  <a:pt x="190500" y="688987"/>
                </a:lnTo>
                <a:lnTo>
                  <a:pt x="190500" y="689724"/>
                </a:lnTo>
                <a:lnTo>
                  <a:pt x="190500" y="696036"/>
                </a:lnTo>
                <a:lnTo>
                  <a:pt x="177800" y="697699"/>
                </a:lnTo>
                <a:lnTo>
                  <a:pt x="177800" y="699376"/>
                </a:lnTo>
                <a:lnTo>
                  <a:pt x="165100" y="698639"/>
                </a:lnTo>
                <a:lnTo>
                  <a:pt x="165100" y="694550"/>
                </a:lnTo>
                <a:lnTo>
                  <a:pt x="152400" y="692327"/>
                </a:lnTo>
                <a:lnTo>
                  <a:pt x="165100" y="687870"/>
                </a:lnTo>
                <a:lnTo>
                  <a:pt x="165100" y="693432"/>
                </a:lnTo>
                <a:lnTo>
                  <a:pt x="177800" y="686765"/>
                </a:lnTo>
                <a:lnTo>
                  <a:pt x="190500" y="688987"/>
                </a:lnTo>
                <a:lnTo>
                  <a:pt x="190500" y="614781"/>
                </a:lnTo>
                <a:lnTo>
                  <a:pt x="190500" y="614413"/>
                </a:lnTo>
                <a:lnTo>
                  <a:pt x="203200" y="612927"/>
                </a:lnTo>
                <a:lnTo>
                  <a:pt x="203200" y="559866"/>
                </a:lnTo>
                <a:lnTo>
                  <a:pt x="203200" y="555421"/>
                </a:lnTo>
                <a:lnTo>
                  <a:pt x="190500" y="563956"/>
                </a:lnTo>
                <a:lnTo>
                  <a:pt x="190500" y="574344"/>
                </a:lnTo>
                <a:lnTo>
                  <a:pt x="190500" y="583247"/>
                </a:lnTo>
                <a:lnTo>
                  <a:pt x="177800" y="582129"/>
                </a:lnTo>
                <a:lnTo>
                  <a:pt x="177800" y="581164"/>
                </a:lnTo>
                <a:lnTo>
                  <a:pt x="177800" y="577303"/>
                </a:lnTo>
                <a:lnTo>
                  <a:pt x="190500" y="574344"/>
                </a:lnTo>
                <a:lnTo>
                  <a:pt x="190500" y="563956"/>
                </a:lnTo>
                <a:lnTo>
                  <a:pt x="177800" y="564502"/>
                </a:lnTo>
                <a:lnTo>
                  <a:pt x="177800" y="565061"/>
                </a:lnTo>
                <a:lnTo>
                  <a:pt x="165100" y="567664"/>
                </a:lnTo>
                <a:lnTo>
                  <a:pt x="165100" y="575081"/>
                </a:lnTo>
                <a:lnTo>
                  <a:pt x="165100" y="612559"/>
                </a:lnTo>
                <a:lnTo>
                  <a:pt x="152400" y="619975"/>
                </a:lnTo>
                <a:lnTo>
                  <a:pt x="152400" y="618121"/>
                </a:lnTo>
                <a:lnTo>
                  <a:pt x="152400" y="611809"/>
                </a:lnTo>
                <a:lnTo>
                  <a:pt x="165100" y="612559"/>
                </a:lnTo>
                <a:lnTo>
                  <a:pt x="165100" y="575081"/>
                </a:lnTo>
                <a:lnTo>
                  <a:pt x="152400" y="573963"/>
                </a:lnTo>
                <a:lnTo>
                  <a:pt x="152400" y="589927"/>
                </a:lnTo>
                <a:lnTo>
                  <a:pt x="139700" y="588810"/>
                </a:lnTo>
                <a:lnTo>
                  <a:pt x="139700" y="592150"/>
                </a:lnTo>
                <a:lnTo>
                  <a:pt x="127000" y="597344"/>
                </a:lnTo>
                <a:lnTo>
                  <a:pt x="139700" y="601802"/>
                </a:lnTo>
                <a:lnTo>
                  <a:pt x="127000" y="613219"/>
                </a:lnTo>
                <a:lnTo>
                  <a:pt x="114300" y="620560"/>
                </a:lnTo>
                <a:lnTo>
                  <a:pt x="127000" y="622947"/>
                </a:lnTo>
                <a:lnTo>
                  <a:pt x="127000" y="623684"/>
                </a:lnTo>
                <a:lnTo>
                  <a:pt x="114300" y="623138"/>
                </a:lnTo>
                <a:lnTo>
                  <a:pt x="114300" y="638898"/>
                </a:lnTo>
                <a:lnTo>
                  <a:pt x="101600" y="645579"/>
                </a:lnTo>
                <a:lnTo>
                  <a:pt x="114300" y="659676"/>
                </a:lnTo>
                <a:lnTo>
                  <a:pt x="114300" y="662203"/>
                </a:lnTo>
                <a:lnTo>
                  <a:pt x="88900" y="672287"/>
                </a:lnTo>
                <a:lnTo>
                  <a:pt x="88900" y="668947"/>
                </a:lnTo>
                <a:lnTo>
                  <a:pt x="101600" y="666356"/>
                </a:lnTo>
                <a:lnTo>
                  <a:pt x="88900" y="660171"/>
                </a:lnTo>
                <a:lnTo>
                  <a:pt x="76200" y="657072"/>
                </a:lnTo>
                <a:lnTo>
                  <a:pt x="76200" y="659307"/>
                </a:lnTo>
                <a:lnTo>
                  <a:pt x="63500" y="657453"/>
                </a:lnTo>
                <a:lnTo>
                  <a:pt x="63500" y="651510"/>
                </a:lnTo>
                <a:lnTo>
                  <a:pt x="50800" y="650989"/>
                </a:lnTo>
                <a:lnTo>
                  <a:pt x="50800" y="654850"/>
                </a:lnTo>
                <a:lnTo>
                  <a:pt x="50800" y="661162"/>
                </a:lnTo>
                <a:lnTo>
                  <a:pt x="37934" y="669429"/>
                </a:lnTo>
                <a:lnTo>
                  <a:pt x="37934" y="665759"/>
                </a:lnTo>
                <a:lnTo>
                  <a:pt x="50800" y="654850"/>
                </a:lnTo>
                <a:lnTo>
                  <a:pt x="50800" y="650989"/>
                </a:lnTo>
                <a:lnTo>
                  <a:pt x="38049" y="650443"/>
                </a:lnTo>
                <a:lnTo>
                  <a:pt x="76200" y="626656"/>
                </a:lnTo>
                <a:lnTo>
                  <a:pt x="76200" y="628878"/>
                </a:lnTo>
                <a:lnTo>
                  <a:pt x="88900" y="624052"/>
                </a:lnTo>
                <a:lnTo>
                  <a:pt x="88900" y="618858"/>
                </a:lnTo>
                <a:lnTo>
                  <a:pt x="76200" y="618121"/>
                </a:lnTo>
                <a:lnTo>
                  <a:pt x="37934" y="639826"/>
                </a:lnTo>
                <a:lnTo>
                  <a:pt x="25400" y="644093"/>
                </a:lnTo>
                <a:lnTo>
                  <a:pt x="25400" y="654850"/>
                </a:lnTo>
                <a:lnTo>
                  <a:pt x="12700" y="658190"/>
                </a:lnTo>
                <a:lnTo>
                  <a:pt x="12700" y="657821"/>
                </a:lnTo>
                <a:lnTo>
                  <a:pt x="25400" y="654850"/>
                </a:lnTo>
                <a:lnTo>
                  <a:pt x="25400" y="644093"/>
                </a:lnTo>
                <a:lnTo>
                  <a:pt x="14058" y="641769"/>
                </a:lnTo>
                <a:lnTo>
                  <a:pt x="25400" y="627773"/>
                </a:lnTo>
                <a:lnTo>
                  <a:pt x="12700" y="627773"/>
                </a:lnTo>
                <a:lnTo>
                  <a:pt x="12700" y="630732"/>
                </a:lnTo>
                <a:lnTo>
                  <a:pt x="0" y="631101"/>
                </a:lnTo>
                <a:lnTo>
                  <a:pt x="0" y="644829"/>
                </a:lnTo>
                <a:lnTo>
                  <a:pt x="0" y="671918"/>
                </a:lnTo>
                <a:lnTo>
                  <a:pt x="12700" y="681939"/>
                </a:lnTo>
                <a:lnTo>
                  <a:pt x="12700" y="686384"/>
                </a:lnTo>
                <a:lnTo>
                  <a:pt x="0" y="697522"/>
                </a:lnTo>
                <a:lnTo>
                  <a:pt x="0" y="698639"/>
                </a:lnTo>
                <a:lnTo>
                  <a:pt x="12700" y="698754"/>
                </a:lnTo>
                <a:lnTo>
                  <a:pt x="25400" y="698881"/>
                </a:lnTo>
                <a:lnTo>
                  <a:pt x="37934" y="699008"/>
                </a:lnTo>
                <a:lnTo>
                  <a:pt x="37934" y="701967"/>
                </a:lnTo>
                <a:lnTo>
                  <a:pt x="63500" y="701967"/>
                </a:lnTo>
                <a:lnTo>
                  <a:pt x="50800" y="697153"/>
                </a:lnTo>
                <a:lnTo>
                  <a:pt x="63500" y="693064"/>
                </a:lnTo>
                <a:lnTo>
                  <a:pt x="63500" y="694918"/>
                </a:lnTo>
                <a:lnTo>
                  <a:pt x="76200" y="688238"/>
                </a:lnTo>
                <a:lnTo>
                  <a:pt x="76200" y="700493"/>
                </a:lnTo>
                <a:lnTo>
                  <a:pt x="63500" y="715327"/>
                </a:lnTo>
                <a:lnTo>
                  <a:pt x="76200" y="719785"/>
                </a:lnTo>
                <a:lnTo>
                  <a:pt x="76200" y="710501"/>
                </a:lnTo>
                <a:lnTo>
                  <a:pt x="88900" y="710882"/>
                </a:lnTo>
                <a:lnTo>
                  <a:pt x="114300" y="703834"/>
                </a:lnTo>
                <a:lnTo>
                  <a:pt x="114300" y="723125"/>
                </a:lnTo>
                <a:lnTo>
                  <a:pt x="152400" y="707542"/>
                </a:lnTo>
                <a:lnTo>
                  <a:pt x="152400" y="714222"/>
                </a:lnTo>
                <a:lnTo>
                  <a:pt x="139700" y="714743"/>
                </a:lnTo>
                <a:lnTo>
                  <a:pt x="152400" y="714425"/>
                </a:lnTo>
                <a:lnTo>
                  <a:pt x="152400" y="723493"/>
                </a:lnTo>
                <a:lnTo>
                  <a:pt x="139700" y="721271"/>
                </a:lnTo>
                <a:lnTo>
                  <a:pt x="139700" y="718667"/>
                </a:lnTo>
                <a:lnTo>
                  <a:pt x="127000" y="729805"/>
                </a:lnTo>
                <a:lnTo>
                  <a:pt x="139700" y="724979"/>
                </a:lnTo>
                <a:lnTo>
                  <a:pt x="139700" y="734809"/>
                </a:lnTo>
                <a:lnTo>
                  <a:pt x="127000" y="739076"/>
                </a:lnTo>
                <a:lnTo>
                  <a:pt x="127000" y="748347"/>
                </a:lnTo>
                <a:lnTo>
                  <a:pt x="139700" y="745756"/>
                </a:lnTo>
                <a:lnTo>
                  <a:pt x="139700" y="747979"/>
                </a:lnTo>
                <a:lnTo>
                  <a:pt x="127000" y="759485"/>
                </a:lnTo>
                <a:lnTo>
                  <a:pt x="114300" y="769493"/>
                </a:lnTo>
                <a:lnTo>
                  <a:pt x="114300" y="772833"/>
                </a:lnTo>
                <a:lnTo>
                  <a:pt x="101600" y="776922"/>
                </a:lnTo>
                <a:lnTo>
                  <a:pt x="101600" y="780262"/>
                </a:lnTo>
                <a:lnTo>
                  <a:pt x="76200" y="799922"/>
                </a:lnTo>
                <a:lnTo>
                  <a:pt x="63500" y="810679"/>
                </a:lnTo>
                <a:lnTo>
                  <a:pt x="63500" y="818476"/>
                </a:lnTo>
                <a:lnTo>
                  <a:pt x="63500" y="831088"/>
                </a:lnTo>
                <a:lnTo>
                  <a:pt x="63500" y="831837"/>
                </a:lnTo>
                <a:lnTo>
                  <a:pt x="50800" y="833310"/>
                </a:lnTo>
                <a:lnTo>
                  <a:pt x="50800" y="834059"/>
                </a:lnTo>
                <a:lnTo>
                  <a:pt x="37934" y="850976"/>
                </a:lnTo>
                <a:lnTo>
                  <a:pt x="37934" y="855941"/>
                </a:lnTo>
                <a:lnTo>
                  <a:pt x="25400" y="855573"/>
                </a:lnTo>
                <a:lnTo>
                  <a:pt x="12700" y="854837"/>
                </a:lnTo>
                <a:lnTo>
                  <a:pt x="37934" y="843038"/>
                </a:lnTo>
                <a:lnTo>
                  <a:pt x="37934" y="838123"/>
                </a:lnTo>
                <a:lnTo>
                  <a:pt x="25400" y="836650"/>
                </a:lnTo>
                <a:lnTo>
                  <a:pt x="37934" y="834097"/>
                </a:lnTo>
                <a:lnTo>
                  <a:pt x="37934" y="826579"/>
                </a:lnTo>
                <a:lnTo>
                  <a:pt x="50800" y="831088"/>
                </a:lnTo>
                <a:lnTo>
                  <a:pt x="37934" y="822071"/>
                </a:lnTo>
                <a:lnTo>
                  <a:pt x="37934" y="818400"/>
                </a:lnTo>
                <a:lnTo>
                  <a:pt x="50800" y="823671"/>
                </a:lnTo>
                <a:lnTo>
                  <a:pt x="50800" y="825893"/>
                </a:lnTo>
                <a:lnTo>
                  <a:pt x="63500" y="831088"/>
                </a:lnTo>
                <a:lnTo>
                  <a:pt x="63500" y="818476"/>
                </a:lnTo>
                <a:lnTo>
                  <a:pt x="50800" y="818108"/>
                </a:lnTo>
                <a:lnTo>
                  <a:pt x="50800" y="816254"/>
                </a:lnTo>
                <a:lnTo>
                  <a:pt x="63500" y="818476"/>
                </a:lnTo>
                <a:lnTo>
                  <a:pt x="63500" y="810679"/>
                </a:lnTo>
                <a:lnTo>
                  <a:pt x="63500" y="810018"/>
                </a:lnTo>
                <a:lnTo>
                  <a:pt x="50800" y="808685"/>
                </a:lnTo>
                <a:lnTo>
                  <a:pt x="37934" y="807999"/>
                </a:lnTo>
                <a:lnTo>
                  <a:pt x="37934" y="813650"/>
                </a:lnTo>
                <a:lnTo>
                  <a:pt x="12700" y="813282"/>
                </a:lnTo>
                <a:lnTo>
                  <a:pt x="12700" y="807720"/>
                </a:lnTo>
                <a:lnTo>
                  <a:pt x="0" y="807339"/>
                </a:lnTo>
                <a:lnTo>
                  <a:pt x="0" y="843330"/>
                </a:lnTo>
                <a:lnTo>
                  <a:pt x="12700" y="839622"/>
                </a:lnTo>
                <a:lnTo>
                  <a:pt x="12700" y="843330"/>
                </a:lnTo>
                <a:lnTo>
                  <a:pt x="0" y="843330"/>
                </a:lnTo>
                <a:lnTo>
                  <a:pt x="0" y="854468"/>
                </a:lnTo>
                <a:lnTo>
                  <a:pt x="12700" y="856322"/>
                </a:lnTo>
                <a:lnTo>
                  <a:pt x="0" y="858545"/>
                </a:lnTo>
                <a:lnTo>
                  <a:pt x="25400" y="859663"/>
                </a:lnTo>
                <a:lnTo>
                  <a:pt x="25400" y="861517"/>
                </a:lnTo>
                <a:lnTo>
                  <a:pt x="12700" y="864476"/>
                </a:lnTo>
                <a:lnTo>
                  <a:pt x="0" y="865593"/>
                </a:lnTo>
                <a:lnTo>
                  <a:pt x="0" y="885634"/>
                </a:lnTo>
                <a:lnTo>
                  <a:pt x="12700" y="878205"/>
                </a:lnTo>
                <a:lnTo>
                  <a:pt x="25400" y="875245"/>
                </a:lnTo>
                <a:lnTo>
                  <a:pt x="37934" y="870115"/>
                </a:lnTo>
                <a:lnTo>
                  <a:pt x="50800" y="863739"/>
                </a:lnTo>
                <a:lnTo>
                  <a:pt x="63500" y="856691"/>
                </a:lnTo>
                <a:lnTo>
                  <a:pt x="63500" y="870788"/>
                </a:lnTo>
                <a:lnTo>
                  <a:pt x="76200" y="874864"/>
                </a:lnTo>
                <a:lnTo>
                  <a:pt x="76200" y="880059"/>
                </a:lnTo>
                <a:lnTo>
                  <a:pt x="101600" y="882294"/>
                </a:lnTo>
                <a:lnTo>
                  <a:pt x="76200" y="894905"/>
                </a:lnTo>
                <a:lnTo>
                  <a:pt x="76200" y="903808"/>
                </a:lnTo>
                <a:lnTo>
                  <a:pt x="88900" y="915314"/>
                </a:lnTo>
                <a:lnTo>
                  <a:pt x="88900" y="929779"/>
                </a:lnTo>
                <a:lnTo>
                  <a:pt x="101600" y="928293"/>
                </a:lnTo>
                <a:lnTo>
                  <a:pt x="101600" y="949452"/>
                </a:lnTo>
                <a:lnTo>
                  <a:pt x="114300" y="958723"/>
                </a:lnTo>
                <a:lnTo>
                  <a:pt x="114300" y="962139"/>
                </a:lnTo>
                <a:lnTo>
                  <a:pt x="1231900" y="962139"/>
                </a:lnTo>
                <a:lnTo>
                  <a:pt x="1295400" y="962139"/>
                </a:lnTo>
                <a:lnTo>
                  <a:pt x="1295400" y="852982"/>
                </a:lnTo>
                <a:lnTo>
                  <a:pt x="1282700" y="856932"/>
                </a:lnTo>
                <a:lnTo>
                  <a:pt x="1282700" y="858913"/>
                </a:lnTo>
                <a:lnTo>
                  <a:pt x="1270000" y="864857"/>
                </a:lnTo>
                <a:lnTo>
                  <a:pt x="1270000" y="862926"/>
                </a:lnTo>
                <a:lnTo>
                  <a:pt x="1257300" y="867968"/>
                </a:lnTo>
                <a:lnTo>
                  <a:pt x="1244600" y="870496"/>
                </a:lnTo>
                <a:lnTo>
                  <a:pt x="1244600" y="872121"/>
                </a:lnTo>
                <a:lnTo>
                  <a:pt x="1231900" y="870343"/>
                </a:lnTo>
                <a:lnTo>
                  <a:pt x="1231442" y="870305"/>
                </a:lnTo>
                <a:lnTo>
                  <a:pt x="1219200" y="869454"/>
                </a:lnTo>
                <a:lnTo>
                  <a:pt x="1193800" y="864108"/>
                </a:lnTo>
                <a:lnTo>
                  <a:pt x="1219200" y="837399"/>
                </a:lnTo>
                <a:lnTo>
                  <a:pt x="1270000" y="798804"/>
                </a:lnTo>
                <a:lnTo>
                  <a:pt x="1231900" y="809942"/>
                </a:lnTo>
                <a:lnTo>
                  <a:pt x="1231900" y="825525"/>
                </a:lnTo>
                <a:lnTo>
                  <a:pt x="1219200" y="825525"/>
                </a:lnTo>
                <a:lnTo>
                  <a:pt x="1219200" y="823302"/>
                </a:lnTo>
                <a:lnTo>
                  <a:pt x="1231900" y="825525"/>
                </a:lnTo>
                <a:lnTo>
                  <a:pt x="1231900" y="809942"/>
                </a:lnTo>
                <a:lnTo>
                  <a:pt x="1244600" y="799553"/>
                </a:lnTo>
                <a:lnTo>
                  <a:pt x="1244600" y="800658"/>
                </a:lnTo>
                <a:lnTo>
                  <a:pt x="1280248" y="774636"/>
                </a:lnTo>
                <a:lnTo>
                  <a:pt x="1244600" y="789901"/>
                </a:lnTo>
                <a:lnTo>
                  <a:pt x="1231900" y="786561"/>
                </a:lnTo>
                <a:lnTo>
                  <a:pt x="1257300" y="779145"/>
                </a:lnTo>
                <a:lnTo>
                  <a:pt x="1282700" y="758367"/>
                </a:lnTo>
                <a:lnTo>
                  <a:pt x="1295400" y="741299"/>
                </a:lnTo>
                <a:lnTo>
                  <a:pt x="1244600" y="769874"/>
                </a:lnTo>
                <a:lnTo>
                  <a:pt x="1244600" y="765048"/>
                </a:lnTo>
                <a:lnTo>
                  <a:pt x="1231900" y="766533"/>
                </a:lnTo>
                <a:lnTo>
                  <a:pt x="1231900" y="749096"/>
                </a:lnTo>
                <a:lnTo>
                  <a:pt x="1244600" y="750951"/>
                </a:lnTo>
                <a:lnTo>
                  <a:pt x="1244600" y="747979"/>
                </a:lnTo>
                <a:lnTo>
                  <a:pt x="1295400" y="736104"/>
                </a:lnTo>
                <a:lnTo>
                  <a:pt x="1295400" y="725716"/>
                </a:lnTo>
                <a:lnTo>
                  <a:pt x="1270000" y="729869"/>
                </a:lnTo>
                <a:lnTo>
                  <a:pt x="1270000" y="726465"/>
                </a:lnTo>
                <a:lnTo>
                  <a:pt x="1257300" y="725716"/>
                </a:lnTo>
                <a:lnTo>
                  <a:pt x="1244600" y="727773"/>
                </a:lnTo>
                <a:lnTo>
                  <a:pt x="1244600" y="731901"/>
                </a:lnTo>
                <a:lnTo>
                  <a:pt x="1219200" y="740143"/>
                </a:lnTo>
                <a:lnTo>
                  <a:pt x="1209268" y="743445"/>
                </a:lnTo>
                <a:lnTo>
                  <a:pt x="1208938" y="743483"/>
                </a:lnTo>
                <a:lnTo>
                  <a:pt x="1208582" y="743597"/>
                </a:lnTo>
                <a:lnTo>
                  <a:pt x="1206982" y="744181"/>
                </a:lnTo>
                <a:lnTo>
                  <a:pt x="1219200" y="742048"/>
                </a:lnTo>
                <a:lnTo>
                  <a:pt x="1219200" y="761339"/>
                </a:lnTo>
                <a:lnTo>
                  <a:pt x="1219200" y="763562"/>
                </a:lnTo>
                <a:lnTo>
                  <a:pt x="1219200" y="774319"/>
                </a:lnTo>
                <a:lnTo>
                  <a:pt x="1219200" y="781126"/>
                </a:lnTo>
                <a:lnTo>
                  <a:pt x="1208938" y="782421"/>
                </a:lnTo>
                <a:lnTo>
                  <a:pt x="1219200" y="774319"/>
                </a:lnTo>
                <a:lnTo>
                  <a:pt x="1219200" y="763562"/>
                </a:lnTo>
                <a:lnTo>
                  <a:pt x="1206500" y="761339"/>
                </a:lnTo>
                <a:lnTo>
                  <a:pt x="1206500" y="778027"/>
                </a:lnTo>
                <a:lnTo>
                  <a:pt x="1206500" y="805484"/>
                </a:lnTo>
                <a:lnTo>
                  <a:pt x="1206500" y="834428"/>
                </a:lnTo>
                <a:lnTo>
                  <a:pt x="1206500" y="835164"/>
                </a:lnTo>
                <a:lnTo>
                  <a:pt x="1199591" y="835583"/>
                </a:lnTo>
                <a:lnTo>
                  <a:pt x="1199591" y="843762"/>
                </a:lnTo>
                <a:lnTo>
                  <a:pt x="1193800" y="845375"/>
                </a:lnTo>
                <a:lnTo>
                  <a:pt x="1197571" y="844257"/>
                </a:lnTo>
                <a:lnTo>
                  <a:pt x="1199591" y="843762"/>
                </a:lnTo>
                <a:lnTo>
                  <a:pt x="1199591" y="835583"/>
                </a:lnTo>
                <a:lnTo>
                  <a:pt x="1193800" y="835914"/>
                </a:lnTo>
                <a:lnTo>
                  <a:pt x="1206500" y="834428"/>
                </a:lnTo>
                <a:lnTo>
                  <a:pt x="1206500" y="805484"/>
                </a:lnTo>
                <a:lnTo>
                  <a:pt x="1193800" y="805484"/>
                </a:lnTo>
                <a:lnTo>
                  <a:pt x="1181100" y="811428"/>
                </a:lnTo>
                <a:lnTo>
                  <a:pt x="1181100" y="844080"/>
                </a:lnTo>
                <a:lnTo>
                  <a:pt x="1181100" y="846670"/>
                </a:lnTo>
                <a:lnTo>
                  <a:pt x="1181100" y="855205"/>
                </a:lnTo>
                <a:lnTo>
                  <a:pt x="1181100" y="855573"/>
                </a:lnTo>
                <a:lnTo>
                  <a:pt x="1180045" y="855484"/>
                </a:lnTo>
                <a:lnTo>
                  <a:pt x="1179372" y="855421"/>
                </a:lnTo>
                <a:lnTo>
                  <a:pt x="1168400" y="854468"/>
                </a:lnTo>
                <a:lnTo>
                  <a:pt x="1181100" y="846670"/>
                </a:lnTo>
                <a:lnTo>
                  <a:pt x="1181100" y="844080"/>
                </a:lnTo>
                <a:lnTo>
                  <a:pt x="1179372" y="844003"/>
                </a:lnTo>
                <a:lnTo>
                  <a:pt x="1168400" y="843521"/>
                </a:lnTo>
                <a:lnTo>
                  <a:pt x="1155700" y="842962"/>
                </a:lnTo>
                <a:lnTo>
                  <a:pt x="1168400" y="840740"/>
                </a:lnTo>
                <a:lnTo>
                  <a:pt x="1181100" y="844080"/>
                </a:lnTo>
                <a:lnTo>
                  <a:pt x="1181100" y="811428"/>
                </a:lnTo>
                <a:lnTo>
                  <a:pt x="1180045" y="810679"/>
                </a:lnTo>
                <a:lnTo>
                  <a:pt x="1168400" y="814768"/>
                </a:lnTo>
                <a:lnTo>
                  <a:pt x="1168400" y="832573"/>
                </a:lnTo>
                <a:lnTo>
                  <a:pt x="1168400" y="834059"/>
                </a:lnTo>
                <a:lnTo>
                  <a:pt x="1155700" y="832942"/>
                </a:lnTo>
                <a:lnTo>
                  <a:pt x="1155700" y="829970"/>
                </a:lnTo>
                <a:lnTo>
                  <a:pt x="1168400" y="832573"/>
                </a:lnTo>
                <a:lnTo>
                  <a:pt x="1168400" y="814768"/>
                </a:lnTo>
                <a:lnTo>
                  <a:pt x="1168400" y="809574"/>
                </a:lnTo>
                <a:lnTo>
                  <a:pt x="1179372" y="810209"/>
                </a:lnTo>
                <a:lnTo>
                  <a:pt x="1168400" y="802525"/>
                </a:lnTo>
                <a:lnTo>
                  <a:pt x="1193800" y="794727"/>
                </a:lnTo>
                <a:lnTo>
                  <a:pt x="1206500" y="805484"/>
                </a:lnTo>
                <a:lnTo>
                  <a:pt x="1206500" y="778027"/>
                </a:lnTo>
                <a:lnTo>
                  <a:pt x="1193800" y="785456"/>
                </a:lnTo>
                <a:lnTo>
                  <a:pt x="1193800" y="775804"/>
                </a:lnTo>
                <a:lnTo>
                  <a:pt x="1206500" y="778027"/>
                </a:lnTo>
                <a:lnTo>
                  <a:pt x="1206500" y="761339"/>
                </a:lnTo>
                <a:lnTo>
                  <a:pt x="1219200" y="761339"/>
                </a:lnTo>
                <a:lnTo>
                  <a:pt x="1219200" y="742048"/>
                </a:lnTo>
                <a:lnTo>
                  <a:pt x="1206500" y="744270"/>
                </a:lnTo>
                <a:lnTo>
                  <a:pt x="1206703" y="744232"/>
                </a:lnTo>
                <a:lnTo>
                  <a:pt x="1206982" y="744118"/>
                </a:lnTo>
                <a:lnTo>
                  <a:pt x="1208582" y="743597"/>
                </a:lnTo>
                <a:lnTo>
                  <a:pt x="1206500" y="743902"/>
                </a:lnTo>
                <a:lnTo>
                  <a:pt x="1206500" y="743153"/>
                </a:lnTo>
                <a:lnTo>
                  <a:pt x="1193800" y="748347"/>
                </a:lnTo>
                <a:lnTo>
                  <a:pt x="1181100" y="747610"/>
                </a:lnTo>
                <a:lnTo>
                  <a:pt x="1193800" y="758367"/>
                </a:lnTo>
                <a:lnTo>
                  <a:pt x="1193800" y="768388"/>
                </a:lnTo>
                <a:lnTo>
                  <a:pt x="1181100" y="770432"/>
                </a:lnTo>
                <a:lnTo>
                  <a:pt x="1181100" y="788898"/>
                </a:lnTo>
                <a:lnTo>
                  <a:pt x="1181100" y="790270"/>
                </a:lnTo>
                <a:lnTo>
                  <a:pt x="1180045" y="790371"/>
                </a:lnTo>
                <a:lnTo>
                  <a:pt x="1179372" y="790422"/>
                </a:lnTo>
                <a:lnTo>
                  <a:pt x="1168400" y="791387"/>
                </a:lnTo>
                <a:lnTo>
                  <a:pt x="1181100" y="788898"/>
                </a:lnTo>
                <a:lnTo>
                  <a:pt x="1181100" y="770432"/>
                </a:lnTo>
                <a:lnTo>
                  <a:pt x="1181100" y="768629"/>
                </a:lnTo>
                <a:lnTo>
                  <a:pt x="1168400" y="764794"/>
                </a:lnTo>
                <a:lnTo>
                  <a:pt x="1168400" y="766902"/>
                </a:lnTo>
                <a:lnTo>
                  <a:pt x="1168400" y="788238"/>
                </a:lnTo>
                <a:lnTo>
                  <a:pt x="1168400" y="788543"/>
                </a:lnTo>
                <a:lnTo>
                  <a:pt x="1155700" y="789533"/>
                </a:lnTo>
                <a:lnTo>
                  <a:pt x="1155700" y="796582"/>
                </a:lnTo>
                <a:lnTo>
                  <a:pt x="1155700" y="796772"/>
                </a:lnTo>
                <a:lnTo>
                  <a:pt x="1143000" y="796950"/>
                </a:lnTo>
                <a:lnTo>
                  <a:pt x="1143000" y="799553"/>
                </a:lnTo>
                <a:lnTo>
                  <a:pt x="1155700" y="801776"/>
                </a:lnTo>
                <a:lnTo>
                  <a:pt x="1155700" y="813282"/>
                </a:lnTo>
                <a:lnTo>
                  <a:pt x="1155700" y="817727"/>
                </a:lnTo>
                <a:lnTo>
                  <a:pt x="1143000" y="817359"/>
                </a:lnTo>
                <a:lnTo>
                  <a:pt x="1143000" y="822553"/>
                </a:lnTo>
                <a:lnTo>
                  <a:pt x="1130300" y="826643"/>
                </a:lnTo>
                <a:lnTo>
                  <a:pt x="1143000" y="828497"/>
                </a:lnTo>
                <a:lnTo>
                  <a:pt x="1130300" y="829703"/>
                </a:lnTo>
                <a:lnTo>
                  <a:pt x="1130300" y="830922"/>
                </a:lnTo>
                <a:lnTo>
                  <a:pt x="1117600" y="833310"/>
                </a:lnTo>
                <a:lnTo>
                  <a:pt x="1117600" y="826262"/>
                </a:lnTo>
                <a:lnTo>
                  <a:pt x="1130300" y="820331"/>
                </a:lnTo>
                <a:lnTo>
                  <a:pt x="1143000" y="822553"/>
                </a:lnTo>
                <a:lnTo>
                  <a:pt x="1143000" y="817359"/>
                </a:lnTo>
                <a:lnTo>
                  <a:pt x="1143000" y="816622"/>
                </a:lnTo>
                <a:lnTo>
                  <a:pt x="1155700" y="813282"/>
                </a:lnTo>
                <a:lnTo>
                  <a:pt x="1155700" y="801776"/>
                </a:lnTo>
                <a:lnTo>
                  <a:pt x="1143000" y="801408"/>
                </a:lnTo>
                <a:lnTo>
                  <a:pt x="1143000" y="813282"/>
                </a:lnTo>
                <a:lnTo>
                  <a:pt x="1117600" y="818108"/>
                </a:lnTo>
                <a:lnTo>
                  <a:pt x="1117600" y="821817"/>
                </a:lnTo>
                <a:lnTo>
                  <a:pt x="1104900" y="825525"/>
                </a:lnTo>
                <a:lnTo>
                  <a:pt x="1115656" y="809828"/>
                </a:lnTo>
                <a:lnTo>
                  <a:pt x="1104900" y="809193"/>
                </a:lnTo>
                <a:lnTo>
                  <a:pt x="1104900" y="808456"/>
                </a:lnTo>
                <a:lnTo>
                  <a:pt x="1092200" y="804748"/>
                </a:lnTo>
                <a:lnTo>
                  <a:pt x="1092200" y="808088"/>
                </a:lnTo>
                <a:lnTo>
                  <a:pt x="1092200" y="815505"/>
                </a:lnTo>
                <a:lnTo>
                  <a:pt x="1091857" y="815517"/>
                </a:lnTo>
                <a:lnTo>
                  <a:pt x="1079500" y="815873"/>
                </a:lnTo>
                <a:lnTo>
                  <a:pt x="1079500" y="835164"/>
                </a:lnTo>
                <a:lnTo>
                  <a:pt x="1079500" y="841108"/>
                </a:lnTo>
                <a:lnTo>
                  <a:pt x="1066800" y="837399"/>
                </a:lnTo>
                <a:lnTo>
                  <a:pt x="1079500" y="835164"/>
                </a:lnTo>
                <a:lnTo>
                  <a:pt x="1079500" y="815873"/>
                </a:lnTo>
                <a:lnTo>
                  <a:pt x="1092200" y="808088"/>
                </a:lnTo>
                <a:lnTo>
                  <a:pt x="1092200" y="804748"/>
                </a:lnTo>
                <a:lnTo>
                  <a:pt x="1103490" y="797826"/>
                </a:lnTo>
                <a:lnTo>
                  <a:pt x="1092200" y="798804"/>
                </a:lnTo>
                <a:lnTo>
                  <a:pt x="1092200" y="802144"/>
                </a:lnTo>
                <a:lnTo>
                  <a:pt x="1091857" y="802233"/>
                </a:lnTo>
                <a:lnTo>
                  <a:pt x="1079500" y="805484"/>
                </a:lnTo>
                <a:lnTo>
                  <a:pt x="1079500" y="802894"/>
                </a:lnTo>
                <a:lnTo>
                  <a:pt x="1092200" y="797699"/>
                </a:lnTo>
                <a:lnTo>
                  <a:pt x="1092200" y="790270"/>
                </a:lnTo>
                <a:lnTo>
                  <a:pt x="1104290" y="797331"/>
                </a:lnTo>
                <a:lnTo>
                  <a:pt x="1104900" y="796950"/>
                </a:lnTo>
                <a:lnTo>
                  <a:pt x="1104900" y="797699"/>
                </a:lnTo>
                <a:lnTo>
                  <a:pt x="1104900" y="799185"/>
                </a:lnTo>
                <a:lnTo>
                  <a:pt x="1117600" y="787311"/>
                </a:lnTo>
                <a:lnTo>
                  <a:pt x="1130300" y="780262"/>
                </a:lnTo>
                <a:lnTo>
                  <a:pt x="1143000" y="780630"/>
                </a:lnTo>
                <a:lnTo>
                  <a:pt x="1143000" y="786561"/>
                </a:lnTo>
                <a:lnTo>
                  <a:pt x="1155700" y="796582"/>
                </a:lnTo>
                <a:lnTo>
                  <a:pt x="1155700" y="789533"/>
                </a:lnTo>
                <a:lnTo>
                  <a:pt x="1155700" y="773950"/>
                </a:lnTo>
                <a:lnTo>
                  <a:pt x="1168400" y="788238"/>
                </a:lnTo>
                <a:lnTo>
                  <a:pt x="1168400" y="766902"/>
                </a:lnTo>
                <a:lnTo>
                  <a:pt x="1155700" y="771359"/>
                </a:lnTo>
                <a:lnTo>
                  <a:pt x="1155700" y="759853"/>
                </a:lnTo>
                <a:lnTo>
                  <a:pt x="1168400" y="753541"/>
                </a:lnTo>
                <a:lnTo>
                  <a:pt x="1181100" y="751319"/>
                </a:lnTo>
                <a:lnTo>
                  <a:pt x="1168400" y="742784"/>
                </a:lnTo>
                <a:lnTo>
                  <a:pt x="1168400" y="746861"/>
                </a:lnTo>
                <a:lnTo>
                  <a:pt x="1155700" y="743153"/>
                </a:lnTo>
                <a:lnTo>
                  <a:pt x="1155700" y="751166"/>
                </a:lnTo>
                <a:lnTo>
                  <a:pt x="1143000" y="753097"/>
                </a:lnTo>
                <a:lnTo>
                  <a:pt x="1130300" y="754494"/>
                </a:lnTo>
                <a:lnTo>
                  <a:pt x="1143000" y="757999"/>
                </a:lnTo>
                <a:lnTo>
                  <a:pt x="1143000" y="758736"/>
                </a:lnTo>
                <a:lnTo>
                  <a:pt x="1143000" y="763562"/>
                </a:lnTo>
                <a:lnTo>
                  <a:pt x="1117600" y="763930"/>
                </a:lnTo>
                <a:lnTo>
                  <a:pt x="1117600" y="765048"/>
                </a:lnTo>
                <a:lnTo>
                  <a:pt x="1117600" y="770610"/>
                </a:lnTo>
                <a:lnTo>
                  <a:pt x="1115656" y="770724"/>
                </a:lnTo>
                <a:lnTo>
                  <a:pt x="1104900" y="771359"/>
                </a:lnTo>
                <a:lnTo>
                  <a:pt x="1104900" y="781367"/>
                </a:lnTo>
                <a:lnTo>
                  <a:pt x="1103490" y="781253"/>
                </a:lnTo>
                <a:lnTo>
                  <a:pt x="1092200" y="780262"/>
                </a:lnTo>
                <a:lnTo>
                  <a:pt x="1092200" y="776274"/>
                </a:lnTo>
                <a:lnTo>
                  <a:pt x="1104900" y="781367"/>
                </a:lnTo>
                <a:lnTo>
                  <a:pt x="1104900" y="771359"/>
                </a:lnTo>
                <a:lnTo>
                  <a:pt x="1117600" y="765048"/>
                </a:lnTo>
                <a:lnTo>
                  <a:pt x="1117600" y="763930"/>
                </a:lnTo>
                <a:lnTo>
                  <a:pt x="1130300" y="759853"/>
                </a:lnTo>
                <a:lnTo>
                  <a:pt x="1143000" y="763562"/>
                </a:lnTo>
                <a:lnTo>
                  <a:pt x="1143000" y="758736"/>
                </a:lnTo>
                <a:lnTo>
                  <a:pt x="1130300" y="754659"/>
                </a:lnTo>
                <a:lnTo>
                  <a:pt x="1130300" y="754494"/>
                </a:lnTo>
                <a:lnTo>
                  <a:pt x="1130300" y="753325"/>
                </a:lnTo>
                <a:lnTo>
                  <a:pt x="1143000" y="746493"/>
                </a:lnTo>
                <a:lnTo>
                  <a:pt x="1181100" y="733513"/>
                </a:lnTo>
                <a:lnTo>
                  <a:pt x="1181100" y="728687"/>
                </a:lnTo>
                <a:lnTo>
                  <a:pt x="1193800" y="711250"/>
                </a:lnTo>
                <a:lnTo>
                  <a:pt x="1206500" y="709942"/>
                </a:lnTo>
                <a:lnTo>
                  <a:pt x="1206500" y="707161"/>
                </a:lnTo>
                <a:lnTo>
                  <a:pt x="1208938" y="707136"/>
                </a:lnTo>
                <a:lnTo>
                  <a:pt x="1231900" y="706793"/>
                </a:lnTo>
                <a:lnTo>
                  <a:pt x="1219200" y="720153"/>
                </a:lnTo>
                <a:lnTo>
                  <a:pt x="1206500" y="723493"/>
                </a:lnTo>
                <a:lnTo>
                  <a:pt x="1206500" y="724611"/>
                </a:lnTo>
                <a:lnTo>
                  <a:pt x="1206982" y="724547"/>
                </a:lnTo>
                <a:lnTo>
                  <a:pt x="1231900" y="721639"/>
                </a:lnTo>
                <a:lnTo>
                  <a:pt x="1244600" y="715327"/>
                </a:lnTo>
                <a:lnTo>
                  <a:pt x="1244600" y="711619"/>
                </a:lnTo>
                <a:lnTo>
                  <a:pt x="1255382" y="713790"/>
                </a:lnTo>
                <a:lnTo>
                  <a:pt x="1244600" y="711390"/>
                </a:lnTo>
                <a:lnTo>
                  <a:pt x="1270000" y="697890"/>
                </a:lnTo>
                <a:lnTo>
                  <a:pt x="1282700" y="696036"/>
                </a:lnTo>
                <a:lnTo>
                  <a:pt x="1282700" y="664451"/>
                </a:lnTo>
                <a:lnTo>
                  <a:pt x="1295400" y="664133"/>
                </a:lnTo>
                <a:lnTo>
                  <a:pt x="1282700" y="661670"/>
                </a:lnTo>
                <a:lnTo>
                  <a:pt x="1295400" y="6555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1075314" y="6229388"/>
            <a:ext cx="725805" cy="352425"/>
          </a:xfrm>
          <a:custGeom>
            <a:avLst/>
            <a:gdLst/>
            <a:ahLst/>
            <a:cxnLst/>
            <a:rect l="l" t="t" r="r" b="b"/>
            <a:pathLst>
              <a:path w="725804" h="352425">
                <a:moveTo>
                  <a:pt x="749" y="279031"/>
                </a:moveTo>
                <a:lnTo>
                  <a:pt x="0" y="279031"/>
                </a:lnTo>
                <a:lnTo>
                  <a:pt x="0" y="280136"/>
                </a:lnTo>
                <a:lnTo>
                  <a:pt x="381" y="280517"/>
                </a:lnTo>
                <a:lnTo>
                  <a:pt x="749" y="280517"/>
                </a:lnTo>
                <a:lnTo>
                  <a:pt x="749" y="280136"/>
                </a:lnTo>
                <a:lnTo>
                  <a:pt x="749" y="279031"/>
                </a:lnTo>
                <a:close/>
              </a:path>
              <a:path w="725804" h="352425">
                <a:moveTo>
                  <a:pt x="68364" y="155473"/>
                </a:moveTo>
                <a:lnTo>
                  <a:pt x="67995" y="155473"/>
                </a:lnTo>
                <a:lnTo>
                  <a:pt x="67995" y="155854"/>
                </a:lnTo>
                <a:lnTo>
                  <a:pt x="68364" y="155473"/>
                </a:lnTo>
                <a:close/>
              </a:path>
              <a:path w="725804" h="352425">
                <a:moveTo>
                  <a:pt x="117881" y="238963"/>
                </a:moveTo>
                <a:lnTo>
                  <a:pt x="117513" y="238963"/>
                </a:lnTo>
                <a:lnTo>
                  <a:pt x="117513" y="239331"/>
                </a:lnTo>
                <a:lnTo>
                  <a:pt x="117881" y="239331"/>
                </a:lnTo>
                <a:lnTo>
                  <a:pt x="117881" y="238963"/>
                </a:lnTo>
                <a:close/>
              </a:path>
              <a:path w="725804" h="352425">
                <a:moveTo>
                  <a:pt x="119367" y="259740"/>
                </a:moveTo>
                <a:lnTo>
                  <a:pt x="118986" y="259359"/>
                </a:lnTo>
                <a:lnTo>
                  <a:pt x="118986" y="258991"/>
                </a:lnTo>
                <a:lnTo>
                  <a:pt x="117881" y="258991"/>
                </a:lnTo>
                <a:lnTo>
                  <a:pt x="117881" y="260108"/>
                </a:lnTo>
                <a:lnTo>
                  <a:pt x="118986" y="260108"/>
                </a:lnTo>
                <a:lnTo>
                  <a:pt x="119367" y="259740"/>
                </a:lnTo>
                <a:close/>
              </a:path>
              <a:path w="725804" h="352425">
                <a:moveTo>
                  <a:pt x="121208" y="261594"/>
                </a:moveTo>
                <a:lnTo>
                  <a:pt x="120840" y="261594"/>
                </a:lnTo>
                <a:lnTo>
                  <a:pt x="120840" y="261962"/>
                </a:lnTo>
                <a:lnTo>
                  <a:pt x="121208" y="261962"/>
                </a:lnTo>
                <a:lnTo>
                  <a:pt x="121208" y="261594"/>
                </a:lnTo>
                <a:close/>
              </a:path>
              <a:path w="725804" h="352425">
                <a:moveTo>
                  <a:pt x="131559" y="351751"/>
                </a:moveTo>
                <a:lnTo>
                  <a:pt x="130441" y="351751"/>
                </a:lnTo>
                <a:lnTo>
                  <a:pt x="130441" y="352120"/>
                </a:lnTo>
                <a:lnTo>
                  <a:pt x="131559" y="352120"/>
                </a:lnTo>
                <a:lnTo>
                  <a:pt x="131559" y="351751"/>
                </a:lnTo>
                <a:close/>
              </a:path>
              <a:path w="725804" h="352425">
                <a:moveTo>
                  <a:pt x="140792" y="266039"/>
                </a:moveTo>
                <a:lnTo>
                  <a:pt x="140423" y="266407"/>
                </a:lnTo>
                <a:lnTo>
                  <a:pt x="140792" y="266407"/>
                </a:lnTo>
                <a:lnTo>
                  <a:pt x="140792" y="266039"/>
                </a:lnTo>
                <a:close/>
              </a:path>
              <a:path w="725804" h="352425">
                <a:moveTo>
                  <a:pt x="143751" y="271983"/>
                </a:moveTo>
                <a:lnTo>
                  <a:pt x="143383" y="272351"/>
                </a:lnTo>
                <a:lnTo>
                  <a:pt x="143751" y="272351"/>
                </a:lnTo>
                <a:lnTo>
                  <a:pt x="143751" y="271983"/>
                </a:lnTo>
                <a:close/>
              </a:path>
              <a:path w="725804" h="352425">
                <a:moveTo>
                  <a:pt x="146710" y="292760"/>
                </a:moveTo>
                <a:lnTo>
                  <a:pt x="146342" y="292760"/>
                </a:lnTo>
                <a:lnTo>
                  <a:pt x="145973" y="293128"/>
                </a:lnTo>
                <a:lnTo>
                  <a:pt x="145224" y="293128"/>
                </a:lnTo>
                <a:lnTo>
                  <a:pt x="145973" y="293497"/>
                </a:lnTo>
                <a:lnTo>
                  <a:pt x="146710" y="292760"/>
                </a:lnTo>
                <a:close/>
              </a:path>
              <a:path w="725804" h="352425">
                <a:moveTo>
                  <a:pt x="162229" y="264553"/>
                </a:moveTo>
                <a:lnTo>
                  <a:pt x="161861" y="264553"/>
                </a:lnTo>
                <a:lnTo>
                  <a:pt x="162229" y="264934"/>
                </a:lnTo>
                <a:lnTo>
                  <a:pt x="162229" y="264553"/>
                </a:lnTo>
                <a:close/>
              </a:path>
              <a:path w="725804" h="352425">
                <a:moveTo>
                  <a:pt x="165925" y="289788"/>
                </a:moveTo>
                <a:lnTo>
                  <a:pt x="165188" y="289788"/>
                </a:lnTo>
                <a:lnTo>
                  <a:pt x="165557" y="290525"/>
                </a:lnTo>
                <a:lnTo>
                  <a:pt x="165925" y="290156"/>
                </a:lnTo>
                <a:lnTo>
                  <a:pt x="165925" y="289788"/>
                </a:lnTo>
                <a:close/>
              </a:path>
              <a:path w="725804" h="352425">
                <a:moveTo>
                  <a:pt x="172199" y="267157"/>
                </a:moveTo>
                <a:lnTo>
                  <a:pt x="171462" y="266407"/>
                </a:lnTo>
                <a:lnTo>
                  <a:pt x="171462" y="267157"/>
                </a:lnTo>
                <a:lnTo>
                  <a:pt x="171831" y="267525"/>
                </a:lnTo>
                <a:lnTo>
                  <a:pt x="172199" y="267157"/>
                </a:lnTo>
                <a:close/>
              </a:path>
              <a:path w="725804" h="352425">
                <a:moveTo>
                  <a:pt x="172948" y="349516"/>
                </a:moveTo>
                <a:lnTo>
                  <a:pt x="171831" y="349516"/>
                </a:lnTo>
                <a:lnTo>
                  <a:pt x="172199" y="350634"/>
                </a:lnTo>
                <a:lnTo>
                  <a:pt x="172567" y="349897"/>
                </a:lnTo>
                <a:lnTo>
                  <a:pt x="172948" y="349516"/>
                </a:lnTo>
                <a:close/>
              </a:path>
              <a:path w="725804" h="352425">
                <a:moveTo>
                  <a:pt x="181444" y="191465"/>
                </a:moveTo>
                <a:lnTo>
                  <a:pt x="181076" y="191096"/>
                </a:lnTo>
                <a:lnTo>
                  <a:pt x="181076" y="191465"/>
                </a:lnTo>
                <a:lnTo>
                  <a:pt x="181444" y="191465"/>
                </a:lnTo>
                <a:close/>
              </a:path>
              <a:path w="725804" h="352425">
                <a:moveTo>
                  <a:pt x="192163" y="237096"/>
                </a:moveTo>
                <a:lnTo>
                  <a:pt x="191782" y="237096"/>
                </a:lnTo>
                <a:lnTo>
                  <a:pt x="191782" y="237477"/>
                </a:lnTo>
                <a:lnTo>
                  <a:pt x="192163" y="237096"/>
                </a:lnTo>
                <a:close/>
              </a:path>
              <a:path w="725804" h="352425">
                <a:moveTo>
                  <a:pt x="206933" y="312420"/>
                </a:moveTo>
                <a:lnTo>
                  <a:pt x="205828" y="312420"/>
                </a:lnTo>
                <a:lnTo>
                  <a:pt x="205460" y="312788"/>
                </a:lnTo>
                <a:lnTo>
                  <a:pt x="205460" y="313537"/>
                </a:lnTo>
                <a:lnTo>
                  <a:pt x="205828" y="313537"/>
                </a:lnTo>
                <a:lnTo>
                  <a:pt x="206197" y="313905"/>
                </a:lnTo>
                <a:lnTo>
                  <a:pt x="206933" y="313156"/>
                </a:lnTo>
                <a:lnTo>
                  <a:pt x="206933" y="312420"/>
                </a:lnTo>
                <a:close/>
              </a:path>
              <a:path w="725804" h="352425">
                <a:moveTo>
                  <a:pt x="221716" y="260477"/>
                </a:moveTo>
                <a:lnTo>
                  <a:pt x="220980" y="259740"/>
                </a:lnTo>
                <a:lnTo>
                  <a:pt x="220980" y="260845"/>
                </a:lnTo>
                <a:lnTo>
                  <a:pt x="221348" y="260845"/>
                </a:lnTo>
                <a:lnTo>
                  <a:pt x="221716" y="260477"/>
                </a:lnTo>
                <a:close/>
              </a:path>
              <a:path w="725804" h="352425">
                <a:moveTo>
                  <a:pt x="222834" y="275323"/>
                </a:moveTo>
                <a:lnTo>
                  <a:pt x="222453" y="275323"/>
                </a:lnTo>
                <a:lnTo>
                  <a:pt x="222453" y="275691"/>
                </a:lnTo>
                <a:lnTo>
                  <a:pt x="222834" y="275691"/>
                </a:lnTo>
                <a:lnTo>
                  <a:pt x="222834" y="275323"/>
                </a:lnTo>
                <a:close/>
              </a:path>
              <a:path w="725804" h="352425">
                <a:moveTo>
                  <a:pt x="223202" y="312788"/>
                </a:moveTo>
                <a:lnTo>
                  <a:pt x="222834" y="312788"/>
                </a:lnTo>
                <a:lnTo>
                  <a:pt x="223202" y="313156"/>
                </a:lnTo>
                <a:lnTo>
                  <a:pt x="223202" y="312788"/>
                </a:lnTo>
                <a:close/>
              </a:path>
              <a:path w="725804" h="352425">
                <a:moveTo>
                  <a:pt x="231330" y="210019"/>
                </a:moveTo>
                <a:lnTo>
                  <a:pt x="230962" y="209651"/>
                </a:lnTo>
                <a:lnTo>
                  <a:pt x="230962" y="210019"/>
                </a:lnTo>
                <a:lnTo>
                  <a:pt x="231330" y="210019"/>
                </a:lnTo>
                <a:close/>
              </a:path>
              <a:path w="725804" h="352425">
                <a:moveTo>
                  <a:pt x="232435" y="198145"/>
                </a:moveTo>
                <a:lnTo>
                  <a:pt x="231330" y="198145"/>
                </a:lnTo>
                <a:lnTo>
                  <a:pt x="231330" y="198882"/>
                </a:lnTo>
                <a:lnTo>
                  <a:pt x="232435" y="198882"/>
                </a:lnTo>
                <a:lnTo>
                  <a:pt x="232435" y="198145"/>
                </a:lnTo>
                <a:close/>
              </a:path>
              <a:path w="725804" h="352425">
                <a:moveTo>
                  <a:pt x="233540" y="273837"/>
                </a:moveTo>
                <a:lnTo>
                  <a:pt x="233172" y="273469"/>
                </a:lnTo>
                <a:lnTo>
                  <a:pt x="233172" y="273837"/>
                </a:lnTo>
                <a:lnTo>
                  <a:pt x="233540" y="273837"/>
                </a:lnTo>
                <a:close/>
              </a:path>
              <a:path w="725804" h="352425">
                <a:moveTo>
                  <a:pt x="242785" y="271233"/>
                </a:moveTo>
                <a:lnTo>
                  <a:pt x="242417" y="271233"/>
                </a:lnTo>
                <a:lnTo>
                  <a:pt x="242785" y="271602"/>
                </a:lnTo>
                <a:lnTo>
                  <a:pt x="242785" y="271233"/>
                </a:lnTo>
                <a:close/>
              </a:path>
              <a:path w="725804" h="352425">
                <a:moveTo>
                  <a:pt x="248323" y="176631"/>
                </a:moveTo>
                <a:lnTo>
                  <a:pt x="247954" y="176631"/>
                </a:lnTo>
                <a:lnTo>
                  <a:pt x="248323" y="176999"/>
                </a:lnTo>
                <a:lnTo>
                  <a:pt x="248323" y="176631"/>
                </a:lnTo>
                <a:close/>
              </a:path>
              <a:path w="725804" h="352425">
                <a:moveTo>
                  <a:pt x="267525" y="170688"/>
                </a:moveTo>
                <a:lnTo>
                  <a:pt x="267182" y="170688"/>
                </a:lnTo>
                <a:lnTo>
                  <a:pt x="267182" y="171056"/>
                </a:lnTo>
                <a:lnTo>
                  <a:pt x="267525" y="171056"/>
                </a:lnTo>
                <a:lnTo>
                  <a:pt x="267525" y="170688"/>
                </a:lnTo>
                <a:close/>
              </a:path>
              <a:path w="725804" h="352425">
                <a:moveTo>
                  <a:pt x="274180" y="200736"/>
                </a:moveTo>
                <a:lnTo>
                  <a:pt x="273837" y="200736"/>
                </a:lnTo>
                <a:lnTo>
                  <a:pt x="274180" y="201117"/>
                </a:lnTo>
                <a:lnTo>
                  <a:pt x="274180" y="200736"/>
                </a:lnTo>
                <a:close/>
              </a:path>
              <a:path w="725804" h="352425">
                <a:moveTo>
                  <a:pt x="291566" y="236728"/>
                </a:moveTo>
                <a:lnTo>
                  <a:pt x="290830" y="236359"/>
                </a:lnTo>
                <a:lnTo>
                  <a:pt x="290436" y="236728"/>
                </a:lnTo>
                <a:lnTo>
                  <a:pt x="290093" y="237096"/>
                </a:lnTo>
                <a:lnTo>
                  <a:pt x="290830" y="236728"/>
                </a:lnTo>
                <a:lnTo>
                  <a:pt x="291566" y="236728"/>
                </a:lnTo>
                <a:close/>
              </a:path>
              <a:path w="725804" h="352425">
                <a:moveTo>
                  <a:pt x="295605" y="298323"/>
                </a:moveTo>
                <a:lnTo>
                  <a:pt x="295262" y="297954"/>
                </a:lnTo>
                <a:lnTo>
                  <a:pt x="295262" y="297573"/>
                </a:lnTo>
                <a:lnTo>
                  <a:pt x="294525" y="297954"/>
                </a:lnTo>
                <a:lnTo>
                  <a:pt x="294868" y="297954"/>
                </a:lnTo>
                <a:lnTo>
                  <a:pt x="295262" y="298323"/>
                </a:lnTo>
                <a:lnTo>
                  <a:pt x="295605" y="298323"/>
                </a:lnTo>
                <a:close/>
              </a:path>
              <a:path w="725804" h="352425">
                <a:moveTo>
                  <a:pt x="305219" y="128778"/>
                </a:moveTo>
                <a:lnTo>
                  <a:pt x="304876" y="127635"/>
                </a:lnTo>
                <a:lnTo>
                  <a:pt x="304482" y="128371"/>
                </a:lnTo>
                <a:lnTo>
                  <a:pt x="304139" y="128778"/>
                </a:lnTo>
                <a:lnTo>
                  <a:pt x="305219" y="128778"/>
                </a:lnTo>
                <a:close/>
              </a:path>
              <a:path w="725804" h="352425">
                <a:moveTo>
                  <a:pt x="310045" y="221894"/>
                </a:moveTo>
                <a:lnTo>
                  <a:pt x="309651" y="221513"/>
                </a:lnTo>
                <a:lnTo>
                  <a:pt x="309308" y="221894"/>
                </a:lnTo>
                <a:lnTo>
                  <a:pt x="310045" y="221894"/>
                </a:lnTo>
                <a:close/>
              </a:path>
              <a:path w="725804" h="352425">
                <a:moveTo>
                  <a:pt x="335915" y="241554"/>
                </a:moveTo>
                <a:lnTo>
                  <a:pt x="335521" y="241554"/>
                </a:lnTo>
                <a:lnTo>
                  <a:pt x="335521" y="241185"/>
                </a:lnTo>
                <a:lnTo>
                  <a:pt x="335178" y="241185"/>
                </a:lnTo>
                <a:lnTo>
                  <a:pt x="335178" y="242290"/>
                </a:lnTo>
                <a:lnTo>
                  <a:pt x="335521" y="241922"/>
                </a:lnTo>
                <a:lnTo>
                  <a:pt x="335915" y="241554"/>
                </a:lnTo>
                <a:close/>
              </a:path>
              <a:path w="725804" h="352425">
                <a:moveTo>
                  <a:pt x="341426" y="164007"/>
                </a:moveTo>
                <a:lnTo>
                  <a:pt x="340690" y="164007"/>
                </a:lnTo>
                <a:lnTo>
                  <a:pt x="341083" y="164376"/>
                </a:lnTo>
                <a:lnTo>
                  <a:pt x="341426" y="164007"/>
                </a:lnTo>
                <a:close/>
              </a:path>
              <a:path w="725804" h="352425">
                <a:moveTo>
                  <a:pt x="355473" y="261962"/>
                </a:moveTo>
                <a:lnTo>
                  <a:pt x="355130" y="262331"/>
                </a:lnTo>
                <a:lnTo>
                  <a:pt x="355473" y="262331"/>
                </a:lnTo>
                <a:lnTo>
                  <a:pt x="355473" y="261962"/>
                </a:lnTo>
                <a:close/>
              </a:path>
              <a:path w="725804" h="352425">
                <a:moveTo>
                  <a:pt x="372465" y="146570"/>
                </a:moveTo>
                <a:lnTo>
                  <a:pt x="372122" y="146939"/>
                </a:lnTo>
                <a:lnTo>
                  <a:pt x="371729" y="146939"/>
                </a:lnTo>
                <a:lnTo>
                  <a:pt x="372465" y="147688"/>
                </a:lnTo>
                <a:lnTo>
                  <a:pt x="372465" y="146570"/>
                </a:lnTo>
                <a:close/>
              </a:path>
              <a:path w="725804" h="352425">
                <a:moveTo>
                  <a:pt x="379120" y="263817"/>
                </a:moveTo>
                <a:lnTo>
                  <a:pt x="378777" y="263817"/>
                </a:lnTo>
                <a:lnTo>
                  <a:pt x="378777" y="264185"/>
                </a:lnTo>
                <a:lnTo>
                  <a:pt x="379120" y="264185"/>
                </a:lnTo>
                <a:lnTo>
                  <a:pt x="379120" y="263817"/>
                </a:lnTo>
                <a:close/>
              </a:path>
              <a:path w="725804" h="352425">
                <a:moveTo>
                  <a:pt x="382816" y="259740"/>
                </a:moveTo>
                <a:lnTo>
                  <a:pt x="382079" y="259740"/>
                </a:lnTo>
                <a:lnTo>
                  <a:pt x="382079" y="260477"/>
                </a:lnTo>
                <a:lnTo>
                  <a:pt x="382473" y="260108"/>
                </a:lnTo>
                <a:lnTo>
                  <a:pt x="382816" y="259740"/>
                </a:lnTo>
                <a:close/>
              </a:path>
              <a:path w="725804" h="352425">
                <a:moveTo>
                  <a:pt x="396519" y="141008"/>
                </a:moveTo>
                <a:lnTo>
                  <a:pt x="395770" y="141008"/>
                </a:lnTo>
                <a:lnTo>
                  <a:pt x="395770" y="141376"/>
                </a:lnTo>
                <a:lnTo>
                  <a:pt x="396519" y="141376"/>
                </a:lnTo>
                <a:lnTo>
                  <a:pt x="396519" y="141008"/>
                </a:lnTo>
                <a:close/>
              </a:path>
              <a:path w="725804" h="352425">
                <a:moveTo>
                  <a:pt x="401688" y="169570"/>
                </a:moveTo>
                <a:lnTo>
                  <a:pt x="401294" y="169951"/>
                </a:lnTo>
                <a:lnTo>
                  <a:pt x="400951" y="169951"/>
                </a:lnTo>
                <a:lnTo>
                  <a:pt x="400558" y="170319"/>
                </a:lnTo>
                <a:lnTo>
                  <a:pt x="400951" y="170319"/>
                </a:lnTo>
                <a:lnTo>
                  <a:pt x="400951" y="171056"/>
                </a:lnTo>
                <a:lnTo>
                  <a:pt x="401294" y="170688"/>
                </a:lnTo>
                <a:lnTo>
                  <a:pt x="401688" y="170688"/>
                </a:lnTo>
                <a:lnTo>
                  <a:pt x="401688" y="169570"/>
                </a:lnTo>
                <a:close/>
              </a:path>
              <a:path w="725804" h="352425">
                <a:moveTo>
                  <a:pt x="402424" y="250088"/>
                </a:moveTo>
                <a:lnTo>
                  <a:pt x="401688" y="250456"/>
                </a:lnTo>
                <a:lnTo>
                  <a:pt x="401294" y="250088"/>
                </a:lnTo>
                <a:lnTo>
                  <a:pt x="401294" y="250456"/>
                </a:lnTo>
                <a:lnTo>
                  <a:pt x="400951" y="250825"/>
                </a:lnTo>
                <a:lnTo>
                  <a:pt x="401294" y="251206"/>
                </a:lnTo>
                <a:lnTo>
                  <a:pt x="400951" y="251574"/>
                </a:lnTo>
                <a:lnTo>
                  <a:pt x="401688" y="251574"/>
                </a:lnTo>
                <a:lnTo>
                  <a:pt x="402031" y="251206"/>
                </a:lnTo>
                <a:lnTo>
                  <a:pt x="402424" y="250825"/>
                </a:lnTo>
                <a:lnTo>
                  <a:pt x="402031" y="250456"/>
                </a:lnTo>
                <a:lnTo>
                  <a:pt x="402424" y="250088"/>
                </a:lnTo>
                <a:close/>
              </a:path>
              <a:path w="725804" h="352425">
                <a:moveTo>
                  <a:pt x="405384" y="260845"/>
                </a:moveTo>
                <a:lnTo>
                  <a:pt x="404990" y="260477"/>
                </a:lnTo>
                <a:lnTo>
                  <a:pt x="404647" y="260845"/>
                </a:lnTo>
                <a:lnTo>
                  <a:pt x="405384" y="260845"/>
                </a:lnTo>
                <a:close/>
              </a:path>
              <a:path w="725804" h="352425">
                <a:moveTo>
                  <a:pt x="412381" y="140639"/>
                </a:moveTo>
                <a:lnTo>
                  <a:pt x="412038" y="140639"/>
                </a:lnTo>
                <a:lnTo>
                  <a:pt x="412038" y="141008"/>
                </a:lnTo>
                <a:lnTo>
                  <a:pt x="412381" y="140639"/>
                </a:lnTo>
                <a:close/>
              </a:path>
              <a:path w="725804" h="352425">
                <a:moveTo>
                  <a:pt x="419430" y="75692"/>
                </a:moveTo>
                <a:lnTo>
                  <a:pt x="419036" y="75692"/>
                </a:lnTo>
                <a:lnTo>
                  <a:pt x="418680" y="76085"/>
                </a:lnTo>
                <a:lnTo>
                  <a:pt x="418287" y="76085"/>
                </a:lnTo>
                <a:lnTo>
                  <a:pt x="418287" y="77571"/>
                </a:lnTo>
                <a:lnTo>
                  <a:pt x="418680" y="77571"/>
                </a:lnTo>
                <a:lnTo>
                  <a:pt x="419036" y="77177"/>
                </a:lnTo>
                <a:lnTo>
                  <a:pt x="419430" y="76835"/>
                </a:lnTo>
                <a:lnTo>
                  <a:pt x="419430" y="75692"/>
                </a:lnTo>
                <a:close/>
              </a:path>
              <a:path w="725804" h="352425">
                <a:moveTo>
                  <a:pt x="437502" y="109829"/>
                </a:moveTo>
                <a:lnTo>
                  <a:pt x="437159" y="110223"/>
                </a:lnTo>
                <a:lnTo>
                  <a:pt x="437502" y="110223"/>
                </a:lnTo>
                <a:lnTo>
                  <a:pt x="437502" y="109829"/>
                </a:lnTo>
                <a:close/>
              </a:path>
              <a:path w="725804" h="352425">
                <a:moveTo>
                  <a:pt x="442683" y="86817"/>
                </a:moveTo>
                <a:lnTo>
                  <a:pt x="441947" y="86474"/>
                </a:lnTo>
                <a:lnTo>
                  <a:pt x="441591" y="86817"/>
                </a:lnTo>
                <a:lnTo>
                  <a:pt x="441591" y="87223"/>
                </a:lnTo>
                <a:lnTo>
                  <a:pt x="442341" y="87223"/>
                </a:lnTo>
                <a:lnTo>
                  <a:pt x="442683" y="86817"/>
                </a:lnTo>
                <a:close/>
              </a:path>
              <a:path w="725804" h="352425">
                <a:moveTo>
                  <a:pt x="443420" y="81280"/>
                </a:moveTo>
                <a:lnTo>
                  <a:pt x="442683" y="81280"/>
                </a:lnTo>
                <a:lnTo>
                  <a:pt x="442683" y="82372"/>
                </a:lnTo>
                <a:lnTo>
                  <a:pt x="443077" y="81622"/>
                </a:lnTo>
                <a:lnTo>
                  <a:pt x="443420" y="81280"/>
                </a:lnTo>
                <a:close/>
              </a:path>
              <a:path w="725804" h="352425">
                <a:moveTo>
                  <a:pt x="446773" y="186270"/>
                </a:moveTo>
                <a:lnTo>
                  <a:pt x="446379" y="186270"/>
                </a:lnTo>
                <a:lnTo>
                  <a:pt x="446379" y="186639"/>
                </a:lnTo>
                <a:lnTo>
                  <a:pt x="446773" y="186270"/>
                </a:lnTo>
                <a:close/>
              </a:path>
              <a:path w="725804" h="352425">
                <a:moveTo>
                  <a:pt x="450469" y="187388"/>
                </a:moveTo>
                <a:lnTo>
                  <a:pt x="450075" y="187388"/>
                </a:lnTo>
                <a:lnTo>
                  <a:pt x="450075" y="188874"/>
                </a:lnTo>
                <a:lnTo>
                  <a:pt x="450469" y="188874"/>
                </a:lnTo>
                <a:lnTo>
                  <a:pt x="450469" y="187388"/>
                </a:lnTo>
                <a:close/>
              </a:path>
              <a:path w="725804" h="352425">
                <a:moveTo>
                  <a:pt x="459333" y="171805"/>
                </a:moveTo>
                <a:lnTo>
                  <a:pt x="458203" y="172173"/>
                </a:lnTo>
                <a:lnTo>
                  <a:pt x="458203" y="172542"/>
                </a:lnTo>
                <a:lnTo>
                  <a:pt x="458597" y="172910"/>
                </a:lnTo>
                <a:lnTo>
                  <a:pt x="458939" y="172542"/>
                </a:lnTo>
                <a:lnTo>
                  <a:pt x="458939" y="172173"/>
                </a:lnTo>
                <a:lnTo>
                  <a:pt x="459333" y="171805"/>
                </a:lnTo>
                <a:close/>
              </a:path>
              <a:path w="725804" h="352425">
                <a:moveTo>
                  <a:pt x="465988" y="112052"/>
                </a:moveTo>
                <a:lnTo>
                  <a:pt x="465594" y="112052"/>
                </a:lnTo>
                <a:lnTo>
                  <a:pt x="465251" y="112445"/>
                </a:lnTo>
                <a:lnTo>
                  <a:pt x="464845" y="112788"/>
                </a:lnTo>
                <a:lnTo>
                  <a:pt x="464845" y="113931"/>
                </a:lnTo>
                <a:lnTo>
                  <a:pt x="465251" y="113538"/>
                </a:lnTo>
                <a:lnTo>
                  <a:pt x="465594" y="113538"/>
                </a:lnTo>
                <a:lnTo>
                  <a:pt x="465988" y="113195"/>
                </a:lnTo>
                <a:lnTo>
                  <a:pt x="465988" y="112052"/>
                </a:lnTo>
                <a:close/>
              </a:path>
              <a:path w="725804" h="352425">
                <a:moveTo>
                  <a:pt x="473722" y="96469"/>
                </a:moveTo>
                <a:lnTo>
                  <a:pt x="473379" y="96469"/>
                </a:lnTo>
                <a:lnTo>
                  <a:pt x="473379" y="96862"/>
                </a:lnTo>
                <a:lnTo>
                  <a:pt x="473722" y="96862"/>
                </a:lnTo>
                <a:lnTo>
                  <a:pt x="473722" y="96469"/>
                </a:lnTo>
                <a:close/>
              </a:path>
              <a:path w="725804" h="352425">
                <a:moveTo>
                  <a:pt x="528802" y="151396"/>
                </a:moveTo>
                <a:lnTo>
                  <a:pt x="528066" y="151028"/>
                </a:lnTo>
                <a:lnTo>
                  <a:pt x="527672" y="150660"/>
                </a:lnTo>
                <a:lnTo>
                  <a:pt x="527672" y="151028"/>
                </a:lnTo>
                <a:lnTo>
                  <a:pt x="527329" y="151028"/>
                </a:lnTo>
                <a:lnTo>
                  <a:pt x="527329" y="151396"/>
                </a:lnTo>
                <a:lnTo>
                  <a:pt x="528802" y="151396"/>
                </a:lnTo>
                <a:close/>
              </a:path>
              <a:path w="725804" h="352425">
                <a:moveTo>
                  <a:pt x="553186" y="326517"/>
                </a:moveTo>
                <a:lnTo>
                  <a:pt x="552450" y="326517"/>
                </a:lnTo>
                <a:lnTo>
                  <a:pt x="552792" y="326885"/>
                </a:lnTo>
                <a:lnTo>
                  <a:pt x="553186" y="326517"/>
                </a:lnTo>
                <a:close/>
              </a:path>
              <a:path w="725804" h="352425">
                <a:moveTo>
                  <a:pt x="553542" y="57886"/>
                </a:moveTo>
                <a:lnTo>
                  <a:pt x="552792" y="57886"/>
                </a:lnTo>
                <a:lnTo>
                  <a:pt x="552792" y="58623"/>
                </a:lnTo>
                <a:lnTo>
                  <a:pt x="553186" y="58280"/>
                </a:lnTo>
                <a:lnTo>
                  <a:pt x="553542" y="57886"/>
                </a:lnTo>
                <a:close/>
              </a:path>
              <a:path w="725804" h="352425">
                <a:moveTo>
                  <a:pt x="554672" y="307962"/>
                </a:moveTo>
                <a:lnTo>
                  <a:pt x="554278" y="307594"/>
                </a:lnTo>
                <a:lnTo>
                  <a:pt x="554278" y="307962"/>
                </a:lnTo>
                <a:lnTo>
                  <a:pt x="554672" y="307962"/>
                </a:lnTo>
                <a:close/>
              </a:path>
              <a:path w="725804" h="352425">
                <a:moveTo>
                  <a:pt x="563537" y="303517"/>
                </a:moveTo>
                <a:lnTo>
                  <a:pt x="563143" y="303517"/>
                </a:lnTo>
                <a:lnTo>
                  <a:pt x="563143" y="303885"/>
                </a:lnTo>
                <a:lnTo>
                  <a:pt x="563537" y="303517"/>
                </a:lnTo>
                <a:close/>
              </a:path>
              <a:path w="725804" h="352425">
                <a:moveTo>
                  <a:pt x="568706" y="163639"/>
                </a:moveTo>
                <a:lnTo>
                  <a:pt x="568312" y="164007"/>
                </a:lnTo>
                <a:lnTo>
                  <a:pt x="568706" y="164376"/>
                </a:lnTo>
                <a:lnTo>
                  <a:pt x="568706" y="163639"/>
                </a:lnTo>
                <a:close/>
              </a:path>
              <a:path w="725804" h="352425">
                <a:moveTo>
                  <a:pt x="571665" y="157708"/>
                </a:moveTo>
                <a:lnTo>
                  <a:pt x="570928" y="156591"/>
                </a:lnTo>
                <a:lnTo>
                  <a:pt x="570534" y="156959"/>
                </a:lnTo>
                <a:lnTo>
                  <a:pt x="570534" y="157708"/>
                </a:lnTo>
                <a:lnTo>
                  <a:pt x="571665" y="157708"/>
                </a:lnTo>
                <a:close/>
              </a:path>
              <a:path w="725804" h="352425">
                <a:moveTo>
                  <a:pt x="578319" y="98691"/>
                </a:moveTo>
                <a:lnTo>
                  <a:pt x="577926" y="98691"/>
                </a:lnTo>
                <a:lnTo>
                  <a:pt x="577583" y="98348"/>
                </a:lnTo>
                <a:lnTo>
                  <a:pt x="577583" y="99441"/>
                </a:lnTo>
                <a:lnTo>
                  <a:pt x="578319" y="98691"/>
                </a:lnTo>
                <a:close/>
              </a:path>
              <a:path w="725804" h="352425">
                <a:moveTo>
                  <a:pt x="595312" y="335419"/>
                </a:moveTo>
                <a:lnTo>
                  <a:pt x="594918" y="335419"/>
                </a:lnTo>
                <a:lnTo>
                  <a:pt x="593839" y="335419"/>
                </a:lnTo>
                <a:lnTo>
                  <a:pt x="593839" y="336169"/>
                </a:lnTo>
                <a:lnTo>
                  <a:pt x="594182" y="336537"/>
                </a:lnTo>
                <a:lnTo>
                  <a:pt x="594918" y="336537"/>
                </a:lnTo>
                <a:lnTo>
                  <a:pt x="594918" y="336169"/>
                </a:lnTo>
                <a:lnTo>
                  <a:pt x="595312" y="336169"/>
                </a:lnTo>
                <a:lnTo>
                  <a:pt x="595312" y="335419"/>
                </a:lnTo>
                <a:close/>
              </a:path>
              <a:path w="725804" h="352425">
                <a:moveTo>
                  <a:pt x="603059" y="81280"/>
                </a:moveTo>
                <a:lnTo>
                  <a:pt x="602703" y="81280"/>
                </a:lnTo>
                <a:lnTo>
                  <a:pt x="602703" y="81622"/>
                </a:lnTo>
                <a:lnTo>
                  <a:pt x="603059" y="81280"/>
                </a:lnTo>
                <a:close/>
              </a:path>
              <a:path w="725804" h="352425">
                <a:moveTo>
                  <a:pt x="606399" y="335800"/>
                </a:moveTo>
                <a:lnTo>
                  <a:pt x="605269" y="335800"/>
                </a:lnTo>
                <a:lnTo>
                  <a:pt x="605269" y="336169"/>
                </a:lnTo>
                <a:lnTo>
                  <a:pt x="605269" y="337273"/>
                </a:lnTo>
                <a:lnTo>
                  <a:pt x="605663" y="337273"/>
                </a:lnTo>
                <a:lnTo>
                  <a:pt x="606005" y="336905"/>
                </a:lnTo>
                <a:lnTo>
                  <a:pt x="606399" y="336905"/>
                </a:lnTo>
                <a:lnTo>
                  <a:pt x="606399" y="335800"/>
                </a:lnTo>
                <a:close/>
              </a:path>
              <a:path w="725804" h="352425">
                <a:moveTo>
                  <a:pt x="621182" y="291642"/>
                </a:moveTo>
                <a:lnTo>
                  <a:pt x="620788" y="291642"/>
                </a:lnTo>
                <a:lnTo>
                  <a:pt x="620788" y="292011"/>
                </a:lnTo>
                <a:lnTo>
                  <a:pt x="621182" y="292011"/>
                </a:lnTo>
                <a:lnTo>
                  <a:pt x="621182" y="291642"/>
                </a:lnTo>
                <a:close/>
              </a:path>
              <a:path w="725804" h="352425">
                <a:moveTo>
                  <a:pt x="628916" y="258991"/>
                </a:moveTo>
                <a:lnTo>
                  <a:pt x="628573" y="259359"/>
                </a:lnTo>
                <a:lnTo>
                  <a:pt x="628916" y="259359"/>
                </a:lnTo>
                <a:lnTo>
                  <a:pt x="628916" y="258991"/>
                </a:lnTo>
                <a:close/>
              </a:path>
              <a:path w="725804" h="352425">
                <a:moveTo>
                  <a:pt x="641883" y="75349"/>
                </a:moveTo>
                <a:lnTo>
                  <a:pt x="641489" y="75349"/>
                </a:lnTo>
                <a:lnTo>
                  <a:pt x="641883" y="75692"/>
                </a:lnTo>
                <a:lnTo>
                  <a:pt x="641883" y="75349"/>
                </a:lnTo>
                <a:close/>
              </a:path>
              <a:path w="725804" h="352425">
                <a:moveTo>
                  <a:pt x="686955" y="0"/>
                </a:moveTo>
                <a:lnTo>
                  <a:pt x="686562" y="0"/>
                </a:lnTo>
                <a:lnTo>
                  <a:pt x="686955" y="749"/>
                </a:lnTo>
                <a:lnTo>
                  <a:pt x="686955" y="0"/>
                </a:lnTo>
                <a:close/>
              </a:path>
              <a:path w="725804" h="352425">
                <a:moveTo>
                  <a:pt x="698385" y="5943"/>
                </a:moveTo>
                <a:lnTo>
                  <a:pt x="697649" y="5943"/>
                </a:lnTo>
                <a:lnTo>
                  <a:pt x="697649" y="7073"/>
                </a:lnTo>
                <a:lnTo>
                  <a:pt x="698385" y="7073"/>
                </a:lnTo>
                <a:lnTo>
                  <a:pt x="698385" y="5943"/>
                </a:lnTo>
                <a:close/>
              </a:path>
              <a:path w="725804" h="352425">
                <a:moveTo>
                  <a:pt x="725385" y="63817"/>
                </a:moveTo>
                <a:lnTo>
                  <a:pt x="724992" y="64211"/>
                </a:lnTo>
                <a:lnTo>
                  <a:pt x="725385" y="64211"/>
                </a:lnTo>
                <a:lnTo>
                  <a:pt x="725385" y="6381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1198377" y="6082461"/>
            <a:ext cx="875665" cy="675005"/>
          </a:xfrm>
          <a:custGeom>
            <a:avLst/>
            <a:gdLst/>
            <a:ahLst/>
            <a:cxnLst/>
            <a:rect l="l" t="t" r="r" b="b"/>
            <a:pathLst>
              <a:path w="875665" h="675004">
                <a:moveTo>
                  <a:pt x="368" y="582891"/>
                </a:moveTo>
                <a:lnTo>
                  <a:pt x="0" y="582891"/>
                </a:lnTo>
                <a:lnTo>
                  <a:pt x="368" y="583641"/>
                </a:lnTo>
                <a:lnTo>
                  <a:pt x="368" y="582891"/>
                </a:lnTo>
                <a:close/>
              </a:path>
              <a:path w="875665" h="675004">
                <a:moveTo>
                  <a:pt x="118986" y="643750"/>
                </a:moveTo>
                <a:lnTo>
                  <a:pt x="118605" y="643750"/>
                </a:lnTo>
                <a:lnTo>
                  <a:pt x="118605" y="644118"/>
                </a:lnTo>
                <a:lnTo>
                  <a:pt x="118986" y="643750"/>
                </a:lnTo>
                <a:close/>
              </a:path>
              <a:path w="875665" h="675004">
                <a:moveTo>
                  <a:pt x="135597" y="644855"/>
                </a:moveTo>
                <a:lnTo>
                  <a:pt x="135255" y="645236"/>
                </a:lnTo>
                <a:lnTo>
                  <a:pt x="135597" y="645236"/>
                </a:lnTo>
                <a:lnTo>
                  <a:pt x="135597" y="644855"/>
                </a:lnTo>
                <a:close/>
              </a:path>
              <a:path w="875665" h="675004">
                <a:moveTo>
                  <a:pt x="143725" y="599224"/>
                </a:moveTo>
                <a:lnTo>
                  <a:pt x="143383" y="599224"/>
                </a:lnTo>
                <a:lnTo>
                  <a:pt x="143383" y="599592"/>
                </a:lnTo>
                <a:lnTo>
                  <a:pt x="143725" y="599224"/>
                </a:lnTo>
                <a:close/>
              </a:path>
              <a:path w="875665" h="675004">
                <a:moveTo>
                  <a:pt x="195453" y="128384"/>
                </a:moveTo>
                <a:lnTo>
                  <a:pt x="195110" y="128028"/>
                </a:lnTo>
                <a:lnTo>
                  <a:pt x="195110" y="127635"/>
                </a:lnTo>
                <a:lnTo>
                  <a:pt x="194716" y="127292"/>
                </a:lnTo>
                <a:lnTo>
                  <a:pt x="193636" y="127292"/>
                </a:lnTo>
                <a:lnTo>
                  <a:pt x="194373" y="128028"/>
                </a:lnTo>
                <a:lnTo>
                  <a:pt x="194373" y="128384"/>
                </a:lnTo>
                <a:lnTo>
                  <a:pt x="195453" y="128384"/>
                </a:lnTo>
                <a:close/>
              </a:path>
              <a:path w="875665" h="675004">
                <a:moveTo>
                  <a:pt x="230581" y="44526"/>
                </a:moveTo>
                <a:lnTo>
                  <a:pt x="230187" y="44183"/>
                </a:lnTo>
                <a:lnTo>
                  <a:pt x="229844" y="44526"/>
                </a:lnTo>
                <a:lnTo>
                  <a:pt x="230581" y="44526"/>
                </a:lnTo>
                <a:close/>
              </a:path>
              <a:path w="875665" h="675004">
                <a:moveTo>
                  <a:pt x="253847" y="50114"/>
                </a:moveTo>
                <a:lnTo>
                  <a:pt x="253098" y="48983"/>
                </a:lnTo>
                <a:lnTo>
                  <a:pt x="252755" y="49377"/>
                </a:lnTo>
                <a:lnTo>
                  <a:pt x="252755" y="50114"/>
                </a:lnTo>
                <a:lnTo>
                  <a:pt x="253847" y="50114"/>
                </a:lnTo>
                <a:close/>
              </a:path>
              <a:path w="875665" h="675004">
                <a:moveTo>
                  <a:pt x="267538" y="126149"/>
                </a:moveTo>
                <a:lnTo>
                  <a:pt x="266801" y="126149"/>
                </a:lnTo>
                <a:lnTo>
                  <a:pt x="266801" y="126542"/>
                </a:lnTo>
                <a:lnTo>
                  <a:pt x="267538" y="126149"/>
                </a:lnTo>
                <a:close/>
              </a:path>
              <a:path w="875665" h="675004">
                <a:moveTo>
                  <a:pt x="296710" y="139166"/>
                </a:moveTo>
                <a:lnTo>
                  <a:pt x="296367" y="138772"/>
                </a:lnTo>
                <a:lnTo>
                  <a:pt x="296367" y="139166"/>
                </a:lnTo>
                <a:lnTo>
                  <a:pt x="296710" y="139166"/>
                </a:lnTo>
                <a:close/>
              </a:path>
              <a:path w="875665" h="675004">
                <a:moveTo>
                  <a:pt x="332181" y="92760"/>
                </a:moveTo>
                <a:lnTo>
                  <a:pt x="331838" y="92760"/>
                </a:lnTo>
                <a:lnTo>
                  <a:pt x="331838" y="93154"/>
                </a:lnTo>
                <a:lnTo>
                  <a:pt x="332181" y="93154"/>
                </a:lnTo>
                <a:lnTo>
                  <a:pt x="332181" y="92760"/>
                </a:lnTo>
                <a:close/>
              </a:path>
              <a:path w="875665" h="675004">
                <a:moveTo>
                  <a:pt x="333311" y="106514"/>
                </a:moveTo>
                <a:lnTo>
                  <a:pt x="332917" y="106121"/>
                </a:lnTo>
                <a:lnTo>
                  <a:pt x="332917" y="106514"/>
                </a:lnTo>
                <a:lnTo>
                  <a:pt x="333311" y="106514"/>
                </a:lnTo>
                <a:close/>
              </a:path>
              <a:path w="875665" h="675004">
                <a:moveTo>
                  <a:pt x="335876" y="577697"/>
                </a:moveTo>
                <a:lnTo>
                  <a:pt x="335534" y="578078"/>
                </a:lnTo>
                <a:lnTo>
                  <a:pt x="335876" y="578078"/>
                </a:lnTo>
                <a:lnTo>
                  <a:pt x="335876" y="577697"/>
                </a:lnTo>
                <a:close/>
              </a:path>
              <a:path w="875665" h="675004">
                <a:moveTo>
                  <a:pt x="346227" y="112788"/>
                </a:moveTo>
                <a:lnTo>
                  <a:pt x="345871" y="112788"/>
                </a:lnTo>
                <a:lnTo>
                  <a:pt x="345871" y="113195"/>
                </a:lnTo>
                <a:lnTo>
                  <a:pt x="346227" y="112788"/>
                </a:lnTo>
                <a:close/>
              </a:path>
              <a:path w="875665" h="675004">
                <a:moveTo>
                  <a:pt x="346227" y="107594"/>
                </a:moveTo>
                <a:lnTo>
                  <a:pt x="345871" y="107594"/>
                </a:lnTo>
                <a:lnTo>
                  <a:pt x="346227" y="108000"/>
                </a:lnTo>
                <a:lnTo>
                  <a:pt x="346227" y="107594"/>
                </a:lnTo>
                <a:close/>
              </a:path>
              <a:path w="875665" h="675004">
                <a:moveTo>
                  <a:pt x="348830" y="371043"/>
                </a:moveTo>
                <a:lnTo>
                  <a:pt x="348437" y="371411"/>
                </a:lnTo>
                <a:lnTo>
                  <a:pt x="348094" y="371411"/>
                </a:lnTo>
                <a:lnTo>
                  <a:pt x="347700" y="371779"/>
                </a:lnTo>
                <a:lnTo>
                  <a:pt x="348830" y="371779"/>
                </a:lnTo>
                <a:lnTo>
                  <a:pt x="348830" y="371043"/>
                </a:lnTo>
                <a:close/>
              </a:path>
              <a:path w="875665" h="675004">
                <a:moveTo>
                  <a:pt x="365086" y="674535"/>
                </a:moveTo>
                <a:lnTo>
                  <a:pt x="364693" y="674916"/>
                </a:lnTo>
                <a:lnTo>
                  <a:pt x="365086" y="674916"/>
                </a:lnTo>
                <a:lnTo>
                  <a:pt x="365086" y="674535"/>
                </a:lnTo>
                <a:close/>
              </a:path>
              <a:path w="875665" h="675004">
                <a:moveTo>
                  <a:pt x="369874" y="349897"/>
                </a:moveTo>
                <a:lnTo>
                  <a:pt x="369531" y="349529"/>
                </a:lnTo>
                <a:lnTo>
                  <a:pt x="369531" y="349897"/>
                </a:lnTo>
                <a:lnTo>
                  <a:pt x="369874" y="349897"/>
                </a:lnTo>
                <a:close/>
              </a:path>
              <a:path w="875665" h="675004">
                <a:moveTo>
                  <a:pt x="369874" y="62725"/>
                </a:moveTo>
                <a:lnTo>
                  <a:pt x="369531" y="62725"/>
                </a:lnTo>
                <a:lnTo>
                  <a:pt x="369138" y="62331"/>
                </a:lnTo>
                <a:lnTo>
                  <a:pt x="368782" y="62331"/>
                </a:lnTo>
                <a:lnTo>
                  <a:pt x="368782" y="63474"/>
                </a:lnTo>
                <a:lnTo>
                  <a:pt x="369531" y="63080"/>
                </a:lnTo>
                <a:lnTo>
                  <a:pt x="369874" y="63080"/>
                </a:lnTo>
                <a:lnTo>
                  <a:pt x="369874" y="62725"/>
                </a:lnTo>
                <a:close/>
              </a:path>
              <a:path w="875665" h="675004">
                <a:moveTo>
                  <a:pt x="376529" y="57531"/>
                </a:moveTo>
                <a:lnTo>
                  <a:pt x="376174" y="57531"/>
                </a:lnTo>
                <a:lnTo>
                  <a:pt x="375780" y="57137"/>
                </a:lnTo>
                <a:lnTo>
                  <a:pt x="375437" y="57137"/>
                </a:lnTo>
                <a:lnTo>
                  <a:pt x="375437" y="58280"/>
                </a:lnTo>
                <a:lnTo>
                  <a:pt x="376529" y="57531"/>
                </a:lnTo>
                <a:close/>
              </a:path>
              <a:path w="875665" h="675004">
                <a:moveTo>
                  <a:pt x="382435" y="94983"/>
                </a:moveTo>
                <a:lnTo>
                  <a:pt x="382092" y="94983"/>
                </a:lnTo>
                <a:lnTo>
                  <a:pt x="382092" y="95377"/>
                </a:lnTo>
                <a:lnTo>
                  <a:pt x="382435" y="94983"/>
                </a:lnTo>
                <a:close/>
              </a:path>
              <a:path w="875665" h="675004">
                <a:moveTo>
                  <a:pt x="384657" y="71640"/>
                </a:moveTo>
                <a:lnTo>
                  <a:pt x="384302" y="70891"/>
                </a:lnTo>
                <a:lnTo>
                  <a:pt x="383908" y="71234"/>
                </a:lnTo>
                <a:lnTo>
                  <a:pt x="384302" y="71234"/>
                </a:lnTo>
                <a:lnTo>
                  <a:pt x="384657" y="71640"/>
                </a:lnTo>
                <a:close/>
              </a:path>
              <a:path w="875665" h="675004">
                <a:moveTo>
                  <a:pt x="389089" y="531329"/>
                </a:moveTo>
                <a:lnTo>
                  <a:pt x="388353" y="531329"/>
                </a:lnTo>
                <a:lnTo>
                  <a:pt x="387997" y="530948"/>
                </a:lnTo>
                <a:lnTo>
                  <a:pt x="387997" y="531698"/>
                </a:lnTo>
                <a:lnTo>
                  <a:pt x="388747" y="531698"/>
                </a:lnTo>
                <a:lnTo>
                  <a:pt x="389089" y="531329"/>
                </a:lnTo>
                <a:close/>
              </a:path>
              <a:path w="875665" h="675004">
                <a:moveTo>
                  <a:pt x="390563" y="50863"/>
                </a:moveTo>
                <a:lnTo>
                  <a:pt x="390220" y="50863"/>
                </a:lnTo>
                <a:lnTo>
                  <a:pt x="390220" y="51600"/>
                </a:lnTo>
                <a:lnTo>
                  <a:pt x="390563" y="51206"/>
                </a:lnTo>
                <a:lnTo>
                  <a:pt x="390563" y="50863"/>
                </a:lnTo>
                <a:close/>
              </a:path>
              <a:path w="875665" h="675004">
                <a:moveTo>
                  <a:pt x="394652" y="88303"/>
                </a:moveTo>
                <a:lnTo>
                  <a:pt x="393915" y="88303"/>
                </a:lnTo>
                <a:lnTo>
                  <a:pt x="393915" y="88696"/>
                </a:lnTo>
                <a:lnTo>
                  <a:pt x="394652" y="88696"/>
                </a:lnTo>
                <a:lnTo>
                  <a:pt x="394652" y="88303"/>
                </a:lnTo>
                <a:close/>
              </a:path>
              <a:path w="875665" h="675004">
                <a:moveTo>
                  <a:pt x="396481" y="342468"/>
                </a:moveTo>
                <a:lnTo>
                  <a:pt x="396138" y="341363"/>
                </a:lnTo>
                <a:lnTo>
                  <a:pt x="395744" y="342099"/>
                </a:lnTo>
                <a:lnTo>
                  <a:pt x="395389" y="342468"/>
                </a:lnTo>
                <a:lnTo>
                  <a:pt x="396481" y="342468"/>
                </a:lnTo>
                <a:close/>
              </a:path>
              <a:path w="875665" h="675004">
                <a:moveTo>
                  <a:pt x="396481" y="107594"/>
                </a:moveTo>
                <a:lnTo>
                  <a:pt x="396138" y="107594"/>
                </a:lnTo>
                <a:lnTo>
                  <a:pt x="396138" y="108000"/>
                </a:lnTo>
                <a:lnTo>
                  <a:pt x="396481" y="108000"/>
                </a:lnTo>
                <a:lnTo>
                  <a:pt x="396481" y="107594"/>
                </a:lnTo>
                <a:close/>
              </a:path>
              <a:path w="875665" h="675004">
                <a:moveTo>
                  <a:pt x="399084" y="66040"/>
                </a:moveTo>
                <a:lnTo>
                  <a:pt x="398691" y="65697"/>
                </a:lnTo>
                <a:lnTo>
                  <a:pt x="398691" y="66040"/>
                </a:lnTo>
                <a:lnTo>
                  <a:pt x="399084" y="66040"/>
                </a:lnTo>
                <a:close/>
              </a:path>
              <a:path w="875665" h="675004">
                <a:moveTo>
                  <a:pt x="402043" y="83858"/>
                </a:moveTo>
                <a:lnTo>
                  <a:pt x="401650" y="83502"/>
                </a:lnTo>
                <a:lnTo>
                  <a:pt x="401650" y="83858"/>
                </a:lnTo>
                <a:lnTo>
                  <a:pt x="402043" y="83858"/>
                </a:lnTo>
                <a:close/>
              </a:path>
              <a:path w="875665" h="675004">
                <a:moveTo>
                  <a:pt x="411657" y="154000"/>
                </a:moveTo>
                <a:lnTo>
                  <a:pt x="410514" y="154000"/>
                </a:lnTo>
                <a:lnTo>
                  <a:pt x="410514" y="154749"/>
                </a:lnTo>
                <a:lnTo>
                  <a:pt x="410171" y="155092"/>
                </a:lnTo>
                <a:lnTo>
                  <a:pt x="411657" y="155092"/>
                </a:lnTo>
                <a:lnTo>
                  <a:pt x="411657" y="154000"/>
                </a:lnTo>
                <a:close/>
              </a:path>
              <a:path w="875665" h="675004">
                <a:moveTo>
                  <a:pt x="438264" y="44183"/>
                </a:moveTo>
                <a:lnTo>
                  <a:pt x="437121" y="44183"/>
                </a:lnTo>
                <a:lnTo>
                  <a:pt x="437515" y="45262"/>
                </a:lnTo>
                <a:lnTo>
                  <a:pt x="437870" y="44526"/>
                </a:lnTo>
                <a:lnTo>
                  <a:pt x="438264" y="44183"/>
                </a:lnTo>
                <a:close/>
              </a:path>
              <a:path w="875665" h="675004">
                <a:moveTo>
                  <a:pt x="440080" y="45669"/>
                </a:moveTo>
                <a:lnTo>
                  <a:pt x="439737" y="45262"/>
                </a:lnTo>
                <a:lnTo>
                  <a:pt x="439343" y="44919"/>
                </a:lnTo>
                <a:lnTo>
                  <a:pt x="439343" y="45669"/>
                </a:lnTo>
                <a:lnTo>
                  <a:pt x="440080" y="45669"/>
                </a:lnTo>
                <a:close/>
              </a:path>
              <a:path w="875665" h="675004">
                <a:moveTo>
                  <a:pt x="440474" y="329488"/>
                </a:moveTo>
                <a:lnTo>
                  <a:pt x="440080" y="329488"/>
                </a:lnTo>
                <a:lnTo>
                  <a:pt x="440474" y="329857"/>
                </a:lnTo>
                <a:lnTo>
                  <a:pt x="440474" y="329488"/>
                </a:lnTo>
                <a:close/>
              </a:path>
              <a:path w="875665" h="675004">
                <a:moveTo>
                  <a:pt x="446392" y="637070"/>
                </a:moveTo>
                <a:lnTo>
                  <a:pt x="445998" y="636701"/>
                </a:lnTo>
                <a:lnTo>
                  <a:pt x="445643" y="636320"/>
                </a:lnTo>
                <a:lnTo>
                  <a:pt x="445249" y="636320"/>
                </a:lnTo>
                <a:lnTo>
                  <a:pt x="445249" y="636701"/>
                </a:lnTo>
                <a:lnTo>
                  <a:pt x="445249" y="637806"/>
                </a:lnTo>
                <a:lnTo>
                  <a:pt x="445643" y="637806"/>
                </a:lnTo>
                <a:lnTo>
                  <a:pt x="445998" y="637438"/>
                </a:lnTo>
                <a:lnTo>
                  <a:pt x="446392" y="637438"/>
                </a:lnTo>
                <a:lnTo>
                  <a:pt x="446392" y="637070"/>
                </a:lnTo>
                <a:close/>
              </a:path>
              <a:path w="875665" h="675004">
                <a:moveTo>
                  <a:pt x="448945" y="38989"/>
                </a:moveTo>
                <a:lnTo>
                  <a:pt x="448602" y="38595"/>
                </a:lnTo>
                <a:lnTo>
                  <a:pt x="448602" y="38989"/>
                </a:lnTo>
                <a:lnTo>
                  <a:pt x="448945" y="38989"/>
                </a:lnTo>
                <a:close/>
              </a:path>
              <a:path w="875665" h="675004">
                <a:moveTo>
                  <a:pt x="454126" y="47498"/>
                </a:moveTo>
                <a:lnTo>
                  <a:pt x="453783" y="47498"/>
                </a:lnTo>
                <a:lnTo>
                  <a:pt x="453783" y="47891"/>
                </a:lnTo>
                <a:lnTo>
                  <a:pt x="454126" y="47891"/>
                </a:lnTo>
                <a:lnTo>
                  <a:pt x="454126" y="47498"/>
                </a:lnTo>
                <a:close/>
              </a:path>
              <a:path w="875665" h="675004">
                <a:moveTo>
                  <a:pt x="482206" y="509435"/>
                </a:moveTo>
                <a:lnTo>
                  <a:pt x="481863" y="509435"/>
                </a:lnTo>
                <a:lnTo>
                  <a:pt x="482206" y="509803"/>
                </a:lnTo>
                <a:lnTo>
                  <a:pt x="482206" y="509435"/>
                </a:lnTo>
                <a:close/>
              </a:path>
              <a:path w="875665" h="675004">
                <a:moveTo>
                  <a:pt x="563892" y="146926"/>
                </a:moveTo>
                <a:lnTo>
                  <a:pt x="563499" y="146926"/>
                </a:lnTo>
                <a:lnTo>
                  <a:pt x="563892" y="147675"/>
                </a:lnTo>
                <a:lnTo>
                  <a:pt x="563892" y="146926"/>
                </a:lnTo>
                <a:close/>
              </a:path>
              <a:path w="875665" h="675004">
                <a:moveTo>
                  <a:pt x="634111" y="330606"/>
                </a:moveTo>
                <a:lnTo>
                  <a:pt x="633717" y="329857"/>
                </a:lnTo>
                <a:lnTo>
                  <a:pt x="633717" y="329488"/>
                </a:lnTo>
                <a:lnTo>
                  <a:pt x="632968" y="329488"/>
                </a:lnTo>
                <a:lnTo>
                  <a:pt x="632625" y="329488"/>
                </a:lnTo>
                <a:lnTo>
                  <a:pt x="632968" y="330225"/>
                </a:lnTo>
                <a:lnTo>
                  <a:pt x="632625" y="330606"/>
                </a:lnTo>
                <a:lnTo>
                  <a:pt x="634111" y="330606"/>
                </a:lnTo>
                <a:close/>
              </a:path>
              <a:path w="875665" h="675004">
                <a:moveTo>
                  <a:pt x="662533" y="328752"/>
                </a:moveTo>
                <a:lnTo>
                  <a:pt x="662190" y="328371"/>
                </a:lnTo>
                <a:lnTo>
                  <a:pt x="662190" y="328752"/>
                </a:lnTo>
                <a:lnTo>
                  <a:pt x="662533" y="328752"/>
                </a:lnTo>
                <a:close/>
              </a:path>
              <a:path w="875665" h="675004">
                <a:moveTo>
                  <a:pt x="663270" y="39725"/>
                </a:moveTo>
                <a:lnTo>
                  <a:pt x="662927" y="39725"/>
                </a:lnTo>
                <a:lnTo>
                  <a:pt x="662927" y="40068"/>
                </a:lnTo>
                <a:lnTo>
                  <a:pt x="663270" y="40068"/>
                </a:lnTo>
                <a:lnTo>
                  <a:pt x="663270" y="39725"/>
                </a:lnTo>
                <a:close/>
              </a:path>
              <a:path w="875665" h="675004">
                <a:moveTo>
                  <a:pt x="674357" y="15240"/>
                </a:moveTo>
                <a:lnTo>
                  <a:pt x="674014" y="14846"/>
                </a:lnTo>
                <a:lnTo>
                  <a:pt x="674014" y="14503"/>
                </a:lnTo>
                <a:lnTo>
                  <a:pt x="673620" y="14846"/>
                </a:lnTo>
                <a:lnTo>
                  <a:pt x="673620" y="15582"/>
                </a:lnTo>
                <a:lnTo>
                  <a:pt x="674357" y="15582"/>
                </a:lnTo>
                <a:lnTo>
                  <a:pt x="674357" y="15240"/>
                </a:lnTo>
                <a:close/>
              </a:path>
              <a:path w="875665" h="675004">
                <a:moveTo>
                  <a:pt x="699147" y="393"/>
                </a:moveTo>
                <a:lnTo>
                  <a:pt x="698754" y="0"/>
                </a:lnTo>
                <a:lnTo>
                  <a:pt x="698754" y="393"/>
                </a:lnTo>
                <a:lnTo>
                  <a:pt x="699147" y="393"/>
                </a:lnTo>
                <a:close/>
              </a:path>
              <a:path w="875665" h="675004">
                <a:moveTo>
                  <a:pt x="715746" y="25971"/>
                </a:moveTo>
                <a:lnTo>
                  <a:pt x="715403" y="25971"/>
                </a:lnTo>
                <a:lnTo>
                  <a:pt x="715403" y="26365"/>
                </a:lnTo>
                <a:lnTo>
                  <a:pt x="715746" y="25971"/>
                </a:lnTo>
                <a:close/>
              </a:path>
              <a:path w="875665" h="675004">
                <a:moveTo>
                  <a:pt x="722795" y="284226"/>
                </a:moveTo>
                <a:lnTo>
                  <a:pt x="722401" y="284594"/>
                </a:lnTo>
                <a:lnTo>
                  <a:pt x="722795" y="284962"/>
                </a:lnTo>
                <a:lnTo>
                  <a:pt x="722795" y="284226"/>
                </a:lnTo>
                <a:close/>
              </a:path>
              <a:path w="875665" h="675004">
                <a:moveTo>
                  <a:pt x="725004" y="563981"/>
                </a:moveTo>
                <a:lnTo>
                  <a:pt x="724268" y="563981"/>
                </a:lnTo>
                <a:lnTo>
                  <a:pt x="724268" y="564349"/>
                </a:lnTo>
                <a:lnTo>
                  <a:pt x="725004" y="564349"/>
                </a:lnTo>
                <a:lnTo>
                  <a:pt x="725004" y="563981"/>
                </a:lnTo>
                <a:close/>
              </a:path>
              <a:path w="875665" h="675004">
                <a:moveTo>
                  <a:pt x="726490" y="11137"/>
                </a:moveTo>
                <a:lnTo>
                  <a:pt x="726097" y="10782"/>
                </a:lnTo>
                <a:lnTo>
                  <a:pt x="725741" y="10782"/>
                </a:lnTo>
                <a:lnTo>
                  <a:pt x="726097" y="11137"/>
                </a:lnTo>
                <a:lnTo>
                  <a:pt x="726490" y="11137"/>
                </a:lnTo>
                <a:close/>
              </a:path>
              <a:path w="875665" h="675004">
                <a:moveTo>
                  <a:pt x="730186" y="487921"/>
                </a:moveTo>
                <a:lnTo>
                  <a:pt x="729792" y="487540"/>
                </a:lnTo>
                <a:lnTo>
                  <a:pt x="729792" y="487921"/>
                </a:lnTo>
                <a:lnTo>
                  <a:pt x="730186" y="487921"/>
                </a:lnTo>
                <a:close/>
              </a:path>
              <a:path w="875665" h="675004">
                <a:moveTo>
                  <a:pt x="730529" y="579932"/>
                </a:moveTo>
                <a:lnTo>
                  <a:pt x="729792" y="579932"/>
                </a:lnTo>
                <a:lnTo>
                  <a:pt x="729792" y="580301"/>
                </a:lnTo>
                <a:lnTo>
                  <a:pt x="730529" y="580301"/>
                </a:lnTo>
                <a:lnTo>
                  <a:pt x="730529" y="579932"/>
                </a:lnTo>
                <a:close/>
              </a:path>
              <a:path w="875665" h="675004">
                <a:moveTo>
                  <a:pt x="737920" y="658952"/>
                </a:moveTo>
                <a:lnTo>
                  <a:pt x="737184" y="658952"/>
                </a:lnTo>
                <a:lnTo>
                  <a:pt x="737184" y="659333"/>
                </a:lnTo>
                <a:lnTo>
                  <a:pt x="737577" y="659333"/>
                </a:lnTo>
                <a:lnTo>
                  <a:pt x="737920" y="658952"/>
                </a:lnTo>
                <a:close/>
              </a:path>
              <a:path w="875665" h="675004">
                <a:moveTo>
                  <a:pt x="744562" y="531698"/>
                </a:moveTo>
                <a:lnTo>
                  <a:pt x="744220" y="532066"/>
                </a:lnTo>
                <a:lnTo>
                  <a:pt x="744562" y="532434"/>
                </a:lnTo>
                <a:lnTo>
                  <a:pt x="744562" y="531698"/>
                </a:lnTo>
                <a:close/>
              </a:path>
              <a:path w="875665" h="675004">
                <a:moveTo>
                  <a:pt x="748652" y="256755"/>
                </a:moveTo>
                <a:lnTo>
                  <a:pt x="748258" y="256400"/>
                </a:lnTo>
                <a:lnTo>
                  <a:pt x="747915" y="256400"/>
                </a:lnTo>
                <a:lnTo>
                  <a:pt x="747522" y="256755"/>
                </a:lnTo>
                <a:lnTo>
                  <a:pt x="748652" y="256755"/>
                </a:lnTo>
                <a:close/>
              </a:path>
              <a:path w="875665" h="675004">
                <a:moveTo>
                  <a:pt x="754570" y="414451"/>
                </a:moveTo>
                <a:lnTo>
                  <a:pt x="754176" y="414820"/>
                </a:lnTo>
                <a:lnTo>
                  <a:pt x="754570" y="415201"/>
                </a:lnTo>
                <a:lnTo>
                  <a:pt x="754570" y="414451"/>
                </a:lnTo>
                <a:close/>
              </a:path>
              <a:path w="875665" h="675004">
                <a:moveTo>
                  <a:pt x="760831" y="640041"/>
                </a:moveTo>
                <a:lnTo>
                  <a:pt x="760488" y="640041"/>
                </a:lnTo>
                <a:lnTo>
                  <a:pt x="760095" y="639660"/>
                </a:lnTo>
                <a:lnTo>
                  <a:pt x="759739" y="639660"/>
                </a:lnTo>
                <a:lnTo>
                  <a:pt x="759739" y="640041"/>
                </a:lnTo>
                <a:lnTo>
                  <a:pt x="759345" y="640410"/>
                </a:lnTo>
                <a:lnTo>
                  <a:pt x="759345" y="641515"/>
                </a:lnTo>
                <a:lnTo>
                  <a:pt x="760095" y="641515"/>
                </a:lnTo>
                <a:lnTo>
                  <a:pt x="760095" y="641146"/>
                </a:lnTo>
                <a:lnTo>
                  <a:pt x="760488" y="640778"/>
                </a:lnTo>
                <a:lnTo>
                  <a:pt x="760831" y="640410"/>
                </a:lnTo>
                <a:lnTo>
                  <a:pt x="760831" y="640041"/>
                </a:lnTo>
                <a:close/>
              </a:path>
              <a:path w="875665" h="675004">
                <a:moveTo>
                  <a:pt x="761568" y="77914"/>
                </a:moveTo>
                <a:lnTo>
                  <a:pt x="760488" y="77914"/>
                </a:lnTo>
                <a:lnTo>
                  <a:pt x="760488" y="79057"/>
                </a:lnTo>
                <a:lnTo>
                  <a:pt x="761225" y="79400"/>
                </a:lnTo>
                <a:lnTo>
                  <a:pt x="761568" y="79400"/>
                </a:lnTo>
                <a:lnTo>
                  <a:pt x="761568" y="79057"/>
                </a:lnTo>
                <a:lnTo>
                  <a:pt x="761568" y="77914"/>
                </a:lnTo>
                <a:close/>
              </a:path>
              <a:path w="875665" h="675004">
                <a:moveTo>
                  <a:pt x="788911" y="647090"/>
                </a:moveTo>
                <a:lnTo>
                  <a:pt x="788568" y="646709"/>
                </a:lnTo>
                <a:lnTo>
                  <a:pt x="788568" y="646341"/>
                </a:lnTo>
                <a:lnTo>
                  <a:pt x="787438" y="646341"/>
                </a:lnTo>
                <a:lnTo>
                  <a:pt x="787438" y="646709"/>
                </a:lnTo>
                <a:lnTo>
                  <a:pt x="787831" y="647090"/>
                </a:lnTo>
                <a:lnTo>
                  <a:pt x="787831" y="647458"/>
                </a:lnTo>
                <a:lnTo>
                  <a:pt x="788568" y="647458"/>
                </a:lnTo>
                <a:lnTo>
                  <a:pt x="788911" y="647090"/>
                </a:lnTo>
                <a:close/>
              </a:path>
              <a:path w="875665" h="675004">
                <a:moveTo>
                  <a:pt x="789305" y="536892"/>
                </a:moveTo>
                <a:lnTo>
                  <a:pt x="788911" y="536892"/>
                </a:lnTo>
                <a:lnTo>
                  <a:pt x="788568" y="536524"/>
                </a:lnTo>
                <a:lnTo>
                  <a:pt x="788174" y="536524"/>
                </a:lnTo>
                <a:lnTo>
                  <a:pt x="788174" y="536143"/>
                </a:lnTo>
                <a:lnTo>
                  <a:pt x="787831" y="536524"/>
                </a:lnTo>
                <a:lnTo>
                  <a:pt x="787438" y="536524"/>
                </a:lnTo>
                <a:lnTo>
                  <a:pt x="787831" y="536892"/>
                </a:lnTo>
                <a:lnTo>
                  <a:pt x="787831" y="537260"/>
                </a:lnTo>
                <a:lnTo>
                  <a:pt x="788911" y="537260"/>
                </a:lnTo>
                <a:lnTo>
                  <a:pt x="789305" y="536892"/>
                </a:lnTo>
                <a:close/>
              </a:path>
              <a:path w="875665" h="675004">
                <a:moveTo>
                  <a:pt x="790384" y="552107"/>
                </a:moveTo>
                <a:lnTo>
                  <a:pt x="790041" y="551726"/>
                </a:lnTo>
                <a:lnTo>
                  <a:pt x="790041" y="552475"/>
                </a:lnTo>
                <a:lnTo>
                  <a:pt x="790384" y="552107"/>
                </a:lnTo>
                <a:close/>
              </a:path>
              <a:path w="875665" h="675004">
                <a:moveTo>
                  <a:pt x="807389" y="587349"/>
                </a:moveTo>
                <a:lnTo>
                  <a:pt x="807046" y="587349"/>
                </a:lnTo>
                <a:lnTo>
                  <a:pt x="806297" y="587349"/>
                </a:lnTo>
                <a:lnTo>
                  <a:pt x="806297" y="588467"/>
                </a:lnTo>
                <a:lnTo>
                  <a:pt x="807046" y="588467"/>
                </a:lnTo>
                <a:lnTo>
                  <a:pt x="807046" y="588086"/>
                </a:lnTo>
                <a:lnTo>
                  <a:pt x="807389" y="587717"/>
                </a:lnTo>
                <a:lnTo>
                  <a:pt x="807389" y="587349"/>
                </a:lnTo>
                <a:close/>
              </a:path>
              <a:path w="875665" h="675004">
                <a:moveTo>
                  <a:pt x="809599" y="12268"/>
                </a:moveTo>
                <a:lnTo>
                  <a:pt x="809256" y="11874"/>
                </a:lnTo>
                <a:lnTo>
                  <a:pt x="809256" y="12268"/>
                </a:lnTo>
                <a:lnTo>
                  <a:pt x="809599" y="12268"/>
                </a:lnTo>
                <a:close/>
              </a:path>
              <a:path w="875665" h="675004">
                <a:moveTo>
                  <a:pt x="817740" y="615924"/>
                </a:moveTo>
                <a:lnTo>
                  <a:pt x="816648" y="615924"/>
                </a:lnTo>
                <a:lnTo>
                  <a:pt x="816648" y="617029"/>
                </a:lnTo>
                <a:lnTo>
                  <a:pt x="816991" y="617029"/>
                </a:lnTo>
                <a:lnTo>
                  <a:pt x="817384" y="616661"/>
                </a:lnTo>
                <a:lnTo>
                  <a:pt x="817740" y="616661"/>
                </a:lnTo>
                <a:lnTo>
                  <a:pt x="817740" y="615924"/>
                </a:lnTo>
                <a:close/>
              </a:path>
              <a:path w="875665" h="675004">
                <a:moveTo>
                  <a:pt x="821829" y="315023"/>
                </a:moveTo>
                <a:lnTo>
                  <a:pt x="821436" y="314642"/>
                </a:lnTo>
                <a:lnTo>
                  <a:pt x="821436" y="315391"/>
                </a:lnTo>
                <a:lnTo>
                  <a:pt x="821829" y="315023"/>
                </a:lnTo>
                <a:close/>
              </a:path>
              <a:path w="875665" h="675004">
                <a:moveTo>
                  <a:pt x="833996" y="630758"/>
                </a:moveTo>
                <a:lnTo>
                  <a:pt x="833653" y="630389"/>
                </a:lnTo>
                <a:lnTo>
                  <a:pt x="833653" y="630758"/>
                </a:lnTo>
                <a:lnTo>
                  <a:pt x="833996" y="630758"/>
                </a:lnTo>
                <a:close/>
              </a:path>
              <a:path w="875665" h="675004">
                <a:moveTo>
                  <a:pt x="842860" y="624078"/>
                </a:moveTo>
                <a:lnTo>
                  <a:pt x="842518" y="622973"/>
                </a:lnTo>
                <a:lnTo>
                  <a:pt x="842518" y="623709"/>
                </a:lnTo>
                <a:lnTo>
                  <a:pt x="842124" y="624078"/>
                </a:lnTo>
                <a:lnTo>
                  <a:pt x="842860" y="624078"/>
                </a:lnTo>
                <a:close/>
              </a:path>
              <a:path w="875665" h="675004">
                <a:moveTo>
                  <a:pt x="851725" y="662292"/>
                </a:moveTo>
                <a:lnTo>
                  <a:pt x="851382" y="662673"/>
                </a:lnTo>
                <a:lnTo>
                  <a:pt x="851725" y="662673"/>
                </a:lnTo>
                <a:lnTo>
                  <a:pt x="851725" y="662292"/>
                </a:lnTo>
                <a:close/>
              </a:path>
              <a:path w="875665" h="675004">
                <a:moveTo>
                  <a:pt x="864692" y="608863"/>
                </a:moveTo>
                <a:lnTo>
                  <a:pt x="863955" y="608863"/>
                </a:lnTo>
                <a:lnTo>
                  <a:pt x="864298" y="609244"/>
                </a:lnTo>
                <a:lnTo>
                  <a:pt x="864692" y="608863"/>
                </a:lnTo>
                <a:close/>
              </a:path>
              <a:path w="875665" h="675004">
                <a:moveTo>
                  <a:pt x="869467" y="601446"/>
                </a:moveTo>
                <a:lnTo>
                  <a:pt x="868730" y="601446"/>
                </a:lnTo>
                <a:lnTo>
                  <a:pt x="869124" y="601814"/>
                </a:lnTo>
                <a:lnTo>
                  <a:pt x="869467" y="601446"/>
                </a:lnTo>
                <a:close/>
              </a:path>
              <a:path w="875665" h="675004">
                <a:moveTo>
                  <a:pt x="875385" y="561746"/>
                </a:moveTo>
                <a:lnTo>
                  <a:pt x="875030" y="561378"/>
                </a:lnTo>
                <a:lnTo>
                  <a:pt x="875030" y="562114"/>
                </a:lnTo>
                <a:lnTo>
                  <a:pt x="875385" y="5617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0840301" y="5967107"/>
            <a:ext cx="1263015" cy="890905"/>
          </a:xfrm>
          <a:custGeom>
            <a:avLst/>
            <a:gdLst/>
            <a:ahLst/>
            <a:cxnLst/>
            <a:rect l="l" t="t" r="r" b="b"/>
            <a:pathLst>
              <a:path w="1263015" h="890904">
                <a:moveTo>
                  <a:pt x="1117" y="548081"/>
                </a:moveTo>
                <a:lnTo>
                  <a:pt x="0" y="547992"/>
                </a:lnTo>
                <a:lnTo>
                  <a:pt x="1117" y="550430"/>
                </a:lnTo>
                <a:lnTo>
                  <a:pt x="1117" y="548081"/>
                </a:lnTo>
                <a:close/>
              </a:path>
              <a:path w="1263015" h="890904">
                <a:moveTo>
                  <a:pt x="1854" y="552069"/>
                </a:moveTo>
                <a:lnTo>
                  <a:pt x="1117" y="550430"/>
                </a:lnTo>
                <a:lnTo>
                  <a:pt x="1117" y="552069"/>
                </a:lnTo>
                <a:lnTo>
                  <a:pt x="1854" y="552069"/>
                </a:lnTo>
                <a:close/>
              </a:path>
              <a:path w="1263015" h="890904">
                <a:moveTo>
                  <a:pt x="5918" y="451154"/>
                </a:moveTo>
                <a:lnTo>
                  <a:pt x="5549" y="450773"/>
                </a:lnTo>
                <a:lnTo>
                  <a:pt x="4927" y="451396"/>
                </a:lnTo>
                <a:lnTo>
                  <a:pt x="5918" y="451154"/>
                </a:lnTo>
                <a:close/>
              </a:path>
              <a:path w="1263015" h="890904">
                <a:moveTo>
                  <a:pt x="15887" y="529437"/>
                </a:moveTo>
                <a:lnTo>
                  <a:pt x="15519" y="529310"/>
                </a:lnTo>
                <a:lnTo>
                  <a:pt x="15151" y="529183"/>
                </a:lnTo>
                <a:lnTo>
                  <a:pt x="14782" y="529069"/>
                </a:lnTo>
                <a:lnTo>
                  <a:pt x="13677" y="527951"/>
                </a:lnTo>
                <a:lnTo>
                  <a:pt x="13309" y="528320"/>
                </a:lnTo>
                <a:lnTo>
                  <a:pt x="10350" y="529805"/>
                </a:lnTo>
                <a:lnTo>
                  <a:pt x="9613" y="530174"/>
                </a:lnTo>
                <a:lnTo>
                  <a:pt x="8877" y="530174"/>
                </a:lnTo>
                <a:lnTo>
                  <a:pt x="5181" y="530174"/>
                </a:lnTo>
                <a:lnTo>
                  <a:pt x="3327" y="530682"/>
                </a:lnTo>
                <a:lnTo>
                  <a:pt x="1117" y="531291"/>
                </a:lnTo>
                <a:lnTo>
                  <a:pt x="1117" y="539076"/>
                </a:lnTo>
                <a:lnTo>
                  <a:pt x="1854" y="539457"/>
                </a:lnTo>
                <a:lnTo>
                  <a:pt x="3327" y="539457"/>
                </a:lnTo>
                <a:lnTo>
                  <a:pt x="2590" y="542798"/>
                </a:lnTo>
                <a:lnTo>
                  <a:pt x="2222" y="544652"/>
                </a:lnTo>
                <a:lnTo>
                  <a:pt x="1117" y="546138"/>
                </a:lnTo>
                <a:lnTo>
                  <a:pt x="1117" y="548081"/>
                </a:lnTo>
                <a:lnTo>
                  <a:pt x="2590" y="548208"/>
                </a:lnTo>
                <a:lnTo>
                  <a:pt x="3327" y="548271"/>
                </a:lnTo>
                <a:lnTo>
                  <a:pt x="4432" y="548360"/>
                </a:lnTo>
                <a:lnTo>
                  <a:pt x="5549" y="546506"/>
                </a:lnTo>
                <a:lnTo>
                  <a:pt x="8128" y="547243"/>
                </a:lnTo>
                <a:lnTo>
                  <a:pt x="9982" y="547611"/>
                </a:lnTo>
                <a:lnTo>
                  <a:pt x="10350" y="547712"/>
                </a:lnTo>
                <a:lnTo>
                  <a:pt x="10718" y="547801"/>
                </a:lnTo>
                <a:lnTo>
                  <a:pt x="12941" y="548360"/>
                </a:lnTo>
                <a:lnTo>
                  <a:pt x="11455" y="545757"/>
                </a:lnTo>
                <a:lnTo>
                  <a:pt x="9982" y="543534"/>
                </a:lnTo>
                <a:lnTo>
                  <a:pt x="8877" y="541680"/>
                </a:lnTo>
                <a:lnTo>
                  <a:pt x="9982" y="540194"/>
                </a:lnTo>
                <a:lnTo>
                  <a:pt x="10718" y="540943"/>
                </a:lnTo>
                <a:lnTo>
                  <a:pt x="11823" y="541680"/>
                </a:lnTo>
                <a:lnTo>
                  <a:pt x="13309" y="542798"/>
                </a:lnTo>
                <a:lnTo>
                  <a:pt x="15887" y="541680"/>
                </a:lnTo>
                <a:lnTo>
                  <a:pt x="15519" y="541553"/>
                </a:lnTo>
                <a:lnTo>
                  <a:pt x="15151" y="541426"/>
                </a:lnTo>
                <a:lnTo>
                  <a:pt x="14782" y="541312"/>
                </a:lnTo>
                <a:lnTo>
                  <a:pt x="13309" y="540562"/>
                </a:lnTo>
                <a:lnTo>
                  <a:pt x="12941" y="538708"/>
                </a:lnTo>
                <a:lnTo>
                  <a:pt x="15151" y="538708"/>
                </a:lnTo>
                <a:lnTo>
                  <a:pt x="15519" y="537603"/>
                </a:lnTo>
                <a:lnTo>
                  <a:pt x="13677" y="536486"/>
                </a:lnTo>
                <a:lnTo>
                  <a:pt x="12941" y="535749"/>
                </a:lnTo>
                <a:lnTo>
                  <a:pt x="12192" y="535000"/>
                </a:lnTo>
                <a:lnTo>
                  <a:pt x="10350" y="533514"/>
                </a:lnTo>
                <a:lnTo>
                  <a:pt x="12192" y="532028"/>
                </a:lnTo>
                <a:lnTo>
                  <a:pt x="13677" y="530923"/>
                </a:lnTo>
                <a:lnTo>
                  <a:pt x="15887" y="529437"/>
                </a:lnTo>
                <a:close/>
              </a:path>
              <a:path w="1263015" h="890904">
                <a:moveTo>
                  <a:pt x="27711" y="704189"/>
                </a:moveTo>
                <a:lnTo>
                  <a:pt x="23647" y="701217"/>
                </a:lnTo>
                <a:lnTo>
                  <a:pt x="18110" y="703440"/>
                </a:lnTo>
                <a:lnTo>
                  <a:pt x="15887" y="699363"/>
                </a:lnTo>
                <a:lnTo>
                  <a:pt x="14046" y="699363"/>
                </a:lnTo>
                <a:lnTo>
                  <a:pt x="12192" y="700112"/>
                </a:lnTo>
                <a:lnTo>
                  <a:pt x="11087" y="699731"/>
                </a:lnTo>
                <a:lnTo>
                  <a:pt x="7759" y="698246"/>
                </a:lnTo>
                <a:lnTo>
                  <a:pt x="3695" y="698995"/>
                </a:lnTo>
                <a:lnTo>
                  <a:pt x="1117" y="697141"/>
                </a:lnTo>
                <a:lnTo>
                  <a:pt x="1117" y="702335"/>
                </a:lnTo>
                <a:lnTo>
                  <a:pt x="5918" y="701967"/>
                </a:lnTo>
                <a:lnTo>
                  <a:pt x="10350" y="702703"/>
                </a:lnTo>
                <a:lnTo>
                  <a:pt x="14414" y="703821"/>
                </a:lnTo>
                <a:lnTo>
                  <a:pt x="18846" y="704926"/>
                </a:lnTo>
                <a:lnTo>
                  <a:pt x="22910" y="704189"/>
                </a:lnTo>
                <a:lnTo>
                  <a:pt x="27711" y="704189"/>
                </a:lnTo>
                <a:close/>
              </a:path>
              <a:path w="1263015" h="890904">
                <a:moveTo>
                  <a:pt x="28092" y="723849"/>
                </a:moveTo>
                <a:lnTo>
                  <a:pt x="26974" y="721626"/>
                </a:lnTo>
                <a:lnTo>
                  <a:pt x="24396" y="720890"/>
                </a:lnTo>
                <a:lnTo>
                  <a:pt x="22910" y="718654"/>
                </a:lnTo>
                <a:lnTo>
                  <a:pt x="22910" y="714578"/>
                </a:lnTo>
                <a:lnTo>
                  <a:pt x="21069" y="713460"/>
                </a:lnTo>
                <a:lnTo>
                  <a:pt x="19951" y="713828"/>
                </a:lnTo>
                <a:lnTo>
                  <a:pt x="17373" y="716432"/>
                </a:lnTo>
                <a:lnTo>
                  <a:pt x="17005" y="716305"/>
                </a:lnTo>
                <a:lnTo>
                  <a:pt x="16256" y="716064"/>
                </a:lnTo>
                <a:lnTo>
                  <a:pt x="15151" y="715314"/>
                </a:lnTo>
                <a:lnTo>
                  <a:pt x="12941" y="715314"/>
                </a:lnTo>
                <a:lnTo>
                  <a:pt x="11823" y="716064"/>
                </a:lnTo>
                <a:lnTo>
                  <a:pt x="10718" y="717169"/>
                </a:lnTo>
                <a:lnTo>
                  <a:pt x="9982" y="717550"/>
                </a:lnTo>
                <a:lnTo>
                  <a:pt x="9613" y="717918"/>
                </a:lnTo>
                <a:lnTo>
                  <a:pt x="8496" y="720140"/>
                </a:lnTo>
                <a:lnTo>
                  <a:pt x="6286" y="719772"/>
                </a:lnTo>
                <a:lnTo>
                  <a:pt x="4800" y="720509"/>
                </a:lnTo>
                <a:lnTo>
                  <a:pt x="7023" y="721258"/>
                </a:lnTo>
                <a:lnTo>
                  <a:pt x="9613" y="721995"/>
                </a:lnTo>
                <a:lnTo>
                  <a:pt x="9982" y="721893"/>
                </a:lnTo>
                <a:lnTo>
                  <a:pt x="12192" y="721258"/>
                </a:lnTo>
                <a:lnTo>
                  <a:pt x="14046" y="720509"/>
                </a:lnTo>
                <a:lnTo>
                  <a:pt x="15887" y="721258"/>
                </a:lnTo>
                <a:lnTo>
                  <a:pt x="16256" y="723480"/>
                </a:lnTo>
                <a:lnTo>
                  <a:pt x="16256" y="725703"/>
                </a:lnTo>
                <a:lnTo>
                  <a:pt x="18478" y="724966"/>
                </a:lnTo>
                <a:lnTo>
                  <a:pt x="19583" y="725703"/>
                </a:lnTo>
                <a:lnTo>
                  <a:pt x="20332" y="724217"/>
                </a:lnTo>
                <a:lnTo>
                  <a:pt x="19215" y="724217"/>
                </a:lnTo>
                <a:lnTo>
                  <a:pt x="17005" y="723112"/>
                </a:lnTo>
                <a:lnTo>
                  <a:pt x="16256" y="721995"/>
                </a:lnTo>
                <a:lnTo>
                  <a:pt x="17373" y="720140"/>
                </a:lnTo>
                <a:lnTo>
                  <a:pt x="19951" y="720026"/>
                </a:lnTo>
                <a:lnTo>
                  <a:pt x="21069" y="719924"/>
                </a:lnTo>
                <a:lnTo>
                  <a:pt x="22542" y="719772"/>
                </a:lnTo>
                <a:lnTo>
                  <a:pt x="24015" y="723112"/>
                </a:lnTo>
                <a:lnTo>
                  <a:pt x="24765" y="724966"/>
                </a:lnTo>
                <a:lnTo>
                  <a:pt x="26238" y="724966"/>
                </a:lnTo>
                <a:lnTo>
                  <a:pt x="28092" y="723849"/>
                </a:lnTo>
                <a:close/>
              </a:path>
              <a:path w="1263015" h="890904">
                <a:moveTo>
                  <a:pt x="33997" y="881164"/>
                </a:moveTo>
                <a:lnTo>
                  <a:pt x="31038" y="881545"/>
                </a:lnTo>
                <a:lnTo>
                  <a:pt x="28460" y="881545"/>
                </a:lnTo>
                <a:lnTo>
                  <a:pt x="25501" y="881913"/>
                </a:lnTo>
                <a:lnTo>
                  <a:pt x="22910" y="882281"/>
                </a:lnTo>
                <a:lnTo>
                  <a:pt x="20320" y="883399"/>
                </a:lnTo>
                <a:lnTo>
                  <a:pt x="19215" y="885063"/>
                </a:lnTo>
                <a:lnTo>
                  <a:pt x="18846" y="885621"/>
                </a:lnTo>
                <a:lnTo>
                  <a:pt x="18478" y="885621"/>
                </a:lnTo>
                <a:lnTo>
                  <a:pt x="17741" y="885990"/>
                </a:lnTo>
                <a:lnTo>
                  <a:pt x="17005" y="885990"/>
                </a:lnTo>
                <a:lnTo>
                  <a:pt x="17005" y="886358"/>
                </a:lnTo>
                <a:lnTo>
                  <a:pt x="17373" y="886358"/>
                </a:lnTo>
                <a:lnTo>
                  <a:pt x="18110" y="885990"/>
                </a:lnTo>
                <a:lnTo>
                  <a:pt x="18846" y="885990"/>
                </a:lnTo>
                <a:lnTo>
                  <a:pt x="18846" y="886739"/>
                </a:lnTo>
                <a:lnTo>
                  <a:pt x="19215" y="887107"/>
                </a:lnTo>
                <a:lnTo>
                  <a:pt x="18846" y="887234"/>
                </a:lnTo>
                <a:lnTo>
                  <a:pt x="18478" y="887349"/>
                </a:lnTo>
                <a:lnTo>
                  <a:pt x="18110" y="887476"/>
                </a:lnTo>
                <a:lnTo>
                  <a:pt x="17373" y="887844"/>
                </a:lnTo>
                <a:lnTo>
                  <a:pt x="17005" y="887107"/>
                </a:lnTo>
                <a:lnTo>
                  <a:pt x="17005" y="886358"/>
                </a:lnTo>
                <a:lnTo>
                  <a:pt x="11823" y="887844"/>
                </a:lnTo>
                <a:lnTo>
                  <a:pt x="6286" y="889330"/>
                </a:lnTo>
                <a:lnTo>
                  <a:pt x="1104" y="890892"/>
                </a:lnTo>
                <a:lnTo>
                  <a:pt x="24193" y="890892"/>
                </a:lnTo>
                <a:lnTo>
                  <a:pt x="25501" y="889330"/>
                </a:lnTo>
                <a:lnTo>
                  <a:pt x="30302" y="883767"/>
                </a:lnTo>
                <a:lnTo>
                  <a:pt x="31038" y="883272"/>
                </a:lnTo>
                <a:lnTo>
                  <a:pt x="33997" y="881164"/>
                </a:lnTo>
                <a:close/>
              </a:path>
              <a:path w="1263015" h="890904">
                <a:moveTo>
                  <a:pt x="35471" y="661885"/>
                </a:moveTo>
                <a:lnTo>
                  <a:pt x="35102" y="661149"/>
                </a:lnTo>
                <a:lnTo>
                  <a:pt x="35102" y="660781"/>
                </a:lnTo>
                <a:lnTo>
                  <a:pt x="34366" y="660031"/>
                </a:lnTo>
                <a:lnTo>
                  <a:pt x="33261" y="660158"/>
                </a:lnTo>
                <a:lnTo>
                  <a:pt x="32524" y="660285"/>
                </a:lnTo>
                <a:lnTo>
                  <a:pt x="31788" y="660412"/>
                </a:lnTo>
                <a:lnTo>
                  <a:pt x="30302" y="659295"/>
                </a:lnTo>
                <a:lnTo>
                  <a:pt x="28829" y="657809"/>
                </a:lnTo>
                <a:lnTo>
                  <a:pt x="28092" y="656691"/>
                </a:lnTo>
                <a:lnTo>
                  <a:pt x="28829" y="655586"/>
                </a:lnTo>
                <a:lnTo>
                  <a:pt x="29197" y="654837"/>
                </a:lnTo>
                <a:lnTo>
                  <a:pt x="28092" y="654837"/>
                </a:lnTo>
                <a:lnTo>
                  <a:pt x="25501" y="654837"/>
                </a:lnTo>
                <a:lnTo>
                  <a:pt x="25133" y="655269"/>
                </a:lnTo>
                <a:lnTo>
                  <a:pt x="23279" y="657440"/>
                </a:lnTo>
                <a:lnTo>
                  <a:pt x="24015" y="658558"/>
                </a:lnTo>
                <a:lnTo>
                  <a:pt x="25133" y="660781"/>
                </a:lnTo>
                <a:lnTo>
                  <a:pt x="23647" y="663371"/>
                </a:lnTo>
                <a:lnTo>
                  <a:pt x="21069" y="661517"/>
                </a:lnTo>
                <a:lnTo>
                  <a:pt x="19215" y="661885"/>
                </a:lnTo>
                <a:lnTo>
                  <a:pt x="17373" y="662635"/>
                </a:lnTo>
                <a:lnTo>
                  <a:pt x="15151" y="661885"/>
                </a:lnTo>
                <a:lnTo>
                  <a:pt x="14782" y="661835"/>
                </a:lnTo>
                <a:lnTo>
                  <a:pt x="12941" y="661517"/>
                </a:lnTo>
                <a:lnTo>
                  <a:pt x="13309" y="663003"/>
                </a:lnTo>
                <a:lnTo>
                  <a:pt x="15151" y="663130"/>
                </a:lnTo>
                <a:lnTo>
                  <a:pt x="15887" y="663371"/>
                </a:lnTo>
                <a:lnTo>
                  <a:pt x="17373" y="663676"/>
                </a:lnTo>
                <a:lnTo>
                  <a:pt x="19951" y="663752"/>
                </a:lnTo>
                <a:lnTo>
                  <a:pt x="23647" y="665226"/>
                </a:lnTo>
                <a:lnTo>
                  <a:pt x="25869" y="665226"/>
                </a:lnTo>
                <a:lnTo>
                  <a:pt x="28829" y="663003"/>
                </a:lnTo>
                <a:lnTo>
                  <a:pt x="29197" y="662914"/>
                </a:lnTo>
                <a:lnTo>
                  <a:pt x="30302" y="662635"/>
                </a:lnTo>
                <a:lnTo>
                  <a:pt x="32156" y="663371"/>
                </a:lnTo>
                <a:lnTo>
                  <a:pt x="32524" y="663371"/>
                </a:lnTo>
                <a:lnTo>
                  <a:pt x="33261" y="663003"/>
                </a:lnTo>
                <a:lnTo>
                  <a:pt x="33997" y="663003"/>
                </a:lnTo>
                <a:lnTo>
                  <a:pt x="34734" y="662635"/>
                </a:lnTo>
                <a:lnTo>
                  <a:pt x="35471" y="661885"/>
                </a:lnTo>
                <a:close/>
              </a:path>
              <a:path w="1263015" h="890904">
                <a:moveTo>
                  <a:pt x="42125" y="878205"/>
                </a:moveTo>
                <a:lnTo>
                  <a:pt x="40284" y="876350"/>
                </a:lnTo>
                <a:lnTo>
                  <a:pt x="35852" y="877087"/>
                </a:lnTo>
                <a:lnTo>
                  <a:pt x="35852" y="877455"/>
                </a:lnTo>
                <a:lnTo>
                  <a:pt x="35471" y="877646"/>
                </a:lnTo>
                <a:lnTo>
                  <a:pt x="35102" y="877824"/>
                </a:lnTo>
                <a:lnTo>
                  <a:pt x="33997" y="877824"/>
                </a:lnTo>
                <a:lnTo>
                  <a:pt x="34366" y="878205"/>
                </a:lnTo>
                <a:lnTo>
                  <a:pt x="34734" y="878205"/>
                </a:lnTo>
                <a:lnTo>
                  <a:pt x="35102" y="878573"/>
                </a:lnTo>
                <a:lnTo>
                  <a:pt x="35471" y="878573"/>
                </a:lnTo>
                <a:lnTo>
                  <a:pt x="35102" y="879309"/>
                </a:lnTo>
                <a:lnTo>
                  <a:pt x="34366" y="880427"/>
                </a:lnTo>
                <a:lnTo>
                  <a:pt x="34099" y="881138"/>
                </a:lnTo>
                <a:lnTo>
                  <a:pt x="34366" y="881049"/>
                </a:lnTo>
                <a:lnTo>
                  <a:pt x="35852" y="880059"/>
                </a:lnTo>
                <a:lnTo>
                  <a:pt x="42125" y="878205"/>
                </a:lnTo>
                <a:close/>
              </a:path>
              <a:path w="1263015" h="890904">
                <a:moveTo>
                  <a:pt x="44348" y="855573"/>
                </a:moveTo>
                <a:lnTo>
                  <a:pt x="42494" y="855573"/>
                </a:lnTo>
                <a:lnTo>
                  <a:pt x="40652" y="855941"/>
                </a:lnTo>
                <a:lnTo>
                  <a:pt x="38798" y="855941"/>
                </a:lnTo>
                <a:lnTo>
                  <a:pt x="38430" y="855192"/>
                </a:lnTo>
                <a:lnTo>
                  <a:pt x="37325" y="854087"/>
                </a:lnTo>
                <a:lnTo>
                  <a:pt x="36588" y="852970"/>
                </a:lnTo>
                <a:lnTo>
                  <a:pt x="36220" y="853719"/>
                </a:lnTo>
                <a:lnTo>
                  <a:pt x="35471" y="854087"/>
                </a:lnTo>
                <a:lnTo>
                  <a:pt x="35471" y="855192"/>
                </a:lnTo>
                <a:lnTo>
                  <a:pt x="36588" y="856678"/>
                </a:lnTo>
                <a:lnTo>
                  <a:pt x="35102" y="857046"/>
                </a:lnTo>
                <a:lnTo>
                  <a:pt x="32893" y="857796"/>
                </a:lnTo>
                <a:lnTo>
                  <a:pt x="32893" y="860018"/>
                </a:lnTo>
                <a:lnTo>
                  <a:pt x="31407" y="861136"/>
                </a:lnTo>
                <a:lnTo>
                  <a:pt x="29565" y="860386"/>
                </a:lnTo>
                <a:lnTo>
                  <a:pt x="30670" y="858164"/>
                </a:lnTo>
                <a:lnTo>
                  <a:pt x="28460" y="857427"/>
                </a:lnTo>
                <a:lnTo>
                  <a:pt x="26974" y="857046"/>
                </a:lnTo>
                <a:lnTo>
                  <a:pt x="25501" y="855573"/>
                </a:lnTo>
                <a:lnTo>
                  <a:pt x="24015" y="854456"/>
                </a:lnTo>
                <a:lnTo>
                  <a:pt x="21437" y="855941"/>
                </a:lnTo>
                <a:lnTo>
                  <a:pt x="18478" y="856310"/>
                </a:lnTo>
                <a:lnTo>
                  <a:pt x="16256" y="858913"/>
                </a:lnTo>
                <a:lnTo>
                  <a:pt x="15519" y="860018"/>
                </a:lnTo>
                <a:lnTo>
                  <a:pt x="14046" y="860386"/>
                </a:lnTo>
                <a:lnTo>
                  <a:pt x="12941" y="861136"/>
                </a:lnTo>
                <a:lnTo>
                  <a:pt x="7759" y="864108"/>
                </a:lnTo>
                <a:lnTo>
                  <a:pt x="4800" y="865581"/>
                </a:lnTo>
                <a:lnTo>
                  <a:pt x="2590" y="866330"/>
                </a:lnTo>
                <a:lnTo>
                  <a:pt x="1117" y="866698"/>
                </a:lnTo>
                <a:lnTo>
                  <a:pt x="1117" y="870407"/>
                </a:lnTo>
                <a:lnTo>
                  <a:pt x="1485" y="870038"/>
                </a:lnTo>
                <a:lnTo>
                  <a:pt x="5181" y="869670"/>
                </a:lnTo>
                <a:lnTo>
                  <a:pt x="8128" y="870775"/>
                </a:lnTo>
                <a:lnTo>
                  <a:pt x="10718" y="871524"/>
                </a:lnTo>
                <a:lnTo>
                  <a:pt x="11087" y="871893"/>
                </a:lnTo>
                <a:lnTo>
                  <a:pt x="11455" y="872629"/>
                </a:lnTo>
                <a:lnTo>
                  <a:pt x="11823" y="873010"/>
                </a:lnTo>
                <a:lnTo>
                  <a:pt x="12941" y="875601"/>
                </a:lnTo>
                <a:lnTo>
                  <a:pt x="15151" y="875601"/>
                </a:lnTo>
                <a:lnTo>
                  <a:pt x="17005" y="874864"/>
                </a:lnTo>
                <a:lnTo>
                  <a:pt x="16637" y="874115"/>
                </a:lnTo>
                <a:lnTo>
                  <a:pt x="15887" y="873010"/>
                </a:lnTo>
                <a:lnTo>
                  <a:pt x="15519" y="872261"/>
                </a:lnTo>
                <a:lnTo>
                  <a:pt x="17373" y="870038"/>
                </a:lnTo>
                <a:lnTo>
                  <a:pt x="18846" y="868553"/>
                </a:lnTo>
                <a:lnTo>
                  <a:pt x="21437" y="867816"/>
                </a:lnTo>
                <a:lnTo>
                  <a:pt x="23647" y="867067"/>
                </a:lnTo>
                <a:lnTo>
                  <a:pt x="25133" y="865212"/>
                </a:lnTo>
                <a:lnTo>
                  <a:pt x="27711" y="866330"/>
                </a:lnTo>
                <a:lnTo>
                  <a:pt x="28092" y="866698"/>
                </a:lnTo>
                <a:lnTo>
                  <a:pt x="29197" y="866330"/>
                </a:lnTo>
                <a:lnTo>
                  <a:pt x="29565" y="865962"/>
                </a:lnTo>
                <a:lnTo>
                  <a:pt x="33997" y="862622"/>
                </a:lnTo>
                <a:lnTo>
                  <a:pt x="38798" y="860386"/>
                </a:lnTo>
                <a:lnTo>
                  <a:pt x="43980" y="859282"/>
                </a:lnTo>
                <a:lnTo>
                  <a:pt x="43980" y="857046"/>
                </a:lnTo>
                <a:lnTo>
                  <a:pt x="44348" y="855573"/>
                </a:lnTo>
                <a:close/>
              </a:path>
              <a:path w="1263015" h="890904">
                <a:moveTo>
                  <a:pt x="51003" y="461543"/>
                </a:moveTo>
                <a:lnTo>
                  <a:pt x="50622" y="461162"/>
                </a:lnTo>
                <a:lnTo>
                  <a:pt x="45453" y="461162"/>
                </a:lnTo>
                <a:lnTo>
                  <a:pt x="44348" y="463765"/>
                </a:lnTo>
                <a:lnTo>
                  <a:pt x="41757" y="461162"/>
                </a:lnTo>
                <a:lnTo>
                  <a:pt x="39916" y="465251"/>
                </a:lnTo>
                <a:lnTo>
                  <a:pt x="35852" y="465988"/>
                </a:lnTo>
                <a:lnTo>
                  <a:pt x="35471" y="466090"/>
                </a:lnTo>
                <a:lnTo>
                  <a:pt x="35102" y="466191"/>
                </a:lnTo>
                <a:lnTo>
                  <a:pt x="35102" y="470814"/>
                </a:lnTo>
                <a:lnTo>
                  <a:pt x="35102" y="471932"/>
                </a:lnTo>
                <a:lnTo>
                  <a:pt x="34366" y="472300"/>
                </a:lnTo>
                <a:lnTo>
                  <a:pt x="33997" y="472668"/>
                </a:lnTo>
                <a:lnTo>
                  <a:pt x="33629" y="472897"/>
                </a:lnTo>
                <a:lnTo>
                  <a:pt x="32156" y="473786"/>
                </a:lnTo>
                <a:lnTo>
                  <a:pt x="30670" y="472668"/>
                </a:lnTo>
                <a:lnTo>
                  <a:pt x="30670" y="468960"/>
                </a:lnTo>
                <a:lnTo>
                  <a:pt x="31788" y="469328"/>
                </a:lnTo>
                <a:lnTo>
                  <a:pt x="33629" y="469455"/>
                </a:lnTo>
                <a:lnTo>
                  <a:pt x="33997" y="469582"/>
                </a:lnTo>
                <a:lnTo>
                  <a:pt x="34366" y="469696"/>
                </a:lnTo>
                <a:lnTo>
                  <a:pt x="34734" y="470077"/>
                </a:lnTo>
                <a:lnTo>
                  <a:pt x="35102" y="470814"/>
                </a:lnTo>
                <a:lnTo>
                  <a:pt x="35102" y="466191"/>
                </a:lnTo>
                <a:lnTo>
                  <a:pt x="34734" y="466293"/>
                </a:lnTo>
                <a:lnTo>
                  <a:pt x="34366" y="466394"/>
                </a:lnTo>
                <a:lnTo>
                  <a:pt x="33997" y="466496"/>
                </a:lnTo>
                <a:lnTo>
                  <a:pt x="33629" y="466598"/>
                </a:lnTo>
                <a:lnTo>
                  <a:pt x="33261" y="466699"/>
                </a:lnTo>
                <a:lnTo>
                  <a:pt x="31788" y="467106"/>
                </a:lnTo>
                <a:lnTo>
                  <a:pt x="30670" y="465429"/>
                </a:lnTo>
                <a:lnTo>
                  <a:pt x="30302" y="464883"/>
                </a:lnTo>
                <a:lnTo>
                  <a:pt x="29197" y="464134"/>
                </a:lnTo>
                <a:lnTo>
                  <a:pt x="28460" y="464134"/>
                </a:lnTo>
                <a:lnTo>
                  <a:pt x="28092" y="463765"/>
                </a:lnTo>
                <a:lnTo>
                  <a:pt x="26238" y="462280"/>
                </a:lnTo>
                <a:lnTo>
                  <a:pt x="29197" y="459689"/>
                </a:lnTo>
                <a:lnTo>
                  <a:pt x="26974" y="457822"/>
                </a:lnTo>
                <a:lnTo>
                  <a:pt x="26606" y="457822"/>
                </a:lnTo>
                <a:lnTo>
                  <a:pt x="26606" y="457085"/>
                </a:lnTo>
                <a:lnTo>
                  <a:pt x="27343" y="456349"/>
                </a:lnTo>
                <a:lnTo>
                  <a:pt x="27711" y="456349"/>
                </a:lnTo>
                <a:lnTo>
                  <a:pt x="28092" y="455968"/>
                </a:lnTo>
                <a:lnTo>
                  <a:pt x="28829" y="456349"/>
                </a:lnTo>
                <a:lnTo>
                  <a:pt x="32156" y="458571"/>
                </a:lnTo>
                <a:lnTo>
                  <a:pt x="35471" y="458571"/>
                </a:lnTo>
                <a:lnTo>
                  <a:pt x="36588" y="460794"/>
                </a:lnTo>
                <a:lnTo>
                  <a:pt x="36957" y="460870"/>
                </a:lnTo>
                <a:lnTo>
                  <a:pt x="38061" y="461098"/>
                </a:lnTo>
                <a:lnTo>
                  <a:pt x="41389" y="461162"/>
                </a:lnTo>
                <a:lnTo>
                  <a:pt x="42125" y="459308"/>
                </a:lnTo>
                <a:lnTo>
                  <a:pt x="44348" y="459244"/>
                </a:lnTo>
                <a:lnTo>
                  <a:pt x="46189" y="458939"/>
                </a:lnTo>
                <a:lnTo>
                  <a:pt x="46189" y="451154"/>
                </a:lnTo>
                <a:lnTo>
                  <a:pt x="46558" y="451154"/>
                </a:lnTo>
                <a:lnTo>
                  <a:pt x="48044" y="450405"/>
                </a:lnTo>
                <a:lnTo>
                  <a:pt x="48780" y="449668"/>
                </a:lnTo>
                <a:lnTo>
                  <a:pt x="49517" y="449300"/>
                </a:lnTo>
                <a:lnTo>
                  <a:pt x="49885" y="447814"/>
                </a:lnTo>
                <a:lnTo>
                  <a:pt x="48780" y="446697"/>
                </a:lnTo>
                <a:lnTo>
                  <a:pt x="47307" y="445960"/>
                </a:lnTo>
                <a:lnTo>
                  <a:pt x="46189" y="445579"/>
                </a:lnTo>
                <a:lnTo>
                  <a:pt x="45821" y="445960"/>
                </a:lnTo>
                <a:lnTo>
                  <a:pt x="43230" y="449300"/>
                </a:lnTo>
                <a:lnTo>
                  <a:pt x="42125" y="449211"/>
                </a:lnTo>
                <a:lnTo>
                  <a:pt x="41389" y="449160"/>
                </a:lnTo>
                <a:lnTo>
                  <a:pt x="39916" y="449059"/>
                </a:lnTo>
                <a:lnTo>
                  <a:pt x="38430" y="448945"/>
                </a:lnTo>
                <a:lnTo>
                  <a:pt x="38061" y="448919"/>
                </a:lnTo>
                <a:lnTo>
                  <a:pt x="35471" y="452259"/>
                </a:lnTo>
                <a:lnTo>
                  <a:pt x="34734" y="453377"/>
                </a:lnTo>
                <a:lnTo>
                  <a:pt x="34366" y="453466"/>
                </a:lnTo>
                <a:lnTo>
                  <a:pt x="33997" y="453555"/>
                </a:lnTo>
                <a:lnTo>
                  <a:pt x="33629" y="453656"/>
                </a:lnTo>
                <a:lnTo>
                  <a:pt x="33261" y="453745"/>
                </a:lnTo>
                <a:lnTo>
                  <a:pt x="32156" y="454863"/>
                </a:lnTo>
                <a:lnTo>
                  <a:pt x="29197" y="451891"/>
                </a:lnTo>
                <a:lnTo>
                  <a:pt x="26606" y="451891"/>
                </a:lnTo>
                <a:lnTo>
                  <a:pt x="26238" y="451891"/>
                </a:lnTo>
                <a:lnTo>
                  <a:pt x="24396" y="451891"/>
                </a:lnTo>
                <a:lnTo>
                  <a:pt x="24396" y="462648"/>
                </a:lnTo>
                <a:lnTo>
                  <a:pt x="23647" y="463397"/>
                </a:lnTo>
                <a:lnTo>
                  <a:pt x="22174" y="464134"/>
                </a:lnTo>
                <a:lnTo>
                  <a:pt x="21437" y="464134"/>
                </a:lnTo>
                <a:lnTo>
                  <a:pt x="21069" y="463765"/>
                </a:lnTo>
                <a:lnTo>
                  <a:pt x="21069" y="462648"/>
                </a:lnTo>
                <a:lnTo>
                  <a:pt x="21437" y="462280"/>
                </a:lnTo>
                <a:lnTo>
                  <a:pt x="22174" y="461911"/>
                </a:lnTo>
                <a:lnTo>
                  <a:pt x="22542" y="461543"/>
                </a:lnTo>
                <a:lnTo>
                  <a:pt x="23647" y="461543"/>
                </a:lnTo>
                <a:lnTo>
                  <a:pt x="24015" y="461911"/>
                </a:lnTo>
                <a:lnTo>
                  <a:pt x="24396" y="462648"/>
                </a:lnTo>
                <a:lnTo>
                  <a:pt x="24396" y="451891"/>
                </a:lnTo>
                <a:lnTo>
                  <a:pt x="23279" y="451891"/>
                </a:lnTo>
                <a:lnTo>
                  <a:pt x="22542" y="454113"/>
                </a:lnTo>
                <a:lnTo>
                  <a:pt x="22174" y="454863"/>
                </a:lnTo>
                <a:lnTo>
                  <a:pt x="21069" y="454863"/>
                </a:lnTo>
                <a:lnTo>
                  <a:pt x="20701" y="454863"/>
                </a:lnTo>
                <a:lnTo>
                  <a:pt x="18846" y="453745"/>
                </a:lnTo>
                <a:lnTo>
                  <a:pt x="18478" y="452628"/>
                </a:lnTo>
                <a:lnTo>
                  <a:pt x="20332" y="451523"/>
                </a:lnTo>
                <a:lnTo>
                  <a:pt x="21069" y="451154"/>
                </a:lnTo>
                <a:lnTo>
                  <a:pt x="22910" y="451154"/>
                </a:lnTo>
                <a:lnTo>
                  <a:pt x="22174" y="450037"/>
                </a:lnTo>
                <a:lnTo>
                  <a:pt x="21437" y="449783"/>
                </a:lnTo>
                <a:lnTo>
                  <a:pt x="20332" y="449846"/>
                </a:lnTo>
                <a:lnTo>
                  <a:pt x="18478" y="450253"/>
                </a:lnTo>
                <a:lnTo>
                  <a:pt x="18110" y="450329"/>
                </a:lnTo>
                <a:lnTo>
                  <a:pt x="17741" y="450405"/>
                </a:lnTo>
                <a:lnTo>
                  <a:pt x="17373" y="450773"/>
                </a:lnTo>
                <a:lnTo>
                  <a:pt x="15151" y="454113"/>
                </a:lnTo>
                <a:lnTo>
                  <a:pt x="13677" y="452628"/>
                </a:lnTo>
                <a:lnTo>
                  <a:pt x="15519" y="451891"/>
                </a:lnTo>
                <a:lnTo>
                  <a:pt x="15519" y="449668"/>
                </a:lnTo>
                <a:lnTo>
                  <a:pt x="15887" y="448919"/>
                </a:lnTo>
                <a:lnTo>
                  <a:pt x="15887" y="447814"/>
                </a:lnTo>
                <a:lnTo>
                  <a:pt x="15151" y="448183"/>
                </a:lnTo>
                <a:lnTo>
                  <a:pt x="13677" y="448271"/>
                </a:lnTo>
                <a:lnTo>
                  <a:pt x="13309" y="448360"/>
                </a:lnTo>
                <a:lnTo>
                  <a:pt x="12941" y="448462"/>
                </a:lnTo>
                <a:lnTo>
                  <a:pt x="12560" y="448551"/>
                </a:lnTo>
                <a:lnTo>
                  <a:pt x="12192" y="448551"/>
                </a:lnTo>
                <a:lnTo>
                  <a:pt x="11455" y="447065"/>
                </a:lnTo>
                <a:lnTo>
                  <a:pt x="10718" y="446328"/>
                </a:lnTo>
                <a:lnTo>
                  <a:pt x="10350" y="445579"/>
                </a:lnTo>
                <a:lnTo>
                  <a:pt x="9613" y="445960"/>
                </a:lnTo>
                <a:lnTo>
                  <a:pt x="9245" y="446328"/>
                </a:lnTo>
                <a:lnTo>
                  <a:pt x="8877" y="446697"/>
                </a:lnTo>
                <a:lnTo>
                  <a:pt x="8128" y="448551"/>
                </a:lnTo>
                <a:lnTo>
                  <a:pt x="8128" y="450405"/>
                </a:lnTo>
                <a:lnTo>
                  <a:pt x="7759" y="450532"/>
                </a:lnTo>
                <a:lnTo>
                  <a:pt x="5918" y="451154"/>
                </a:lnTo>
                <a:lnTo>
                  <a:pt x="6286" y="451523"/>
                </a:lnTo>
                <a:lnTo>
                  <a:pt x="7759" y="451523"/>
                </a:lnTo>
                <a:lnTo>
                  <a:pt x="7023" y="453009"/>
                </a:lnTo>
                <a:lnTo>
                  <a:pt x="7023" y="453377"/>
                </a:lnTo>
                <a:lnTo>
                  <a:pt x="6654" y="453504"/>
                </a:lnTo>
                <a:lnTo>
                  <a:pt x="6286" y="453618"/>
                </a:lnTo>
                <a:lnTo>
                  <a:pt x="5918" y="453745"/>
                </a:lnTo>
                <a:lnTo>
                  <a:pt x="5549" y="453009"/>
                </a:lnTo>
                <a:lnTo>
                  <a:pt x="4064" y="452259"/>
                </a:lnTo>
                <a:lnTo>
                  <a:pt x="4927" y="451396"/>
                </a:lnTo>
                <a:lnTo>
                  <a:pt x="4432" y="451523"/>
                </a:lnTo>
                <a:lnTo>
                  <a:pt x="4064" y="451764"/>
                </a:lnTo>
                <a:lnTo>
                  <a:pt x="3695" y="452018"/>
                </a:lnTo>
                <a:lnTo>
                  <a:pt x="3327" y="452259"/>
                </a:lnTo>
                <a:lnTo>
                  <a:pt x="2959" y="452361"/>
                </a:lnTo>
                <a:lnTo>
                  <a:pt x="2222" y="452539"/>
                </a:lnTo>
                <a:lnTo>
                  <a:pt x="1485" y="452628"/>
                </a:lnTo>
                <a:lnTo>
                  <a:pt x="1485" y="455231"/>
                </a:lnTo>
                <a:lnTo>
                  <a:pt x="2222" y="455968"/>
                </a:lnTo>
                <a:lnTo>
                  <a:pt x="2959" y="456349"/>
                </a:lnTo>
                <a:lnTo>
                  <a:pt x="3695" y="457085"/>
                </a:lnTo>
                <a:lnTo>
                  <a:pt x="2959" y="459689"/>
                </a:lnTo>
                <a:lnTo>
                  <a:pt x="2222" y="461911"/>
                </a:lnTo>
                <a:lnTo>
                  <a:pt x="1485" y="464883"/>
                </a:lnTo>
                <a:lnTo>
                  <a:pt x="6654" y="464883"/>
                </a:lnTo>
                <a:lnTo>
                  <a:pt x="9245" y="468591"/>
                </a:lnTo>
                <a:lnTo>
                  <a:pt x="8496" y="472668"/>
                </a:lnTo>
                <a:lnTo>
                  <a:pt x="8128" y="476745"/>
                </a:lnTo>
                <a:lnTo>
                  <a:pt x="7759" y="479348"/>
                </a:lnTo>
                <a:lnTo>
                  <a:pt x="7759" y="481203"/>
                </a:lnTo>
                <a:lnTo>
                  <a:pt x="10718" y="482320"/>
                </a:lnTo>
                <a:lnTo>
                  <a:pt x="11455" y="482688"/>
                </a:lnTo>
                <a:lnTo>
                  <a:pt x="12192" y="483793"/>
                </a:lnTo>
                <a:lnTo>
                  <a:pt x="12560" y="484543"/>
                </a:lnTo>
                <a:lnTo>
                  <a:pt x="13677" y="487883"/>
                </a:lnTo>
                <a:lnTo>
                  <a:pt x="16256" y="488988"/>
                </a:lnTo>
                <a:lnTo>
                  <a:pt x="17741" y="488251"/>
                </a:lnTo>
                <a:lnTo>
                  <a:pt x="18110" y="488124"/>
                </a:lnTo>
                <a:lnTo>
                  <a:pt x="18478" y="488010"/>
                </a:lnTo>
                <a:lnTo>
                  <a:pt x="18846" y="487883"/>
                </a:lnTo>
                <a:lnTo>
                  <a:pt x="18110" y="487133"/>
                </a:lnTo>
                <a:lnTo>
                  <a:pt x="17741" y="487019"/>
                </a:lnTo>
                <a:lnTo>
                  <a:pt x="17373" y="486892"/>
                </a:lnTo>
                <a:lnTo>
                  <a:pt x="17005" y="486765"/>
                </a:lnTo>
                <a:lnTo>
                  <a:pt x="16637" y="486029"/>
                </a:lnTo>
                <a:lnTo>
                  <a:pt x="16256" y="485660"/>
                </a:lnTo>
                <a:lnTo>
                  <a:pt x="16637" y="484174"/>
                </a:lnTo>
                <a:lnTo>
                  <a:pt x="17005" y="483793"/>
                </a:lnTo>
                <a:lnTo>
                  <a:pt x="19215" y="482320"/>
                </a:lnTo>
                <a:lnTo>
                  <a:pt x="18478" y="480466"/>
                </a:lnTo>
                <a:lnTo>
                  <a:pt x="16256" y="477494"/>
                </a:lnTo>
                <a:lnTo>
                  <a:pt x="15151" y="476008"/>
                </a:lnTo>
                <a:lnTo>
                  <a:pt x="15151" y="473036"/>
                </a:lnTo>
                <a:lnTo>
                  <a:pt x="13677" y="471932"/>
                </a:lnTo>
                <a:lnTo>
                  <a:pt x="12560" y="470814"/>
                </a:lnTo>
                <a:lnTo>
                  <a:pt x="12941" y="470446"/>
                </a:lnTo>
                <a:lnTo>
                  <a:pt x="13309" y="469696"/>
                </a:lnTo>
                <a:lnTo>
                  <a:pt x="13677" y="469328"/>
                </a:lnTo>
                <a:lnTo>
                  <a:pt x="14782" y="468591"/>
                </a:lnTo>
                <a:lnTo>
                  <a:pt x="15151" y="468464"/>
                </a:lnTo>
                <a:lnTo>
                  <a:pt x="15519" y="468337"/>
                </a:lnTo>
                <a:lnTo>
                  <a:pt x="15887" y="468210"/>
                </a:lnTo>
                <a:lnTo>
                  <a:pt x="16637" y="469328"/>
                </a:lnTo>
                <a:lnTo>
                  <a:pt x="18478" y="471932"/>
                </a:lnTo>
                <a:lnTo>
                  <a:pt x="22174" y="476377"/>
                </a:lnTo>
                <a:lnTo>
                  <a:pt x="23647" y="475640"/>
                </a:lnTo>
                <a:lnTo>
                  <a:pt x="24015" y="475538"/>
                </a:lnTo>
                <a:lnTo>
                  <a:pt x="24396" y="475449"/>
                </a:lnTo>
                <a:lnTo>
                  <a:pt x="26606" y="474891"/>
                </a:lnTo>
                <a:lnTo>
                  <a:pt x="29197" y="477126"/>
                </a:lnTo>
                <a:lnTo>
                  <a:pt x="32156" y="478980"/>
                </a:lnTo>
                <a:lnTo>
                  <a:pt x="35852" y="477494"/>
                </a:lnTo>
                <a:lnTo>
                  <a:pt x="33629" y="476377"/>
                </a:lnTo>
                <a:lnTo>
                  <a:pt x="33997" y="474154"/>
                </a:lnTo>
                <a:lnTo>
                  <a:pt x="35102" y="472668"/>
                </a:lnTo>
                <a:lnTo>
                  <a:pt x="36957" y="471182"/>
                </a:lnTo>
                <a:lnTo>
                  <a:pt x="39916" y="468960"/>
                </a:lnTo>
                <a:lnTo>
                  <a:pt x="42125" y="466737"/>
                </a:lnTo>
                <a:lnTo>
                  <a:pt x="44348" y="464134"/>
                </a:lnTo>
                <a:lnTo>
                  <a:pt x="45453" y="464502"/>
                </a:lnTo>
                <a:lnTo>
                  <a:pt x="47307" y="464629"/>
                </a:lnTo>
                <a:lnTo>
                  <a:pt x="48780" y="464134"/>
                </a:lnTo>
                <a:lnTo>
                  <a:pt x="50622" y="463016"/>
                </a:lnTo>
                <a:lnTo>
                  <a:pt x="51003" y="462648"/>
                </a:lnTo>
                <a:lnTo>
                  <a:pt x="51003" y="461543"/>
                </a:lnTo>
                <a:close/>
              </a:path>
              <a:path w="1263015" h="890904">
                <a:moveTo>
                  <a:pt x="51371" y="712724"/>
                </a:moveTo>
                <a:lnTo>
                  <a:pt x="49517" y="712724"/>
                </a:lnTo>
                <a:lnTo>
                  <a:pt x="47675" y="713092"/>
                </a:lnTo>
                <a:lnTo>
                  <a:pt x="43230" y="710120"/>
                </a:lnTo>
                <a:lnTo>
                  <a:pt x="40284" y="709383"/>
                </a:lnTo>
                <a:lnTo>
                  <a:pt x="37325" y="711238"/>
                </a:lnTo>
                <a:lnTo>
                  <a:pt x="36220" y="711606"/>
                </a:lnTo>
                <a:lnTo>
                  <a:pt x="34734" y="711974"/>
                </a:lnTo>
                <a:lnTo>
                  <a:pt x="33997" y="711606"/>
                </a:lnTo>
                <a:lnTo>
                  <a:pt x="30670" y="709752"/>
                </a:lnTo>
                <a:lnTo>
                  <a:pt x="28829" y="711974"/>
                </a:lnTo>
                <a:lnTo>
                  <a:pt x="25501" y="713460"/>
                </a:lnTo>
                <a:lnTo>
                  <a:pt x="28829" y="714946"/>
                </a:lnTo>
                <a:lnTo>
                  <a:pt x="30670" y="717550"/>
                </a:lnTo>
                <a:lnTo>
                  <a:pt x="33629" y="714578"/>
                </a:lnTo>
                <a:lnTo>
                  <a:pt x="34734" y="714946"/>
                </a:lnTo>
                <a:lnTo>
                  <a:pt x="35852" y="714578"/>
                </a:lnTo>
                <a:lnTo>
                  <a:pt x="37325" y="713828"/>
                </a:lnTo>
                <a:lnTo>
                  <a:pt x="39166" y="713092"/>
                </a:lnTo>
                <a:lnTo>
                  <a:pt x="41021" y="713828"/>
                </a:lnTo>
                <a:lnTo>
                  <a:pt x="42494" y="715695"/>
                </a:lnTo>
                <a:lnTo>
                  <a:pt x="45453" y="715314"/>
                </a:lnTo>
                <a:lnTo>
                  <a:pt x="49149" y="715695"/>
                </a:lnTo>
                <a:lnTo>
                  <a:pt x="51371" y="712724"/>
                </a:lnTo>
                <a:close/>
              </a:path>
              <a:path w="1263015" h="890904">
                <a:moveTo>
                  <a:pt x="53213" y="484174"/>
                </a:moveTo>
                <a:lnTo>
                  <a:pt x="52476" y="482320"/>
                </a:lnTo>
                <a:lnTo>
                  <a:pt x="51003" y="481939"/>
                </a:lnTo>
                <a:lnTo>
                  <a:pt x="49517" y="482320"/>
                </a:lnTo>
                <a:lnTo>
                  <a:pt x="46189" y="482320"/>
                </a:lnTo>
                <a:lnTo>
                  <a:pt x="44716" y="480834"/>
                </a:lnTo>
                <a:lnTo>
                  <a:pt x="42125" y="478599"/>
                </a:lnTo>
                <a:lnTo>
                  <a:pt x="40652" y="478980"/>
                </a:lnTo>
                <a:lnTo>
                  <a:pt x="37325" y="483425"/>
                </a:lnTo>
                <a:lnTo>
                  <a:pt x="36220" y="485279"/>
                </a:lnTo>
                <a:lnTo>
                  <a:pt x="34366" y="487883"/>
                </a:lnTo>
                <a:lnTo>
                  <a:pt x="33629" y="485279"/>
                </a:lnTo>
                <a:lnTo>
                  <a:pt x="33261" y="483425"/>
                </a:lnTo>
                <a:lnTo>
                  <a:pt x="32893" y="481939"/>
                </a:lnTo>
                <a:lnTo>
                  <a:pt x="28829" y="480466"/>
                </a:lnTo>
                <a:lnTo>
                  <a:pt x="26238" y="483057"/>
                </a:lnTo>
                <a:lnTo>
                  <a:pt x="23279" y="484174"/>
                </a:lnTo>
                <a:lnTo>
                  <a:pt x="22542" y="484174"/>
                </a:lnTo>
                <a:lnTo>
                  <a:pt x="22174" y="485279"/>
                </a:lnTo>
                <a:lnTo>
                  <a:pt x="21069" y="486397"/>
                </a:lnTo>
                <a:lnTo>
                  <a:pt x="18846" y="489737"/>
                </a:lnTo>
                <a:lnTo>
                  <a:pt x="20701" y="490474"/>
                </a:lnTo>
                <a:lnTo>
                  <a:pt x="22174" y="491223"/>
                </a:lnTo>
                <a:lnTo>
                  <a:pt x="24015" y="492328"/>
                </a:lnTo>
                <a:lnTo>
                  <a:pt x="24396" y="493814"/>
                </a:lnTo>
                <a:lnTo>
                  <a:pt x="24396" y="494931"/>
                </a:lnTo>
                <a:lnTo>
                  <a:pt x="24765" y="496417"/>
                </a:lnTo>
                <a:lnTo>
                  <a:pt x="26606" y="497903"/>
                </a:lnTo>
                <a:lnTo>
                  <a:pt x="31788" y="500494"/>
                </a:lnTo>
                <a:lnTo>
                  <a:pt x="32893" y="499757"/>
                </a:lnTo>
                <a:lnTo>
                  <a:pt x="34734" y="499008"/>
                </a:lnTo>
                <a:lnTo>
                  <a:pt x="36220" y="498271"/>
                </a:lnTo>
                <a:lnTo>
                  <a:pt x="36957" y="495668"/>
                </a:lnTo>
                <a:lnTo>
                  <a:pt x="32893" y="495668"/>
                </a:lnTo>
                <a:lnTo>
                  <a:pt x="34366" y="493077"/>
                </a:lnTo>
                <a:lnTo>
                  <a:pt x="34734" y="493077"/>
                </a:lnTo>
                <a:lnTo>
                  <a:pt x="35102" y="492709"/>
                </a:lnTo>
                <a:lnTo>
                  <a:pt x="35471" y="492709"/>
                </a:lnTo>
                <a:lnTo>
                  <a:pt x="37693" y="493445"/>
                </a:lnTo>
                <a:lnTo>
                  <a:pt x="40284" y="494563"/>
                </a:lnTo>
                <a:lnTo>
                  <a:pt x="42862" y="495300"/>
                </a:lnTo>
                <a:lnTo>
                  <a:pt x="44716" y="495668"/>
                </a:lnTo>
                <a:lnTo>
                  <a:pt x="45821" y="494931"/>
                </a:lnTo>
                <a:lnTo>
                  <a:pt x="46189" y="493077"/>
                </a:lnTo>
                <a:lnTo>
                  <a:pt x="46558" y="492328"/>
                </a:lnTo>
                <a:lnTo>
                  <a:pt x="46558" y="491223"/>
                </a:lnTo>
                <a:lnTo>
                  <a:pt x="46926" y="490105"/>
                </a:lnTo>
                <a:lnTo>
                  <a:pt x="48044" y="487514"/>
                </a:lnTo>
                <a:lnTo>
                  <a:pt x="49517" y="484911"/>
                </a:lnTo>
                <a:lnTo>
                  <a:pt x="53213" y="484174"/>
                </a:lnTo>
                <a:close/>
              </a:path>
              <a:path w="1263015" h="890904">
                <a:moveTo>
                  <a:pt x="53581" y="643712"/>
                </a:moveTo>
                <a:lnTo>
                  <a:pt x="52476" y="642975"/>
                </a:lnTo>
                <a:lnTo>
                  <a:pt x="51739" y="642594"/>
                </a:lnTo>
                <a:lnTo>
                  <a:pt x="51003" y="641858"/>
                </a:lnTo>
                <a:lnTo>
                  <a:pt x="49517" y="640740"/>
                </a:lnTo>
                <a:lnTo>
                  <a:pt x="49517" y="640003"/>
                </a:lnTo>
                <a:lnTo>
                  <a:pt x="51003" y="637781"/>
                </a:lnTo>
                <a:lnTo>
                  <a:pt x="51003" y="637400"/>
                </a:lnTo>
                <a:lnTo>
                  <a:pt x="50253" y="637489"/>
                </a:lnTo>
                <a:lnTo>
                  <a:pt x="49885" y="637565"/>
                </a:lnTo>
                <a:lnTo>
                  <a:pt x="49517" y="637641"/>
                </a:lnTo>
                <a:lnTo>
                  <a:pt x="46926" y="638200"/>
                </a:lnTo>
                <a:lnTo>
                  <a:pt x="45453" y="638517"/>
                </a:lnTo>
                <a:lnTo>
                  <a:pt x="41757" y="641108"/>
                </a:lnTo>
                <a:lnTo>
                  <a:pt x="38430" y="645198"/>
                </a:lnTo>
                <a:lnTo>
                  <a:pt x="40652" y="648169"/>
                </a:lnTo>
                <a:lnTo>
                  <a:pt x="41757" y="649274"/>
                </a:lnTo>
                <a:lnTo>
                  <a:pt x="40652" y="651878"/>
                </a:lnTo>
                <a:lnTo>
                  <a:pt x="36220" y="650024"/>
                </a:lnTo>
                <a:lnTo>
                  <a:pt x="35852" y="653732"/>
                </a:lnTo>
                <a:lnTo>
                  <a:pt x="36957" y="653732"/>
                </a:lnTo>
                <a:lnTo>
                  <a:pt x="38061" y="654100"/>
                </a:lnTo>
                <a:lnTo>
                  <a:pt x="39166" y="654100"/>
                </a:lnTo>
                <a:lnTo>
                  <a:pt x="40652" y="653846"/>
                </a:lnTo>
                <a:lnTo>
                  <a:pt x="41757" y="653821"/>
                </a:lnTo>
                <a:lnTo>
                  <a:pt x="42862" y="654100"/>
                </a:lnTo>
                <a:lnTo>
                  <a:pt x="43611" y="656691"/>
                </a:lnTo>
                <a:lnTo>
                  <a:pt x="43980" y="658177"/>
                </a:lnTo>
                <a:lnTo>
                  <a:pt x="46189" y="657809"/>
                </a:lnTo>
                <a:lnTo>
                  <a:pt x="46926" y="656691"/>
                </a:lnTo>
                <a:lnTo>
                  <a:pt x="47307" y="655586"/>
                </a:lnTo>
                <a:lnTo>
                  <a:pt x="48044" y="654100"/>
                </a:lnTo>
                <a:lnTo>
                  <a:pt x="48412" y="652983"/>
                </a:lnTo>
                <a:lnTo>
                  <a:pt x="47307" y="651878"/>
                </a:lnTo>
                <a:lnTo>
                  <a:pt x="46926" y="651129"/>
                </a:lnTo>
                <a:lnTo>
                  <a:pt x="46926" y="650392"/>
                </a:lnTo>
                <a:lnTo>
                  <a:pt x="49885" y="648906"/>
                </a:lnTo>
                <a:lnTo>
                  <a:pt x="50253" y="644829"/>
                </a:lnTo>
                <a:lnTo>
                  <a:pt x="50622" y="644702"/>
                </a:lnTo>
                <a:lnTo>
                  <a:pt x="51003" y="644575"/>
                </a:lnTo>
                <a:lnTo>
                  <a:pt x="53581" y="643712"/>
                </a:lnTo>
                <a:close/>
              </a:path>
              <a:path w="1263015" h="890904">
                <a:moveTo>
                  <a:pt x="61709" y="510514"/>
                </a:moveTo>
                <a:lnTo>
                  <a:pt x="61341" y="508660"/>
                </a:lnTo>
                <a:lnTo>
                  <a:pt x="60972" y="507174"/>
                </a:lnTo>
                <a:lnTo>
                  <a:pt x="60604" y="507263"/>
                </a:lnTo>
                <a:lnTo>
                  <a:pt x="60236" y="507365"/>
                </a:lnTo>
                <a:lnTo>
                  <a:pt x="58013" y="507911"/>
                </a:lnTo>
                <a:lnTo>
                  <a:pt x="54317" y="508660"/>
                </a:lnTo>
                <a:lnTo>
                  <a:pt x="53581" y="510882"/>
                </a:lnTo>
                <a:lnTo>
                  <a:pt x="53213" y="510933"/>
                </a:lnTo>
                <a:lnTo>
                  <a:pt x="52476" y="511022"/>
                </a:lnTo>
                <a:lnTo>
                  <a:pt x="50622" y="511251"/>
                </a:lnTo>
                <a:lnTo>
                  <a:pt x="47307" y="513257"/>
                </a:lnTo>
                <a:lnTo>
                  <a:pt x="45453" y="514375"/>
                </a:lnTo>
                <a:lnTo>
                  <a:pt x="45085" y="514591"/>
                </a:lnTo>
                <a:lnTo>
                  <a:pt x="43230" y="513664"/>
                </a:lnTo>
                <a:lnTo>
                  <a:pt x="42125" y="513105"/>
                </a:lnTo>
                <a:lnTo>
                  <a:pt x="42494" y="514959"/>
                </a:lnTo>
                <a:lnTo>
                  <a:pt x="42862" y="515708"/>
                </a:lnTo>
                <a:lnTo>
                  <a:pt x="42862" y="516826"/>
                </a:lnTo>
                <a:lnTo>
                  <a:pt x="43611" y="517194"/>
                </a:lnTo>
                <a:lnTo>
                  <a:pt x="43230" y="516826"/>
                </a:lnTo>
                <a:lnTo>
                  <a:pt x="43611" y="516445"/>
                </a:lnTo>
                <a:lnTo>
                  <a:pt x="44348" y="516445"/>
                </a:lnTo>
                <a:lnTo>
                  <a:pt x="44348" y="517563"/>
                </a:lnTo>
                <a:lnTo>
                  <a:pt x="45085" y="518299"/>
                </a:lnTo>
                <a:lnTo>
                  <a:pt x="45453" y="519049"/>
                </a:lnTo>
                <a:lnTo>
                  <a:pt x="43611" y="520903"/>
                </a:lnTo>
                <a:lnTo>
                  <a:pt x="42125" y="522020"/>
                </a:lnTo>
                <a:lnTo>
                  <a:pt x="41021" y="523125"/>
                </a:lnTo>
                <a:lnTo>
                  <a:pt x="44348" y="525360"/>
                </a:lnTo>
                <a:lnTo>
                  <a:pt x="45085" y="522389"/>
                </a:lnTo>
                <a:lnTo>
                  <a:pt x="46926" y="521271"/>
                </a:lnTo>
                <a:lnTo>
                  <a:pt x="49149" y="522757"/>
                </a:lnTo>
                <a:lnTo>
                  <a:pt x="51003" y="523875"/>
                </a:lnTo>
                <a:lnTo>
                  <a:pt x="52844" y="525729"/>
                </a:lnTo>
                <a:lnTo>
                  <a:pt x="53213" y="525653"/>
                </a:lnTo>
                <a:lnTo>
                  <a:pt x="53581" y="525576"/>
                </a:lnTo>
                <a:lnTo>
                  <a:pt x="54317" y="525424"/>
                </a:lnTo>
                <a:lnTo>
                  <a:pt x="57277" y="525360"/>
                </a:lnTo>
                <a:lnTo>
                  <a:pt x="58013" y="525233"/>
                </a:lnTo>
                <a:lnTo>
                  <a:pt x="58762" y="525106"/>
                </a:lnTo>
                <a:lnTo>
                  <a:pt x="59499" y="524979"/>
                </a:lnTo>
                <a:lnTo>
                  <a:pt x="60604" y="523494"/>
                </a:lnTo>
                <a:lnTo>
                  <a:pt x="58381" y="521271"/>
                </a:lnTo>
                <a:lnTo>
                  <a:pt x="56540" y="522020"/>
                </a:lnTo>
                <a:lnTo>
                  <a:pt x="55067" y="523125"/>
                </a:lnTo>
                <a:lnTo>
                  <a:pt x="53213" y="524243"/>
                </a:lnTo>
                <a:lnTo>
                  <a:pt x="49517" y="519049"/>
                </a:lnTo>
                <a:lnTo>
                  <a:pt x="47307" y="516445"/>
                </a:lnTo>
                <a:lnTo>
                  <a:pt x="49885" y="514223"/>
                </a:lnTo>
                <a:lnTo>
                  <a:pt x="53213" y="514121"/>
                </a:lnTo>
                <a:lnTo>
                  <a:pt x="53581" y="514070"/>
                </a:lnTo>
                <a:lnTo>
                  <a:pt x="54317" y="513956"/>
                </a:lnTo>
                <a:lnTo>
                  <a:pt x="55067" y="513854"/>
                </a:lnTo>
                <a:lnTo>
                  <a:pt x="56908" y="513486"/>
                </a:lnTo>
                <a:lnTo>
                  <a:pt x="58762" y="514959"/>
                </a:lnTo>
                <a:lnTo>
                  <a:pt x="59131" y="517194"/>
                </a:lnTo>
                <a:lnTo>
                  <a:pt x="59499" y="517321"/>
                </a:lnTo>
                <a:lnTo>
                  <a:pt x="60236" y="517563"/>
                </a:lnTo>
                <a:lnTo>
                  <a:pt x="60604" y="517563"/>
                </a:lnTo>
                <a:lnTo>
                  <a:pt x="61341" y="516826"/>
                </a:lnTo>
                <a:lnTo>
                  <a:pt x="61341" y="516445"/>
                </a:lnTo>
                <a:lnTo>
                  <a:pt x="60236" y="514591"/>
                </a:lnTo>
                <a:lnTo>
                  <a:pt x="60236" y="513105"/>
                </a:lnTo>
                <a:lnTo>
                  <a:pt x="61341" y="511251"/>
                </a:lnTo>
                <a:lnTo>
                  <a:pt x="61709" y="510514"/>
                </a:lnTo>
                <a:close/>
              </a:path>
              <a:path w="1263015" h="890904">
                <a:moveTo>
                  <a:pt x="87579" y="482688"/>
                </a:moveTo>
                <a:lnTo>
                  <a:pt x="85356" y="482320"/>
                </a:lnTo>
                <a:lnTo>
                  <a:pt x="81673" y="481571"/>
                </a:lnTo>
                <a:lnTo>
                  <a:pt x="81292" y="482320"/>
                </a:lnTo>
                <a:lnTo>
                  <a:pt x="80924" y="483793"/>
                </a:lnTo>
                <a:lnTo>
                  <a:pt x="80556" y="483793"/>
                </a:lnTo>
                <a:lnTo>
                  <a:pt x="77228" y="484911"/>
                </a:lnTo>
                <a:lnTo>
                  <a:pt x="74650" y="486397"/>
                </a:lnTo>
                <a:lnTo>
                  <a:pt x="72059" y="488619"/>
                </a:lnTo>
                <a:lnTo>
                  <a:pt x="71323" y="489369"/>
                </a:lnTo>
                <a:lnTo>
                  <a:pt x="69469" y="489369"/>
                </a:lnTo>
                <a:lnTo>
                  <a:pt x="68364" y="489737"/>
                </a:lnTo>
                <a:lnTo>
                  <a:pt x="66522" y="489737"/>
                </a:lnTo>
                <a:lnTo>
                  <a:pt x="68732" y="492328"/>
                </a:lnTo>
                <a:lnTo>
                  <a:pt x="66141" y="492328"/>
                </a:lnTo>
                <a:lnTo>
                  <a:pt x="65405" y="494931"/>
                </a:lnTo>
                <a:lnTo>
                  <a:pt x="65773" y="496785"/>
                </a:lnTo>
                <a:lnTo>
                  <a:pt x="68364" y="498271"/>
                </a:lnTo>
                <a:lnTo>
                  <a:pt x="69837" y="499008"/>
                </a:lnTo>
                <a:lnTo>
                  <a:pt x="70586" y="498640"/>
                </a:lnTo>
                <a:lnTo>
                  <a:pt x="70954" y="496417"/>
                </a:lnTo>
                <a:lnTo>
                  <a:pt x="71323" y="496049"/>
                </a:lnTo>
                <a:lnTo>
                  <a:pt x="71323" y="494931"/>
                </a:lnTo>
                <a:lnTo>
                  <a:pt x="71691" y="494931"/>
                </a:lnTo>
                <a:lnTo>
                  <a:pt x="74650" y="494182"/>
                </a:lnTo>
                <a:lnTo>
                  <a:pt x="72796" y="491591"/>
                </a:lnTo>
                <a:lnTo>
                  <a:pt x="73533" y="490855"/>
                </a:lnTo>
                <a:lnTo>
                  <a:pt x="78714" y="487883"/>
                </a:lnTo>
                <a:lnTo>
                  <a:pt x="87579" y="482688"/>
                </a:lnTo>
                <a:close/>
              </a:path>
              <a:path w="1263015" h="890904">
                <a:moveTo>
                  <a:pt x="92011" y="683412"/>
                </a:moveTo>
                <a:lnTo>
                  <a:pt x="91274" y="681189"/>
                </a:lnTo>
                <a:lnTo>
                  <a:pt x="89801" y="682294"/>
                </a:lnTo>
                <a:lnTo>
                  <a:pt x="87210" y="682294"/>
                </a:lnTo>
                <a:lnTo>
                  <a:pt x="86474" y="681926"/>
                </a:lnTo>
                <a:lnTo>
                  <a:pt x="86842" y="680072"/>
                </a:lnTo>
                <a:lnTo>
                  <a:pt x="84251" y="681558"/>
                </a:lnTo>
                <a:lnTo>
                  <a:pt x="81673" y="681926"/>
                </a:lnTo>
                <a:lnTo>
                  <a:pt x="77978" y="677468"/>
                </a:lnTo>
                <a:lnTo>
                  <a:pt x="76492" y="677100"/>
                </a:lnTo>
                <a:lnTo>
                  <a:pt x="73901" y="677468"/>
                </a:lnTo>
                <a:lnTo>
                  <a:pt x="70954" y="677468"/>
                </a:lnTo>
                <a:lnTo>
                  <a:pt x="70218" y="674878"/>
                </a:lnTo>
                <a:lnTo>
                  <a:pt x="73164" y="675614"/>
                </a:lnTo>
                <a:lnTo>
                  <a:pt x="73533" y="673760"/>
                </a:lnTo>
                <a:lnTo>
                  <a:pt x="71323" y="672655"/>
                </a:lnTo>
                <a:lnTo>
                  <a:pt x="69837" y="674141"/>
                </a:lnTo>
                <a:lnTo>
                  <a:pt x="67995" y="674509"/>
                </a:lnTo>
                <a:lnTo>
                  <a:pt x="67995" y="675614"/>
                </a:lnTo>
                <a:lnTo>
                  <a:pt x="69100" y="677468"/>
                </a:lnTo>
                <a:lnTo>
                  <a:pt x="71323" y="678954"/>
                </a:lnTo>
                <a:lnTo>
                  <a:pt x="73164" y="680440"/>
                </a:lnTo>
                <a:lnTo>
                  <a:pt x="74650" y="681558"/>
                </a:lnTo>
                <a:lnTo>
                  <a:pt x="75755" y="680808"/>
                </a:lnTo>
                <a:lnTo>
                  <a:pt x="76860" y="681189"/>
                </a:lnTo>
                <a:lnTo>
                  <a:pt x="77597" y="681558"/>
                </a:lnTo>
                <a:lnTo>
                  <a:pt x="78346" y="682663"/>
                </a:lnTo>
                <a:lnTo>
                  <a:pt x="79082" y="683412"/>
                </a:lnTo>
                <a:lnTo>
                  <a:pt x="76123" y="684898"/>
                </a:lnTo>
                <a:lnTo>
                  <a:pt x="73533" y="685634"/>
                </a:lnTo>
                <a:lnTo>
                  <a:pt x="71323" y="686752"/>
                </a:lnTo>
                <a:lnTo>
                  <a:pt x="70586" y="687489"/>
                </a:lnTo>
                <a:lnTo>
                  <a:pt x="69100" y="689724"/>
                </a:lnTo>
                <a:lnTo>
                  <a:pt x="69100" y="690092"/>
                </a:lnTo>
                <a:lnTo>
                  <a:pt x="70954" y="689724"/>
                </a:lnTo>
                <a:lnTo>
                  <a:pt x="72796" y="689724"/>
                </a:lnTo>
                <a:lnTo>
                  <a:pt x="74282" y="689343"/>
                </a:lnTo>
                <a:lnTo>
                  <a:pt x="74282" y="688606"/>
                </a:lnTo>
                <a:lnTo>
                  <a:pt x="73901" y="687489"/>
                </a:lnTo>
                <a:lnTo>
                  <a:pt x="74282" y="687489"/>
                </a:lnTo>
                <a:lnTo>
                  <a:pt x="76492" y="686384"/>
                </a:lnTo>
                <a:lnTo>
                  <a:pt x="79082" y="686003"/>
                </a:lnTo>
                <a:lnTo>
                  <a:pt x="80924" y="684530"/>
                </a:lnTo>
                <a:lnTo>
                  <a:pt x="81673" y="683780"/>
                </a:lnTo>
                <a:lnTo>
                  <a:pt x="83515" y="684149"/>
                </a:lnTo>
                <a:lnTo>
                  <a:pt x="84620" y="684530"/>
                </a:lnTo>
                <a:lnTo>
                  <a:pt x="87210" y="684898"/>
                </a:lnTo>
                <a:lnTo>
                  <a:pt x="89801" y="684898"/>
                </a:lnTo>
                <a:lnTo>
                  <a:pt x="92011" y="683412"/>
                </a:lnTo>
                <a:close/>
              </a:path>
              <a:path w="1263015" h="890904">
                <a:moveTo>
                  <a:pt x="95338" y="570242"/>
                </a:moveTo>
                <a:lnTo>
                  <a:pt x="94602" y="566534"/>
                </a:lnTo>
                <a:lnTo>
                  <a:pt x="91643" y="565797"/>
                </a:lnTo>
                <a:lnTo>
                  <a:pt x="88684" y="563943"/>
                </a:lnTo>
                <a:lnTo>
                  <a:pt x="86106" y="565429"/>
                </a:lnTo>
                <a:lnTo>
                  <a:pt x="82778" y="567283"/>
                </a:lnTo>
                <a:lnTo>
                  <a:pt x="79819" y="569137"/>
                </a:lnTo>
                <a:lnTo>
                  <a:pt x="80556" y="571360"/>
                </a:lnTo>
                <a:lnTo>
                  <a:pt x="81673" y="571728"/>
                </a:lnTo>
                <a:lnTo>
                  <a:pt x="82778" y="571360"/>
                </a:lnTo>
                <a:lnTo>
                  <a:pt x="86842" y="569874"/>
                </a:lnTo>
                <a:lnTo>
                  <a:pt x="90906" y="569874"/>
                </a:lnTo>
                <a:lnTo>
                  <a:pt x="95338" y="570242"/>
                </a:lnTo>
                <a:close/>
              </a:path>
              <a:path w="1263015" h="890904">
                <a:moveTo>
                  <a:pt x="119722" y="579894"/>
                </a:moveTo>
                <a:lnTo>
                  <a:pt x="118986" y="579526"/>
                </a:lnTo>
                <a:lnTo>
                  <a:pt x="116408" y="579526"/>
                </a:lnTo>
                <a:lnTo>
                  <a:pt x="115290" y="579894"/>
                </a:lnTo>
                <a:lnTo>
                  <a:pt x="113080" y="577672"/>
                </a:lnTo>
                <a:lnTo>
                  <a:pt x="112331" y="578408"/>
                </a:lnTo>
                <a:lnTo>
                  <a:pt x="111963" y="578777"/>
                </a:lnTo>
                <a:lnTo>
                  <a:pt x="111594" y="578929"/>
                </a:lnTo>
                <a:lnTo>
                  <a:pt x="111594" y="588060"/>
                </a:lnTo>
                <a:lnTo>
                  <a:pt x="111594" y="588797"/>
                </a:lnTo>
                <a:lnTo>
                  <a:pt x="110490" y="588797"/>
                </a:lnTo>
                <a:lnTo>
                  <a:pt x="110490" y="588060"/>
                </a:lnTo>
                <a:lnTo>
                  <a:pt x="111594" y="588060"/>
                </a:lnTo>
                <a:lnTo>
                  <a:pt x="111594" y="578929"/>
                </a:lnTo>
                <a:lnTo>
                  <a:pt x="110490" y="579374"/>
                </a:lnTo>
                <a:lnTo>
                  <a:pt x="110121" y="579526"/>
                </a:lnTo>
                <a:lnTo>
                  <a:pt x="109016" y="585089"/>
                </a:lnTo>
                <a:lnTo>
                  <a:pt x="108648" y="585317"/>
                </a:lnTo>
                <a:lnTo>
                  <a:pt x="107162" y="586206"/>
                </a:lnTo>
                <a:lnTo>
                  <a:pt x="105689" y="585089"/>
                </a:lnTo>
                <a:lnTo>
                  <a:pt x="104571" y="584720"/>
                </a:lnTo>
                <a:lnTo>
                  <a:pt x="104571" y="586574"/>
                </a:lnTo>
                <a:lnTo>
                  <a:pt x="106426" y="588429"/>
                </a:lnTo>
                <a:lnTo>
                  <a:pt x="108648" y="589165"/>
                </a:lnTo>
                <a:lnTo>
                  <a:pt x="108267" y="591769"/>
                </a:lnTo>
                <a:lnTo>
                  <a:pt x="109753" y="592886"/>
                </a:lnTo>
                <a:lnTo>
                  <a:pt x="111226" y="593623"/>
                </a:lnTo>
                <a:lnTo>
                  <a:pt x="112712" y="594741"/>
                </a:lnTo>
                <a:lnTo>
                  <a:pt x="112712" y="592505"/>
                </a:lnTo>
                <a:lnTo>
                  <a:pt x="112331" y="590651"/>
                </a:lnTo>
                <a:lnTo>
                  <a:pt x="114554" y="589546"/>
                </a:lnTo>
                <a:lnTo>
                  <a:pt x="115658" y="588797"/>
                </a:lnTo>
                <a:lnTo>
                  <a:pt x="117881" y="585825"/>
                </a:lnTo>
                <a:lnTo>
                  <a:pt x="118618" y="585089"/>
                </a:lnTo>
                <a:lnTo>
                  <a:pt x="118618" y="583971"/>
                </a:lnTo>
                <a:lnTo>
                  <a:pt x="118249" y="582866"/>
                </a:lnTo>
                <a:lnTo>
                  <a:pt x="114922" y="587311"/>
                </a:lnTo>
                <a:lnTo>
                  <a:pt x="114185" y="586943"/>
                </a:lnTo>
                <a:lnTo>
                  <a:pt x="113817" y="586943"/>
                </a:lnTo>
                <a:lnTo>
                  <a:pt x="113080" y="586574"/>
                </a:lnTo>
                <a:lnTo>
                  <a:pt x="112712" y="586206"/>
                </a:lnTo>
                <a:lnTo>
                  <a:pt x="112712" y="585825"/>
                </a:lnTo>
                <a:lnTo>
                  <a:pt x="112331" y="585457"/>
                </a:lnTo>
                <a:lnTo>
                  <a:pt x="112712" y="585089"/>
                </a:lnTo>
                <a:lnTo>
                  <a:pt x="112331" y="584352"/>
                </a:lnTo>
                <a:lnTo>
                  <a:pt x="112712" y="584720"/>
                </a:lnTo>
                <a:lnTo>
                  <a:pt x="114922" y="583234"/>
                </a:lnTo>
                <a:lnTo>
                  <a:pt x="117513" y="581380"/>
                </a:lnTo>
                <a:lnTo>
                  <a:pt x="119722" y="579894"/>
                </a:lnTo>
                <a:close/>
              </a:path>
              <a:path w="1263015" h="890904">
                <a:moveTo>
                  <a:pt x="144856" y="552805"/>
                </a:moveTo>
                <a:lnTo>
                  <a:pt x="144119" y="552069"/>
                </a:lnTo>
                <a:lnTo>
                  <a:pt x="143751" y="552437"/>
                </a:lnTo>
                <a:lnTo>
                  <a:pt x="143751" y="552805"/>
                </a:lnTo>
                <a:lnTo>
                  <a:pt x="143383" y="552805"/>
                </a:lnTo>
                <a:lnTo>
                  <a:pt x="143383" y="553554"/>
                </a:lnTo>
                <a:lnTo>
                  <a:pt x="143751" y="553554"/>
                </a:lnTo>
                <a:lnTo>
                  <a:pt x="144119" y="553186"/>
                </a:lnTo>
                <a:lnTo>
                  <a:pt x="144487" y="553186"/>
                </a:lnTo>
                <a:lnTo>
                  <a:pt x="144856" y="552805"/>
                </a:lnTo>
                <a:close/>
              </a:path>
              <a:path w="1263015" h="890904">
                <a:moveTo>
                  <a:pt x="148183" y="385114"/>
                </a:moveTo>
                <a:lnTo>
                  <a:pt x="147447" y="383984"/>
                </a:lnTo>
                <a:lnTo>
                  <a:pt x="146697" y="382892"/>
                </a:lnTo>
                <a:lnTo>
                  <a:pt x="146329" y="382143"/>
                </a:lnTo>
                <a:lnTo>
                  <a:pt x="143751" y="382143"/>
                </a:lnTo>
                <a:lnTo>
                  <a:pt x="141897" y="382892"/>
                </a:lnTo>
                <a:lnTo>
                  <a:pt x="139687" y="383628"/>
                </a:lnTo>
                <a:lnTo>
                  <a:pt x="137464" y="384721"/>
                </a:lnTo>
                <a:lnTo>
                  <a:pt x="134874" y="385457"/>
                </a:lnTo>
                <a:lnTo>
                  <a:pt x="132664" y="386207"/>
                </a:lnTo>
                <a:lnTo>
                  <a:pt x="130810" y="386943"/>
                </a:lnTo>
                <a:lnTo>
                  <a:pt x="128600" y="387692"/>
                </a:lnTo>
                <a:lnTo>
                  <a:pt x="126746" y="388429"/>
                </a:lnTo>
                <a:lnTo>
                  <a:pt x="126746" y="389915"/>
                </a:lnTo>
                <a:lnTo>
                  <a:pt x="128968" y="389915"/>
                </a:lnTo>
                <a:lnTo>
                  <a:pt x="133032" y="389178"/>
                </a:lnTo>
                <a:lnTo>
                  <a:pt x="136728" y="388429"/>
                </a:lnTo>
                <a:lnTo>
                  <a:pt x="140792" y="387692"/>
                </a:lnTo>
                <a:lnTo>
                  <a:pt x="144487" y="385114"/>
                </a:lnTo>
                <a:lnTo>
                  <a:pt x="148183" y="385114"/>
                </a:lnTo>
                <a:close/>
              </a:path>
              <a:path w="1263015" h="890904">
                <a:moveTo>
                  <a:pt x="149288" y="349097"/>
                </a:moveTo>
                <a:lnTo>
                  <a:pt x="148183" y="348843"/>
                </a:lnTo>
                <a:lnTo>
                  <a:pt x="147447" y="348869"/>
                </a:lnTo>
                <a:lnTo>
                  <a:pt x="147078" y="348983"/>
                </a:lnTo>
                <a:lnTo>
                  <a:pt x="146697" y="349097"/>
                </a:lnTo>
                <a:lnTo>
                  <a:pt x="145961" y="350240"/>
                </a:lnTo>
                <a:lnTo>
                  <a:pt x="144487" y="352069"/>
                </a:lnTo>
                <a:lnTo>
                  <a:pt x="143383" y="353555"/>
                </a:lnTo>
                <a:lnTo>
                  <a:pt x="143002" y="354114"/>
                </a:lnTo>
                <a:lnTo>
                  <a:pt x="141897" y="355777"/>
                </a:lnTo>
                <a:lnTo>
                  <a:pt x="141528" y="355714"/>
                </a:lnTo>
                <a:lnTo>
                  <a:pt x="137833" y="355041"/>
                </a:lnTo>
                <a:lnTo>
                  <a:pt x="135623" y="354698"/>
                </a:lnTo>
                <a:lnTo>
                  <a:pt x="135242" y="354622"/>
                </a:lnTo>
                <a:lnTo>
                  <a:pt x="135242" y="358406"/>
                </a:lnTo>
                <a:lnTo>
                  <a:pt x="134874" y="358749"/>
                </a:lnTo>
                <a:lnTo>
                  <a:pt x="134505" y="359143"/>
                </a:lnTo>
                <a:lnTo>
                  <a:pt x="134137" y="359143"/>
                </a:lnTo>
                <a:lnTo>
                  <a:pt x="133769" y="358749"/>
                </a:lnTo>
                <a:lnTo>
                  <a:pt x="133400" y="358013"/>
                </a:lnTo>
                <a:lnTo>
                  <a:pt x="133400" y="357657"/>
                </a:lnTo>
                <a:lnTo>
                  <a:pt x="133769" y="357263"/>
                </a:lnTo>
                <a:lnTo>
                  <a:pt x="134505" y="356920"/>
                </a:lnTo>
                <a:lnTo>
                  <a:pt x="134505" y="357263"/>
                </a:lnTo>
                <a:lnTo>
                  <a:pt x="134874" y="358013"/>
                </a:lnTo>
                <a:lnTo>
                  <a:pt x="135242" y="358406"/>
                </a:lnTo>
                <a:lnTo>
                  <a:pt x="135242" y="354622"/>
                </a:lnTo>
                <a:lnTo>
                  <a:pt x="134874" y="354545"/>
                </a:lnTo>
                <a:lnTo>
                  <a:pt x="134505" y="354469"/>
                </a:lnTo>
                <a:lnTo>
                  <a:pt x="134137" y="354393"/>
                </a:lnTo>
                <a:lnTo>
                  <a:pt x="133769" y="354317"/>
                </a:lnTo>
                <a:lnTo>
                  <a:pt x="133400" y="354253"/>
                </a:lnTo>
                <a:lnTo>
                  <a:pt x="131927" y="353949"/>
                </a:lnTo>
                <a:lnTo>
                  <a:pt x="130073" y="355434"/>
                </a:lnTo>
                <a:lnTo>
                  <a:pt x="130441" y="358749"/>
                </a:lnTo>
                <a:lnTo>
                  <a:pt x="130441" y="359486"/>
                </a:lnTo>
                <a:lnTo>
                  <a:pt x="131178" y="360972"/>
                </a:lnTo>
                <a:lnTo>
                  <a:pt x="131927" y="361073"/>
                </a:lnTo>
                <a:lnTo>
                  <a:pt x="133400" y="361276"/>
                </a:lnTo>
                <a:lnTo>
                  <a:pt x="140055" y="361365"/>
                </a:lnTo>
                <a:lnTo>
                  <a:pt x="141528" y="362458"/>
                </a:lnTo>
                <a:lnTo>
                  <a:pt x="143002" y="363943"/>
                </a:lnTo>
                <a:lnTo>
                  <a:pt x="144487" y="365086"/>
                </a:lnTo>
                <a:lnTo>
                  <a:pt x="145224" y="365429"/>
                </a:lnTo>
                <a:lnTo>
                  <a:pt x="146697" y="365429"/>
                </a:lnTo>
                <a:lnTo>
                  <a:pt x="145224" y="363943"/>
                </a:lnTo>
                <a:lnTo>
                  <a:pt x="144119" y="363207"/>
                </a:lnTo>
                <a:lnTo>
                  <a:pt x="145592" y="362458"/>
                </a:lnTo>
                <a:lnTo>
                  <a:pt x="147078" y="361365"/>
                </a:lnTo>
                <a:lnTo>
                  <a:pt x="148183" y="360629"/>
                </a:lnTo>
                <a:lnTo>
                  <a:pt x="144119" y="360629"/>
                </a:lnTo>
                <a:lnTo>
                  <a:pt x="144856" y="359486"/>
                </a:lnTo>
                <a:lnTo>
                  <a:pt x="145592" y="358013"/>
                </a:lnTo>
                <a:lnTo>
                  <a:pt x="144856" y="357657"/>
                </a:lnTo>
                <a:lnTo>
                  <a:pt x="144119" y="357263"/>
                </a:lnTo>
                <a:lnTo>
                  <a:pt x="143383" y="356920"/>
                </a:lnTo>
                <a:lnTo>
                  <a:pt x="143383" y="356527"/>
                </a:lnTo>
                <a:lnTo>
                  <a:pt x="143002" y="356171"/>
                </a:lnTo>
                <a:lnTo>
                  <a:pt x="143383" y="356171"/>
                </a:lnTo>
                <a:lnTo>
                  <a:pt x="145224" y="353949"/>
                </a:lnTo>
                <a:lnTo>
                  <a:pt x="147447" y="351332"/>
                </a:lnTo>
                <a:lnTo>
                  <a:pt x="149288" y="349097"/>
                </a:lnTo>
                <a:close/>
              </a:path>
              <a:path w="1263015" h="890904">
                <a:moveTo>
                  <a:pt x="161112" y="624052"/>
                </a:moveTo>
                <a:lnTo>
                  <a:pt x="160743" y="624052"/>
                </a:lnTo>
                <a:lnTo>
                  <a:pt x="160375" y="624420"/>
                </a:lnTo>
                <a:lnTo>
                  <a:pt x="160375" y="624789"/>
                </a:lnTo>
                <a:lnTo>
                  <a:pt x="161112" y="624052"/>
                </a:lnTo>
                <a:close/>
              </a:path>
              <a:path w="1263015" h="890904">
                <a:moveTo>
                  <a:pt x="162229" y="373240"/>
                </a:moveTo>
                <a:lnTo>
                  <a:pt x="160743" y="371360"/>
                </a:lnTo>
                <a:lnTo>
                  <a:pt x="160375" y="371754"/>
                </a:lnTo>
                <a:lnTo>
                  <a:pt x="159639" y="371754"/>
                </a:lnTo>
                <a:lnTo>
                  <a:pt x="159270" y="372110"/>
                </a:lnTo>
                <a:lnTo>
                  <a:pt x="159270" y="370624"/>
                </a:lnTo>
                <a:lnTo>
                  <a:pt x="158902" y="370535"/>
                </a:lnTo>
                <a:lnTo>
                  <a:pt x="157784" y="370281"/>
                </a:lnTo>
                <a:lnTo>
                  <a:pt x="156311" y="370281"/>
                </a:lnTo>
                <a:lnTo>
                  <a:pt x="154838" y="369874"/>
                </a:lnTo>
                <a:lnTo>
                  <a:pt x="154089" y="370281"/>
                </a:lnTo>
                <a:lnTo>
                  <a:pt x="153720" y="369874"/>
                </a:lnTo>
                <a:lnTo>
                  <a:pt x="153720" y="376555"/>
                </a:lnTo>
                <a:lnTo>
                  <a:pt x="153352" y="376948"/>
                </a:lnTo>
                <a:lnTo>
                  <a:pt x="153720" y="377304"/>
                </a:lnTo>
                <a:lnTo>
                  <a:pt x="153352" y="377698"/>
                </a:lnTo>
                <a:lnTo>
                  <a:pt x="152247" y="377698"/>
                </a:lnTo>
                <a:lnTo>
                  <a:pt x="152615" y="377304"/>
                </a:lnTo>
                <a:lnTo>
                  <a:pt x="152247" y="376948"/>
                </a:lnTo>
                <a:lnTo>
                  <a:pt x="152615" y="376555"/>
                </a:lnTo>
                <a:lnTo>
                  <a:pt x="153720" y="376555"/>
                </a:lnTo>
                <a:lnTo>
                  <a:pt x="153720" y="369874"/>
                </a:lnTo>
                <a:lnTo>
                  <a:pt x="153720" y="369531"/>
                </a:lnTo>
                <a:lnTo>
                  <a:pt x="153352" y="369620"/>
                </a:lnTo>
                <a:lnTo>
                  <a:pt x="152247" y="369874"/>
                </a:lnTo>
                <a:lnTo>
                  <a:pt x="150774" y="369874"/>
                </a:lnTo>
                <a:lnTo>
                  <a:pt x="148920" y="369874"/>
                </a:lnTo>
                <a:lnTo>
                  <a:pt x="148920" y="371754"/>
                </a:lnTo>
                <a:lnTo>
                  <a:pt x="149288" y="372110"/>
                </a:lnTo>
                <a:lnTo>
                  <a:pt x="150025" y="373595"/>
                </a:lnTo>
                <a:lnTo>
                  <a:pt x="150774" y="374332"/>
                </a:lnTo>
                <a:lnTo>
                  <a:pt x="150025" y="376212"/>
                </a:lnTo>
                <a:lnTo>
                  <a:pt x="149288" y="377698"/>
                </a:lnTo>
                <a:lnTo>
                  <a:pt x="149288" y="379526"/>
                </a:lnTo>
                <a:lnTo>
                  <a:pt x="150025" y="379920"/>
                </a:lnTo>
                <a:lnTo>
                  <a:pt x="150025" y="380669"/>
                </a:lnTo>
                <a:lnTo>
                  <a:pt x="150393" y="381012"/>
                </a:lnTo>
                <a:lnTo>
                  <a:pt x="153352" y="382498"/>
                </a:lnTo>
                <a:lnTo>
                  <a:pt x="155206" y="383628"/>
                </a:lnTo>
                <a:lnTo>
                  <a:pt x="155575" y="382498"/>
                </a:lnTo>
                <a:lnTo>
                  <a:pt x="155575" y="378434"/>
                </a:lnTo>
                <a:lnTo>
                  <a:pt x="157416" y="378040"/>
                </a:lnTo>
                <a:lnTo>
                  <a:pt x="159270" y="377952"/>
                </a:lnTo>
                <a:lnTo>
                  <a:pt x="159639" y="377875"/>
                </a:lnTo>
                <a:lnTo>
                  <a:pt x="160007" y="377786"/>
                </a:lnTo>
                <a:lnTo>
                  <a:pt x="160375" y="377698"/>
                </a:lnTo>
                <a:lnTo>
                  <a:pt x="160007" y="376948"/>
                </a:lnTo>
                <a:lnTo>
                  <a:pt x="159639" y="375818"/>
                </a:lnTo>
                <a:lnTo>
                  <a:pt x="158902" y="373240"/>
                </a:lnTo>
                <a:lnTo>
                  <a:pt x="162229" y="373240"/>
                </a:lnTo>
                <a:close/>
              </a:path>
              <a:path w="1263015" h="890904">
                <a:moveTo>
                  <a:pt x="188823" y="589546"/>
                </a:moveTo>
                <a:lnTo>
                  <a:pt x="188455" y="589546"/>
                </a:lnTo>
                <a:lnTo>
                  <a:pt x="188455" y="589915"/>
                </a:lnTo>
                <a:lnTo>
                  <a:pt x="188823" y="589546"/>
                </a:lnTo>
                <a:close/>
              </a:path>
              <a:path w="1263015" h="890904">
                <a:moveTo>
                  <a:pt x="194005" y="495668"/>
                </a:moveTo>
                <a:lnTo>
                  <a:pt x="192887" y="496049"/>
                </a:lnTo>
                <a:lnTo>
                  <a:pt x="193636" y="496049"/>
                </a:lnTo>
                <a:lnTo>
                  <a:pt x="194005" y="496417"/>
                </a:lnTo>
                <a:lnTo>
                  <a:pt x="194005" y="495668"/>
                </a:lnTo>
                <a:close/>
              </a:path>
              <a:path w="1263015" h="890904">
                <a:moveTo>
                  <a:pt x="208788" y="385864"/>
                </a:moveTo>
                <a:lnTo>
                  <a:pt x="208419" y="385864"/>
                </a:lnTo>
                <a:lnTo>
                  <a:pt x="208419" y="386600"/>
                </a:lnTo>
                <a:lnTo>
                  <a:pt x="208788" y="386600"/>
                </a:lnTo>
                <a:lnTo>
                  <a:pt x="208788" y="385864"/>
                </a:lnTo>
                <a:close/>
              </a:path>
              <a:path w="1263015" h="890904">
                <a:moveTo>
                  <a:pt x="215798" y="362851"/>
                </a:moveTo>
                <a:lnTo>
                  <a:pt x="215061" y="362458"/>
                </a:lnTo>
                <a:lnTo>
                  <a:pt x="214325" y="362115"/>
                </a:lnTo>
                <a:lnTo>
                  <a:pt x="214325" y="361721"/>
                </a:lnTo>
                <a:lnTo>
                  <a:pt x="213588" y="357263"/>
                </a:lnTo>
                <a:lnTo>
                  <a:pt x="209156" y="355434"/>
                </a:lnTo>
                <a:lnTo>
                  <a:pt x="205828" y="353555"/>
                </a:lnTo>
                <a:lnTo>
                  <a:pt x="203606" y="352463"/>
                </a:lnTo>
                <a:lnTo>
                  <a:pt x="201396" y="351828"/>
                </a:lnTo>
                <a:lnTo>
                  <a:pt x="198437" y="350977"/>
                </a:lnTo>
                <a:lnTo>
                  <a:pt x="196964" y="350977"/>
                </a:lnTo>
                <a:lnTo>
                  <a:pt x="195846" y="351726"/>
                </a:lnTo>
                <a:lnTo>
                  <a:pt x="195478" y="353212"/>
                </a:lnTo>
                <a:lnTo>
                  <a:pt x="196583" y="353212"/>
                </a:lnTo>
                <a:lnTo>
                  <a:pt x="197700" y="352818"/>
                </a:lnTo>
                <a:lnTo>
                  <a:pt x="198437" y="352818"/>
                </a:lnTo>
                <a:lnTo>
                  <a:pt x="199542" y="353212"/>
                </a:lnTo>
                <a:lnTo>
                  <a:pt x="201396" y="353212"/>
                </a:lnTo>
                <a:lnTo>
                  <a:pt x="200279" y="355041"/>
                </a:lnTo>
                <a:lnTo>
                  <a:pt x="201396" y="356171"/>
                </a:lnTo>
                <a:lnTo>
                  <a:pt x="203974" y="358749"/>
                </a:lnTo>
                <a:lnTo>
                  <a:pt x="205092" y="358406"/>
                </a:lnTo>
                <a:lnTo>
                  <a:pt x="206197" y="358013"/>
                </a:lnTo>
                <a:lnTo>
                  <a:pt x="207670" y="357657"/>
                </a:lnTo>
                <a:lnTo>
                  <a:pt x="208038" y="358406"/>
                </a:lnTo>
                <a:lnTo>
                  <a:pt x="208038" y="359143"/>
                </a:lnTo>
                <a:lnTo>
                  <a:pt x="208419" y="359892"/>
                </a:lnTo>
                <a:lnTo>
                  <a:pt x="209524" y="360972"/>
                </a:lnTo>
                <a:lnTo>
                  <a:pt x="210629" y="361721"/>
                </a:lnTo>
                <a:lnTo>
                  <a:pt x="213220" y="364337"/>
                </a:lnTo>
                <a:lnTo>
                  <a:pt x="215798" y="362851"/>
                </a:lnTo>
                <a:close/>
              </a:path>
              <a:path w="1263015" h="890904">
                <a:moveTo>
                  <a:pt x="220980" y="670801"/>
                </a:moveTo>
                <a:lnTo>
                  <a:pt x="220611" y="671169"/>
                </a:lnTo>
                <a:lnTo>
                  <a:pt x="220980" y="671169"/>
                </a:lnTo>
                <a:lnTo>
                  <a:pt x="220980" y="670801"/>
                </a:lnTo>
                <a:close/>
              </a:path>
              <a:path w="1263015" h="890904">
                <a:moveTo>
                  <a:pt x="232435" y="375475"/>
                </a:moveTo>
                <a:lnTo>
                  <a:pt x="232067" y="375475"/>
                </a:lnTo>
                <a:lnTo>
                  <a:pt x="232435" y="375818"/>
                </a:lnTo>
                <a:lnTo>
                  <a:pt x="232435" y="375475"/>
                </a:lnTo>
                <a:close/>
              </a:path>
              <a:path w="1263015" h="890904">
                <a:moveTo>
                  <a:pt x="249059" y="399211"/>
                </a:moveTo>
                <a:lnTo>
                  <a:pt x="248691" y="399211"/>
                </a:lnTo>
                <a:lnTo>
                  <a:pt x="249059" y="399580"/>
                </a:lnTo>
                <a:lnTo>
                  <a:pt x="249059" y="399211"/>
                </a:lnTo>
                <a:close/>
              </a:path>
              <a:path w="1263015" h="890904">
                <a:moveTo>
                  <a:pt x="276034" y="135788"/>
                </a:moveTo>
                <a:lnTo>
                  <a:pt x="275590" y="135788"/>
                </a:lnTo>
                <a:lnTo>
                  <a:pt x="275590" y="135953"/>
                </a:lnTo>
                <a:lnTo>
                  <a:pt x="276034" y="136131"/>
                </a:lnTo>
                <a:lnTo>
                  <a:pt x="276034" y="135788"/>
                </a:lnTo>
                <a:close/>
              </a:path>
              <a:path w="1263015" h="890904">
                <a:moveTo>
                  <a:pt x="284899" y="162102"/>
                </a:moveTo>
                <a:lnTo>
                  <a:pt x="284708" y="161759"/>
                </a:lnTo>
                <a:lnTo>
                  <a:pt x="284416" y="162356"/>
                </a:lnTo>
                <a:lnTo>
                  <a:pt x="284899" y="162102"/>
                </a:lnTo>
                <a:close/>
              </a:path>
              <a:path w="1263015" h="890904">
                <a:moveTo>
                  <a:pt x="284899" y="134645"/>
                </a:moveTo>
                <a:lnTo>
                  <a:pt x="284416" y="134645"/>
                </a:lnTo>
                <a:lnTo>
                  <a:pt x="284416" y="135051"/>
                </a:lnTo>
                <a:lnTo>
                  <a:pt x="284899" y="135051"/>
                </a:lnTo>
                <a:lnTo>
                  <a:pt x="284899" y="134645"/>
                </a:lnTo>
                <a:close/>
              </a:path>
              <a:path w="1263015" h="890904">
                <a:moveTo>
                  <a:pt x="287489" y="179565"/>
                </a:moveTo>
                <a:lnTo>
                  <a:pt x="286385" y="179171"/>
                </a:lnTo>
                <a:lnTo>
                  <a:pt x="286016" y="179082"/>
                </a:lnTo>
                <a:lnTo>
                  <a:pt x="285648" y="179006"/>
                </a:lnTo>
                <a:lnTo>
                  <a:pt x="285280" y="178917"/>
                </a:lnTo>
                <a:lnTo>
                  <a:pt x="284899" y="178828"/>
                </a:lnTo>
                <a:lnTo>
                  <a:pt x="284708" y="178752"/>
                </a:lnTo>
                <a:lnTo>
                  <a:pt x="284416" y="178625"/>
                </a:lnTo>
                <a:lnTo>
                  <a:pt x="284162" y="178536"/>
                </a:lnTo>
                <a:lnTo>
                  <a:pt x="283057" y="178079"/>
                </a:lnTo>
                <a:lnTo>
                  <a:pt x="283794" y="176949"/>
                </a:lnTo>
                <a:lnTo>
                  <a:pt x="284162" y="176199"/>
                </a:lnTo>
                <a:lnTo>
                  <a:pt x="284416" y="175475"/>
                </a:lnTo>
                <a:lnTo>
                  <a:pt x="284416" y="175120"/>
                </a:lnTo>
                <a:lnTo>
                  <a:pt x="284162" y="175120"/>
                </a:lnTo>
                <a:lnTo>
                  <a:pt x="283425" y="174726"/>
                </a:lnTo>
                <a:lnTo>
                  <a:pt x="283057" y="174371"/>
                </a:lnTo>
                <a:lnTo>
                  <a:pt x="282689" y="173977"/>
                </a:lnTo>
                <a:lnTo>
                  <a:pt x="282321" y="173977"/>
                </a:lnTo>
                <a:lnTo>
                  <a:pt x="281952" y="173634"/>
                </a:lnTo>
                <a:lnTo>
                  <a:pt x="282321" y="173240"/>
                </a:lnTo>
                <a:lnTo>
                  <a:pt x="282689" y="172491"/>
                </a:lnTo>
                <a:lnTo>
                  <a:pt x="283057" y="172491"/>
                </a:lnTo>
                <a:lnTo>
                  <a:pt x="283794" y="172148"/>
                </a:lnTo>
                <a:lnTo>
                  <a:pt x="285280" y="172148"/>
                </a:lnTo>
                <a:lnTo>
                  <a:pt x="285280" y="170662"/>
                </a:lnTo>
                <a:lnTo>
                  <a:pt x="285648" y="169532"/>
                </a:lnTo>
                <a:lnTo>
                  <a:pt x="285648" y="168046"/>
                </a:lnTo>
                <a:lnTo>
                  <a:pt x="286016" y="167297"/>
                </a:lnTo>
                <a:lnTo>
                  <a:pt x="285648" y="167297"/>
                </a:lnTo>
                <a:lnTo>
                  <a:pt x="284162" y="165811"/>
                </a:lnTo>
                <a:lnTo>
                  <a:pt x="283425" y="164338"/>
                </a:lnTo>
                <a:lnTo>
                  <a:pt x="284416" y="162356"/>
                </a:lnTo>
                <a:lnTo>
                  <a:pt x="284162" y="162483"/>
                </a:lnTo>
                <a:lnTo>
                  <a:pt x="283425" y="162852"/>
                </a:lnTo>
                <a:lnTo>
                  <a:pt x="282321" y="163410"/>
                </a:lnTo>
                <a:lnTo>
                  <a:pt x="281952" y="163588"/>
                </a:lnTo>
                <a:lnTo>
                  <a:pt x="280098" y="165468"/>
                </a:lnTo>
                <a:lnTo>
                  <a:pt x="280835" y="166954"/>
                </a:lnTo>
                <a:lnTo>
                  <a:pt x="281216" y="167297"/>
                </a:lnTo>
                <a:lnTo>
                  <a:pt x="282321" y="169176"/>
                </a:lnTo>
                <a:lnTo>
                  <a:pt x="281952" y="169532"/>
                </a:lnTo>
                <a:lnTo>
                  <a:pt x="280835" y="169532"/>
                </a:lnTo>
                <a:lnTo>
                  <a:pt x="278993" y="169532"/>
                </a:lnTo>
                <a:lnTo>
                  <a:pt x="280835" y="172148"/>
                </a:lnTo>
                <a:lnTo>
                  <a:pt x="280098" y="172885"/>
                </a:lnTo>
                <a:lnTo>
                  <a:pt x="278625" y="174371"/>
                </a:lnTo>
                <a:lnTo>
                  <a:pt x="278993" y="174726"/>
                </a:lnTo>
                <a:lnTo>
                  <a:pt x="279730" y="175120"/>
                </a:lnTo>
                <a:lnTo>
                  <a:pt x="280098" y="175463"/>
                </a:lnTo>
                <a:lnTo>
                  <a:pt x="280098" y="176199"/>
                </a:lnTo>
                <a:lnTo>
                  <a:pt x="279730" y="176606"/>
                </a:lnTo>
                <a:lnTo>
                  <a:pt x="279361" y="177342"/>
                </a:lnTo>
                <a:lnTo>
                  <a:pt x="278625" y="177685"/>
                </a:lnTo>
                <a:lnTo>
                  <a:pt x="278257" y="178435"/>
                </a:lnTo>
                <a:lnTo>
                  <a:pt x="279730" y="179920"/>
                </a:lnTo>
                <a:lnTo>
                  <a:pt x="280466" y="181051"/>
                </a:lnTo>
                <a:lnTo>
                  <a:pt x="281216" y="182143"/>
                </a:lnTo>
                <a:lnTo>
                  <a:pt x="281952" y="184365"/>
                </a:lnTo>
                <a:lnTo>
                  <a:pt x="283057" y="184251"/>
                </a:lnTo>
                <a:lnTo>
                  <a:pt x="284162" y="184137"/>
                </a:lnTo>
                <a:lnTo>
                  <a:pt x="285280" y="184023"/>
                </a:lnTo>
                <a:lnTo>
                  <a:pt x="287121" y="182537"/>
                </a:lnTo>
                <a:lnTo>
                  <a:pt x="287489" y="179565"/>
                </a:lnTo>
                <a:close/>
              </a:path>
              <a:path w="1263015" h="890904">
                <a:moveTo>
                  <a:pt x="310400" y="156171"/>
                </a:moveTo>
                <a:lnTo>
                  <a:pt x="307441" y="156171"/>
                </a:lnTo>
                <a:lnTo>
                  <a:pt x="304495" y="156908"/>
                </a:lnTo>
                <a:lnTo>
                  <a:pt x="302641" y="155422"/>
                </a:lnTo>
                <a:lnTo>
                  <a:pt x="302272" y="155536"/>
                </a:lnTo>
                <a:lnTo>
                  <a:pt x="301904" y="155638"/>
                </a:lnTo>
                <a:lnTo>
                  <a:pt x="300050" y="156171"/>
                </a:lnTo>
                <a:lnTo>
                  <a:pt x="300050" y="159537"/>
                </a:lnTo>
                <a:lnTo>
                  <a:pt x="297103" y="158051"/>
                </a:lnTo>
                <a:lnTo>
                  <a:pt x="297103" y="154686"/>
                </a:lnTo>
                <a:lnTo>
                  <a:pt x="298208" y="151371"/>
                </a:lnTo>
                <a:lnTo>
                  <a:pt x="299313" y="148399"/>
                </a:lnTo>
                <a:lnTo>
                  <a:pt x="297840" y="147269"/>
                </a:lnTo>
                <a:lnTo>
                  <a:pt x="297103" y="147637"/>
                </a:lnTo>
                <a:lnTo>
                  <a:pt x="296354" y="148005"/>
                </a:lnTo>
                <a:lnTo>
                  <a:pt x="295986" y="148005"/>
                </a:lnTo>
                <a:lnTo>
                  <a:pt x="294513" y="148005"/>
                </a:lnTo>
                <a:lnTo>
                  <a:pt x="294144" y="147662"/>
                </a:lnTo>
                <a:lnTo>
                  <a:pt x="293776" y="147269"/>
                </a:lnTo>
                <a:lnTo>
                  <a:pt x="294513" y="146913"/>
                </a:lnTo>
                <a:lnTo>
                  <a:pt x="294881" y="146177"/>
                </a:lnTo>
                <a:lnTo>
                  <a:pt x="295617" y="145783"/>
                </a:lnTo>
                <a:lnTo>
                  <a:pt x="295249" y="145034"/>
                </a:lnTo>
                <a:lnTo>
                  <a:pt x="294881" y="143954"/>
                </a:lnTo>
                <a:lnTo>
                  <a:pt x="294513" y="143205"/>
                </a:lnTo>
                <a:lnTo>
                  <a:pt x="294144" y="142074"/>
                </a:lnTo>
                <a:lnTo>
                  <a:pt x="294881" y="141325"/>
                </a:lnTo>
                <a:lnTo>
                  <a:pt x="295249" y="141211"/>
                </a:lnTo>
                <a:lnTo>
                  <a:pt x="295617" y="141097"/>
                </a:lnTo>
                <a:lnTo>
                  <a:pt x="295986" y="140741"/>
                </a:lnTo>
                <a:lnTo>
                  <a:pt x="296735" y="140246"/>
                </a:lnTo>
                <a:lnTo>
                  <a:pt x="297472" y="139839"/>
                </a:lnTo>
                <a:lnTo>
                  <a:pt x="298945" y="139103"/>
                </a:lnTo>
                <a:lnTo>
                  <a:pt x="295986" y="138366"/>
                </a:lnTo>
                <a:lnTo>
                  <a:pt x="295249" y="136880"/>
                </a:lnTo>
                <a:lnTo>
                  <a:pt x="295617" y="135788"/>
                </a:lnTo>
                <a:lnTo>
                  <a:pt x="295617" y="134645"/>
                </a:lnTo>
                <a:lnTo>
                  <a:pt x="295249" y="134848"/>
                </a:lnTo>
                <a:lnTo>
                  <a:pt x="294881" y="135051"/>
                </a:lnTo>
                <a:lnTo>
                  <a:pt x="294144" y="135051"/>
                </a:lnTo>
                <a:lnTo>
                  <a:pt x="293776" y="135394"/>
                </a:lnTo>
                <a:lnTo>
                  <a:pt x="292290" y="136131"/>
                </a:lnTo>
                <a:lnTo>
                  <a:pt x="291922" y="136321"/>
                </a:lnTo>
                <a:lnTo>
                  <a:pt x="291922" y="140246"/>
                </a:lnTo>
                <a:lnTo>
                  <a:pt x="291553" y="140589"/>
                </a:lnTo>
                <a:lnTo>
                  <a:pt x="291553" y="140246"/>
                </a:lnTo>
                <a:lnTo>
                  <a:pt x="291922" y="140246"/>
                </a:lnTo>
                <a:lnTo>
                  <a:pt x="291922" y="136321"/>
                </a:lnTo>
                <a:lnTo>
                  <a:pt x="291553" y="136512"/>
                </a:lnTo>
                <a:lnTo>
                  <a:pt x="290817" y="136880"/>
                </a:lnTo>
                <a:lnTo>
                  <a:pt x="288594" y="134035"/>
                </a:lnTo>
                <a:lnTo>
                  <a:pt x="288594" y="139103"/>
                </a:lnTo>
                <a:lnTo>
                  <a:pt x="288226" y="139103"/>
                </a:lnTo>
                <a:lnTo>
                  <a:pt x="288226" y="138760"/>
                </a:lnTo>
                <a:lnTo>
                  <a:pt x="288594" y="139103"/>
                </a:lnTo>
                <a:lnTo>
                  <a:pt x="288594" y="134035"/>
                </a:lnTo>
                <a:lnTo>
                  <a:pt x="288226" y="133565"/>
                </a:lnTo>
                <a:lnTo>
                  <a:pt x="287858" y="133680"/>
                </a:lnTo>
                <a:lnTo>
                  <a:pt x="287489" y="133794"/>
                </a:lnTo>
                <a:lnTo>
                  <a:pt x="287121" y="133908"/>
                </a:lnTo>
                <a:lnTo>
                  <a:pt x="286016" y="134645"/>
                </a:lnTo>
                <a:lnTo>
                  <a:pt x="284899" y="135051"/>
                </a:lnTo>
                <a:lnTo>
                  <a:pt x="285648" y="136525"/>
                </a:lnTo>
                <a:lnTo>
                  <a:pt x="286385" y="137617"/>
                </a:lnTo>
                <a:lnTo>
                  <a:pt x="287121" y="139103"/>
                </a:lnTo>
                <a:lnTo>
                  <a:pt x="286753" y="139496"/>
                </a:lnTo>
                <a:lnTo>
                  <a:pt x="286385" y="140589"/>
                </a:lnTo>
                <a:lnTo>
                  <a:pt x="285648" y="140589"/>
                </a:lnTo>
                <a:lnTo>
                  <a:pt x="285280" y="140779"/>
                </a:lnTo>
                <a:lnTo>
                  <a:pt x="285280" y="143560"/>
                </a:lnTo>
                <a:lnTo>
                  <a:pt x="284416" y="143167"/>
                </a:lnTo>
                <a:lnTo>
                  <a:pt x="284162" y="143078"/>
                </a:lnTo>
                <a:lnTo>
                  <a:pt x="283425" y="142811"/>
                </a:lnTo>
                <a:lnTo>
                  <a:pt x="282689" y="142468"/>
                </a:lnTo>
                <a:lnTo>
                  <a:pt x="282321" y="142074"/>
                </a:lnTo>
                <a:lnTo>
                  <a:pt x="282689" y="141719"/>
                </a:lnTo>
                <a:lnTo>
                  <a:pt x="282321" y="141325"/>
                </a:lnTo>
                <a:lnTo>
                  <a:pt x="282689" y="141325"/>
                </a:lnTo>
                <a:lnTo>
                  <a:pt x="283425" y="140982"/>
                </a:lnTo>
                <a:lnTo>
                  <a:pt x="283425" y="141325"/>
                </a:lnTo>
                <a:lnTo>
                  <a:pt x="284162" y="142074"/>
                </a:lnTo>
                <a:lnTo>
                  <a:pt x="284416" y="142570"/>
                </a:lnTo>
                <a:lnTo>
                  <a:pt x="284708" y="142989"/>
                </a:lnTo>
                <a:lnTo>
                  <a:pt x="285280" y="143560"/>
                </a:lnTo>
                <a:lnTo>
                  <a:pt x="285280" y="140779"/>
                </a:lnTo>
                <a:lnTo>
                  <a:pt x="284899" y="140982"/>
                </a:lnTo>
                <a:lnTo>
                  <a:pt x="284416" y="139471"/>
                </a:lnTo>
                <a:lnTo>
                  <a:pt x="284416" y="139598"/>
                </a:lnTo>
                <a:lnTo>
                  <a:pt x="284162" y="139103"/>
                </a:lnTo>
                <a:lnTo>
                  <a:pt x="283794" y="137617"/>
                </a:lnTo>
                <a:lnTo>
                  <a:pt x="282321" y="134645"/>
                </a:lnTo>
                <a:lnTo>
                  <a:pt x="280835" y="134747"/>
                </a:lnTo>
                <a:lnTo>
                  <a:pt x="280466" y="134848"/>
                </a:lnTo>
                <a:lnTo>
                  <a:pt x="279361" y="134912"/>
                </a:lnTo>
                <a:lnTo>
                  <a:pt x="278625" y="134645"/>
                </a:lnTo>
                <a:lnTo>
                  <a:pt x="277520" y="134645"/>
                </a:lnTo>
                <a:lnTo>
                  <a:pt x="276771" y="135051"/>
                </a:lnTo>
                <a:lnTo>
                  <a:pt x="276250" y="135813"/>
                </a:lnTo>
                <a:lnTo>
                  <a:pt x="277139" y="135902"/>
                </a:lnTo>
                <a:lnTo>
                  <a:pt x="277520" y="136017"/>
                </a:lnTo>
                <a:lnTo>
                  <a:pt x="279361" y="136131"/>
                </a:lnTo>
                <a:lnTo>
                  <a:pt x="278257" y="138760"/>
                </a:lnTo>
                <a:lnTo>
                  <a:pt x="277139" y="139496"/>
                </a:lnTo>
                <a:lnTo>
                  <a:pt x="275590" y="138277"/>
                </a:lnTo>
                <a:lnTo>
                  <a:pt x="275297" y="137998"/>
                </a:lnTo>
                <a:lnTo>
                  <a:pt x="274561" y="137274"/>
                </a:lnTo>
                <a:lnTo>
                  <a:pt x="275297" y="136525"/>
                </a:lnTo>
                <a:lnTo>
                  <a:pt x="275590" y="135953"/>
                </a:lnTo>
                <a:lnTo>
                  <a:pt x="275297" y="135839"/>
                </a:lnTo>
                <a:lnTo>
                  <a:pt x="274561" y="135547"/>
                </a:lnTo>
                <a:lnTo>
                  <a:pt x="272338" y="134645"/>
                </a:lnTo>
                <a:lnTo>
                  <a:pt x="271970" y="134531"/>
                </a:lnTo>
                <a:lnTo>
                  <a:pt x="271602" y="134404"/>
                </a:lnTo>
                <a:lnTo>
                  <a:pt x="271233" y="134277"/>
                </a:lnTo>
                <a:lnTo>
                  <a:pt x="270865" y="134150"/>
                </a:lnTo>
                <a:lnTo>
                  <a:pt x="270129" y="133908"/>
                </a:lnTo>
                <a:lnTo>
                  <a:pt x="268274" y="134645"/>
                </a:lnTo>
                <a:lnTo>
                  <a:pt x="267538" y="137617"/>
                </a:lnTo>
                <a:lnTo>
                  <a:pt x="264210" y="137617"/>
                </a:lnTo>
                <a:lnTo>
                  <a:pt x="264947" y="139103"/>
                </a:lnTo>
                <a:lnTo>
                  <a:pt x="266065" y="138760"/>
                </a:lnTo>
                <a:lnTo>
                  <a:pt x="267538" y="138239"/>
                </a:lnTo>
                <a:lnTo>
                  <a:pt x="268274" y="138010"/>
                </a:lnTo>
                <a:lnTo>
                  <a:pt x="269379" y="137274"/>
                </a:lnTo>
                <a:lnTo>
                  <a:pt x="270865" y="136525"/>
                </a:lnTo>
                <a:lnTo>
                  <a:pt x="272707" y="138366"/>
                </a:lnTo>
                <a:lnTo>
                  <a:pt x="273443" y="139496"/>
                </a:lnTo>
                <a:lnTo>
                  <a:pt x="275297" y="140246"/>
                </a:lnTo>
                <a:lnTo>
                  <a:pt x="274561" y="143954"/>
                </a:lnTo>
                <a:lnTo>
                  <a:pt x="271970" y="144589"/>
                </a:lnTo>
                <a:lnTo>
                  <a:pt x="271233" y="144691"/>
                </a:lnTo>
                <a:lnTo>
                  <a:pt x="271233" y="146519"/>
                </a:lnTo>
                <a:lnTo>
                  <a:pt x="271602" y="146913"/>
                </a:lnTo>
                <a:lnTo>
                  <a:pt x="276771" y="146913"/>
                </a:lnTo>
                <a:lnTo>
                  <a:pt x="278625" y="143954"/>
                </a:lnTo>
                <a:lnTo>
                  <a:pt x="278625" y="143560"/>
                </a:lnTo>
                <a:lnTo>
                  <a:pt x="280835" y="144691"/>
                </a:lnTo>
                <a:lnTo>
                  <a:pt x="282689" y="145440"/>
                </a:lnTo>
                <a:lnTo>
                  <a:pt x="283794" y="145034"/>
                </a:lnTo>
                <a:lnTo>
                  <a:pt x="285280" y="144297"/>
                </a:lnTo>
                <a:lnTo>
                  <a:pt x="286385" y="147662"/>
                </a:lnTo>
                <a:lnTo>
                  <a:pt x="286753" y="149148"/>
                </a:lnTo>
                <a:lnTo>
                  <a:pt x="285648" y="150228"/>
                </a:lnTo>
                <a:lnTo>
                  <a:pt x="284708" y="149796"/>
                </a:lnTo>
                <a:lnTo>
                  <a:pt x="282321" y="148755"/>
                </a:lnTo>
                <a:lnTo>
                  <a:pt x="281216" y="151371"/>
                </a:lnTo>
                <a:lnTo>
                  <a:pt x="279361" y="151371"/>
                </a:lnTo>
                <a:lnTo>
                  <a:pt x="279730" y="149491"/>
                </a:lnTo>
                <a:lnTo>
                  <a:pt x="279361" y="148945"/>
                </a:lnTo>
                <a:lnTo>
                  <a:pt x="278993" y="148399"/>
                </a:lnTo>
                <a:lnTo>
                  <a:pt x="278993" y="150634"/>
                </a:lnTo>
                <a:lnTo>
                  <a:pt x="278625" y="150977"/>
                </a:lnTo>
                <a:lnTo>
                  <a:pt x="278257" y="151714"/>
                </a:lnTo>
                <a:lnTo>
                  <a:pt x="278257" y="150634"/>
                </a:lnTo>
                <a:lnTo>
                  <a:pt x="278993" y="150634"/>
                </a:lnTo>
                <a:lnTo>
                  <a:pt x="278993" y="148399"/>
                </a:lnTo>
                <a:lnTo>
                  <a:pt x="278257" y="148107"/>
                </a:lnTo>
                <a:lnTo>
                  <a:pt x="277139" y="147662"/>
                </a:lnTo>
                <a:lnTo>
                  <a:pt x="276402" y="148755"/>
                </a:lnTo>
                <a:lnTo>
                  <a:pt x="274929" y="151714"/>
                </a:lnTo>
                <a:lnTo>
                  <a:pt x="276034" y="152463"/>
                </a:lnTo>
                <a:lnTo>
                  <a:pt x="278993" y="153949"/>
                </a:lnTo>
                <a:lnTo>
                  <a:pt x="278993" y="156565"/>
                </a:lnTo>
                <a:lnTo>
                  <a:pt x="279361" y="158051"/>
                </a:lnTo>
                <a:lnTo>
                  <a:pt x="279730" y="158140"/>
                </a:lnTo>
                <a:lnTo>
                  <a:pt x="280098" y="158229"/>
                </a:lnTo>
                <a:lnTo>
                  <a:pt x="280466" y="158305"/>
                </a:lnTo>
                <a:lnTo>
                  <a:pt x="280835" y="158394"/>
                </a:lnTo>
                <a:lnTo>
                  <a:pt x="281952" y="158788"/>
                </a:lnTo>
                <a:lnTo>
                  <a:pt x="283057" y="158788"/>
                </a:lnTo>
                <a:lnTo>
                  <a:pt x="284708" y="161759"/>
                </a:lnTo>
                <a:lnTo>
                  <a:pt x="285648" y="159880"/>
                </a:lnTo>
                <a:lnTo>
                  <a:pt x="287858" y="159880"/>
                </a:lnTo>
                <a:lnTo>
                  <a:pt x="289344" y="158788"/>
                </a:lnTo>
                <a:lnTo>
                  <a:pt x="289712" y="158394"/>
                </a:lnTo>
                <a:lnTo>
                  <a:pt x="289712" y="156908"/>
                </a:lnTo>
                <a:lnTo>
                  <a:pt x="289344" y="156857"/>
                </a:lnTo>
                <a:lnTo>
                  <a:pt x="288594" y="156768"/>
                </a:lnTo>
                <a:lnTo>
                  <a:pt x="287858" y="156667"/>
                </a:lnTo>
                <a:lnTo>
                  <a:pt x="287121" y="156565"/>
                </a:lnTo>
                <a:lnTo>
                  <a:pt x="288594" y="154686"/>
                </a:lnTo>
                <a:lnTo>
                  <a:pt x="289344" y="153593"/>
                </a:lnTo>
                <a:lnTo>
                  <a:pt x="289712" y="152107"/>
                </a:lnTo>
                <a:lnTo>
                  <a:pt x="290449" y="150977"/>
                </a:lnTo>
                <a:lnTo>
                  <a:pt x="291553" y="150863"/>
                </a:lnTo>
                <a:lnTo>
                  <a:pt x="291922" y="150749"/>
                </a:lnTo>
                <a:lnTo>
                  <a:pt x="295986" y="150634"/>
                </a:lnTo>
                <a:lnTo>
                  <a:pt x="295617" y="152107"/>
                </a:lnTo>
                <a:lnTo>
                  <a:pt x="295986" y="153593"/>
                </a:lnTo>
                <a:lnTo>
                  <a:pt x="295249" y="154343"/>
                </a:lnTo>
                <a:lnTo>
                  <a:pt x="292671" y="156565"/>
                </a:lnTo>
                <a:lnTo>
                  <a:pt x="291922" y="159537"/>
                </a:lnTo>
                <a:lnTo>
                  <a:pt x="289712" y="162102"/>
                </a:lnTo>
                <a:lnTo>
                  <a:pt x="289712" y="162496"/>
                </a:lnTo>
                <a:lnTo>
                  <a:pt x="289344" y="162852"/>
                </a:lnTo>
                <a:lnTo>
                  <a:pt x="291185" y="161759"/>
                </a:lnTo>
                <a:lnTo>
                  <a:pt x="291922" y="161874"/>
                </a:lnTo>
                <a:lnTo>
                  <a:pt x="292671" y="161988"/>
                </a:lnTo>
                <a:lnTo>
                  <a:pt x="293408" y="162102"/>
                </a:lnTo>
                <a:lnTo>
                  <a:pt x="294881" y="162852"/>
                </a:lnTo>
                <a:lnTo>
                  <a:pt x="297472" y="164338"/>
                </a:lnTo>
                <a:lnTo>
                  <a:pt x="299681" y="164338"/>
                </a:lnTo>
                <a:lnTo>
                  <a:pt x="301904" y="162102"/>
                </a:lnTo>
                <a:lnTo>
                  <a:pt x="302272" y="161759"/>
                </a:lnTo>
                <a:lnTo>
                  <a:pt x="303009" y="161759"/>
                </a:lnTo>
                <a:lnTo>
                  <a:pt x="303745" y="161366"/>
                </a:lnTo>
                <a:lnTo>
                  <a:pt x="305612" y="163245"/>
                </a:lnTo>
                <a:lnTo>
                  <a:pt x="303009" y="164731"/>
                </a:lnTo>
                <a:lnTo>
                  <a:pt x="303377" y="166560"/>
                </a:lnTo>
                <a:lnTo>
                  <a:pt x="304495" y="164973"/>
                </a:lnTo>
                <a:lnTo>
                  <a:pt x="305625" y="163258"/>
                </a:lnTo>
                <a:lnTo>
                  <a:pt x="305968" y="162852"/>
                </a:lnTo>
                <a:lnTo>
                  <a:pt x="308927" y="160274"/>
                </a:lnTo>
                <a:lnTo>
                  <a:pt x="310400" y="156171"/>
                </a:lnTo>
                <a:close/>
              </a:path>
              <a:path w="1263015" h="890904">
                <a:moveTo>
                  <a:pt x="311505" y="171754"/>
                </a:moveTo>
                <a:lnTo>
                  <a:pt x="310769" y="171005"/>
                </a:lnTo>
                <a:lnTo>
                  <a:pt x="310769" y="170662"/>
                </a:lnTo>
                <a:lnTo>
                  <a:pt x="309664" y="170662"/>
                </a:lnTo>
                <a:lnTo>
                  <a:pt x="306336" y="171411"/>
                </a:lnTo>
                <a:lnTo>
                  <a:pt x="302641" y="171754"/>
                </a:lnTo>
                <a:lnTo>
                  <a:pt x="299681" y="173977"/>
                </a:lnTo>
                <a:lnTo>
                  <a:pt x="298945" y="174371"/>
                </a:lnTo>
                <a:lnTo>
                  <a:pt x="298208" y="174371"/>
                </a:lnTo>
                <a:lnTo>
                  <a:pt x="297840" y="174726"/>
                </a:lnTo>
                <a:lnTo>
                  <a:pt x="295617" y="174371"/>
                </a:lnTo>
                <a:lnTo>
                  <a:pt x="295249" y="172885"/>
                </a:lnTo>
                <a:lnTo>
                  <a:pt x="295249" y="168440"/>
                </a:lnTo>
                <a:lnTo>
                  <a:pt x="293039" y="168046"/>
                </a:lnTo>
                <a:lnTo>
                  <a:pt x="290817" y="171411"/>
                </a:lnTo>
                <a:lnTo>
                  <a:pt x="293408" y="171754"/>
                </a:lnTo>
                <a:lnTo>
                  <a:pt x="292671" y="174371"/>
                </a:lnTo>
                <a:lnTo>
                  <a:pt x="294144" y="175856"/>
                </a:lnTo>
                <a:lnTo>
                  <a:pt x="295617" y="176199"/>
                </a:lnTo>
                <a:lnTo>
                  <a:pt x="297103" y="176606"/>
                </a:lnTo>
                <a:lnTo>
                  <a:pt x="298945" y="176949"/>
                </a:lnTo>
                <a:lnTo>
                  <a:pt x="301167" y="177685"/>
                </a:lnTo>
                <a:lnTo>
                  <a:pt x="301536" y="179920"/>
                </a:lnTo>
                <a:lnTo>
                  <a:pt x="297840" y="182880"/>
                </a:lnTo>
                <a:lnTo>
                  <a:pt x="296354" y="184365"/>
                </a:lnTo>
                <a:lnTo>
                  <a:pt x="292671" y="184365"/>
                </a:lnTo>
                <a:lnTo>
                  <a:pt x="291553" y="185508"/>
                </a:lnTo>
                <a:lnTo>
                  <a:pt x="290817" y="185851"/>
                </a:lnTo>
                <a:lnTo>
                  <a:pt x="290817" y="187337"/>
                </a:lnTo>
                <a:lnTo>
                  <a:pt x="291922" y="186245"/>
                </a:lnTo>
                <a:lnTo>
                  <a:pt x="292671" y="186588"/>
                </a:lnTo>
                <a:lnTo>
                  <a:pt x="293408" y="186994"/>
                </a:lnTo>
                <a:lnTo>
                  <a:pt x="294144" y="186994"/>
                </a:lnTo>
                <a:lnTo>
                  <a:pt x="295249" y="187337"/>
                </a:lnTo>
                <a:lnTo>
                  <a:pt x="297103" y="184023"/>
                </a:lnTo>
                <a:lnTo>
                  <a:pt x="300050" y="182537"/>
                </a:lnTo>
                <a:lnTo>
                  <a:pt x="304863" y="183629"/>
                </a:lnTo>
                <a:lnTo>
                  <a:pt x="303745" y="181394"/>
                </a:lnTo>
                <a:lnTo>
                  <a:pt x="303009" y="179171"/>
                </a:lnTo>
                <a:lnTo>
                  <a:pt x="301904" y="176949"/>
                </a:lnTo>
                <a:lnTo>
                  <a:pt x="303377" y="175463"/>
                </a:lnTo>
                <a:lnTo>
                  <a:pt x="304863" y="175120"/>
                </a:lnTo>
                <a:lnTo>
                  <a:pt x="307073" y="176199"/>
                </a:lnTo>
                <a:lnTo>
                  <a:pt x="307073" y="177342"/>
                </a:lnTo>
                <a:lnTo>
                  <a:pt x="306705" y="178435"/>
                </a:lnTo>
                <a:lnTo>
                  <a:pt x="306705" y="179565"/>
                </a:lnTo>
                <a:lnTo>
                  <a:pt x="307809" y="179920"/>
                </a:lnTo>
                <a:lnTo>
                  <a:pt x="308559" y="179565"/>
                </a:lnTo>
                <a:lnTo>
                  <a:pt x="308927" y="178828"/>
                </a:lnTo>
                <a:lnTo>
                  <a:pt x="309295" y="177685"/>
                </a:lnTo>
                <a:lnTo>
                  <a:pt x="309664" y="176199"/>
                </a:lnTo>
                <a:lnTo>
                  <a:pt x="309295" y="175120"/>
                </a:lnTo>
                <a:lnTo>
                  <a:pt x="308927" y="174726"/>
                </a:lnTo>
                <a:lnTo>
                  <a:pt x="307441" y="174371"/>
                </a:lnTo>
                <a:lnTo>
                  <a:pt x="308927" y="172148"/>
                </a:lnTo>
                <a:lnTo>
                  <a:pt x="309664" y="173240"/>
                </a:lnTo>
                <a:lnTo>
                  <a:pt x="310769" y="173240"/>
                </a:lnTo>
                <a:lnTo>
                  <a:pt x="311137" y="172491"/>
                </a:lnTo>
                <a:lnTo>
                  <a:pt x="311505" y="172148"/>
                </a:lnTo>
                <a:lnTo>
                  <a:pt x="311505" y="171754"/>
                </a:lnTo>
                <a:close/>
              </a:path>
              <a:path w="1263015" h="890904">
                <a:moveTo>
                  <a:pt x="317055" y="320167"/>
                </a:moveTo>
                <a:lnTo>
                  <a:pt x="316687" y="320167"/>
                </a:lnTo>
                <a:lnTo>
                  <a:pt x="317055" y="320560"/>
                </a:lnTo>
                <a:lnTo>
                  <a:pt x="317055" y="320167"/>
                </a:lnTo>
                <a:close/>
              </a:path>
              <a:path w="1263015" h="890904">
                <a:moveTo>
                  <a:pt x="321487" y="366560"/>
                </a:moveTo>
                <a:lnTo>
                  <a:pt x="320751" y="366560"/>
                </a:lnTo>
                <a:lnTo>
                  <a:pt x="321119" y="366915"/>
                </a:lnTo>
                <a:lnTo>
                  <a:pt x="321487" y="366560"/>
                </a:lnTo>
                <a:close/>
              </a:path>
              <a:path w="1263015" h="890904">
                <a:moveTo>
                  <a:pt x="332943" y="149491"/>
                </a:moveTo>
                <a:lnTo>
                  <a:pt x="327774" y="147269"/>
                </a:lnTo>
                <a:lnTo>
                  <a:pt x="329615" y="142074"/>
                </a:lnTo>
                <a:lnTo>
                  <a:pt x="328510" y="142811"/>
                </a:lnTo>
                <a:lnTo>
                  <a:pt x="327774" y="143078"/>
                </a:lnTo>
                <a:lnTo>
                  <a:pt x="327406" y="143205"/>
                </a:lnTo>
                <a:lnTo>
                  <a:pt x="325920" y="143954"/>
                </a:lnTo>
                <a:lnTo>
                  <a:pt x="325920" y="140246"/>
                </a:lnTo>
                <a:lnTo>
                  <a:pt x="328142" y="137617"/>
                </a:lnTo>
                <a:lnTo>
                  <a:pt x="329615" y="134645"/>
                </a:lnTo>
                <a:lnTo>
                  <a:pt x="327025" y="136880"/>
                </a:lnTo>
                <a:lnTo>
                  <a:pt x="325920" y="137769"/>
                </a:lnTo>
                <a:lnTo>
                  <a:pt x="325183" y="138366"/>
                </a:lnTo>
                <a:lnTo>
                  <a:pt x="322961" y="140246"/>
                </a:lnTo>
                <a:lnTo>
                  <a:pt x="322592" y="139776"/>
                </a:lnTo>
                <a:lnTo>
                  <a:pt x="321487" y="138366"/>
                </a:lnTo>
                <a:lnTo>
                  <a:pt x="321119" y="138290"/>
                </a:lnTo>
                <a:lnTo>
                  <a:pt x="320751" y="138226"/>
                </a:lnTo>
                <a:lnTo>
                  <a:pt x="320382" y="138150"/>
                </a:lnTo>
                <a:lnTo>
                  <a:pt x="319646" y="138010"/>
                </a:lnTo>
                <a:lnTo>
                  <a:pt x="319265" y="138087"/>
                </a:lnTo>
                <a:lnTo>
                  <a:pt x="318160" y="138290"/>
                </a:lnTo>
                <a:lnTo>
                  <a:pt x="317055" y="138366"/>
                </a:lnTo>
                <a:lnTo>
                  <a:pt x="316318" y="139103"/>
                </a:lnTo>
                <a:lnTo>
                  <a:pt x="316318" y="139839"/>
                </a:lnTo>
                <a:lnTo>
                  <a:pt x="316687" y="140589"/>
                </a:lnTo>
                <a:lnTo>
                  <a:pt x="317055" y="140982"/>
                </a:lnTo>
                <a:lnTo>
                  <a:pt x="317792" y="141211"/>
                </a:lnTo>
                <a:lnTo>
                  <a:pt x="319265" y="141325"/>
                </a:lnTo>
                <a:lnTo>
                  <a:pt x="319646" y="141427"/>
                </a:lnTo>
                <a:lnTo>
                  <a:pt x="320751" y="141719"/>
                </a:lnTo>
                <a:lnTo>
                  <a:pt x="321119" y="143205"/>
                </a:lnTo>
                <a:lnTo>
                  <a:pt x="321856" y="144691"/>
                </a:lnTo>
                <a:lnTo>
                  <a:pt x="322592" y="146519"/>
                </a:lnTo>
                <a:lnTo>
                  <a:pt x="321856" y="147662"/>
                </a:lnTo>
                <a:lnTo>
                  <a:pt x="321119" y="149148"/>
                </a:lnTo>
                <a:lnTo>
                  <a:pt x="320382" y="150228"/>
                </a:lnTo>
                <a:lnTo>
                  <a:pt x="320751" y="150228"/>
                </a:lnTo>
                <a:lnTo>
                  <a:pt x="321119" y="150634"/>
                </a:lnTo>
                <a:lnTo>
                  <a:pt x="322961" y="150634"/>
                </a:lnTo>
                <a:lnTo>
                  <a:pt x="326288" y="149885"/>
                </a:lnTo>
                <a:lnTo>
                  <a:pt x="327025" y="149796"/>
                </a:lnTo>
                <a:lnTo>
                  <a:pt x="327774" y="149707"/>
                </a:lnTo>
                <a:lnTo>
                  <a:pt x="328510" y="149618"/>
                </a:lnTo>
                <a:lnTo>
                  <a:pt x="329615" y="149491"/>
                </a:lnTo>
                <a:lnTo>
                  <a:pt x="332943" y="149491"/>
                </a:lnTo>
                <a:close/>
              </a:path>
              <a:path w="1263015" h="890904">
                <a:moveTo>
                  <a:pt x="352158" y="349504"/>
                </a:moveTo>
                <a:lnTo>
                  <a:pt x="351790" y="349846"/>
                </a:lnTo>
                <a:lnTo>
                  <a:pt x="352158" y="349846"/>
                </a:lnTo>
                <a:lnTo>
                  <a:pt x="352158" y="349504"/>
                </a:lnTo>
                <a:close/>
              </a:path>
              <a:path w="1263015" h="890904">
                <a:moveTo>
                  <a:pt x="369531" y="288645"/>
                </a:moveTo>
                <a:lnTo>
                  <a:pt x="369150" y="289001"/>
                </a:lnTo>
                <a:lnTo>
                  <a:pt x="369150" y="289394"/>
                </a:lnTo>
                <a:lnTo>
                  <a:pt x="369531" y="289001"/>
                </a:lnTo>
                <a:lnTo>
                  <a:pt x="369531" y="288645"/>
                </a:lnTo>
                <a:close/>
              </a:path>
              <a:path w="1263015" h="890904">
                <a:moveTo>
                  <a:pt x="374332" y="336880"/>
                </a:moveTo>
                <a:lnTo>
                  <a:pt x="373964" y="336880"/>
                </a:lnTo>
                <a:lnTo>
                  <a:pt x="373964" y="337235"/>
                </a:lnTo>
                <a:lnTo>
                  <a:pt x="374332" y="336880"/>
                </a:lnTo>
                <a:close/>
              </a:path>
              <a:path w="1263015" h="890904">
                <a:moveTo>
                  <a:pt x="379133" y="188074"/>
                </a:moveTo>
                <a:lnTo>
                  <a:pt x="378764" y="188468"/>
                </a:lnTo>
                <a:lnTo>
                  <a:pt x="379133" y="188468"/>
                </a:lnTo>
                <a:lnTo>
                  <a:pt x="379133" y="188074"/>
                </a:lnTo>
                <a:close/>
              </a:path>
              <a:path w="1263015" h="890904">
                <a:moveTo>
                  <a:pt x="385787" y="132422"/>
                </a:moveTo>
                <a:lnTo>
                  <a:pt x="384670" y="132422"/>
                </a:lnTo>
                <a:lnTo>
                  <a:pt x="384670" y="133565"/>
                </a:lnTo>
                <a:lnTo>
                  <a:pt x="385419" y="133565"/>
                </a:lnTo>
                <a:lnTo>
                  <a:pt x="385419" y="132816"/>
                </a:lnTo>
                <a:lnTo>
                  <a:pt x="385787" y="132422"/>
                </a:lnTo>
                <a:close/>
              </a:path>
              <a:path w="1263015" h="890904">
                <a:moveTo>
                  <a:pt x="386524" y="664857"/>
                </a:moveTo>
                <a:lnTo>
                  <a:pt x="386156" y="665226"/>
                </a:lnTo>
                <a:lnTo>
                  <a:pt x="386524" y="665226"/>
                </a:lnTo>
                <a:lnTo>
                  <a:pt x="386524" y="664857"/>
                </a:lnTo>
                <a:close/>
              </a:path>
              <a:path w="1263015" h="890904">
                <a:moveTo>
                  <a:pt x="403517" y="222211"/>
                </a:moveTo>
                <a:lnTo>
                  <a:pt x="403148" y="221869"/>
                </a:lnTo>
                <a:lnTo>
                  <a:pt x="402780" y="221869"/>
                </a:lnTo>
                <a:lnTo>
                  <a:pt x="402412" y="222211"/>
                </a:lnTo>
                <a:lnTo>
                  <a:pt x="402043" y="222211"/>
                </a:lnTo>
                <a:lnTo>
                  <a:pt x="402043" y="222948"/>
                </a:lnTo>
                <a:lnTo>
                  <a:pt x="402412" y="223354"/>
                </a:lnTo>
                <a:lnTo>
                  <a:pt x="402412" y="223697"/>
                </a:lnTo>
                <a:lnTo>
                  <a:pt x="402780" y="223354"/>
                </a:lnTo>
                <a:lnTo>
                  <a:pt x="403148" y="223354"/>
                </a:lnTo>
                <a:lnTo>
                  <a:pt x="403148" y="222948"/>
                </a:lnTo>
                <a:lnTo>
                  <a:pt x="403517" y="222211"/>
                </a:lnTo>
                <a:close/>
              </a:path>
              <a:path w="1263015" h="890904">
                <a:moveTo>
                  <a:pt x="440842" y="73799"/>
                </a:moveTo>
                <a:lnTo>
                  <a:pt x="440474" y="71970"/>
                </a:lnTo>
                <a:lnTo>
                  <a:pt x="440105" y="70485"/>
                </a:lnTo>
                <a:lnTo>
                  <a:pt x="437883" y="71234"/>
                </a:lnTo>
                <a:lnTo>
                  <a:pt x="435305" y="72313"/>
                </a:lnTo>
                <a:lnTo>
                  <a:pt x="435305" y="69354"/>
                </a:lnTo>
                <a:lnTo>
                  <a:pt x="432714" y="68605"/>
                </a:lnTo>
                <a:lnTo>
                  <a:pt x="431609" y="69354"/>
                </a:lnTo>
                <a:lnTo>
                  <a:pt x="430872" y="70840"/>
                </a:lnTo>
                <a:lnTo>
                  <a:pt x="429387" y="71577"/>
                </a:lnTo>
                <a:lnTo>
                  <a:pt x="427913" y="72720"/>
                </a:lnTo>
                <a:lnTo>
                  <a:pt x="426059" y="73063"/>
                </a:lnTo>
                <a:lnTo>
                  <a:pt x="423113" y="74549"/>
                </a:lnTo>
                <a:lnTo>
                  <a:pt x="421627" y="75285"/>
                </a:lnTo>
                <a:lnTo>
                  <a:pt x="421627" y="79387"/>
                </a:lnTo>
                <a:lnTo>
                  <a:pt x="419417" y="78994"/>
                </a:lnTo>
                <a:lnTo>
                  <a:pt x="417563" y="80137"/>
                </a:lnTo>
                <a:lnTo>
                  <a:pt x="417195" y="81229"/>
                </a:lnTo>
                <a:lnTo>
                  <a:pt x="416826" y="83108"/>
                </a:lnTo>
                <a:lnTo>
                  <a:pt x="416458" y="84582"/>
                </a:lnTo>
                <a:lnTo>
                  <a:pt x="416826" y="84937"/>
                </a:lnTo>
                <a:lnTo>
                  <a:pt x="417195" y="84937"/>
                </a:lnTo>
                <a:lnTo>
                  <a:pt x="417563" y="85331"/>
                </a:lnTo>
                <a:lnTo>
                  <a:pt x="418299" y="84937"/>
                </a:lnTo>
                <a:lnTo>
                  <a:pt x="419036" y="84582"/>
                </a:lnTo>
                <a:lnTo>
                  <a:pt x="419417" y="83845"/>
                </a:lnTo>
                <a:lnTo>
                  <a:pt x="420154" y="81965"/>
                </a:lnTo>
                <a:lnTo>
                  <a:pt x="421627" y="82283"/>
                </a:lnTo>
                <a:lnTo>
                  <a:pt x="423481" y="82359"/>
                </a:lnTo>
                <a:lnTo>
                  <a:pt x="423481" y="81229"/>
                </a:lnTo>
                <a:lnTo>
                  <a:pt x="423113" y="80137"/>
                </a:lnTo>
                <a:lnTo>
                  <a:pt x="423113" y="78994"/>
                </a:lnTo>
                <a:lnTo>
                  <a:pt x="423849" y="77914"/>
                </a:lnTo>
                <a:lnTo>
                  <a:pt x="428282" y="78651"/>
                </a:lnTo>
                <a:lnTo>
                  <a:pt x="432346" y="77508"/>
                </a:lnTo>
                <a:lnTo>
                  <a:pt x="429387" y="72720"/>
                </a:lnTo>
                <a:lnTo>
                  <a:pt x="433082" y="71234"/>
                </a:lnTo>
                <a:lnTo>
                  <a:pt x="433451" y="71970"/>
                </a:lnTo>
                <a:lnTo>
                  <a:pt x="434555" y="72720"/>
                </a:lnTo>
                <a:lnTo>
                  <a:pt x="435673" y="74942"/>
                </a:lnTo>
                <a:lnTo>
                  <a:pt x="437146" y="75285"/>
                </a:lnTo>
                <a:lnTo>
                  <a:pt x="439000" y="75285"/>
                </a:lnTo>
                <a:lnTo>
                  <a:pt x="440105" y="74193"/>
                </a:lnTo>
                <a:lnTo>
                  <a:pt x="440842" y="73799"/>
                </a:lnTo>
                <a:close/>
              </a:path>
              <a:path w="1263015" h="890904">
                <a:moveTo>
                  <a:pt x="453034" y="276034"/>
                </a:moveTo>
                <a:lnTo>
                  <a:pt x="452666" y="276034"/>
                </a:lnTo>
                <a:lnTo>
                  <a:pt x="452297" y="276377"/>
                </a:lnTo>
                <a:lnTo>
                  <a:pt x="451929" y="276377"/>
                </a:lnTo>
                <a:lnTo>
                  <a:pt x="451561" y="277126"/>
                </a:lnTo>
                <a:lnTo>
                  <a:pt x="451929" y="277520"/>
                </a:lnTo>
                <a:lnTo>
                  <a:pt x="451929" y="277863"/>
                </a:lnTo>
                <a:lnTo>
                  <a:pt x="452297" y="277863"/>
                </a:lnTo>
                <a:lnTo>
                  <a:pt x="452666" y="277520"/>
                </a:lnTo>
                <a:lnTo>
                  <a:pt x="453034" y="277126"/>
                </a:lnTo>
                <a:lnTo>
                  <a:pt x="453034" y="276034"/>
                </a:lnTo>
                <a:close/>
              </a:path>
              <a:path w="1263015" h="890904">
                <a:moveTo>
                  <a:pt x="456730" y="184759"/>
                </a:moveTo>
                <a:lnTo>
                  <a:pt x="455625" y="184759"/>
                </a:lnTo>
                <a:lnTo>
                  <a:pt x="455625" y="185115"/>
                </a:lnTo>
                <a:lnTo>
                  <a:pt x="455625" y="186245"/>
                </a:lnTo>
                <a:lnTo>
                  <a:pt x="455993" y="186245"/>
                </a:lnTo>
                <a:lnTo>
                  <a:pt x="456361" y="185851"/>
                </a:lnTo>
                <a:lnTo>
                  <a:pt x="456730" y="185851"/>
                </a:lnTo>
                <a:lnTo>
                  <a:pt x="456730" y="184759"/>
                </a:lnTo>
                <a:close/>
              </a:path>
              <a:path w="1263015" h="890904">
                <a:moveTo>
                  <a:pt x="457098" y="398094"/>
                </a:moveTo>
                <a:lnTo>
                  <a:pt x="456730" y="398094"/>
                </a:lnTo>
                <a:lnTo>
                  <a:pt x="456730" y="398462"/>
                </a:lnTo>
                <a:lnTo>
                  <a:pt x="457098" y="398094"/>
                </a:lnTo>
                <a:close/>
              </a:path>
              <a:path w="1263015" h="890904">
                <a:moveTo>
                  <a:pt x="493331" y="262280"/>
                </a:moveTo>
                <a:lnTo>
                  <a:pt x="492937" y="261937"/>
                </a:lnTo>
                <a:lnTo>
                  <a:pt x="492937" y="262280"/>
                </a:lnTo>
                <a:lnTo>
                  <a:pt x="493331" y="262280"/>
                </a:lnTo>
                <a:close/>
              </a:path>
              <a:path w="1263015" h="890904">
                <a:moveTo>
                  <a:pt x="497763" y="138366"/>
                </a:moveTo>
                <a:lnTo>
                  <a:pt x="497370" y="138760"/>
                </a:lnTo>
                <a:lnTo>
                  <a:pt x="497763" y="138760"/>
                </a:lnTo>
                <a:lnTo>
                  <a:pt x="497763" y="138366"/>
                </a:lnTo>
                <a:close/>
              </a:path>
              <a:path w="1263015" h="890904">
                <a:moveTo>
                  <a:pt x="506234" y="361365"/>
                </a:moveTo>
                <a:lnTo>
                  <a:pt x="505891" y="361365"/>
                </a:lnTo>
                <a:lnTo>
                  <a:pt x="505891" y="361721"/>
                </a:lnTo>
                <a:lnTo>
                  <a:pt x="506234" y="361721"/>
                </a:lnTo>
                <a:lnTo>
                  <a:pt x="506234" y="361365"/>
                </a:lnTo>
                <a:close/>
              </a:path>
              <a:path w="1263015" h="890904">
                <a:moveTo>
                  <a:pt x="509193" y="261200"/>
                </a:moveTo>
                <a:lnTo>
                  <a:pt x="508101" y="261200"/>
                </a:lnTo>
                <a:lnTo>
                  <a:pt x="508101" y="261543"/>
                </a:lnTo>
                <a:lnTo>
                  <a:pt x="509193" y="261543"/>
                </a:lnTo>
                <a:lnTo>
                  <a:pt x="509193" y="261200"/>
                </a:lnTo>
                <a:close/>
              </a:path>
              <a:path w="1263015" h="890904">
                <a:moveTo>
                  <a:pt x="517321" y="266738"/>
                </a:moveTo>
                <a:lnTo>
                  <a:pt x="516978" y="266395"/>
                </a:lnTo>
                <a:lnTo>
                  <a:pt x="516978" y="266738"/>
                </a:lnTo>
                <a:lnTo>
                  <a:pt x="517321" y="266738"/>
                </a:lnTo>
                <a:close/>
              </a:path>
              <a:path w="1263015" h="890904">
                <a:moveTo>
                  <a:pt x="538010" y="265645"/>
                </a:moveTo>
                <a:lnTo>
                  <a:pt x="537667" y="265252"/>
                </a:lnTo>
                <a:lnTo>
                  <a:pt x="537273" y="265645"/>
                </a:lnTo>
                <a:lnTo>
                  <a:pt x="537667" y="265988"/>
                </a:lnTo>
                <a:lnTo>
                  <a:pt x="538010" y="265645"/>
                </a:lnTo>
                <a:close/>
              </a:path>
              <a:path w="1263015" h="890904">
                <a:moveTo>
                  <a:pt x="547281" y="260794"/>
                </a:moveTo>
                <a:lnTo>
                  <a:pt x="546887" y="260794"/>
                </a:lnTo>
                <a:lnTo>
                  <a:pt x="547281" y="261200"/>
                </a:lnTo>
                <a:lnTo>
                  <a:pt x="547281" y="260794"/>
                </a:lnTo>
                <a:close/>
              </a:path>
              <a:path w="1263015" h="890904">
                <a:moveTo>
                  <a:pt x="561314" y="152107"/>
                </a:moveTo>
                <a:lnTo>
                  <a:pt x="560920" y="152463"/>
                </a:lnTo>
                <a:lnTo>
                  <a:pt x="560920" y="152857"/>
                </a:lnTo>
                <a:lnTo>
                  <a:pt x="561314" y="152857"/>
                </a:lnTo>
                <a:lnTo>
                  <a:pt x="561314" y="152107"/>
                </a:lnTo>
                <a:close/>
              </a:path>
              <a:path w="1263015" h="890904">
                <a:moveTo>
                  <a:pt x="568706" y="251891"/>
                </a:moveTo>
                <a:lnTo>
                  <a:pt x="568312" y="251548"/>
                </a:lnTo>
                <a:lnTo>
                  <a:pt x="568312" y="251891"/>
                </a:lnTo>
                <a:lnTo>
                  <a:pt x="568706" y="251891"/>
                </a:lnTo>
                <a:close/>
              </a:path>
              <a:path w="1263015" h="890904">
                <a:moveTo>
                  <a:pt x="578319" y="335000"/>
                </a:moveTo>
                <a:lnTo>
                  <a:pt x="577583" y="335000"/>
                </a:lnTo>
                <a:lnTo>
                  <a:pt x="577583" y="335749"/>
                </a:lnTo>
                <a:lnTo>
                  <a:pt x="578319" y="335000"/>
                </a:lnTo>
                <a:close/>
              </a:path>
              <a:path w="1263015" h="890904">
                <a:moveTo>
                  <a:pt x="594918" y="678586"/>
                </a:moveTo>
                <a:lnTo>
                  <a:pt x="594575" y="678218"/>
                </a:lnTo>
                <a:lnTo>
                  <a:pt x="594182" y="678218"/>
                </a:lnTo>
                <a:lnTo>
                  <a:pt x="594182" y="678586"/>
                </a:lnTo>
                <a:lnTo>
                  <a:pt x="594182" y="678954"/>
                </a:lnTo>
                <a:lnTo>
                  <a:pt x="593839" y="679335"/>
                </a:lnTo>
                <a:lnTo>
                  <a:pt x="593839" y="679704"/>
                </a:lnTo>
                <a:lnTo>
                  <a:pt x="594918" y="679704"/>
                </a:lnTo>
                <a:lnTo>
                  <a:pt x="594918" y="678586"/>
                </a:lnTo>
                <a:close/>
              </a:path>
              <a:path w="1263015" h="890904">
                <a:moveTo>
                  <a:pt x="694347" y="674509"/>
                </a:moveTo>
                <a:lnTo>
                  <a:pt x="693953" y="674141"/>
                </a:lnTo>
                <a:lnTo>
                  <a:pt x="693610" y="674141"/>
                </a:lnTo>
                <a:lnTo>
                  <a:pt x="693216" y="674509"/>
                </a:lnTo>
                <a:lnTo>
                  <a:pt x="692873" y="674509"/>
                </a:lnTo>
                <a:lnTo>
                  <a:pt x="692873" y="675246"/>
                </a:lnTo>
                <a:lnTo>
                  <a:pt x="693216" y="675614"/>
                </a:lnTo>
                <a:lnTo>
                  <a:pt x="693216" y="675995"/>
                </a:lnTo>
                <a:lnTo>
                  <a:pt x="693953" y="675614"/>
                </a:lnTo>
                <a:lnTo>
                  <a:pt x="694347" y="675246"/>
                </a:lnTo>
                <a:lnTo>
                  <a:pt x="694347" y="674878"/>
                </a:lnTo>
                <a:lnTo>
                  <a:pt x="694347" y="674509"/>
                </a:lnTo>
                <a:close/>
              </a:path>
              <a:path w="1263015" h="890904">
                <a:moveTo>
                  <a:pt x="1012875" y="736"/>
                </a:moveTo>
                <a:lnTo>
                  <a:pt x="1012482" y="0"/>
                </a:lnTo>
                <a:lnTo>
                  <a:pt x="1012139" y="342"/>
                </a:lnTo>
                <a:lnTo>
                  <a:pt x="1012875" y="736"/>
                </a:lnTo>
                <a:close/>
              </a:path>
              <a:path w="1263015" h="890904">
                <a:moveTo>
                  <a:pt x="1083081" y="679335"/>
                </a:moveTo>
                <a:lnTo>
                  <a:pt x="1082344" y="679335"/>
                </a:lnTo>
                <a:lnTo>
                  <a:pt x="1082344" y="679704"/>
                </a:lnTo>
                <a:lnTo>
                  <a:pt x="1083081" y="679704"/>
                </a:lnTo>
                <a:lnTo>
                  <a:pt x="1083081" y="679335"/>
                </a:lnTo>
                <a:close/>
              </a:path>
              <a:path w="1263015" h="890904">
                <a:moveTo>
                  <a:pt x="1106335" y="675246"/>
                </a:moveTo>
                <a:lnTo>
                  <a:pt x="1105598" y="675246"/>
                </a:lnTo>
                <a:lnTo>
                  <a:pt x="1105598" y="675995"/>
                </a:lnTo>
                <a:lnTo>
                  <a:pt x="1105992" y="675614"/>
                </a:lnTo>
                <a:lnTo>
                  <a:pt x="1106335" y="675246"/>
                </a:lnTo>
                <a:close/>
              </a:path>
              <a:path w="1263015" h="890904">
                <a:moveTo>
                  <a:pt x="1160284" y="26708"/>
                </a:moveTo>
                <a:lnTo>
                  <a:pt x="1159548" y="26708"/>
                </a:lnTo>
                <a:lnTo>
                  <a:pt x="1158811" y="26314"/>
                </a:lnTo>
                <a:lnTo>
                  <a:pt x="1155852" y="28536"/>
                </a:lnTo>
                <a:lnTo>
                  <a:pt x="1155509" y="28536"/>
                </a:lnTo>
                <a:lnTo>
                  <a:pt x="1152906" y="26314"/>
                </a:lnTo>
                <a:lnTo>
                  <a:pt x="1152550" y="26314"/>
                </a:lnTo>
                <a:lnTo>
                  <a:pt x="1152550" y="25971"/>
                </a:lnTo>
                <a:lnTo>
                  <a:pt x="1152156" y="25565"/>
                </a:lnTo>
                <a:lnTo>
                  <a:pt x="1152156" y="25222"/>
                </a:lnTo>
                <a:lnTo>
                  <a:pt x="1151077" y="25222"/>
                </a:lnTo>
                <a:lnTo>
                  <a:pt x="1149604" y="26708"/>
                </a:lnTo>
                <a:lnTo>
                  <a:pt x="1148854" y="27292"/>
                </a:lnTo>
                <a:lnTo>
                  <a:pt x="1147724" y="28194"/>
                </a:lnTo>
                <a:lnTo>
                  <a:pt x="1146251" y="29679"/>
                </a:lnTo>
                <a:lnTo>
                  <a:pt x="1146644" y="30022"/>
                </a:lnTo>
                <a:lnTo>
                  <a:pt x="1146987" y="30416"/>
                </a:lnTo>
                <a:lnTo>
                  <a:pt x="1147724" y="31165"/>
                </a:lnTo>
                <a:lnTo>
                  <a:pt x="1147381" y="31724"/>
                </a:lnTo>
                <a:lnTo>
                  <a:pt x="1145908" y="34124"/>
                </a:lnTo>
                <a:lnTo>
                  <a:pt x="1144765" y="37096"/>
                </a:lnTo>
                <a:lnTo>
                  <a:pt x="1147381" y="40411"/>
                </a:lnTo>
                <a:lnTo>
                  <a:pt x="1145908" y="41554"/>
                </a:lnTo>
                <a:lnTo>
                  <a:pt x="1144765" y="43027"/>
                </a:lnTo>
                <a:lnTo>
                  <a:pt x="1143292" y="44119"/>
                </a:lnTo>
                <a:lnTo>
                  <a:pt x="1144765" y="43967"/>
                </a:lnTo>
                <a:lnTo>
                  <a:pt x="1147724" y="44018"/>
                </a:lnTo>
                <a:lnTo>
                  <a:pt x="1149946" y="44513"/>
                </a:lnTo>
                <a:lnTo>
                  <a:pt x="1152156" y="41554"/>
                </a:lnTo>
                <a:lnTo>
                  <a:pt x="1151813" y="41148"/>
                </a:lnTo>
                <a:lnTo>
                  <a:pt x="1151420" y="40805"/>
                </a:lnTo>
                <a:lnTo>
                  <a:pt x="1150683" y="40068"/>
                </a:lnTo>
                <a:lnTo>
                  <a:pt x="1153299" y="37439"/>
                </a:lnTo>
                <a:lnTo>
                  <a:pt x="1152906" y="35610"/>
                </a:lnTo>
                <a:lnTo>
                  <a:pt x="1151077" y="36703"/>
                </a:lnTo>
                <a:lnTo>
                  <a:pt x="1150683" y="36576"/>
                </a:lnTo>
                <a:lnTo>
                  <a:pt x="1149946" y="36360"/>
                </a:lnTo>
                <a:lnTo>
                  <a:pt x="1148854" y="33731"/>
                </a:lnTo>
                <a:lnTo>
                  <a:pt x="1150683" y="31902"/>
                </a:lnTo>
                <a:lnTo>
                  <a:pt x="1150683" y="29679"/>
                </a:lnTo>
                <a:lnTo>
                  <a:pt x="1151813" y="29552"/>
                </a:lnTo>
                <a:lnTo>
                  <a:pt x="1152906" y="29438"/>
                </a:lnTo>
                <a:lnTo>
                  <a:pt x="1153299" y="29400"/>
                </a:lnTo>
                <a:lnTo>
                  <a:pt x="1154379" y="29286"/>
                </a:lnTo>
                <a:lnTo>
                  <a:pt x="1158468" y="31165"/>
                </a:lnTo>
                <a:lnTo>
                  <a:pt x="1160284" y="26708"/>
                </a:lnTo>
                <a:close/>
              </a:path>
              <a:path w="1263015" h="890904">
                <a:moveTo>
                  <a:pt x="1166202" y="622185"/>
                </a:moveTo>
                <a:lnTo>
                  <a:pt x="1165123" y="619963"/>
                </a:lnTo>
                <a:lnTo>
                  <a:pt x="1163980" y="618109"/>
                </a:lnTo>
                <a:lnTo>
                  <a:pt x="1162900" y="615518"/>
                </a:lnTo>
                <a:lnTo>
                  <a:pt x="1162900" y="621080"/>
                </a:lnTo>
                <a:lnTo>
                  <a:pt x="1161770" y="622185"/>
                </a:lnTo>
                <a:lnTo>
                  <a:pt x="1160691" y="622935"/>
                </a:lnTo>
                <a:lnTo>
                  <a:pt x="1159548" y="623303"/>
                </a:lnTo>
                <a:lnTo>
                  <a:pt x="1158468" y="624052"/>
                </a:lnTo>
                <a:lnTo>
                  <a:pt x="1156246" y="622935"/>
                </a:lnTo>
                <a:lnTo>
                  <a:pt x="1155509" y="622185"/>
                </a:lnTo>
                <a:lnTo>
                  <a:pt x="1155115" y="621080"/>
                </a:lnTo>
                <a:lnTo>
                  <a:pt x="1156246" y="619963"/>
                </a:lnTo>
                <a:lnTo>
                  <a:pt x="1157338" y="619963"/>
                </a:lnTo>
                <a:lnTo>
                  <a:pt x="1158074" y="619226"/>
                </a:lnTo>
                <a:lnTo>
                  <a:pt x="1159205" y="619226"/>
                </a:lnTo>
                <a:lnTo>
                  <a:pt x="1159941" y="619594"/>
                </a:lnTo>
                <a:lnTo>
                  <a:pt x="1161034" y="619594"/>
                </a:lnTo>
                <a:lnTo>
                  <a:pt x="1161427" y="619963"/>
                </a:lnTo>
                <a:lnTo>
                  <a:pt x="1161770" y="620090"/>
                </a:lnTo>
                <a:lnTo>
                  <a:pt x="1162507" y="620331"/>
                </a:lnTo>
                <a:lnTo>
                  <a:pt x="1162507" y="620712"/>
                </a:lnTo>
                <a:lnTo>
                  <a:pt x="1162900" y="621080"/>
                </a:lnTo>
                <a:lnTo>
                  <a:pt x="1162900" y="615518"/>
                </a:lnTo>
                <a:lnTo>
                  <a:pt x="1161427" y="616254"/>
                </a:lnTo>
                <a:lnTo>
                  <a:pt x="1161427" y="618477"/>
                </a:lnTo>
                <a:lnTo>
                  <a:pt x="1161427" y="618858"/>
                </a:lnTo>
                <a:lnTo>
                  <a:pt x="1161034" y="618858"/>
                </a:lnTo>
                <a:lnTo>
                  <a:pt x="1161034" y="619226"/>
                </a:lnTo>
                <a:lnTo>
                  <a:pt x="1160691" y="619226"/>
                </a:lnTo>
                <a:lnTo>
                  <a:pt x="1160691" y="618858"/>
                </a:lnTo>
                <a:lnTo>
                  <a:pt x="1161034" y="618477"/>
                </a:lnTo>
                <a:lnTo>
                  <a:pt x="1161427" y="618477"/>
                </a:lnTo>
                <a:lnTo>
                  <a:pt x="1161427" y="616254"/>
                </a:lnTo>
                <a:lnTo>
                  <a:pt x="1160691" y="616623"/>
                </a:lnTo>
                <a:lnTo>
                  <a:pt x="1159941" y="616991"/>
                </a:lnTo>
                <a:lnTo>
                  <a:pt x="1155852" y="615518"/>
                </a:lnTo>
                <a:lnTo>
                  <a:pt x="1155115" y="616089"/>
                </a:lnTo>
                <a:lnTo>
                  <a:pt x="1152550" y="618109"/>
                </a:lnTo>
                <a:lnTo>
                  <a:pt x="1152156" y="618477"/>
                </a:lnTo>
                <a:lnTo>
                  <a:pt x="1150340" y="617740"/>
                </a:lnTo>
                <a:lnTo>
                  <a:pt x="1149210" y="617372"/>
                </a:lnTo>
                <a:lnTo>
                  <a:pt x="1147724" y="619963"/>
                </a:lnTo>
                <a:lnTo>
                  <a:pt x="1146987" y="622566"/>
                </a:lnTo>
                <a:lnTo>
                  <a:pt x="1148461" y="625157"/>
                </a:lnTo>
                <a:lnTo>
                  <a:pt x="1148461" y="624789"/>
                </a:lnTo>
                <a:lnTo>
                  <a:pt x="1149210" y="625157"/>
                </a:lnTo>
                <a:lnTo>
                  <a:pt x="1150340" y="625157"/>
                </a:lnTo>
                <a:lnTo>
                  <a:pt x="1150683" y="625906"/>
                </a:lnTo>
                <a:lnTo>
                  <a:pt x="1151420" y="626643"/>
                </a:lnTo>
                <a:lnTo>
                  <a:pt x="1151813" y="626643"/>
                </a:lnTo>
                <a:lnTo>
                  <a:pt x="1154036" y="624420"/>
                </a:lnTo>
                <a:lnTo>
                  <a:pt x="1157732" y="625157"/>
                </a:lnTo>
                <a:lnTo>
                  <a:pt x="1158074" y="624789"/>
                </a:lnTo>
                <a:lnTo>
                  <a:pt x="1158468" y="624420"/>
                </a:lnTo>
                <a:lnTo>
                  <a:pt x="1160284" y="625157"/>
                </a:lnTo>
                <a:lnTo>
                  <a:pt x="1162164" y="625157"/>
                </a:lnTo>
                <a:lnTo>
                  <a:pt x="1164374" y="622935"/>
                </a:lnTo>
                <a:lnTo>
                  <a:pt x="1165466" y="622566"/>
                </a:lnTo>
                <a:lnTo>
                  <a:pt x="1166202" y="622185"/>
                </a:lnTo>
                <a:close/>
              </a:path>
              <a:path w="1263015" h="890904">
                <a:moveTo>
                  <a:pt x="1171371" y="537603"/>
                </a:moveTo>
                <a:lnTo>
                  <a:pt x="1168425" y="537972"/>
                </a:lnTo>
                <a:lnTo>
                  <a:pt x="1166202" y="536117"/>
                </a:lnTo>
                <a:lnTo>
                  <a:pt x="1163243" y="536854"/>
                </a:lnTo>
                <a:lnTo>
                  <a:pt x="1162900" y="536117"/>
                </a:lnTo>
                <a:lnTo>
                  <a:pt x="1162900" y="535368"/>
                </a:lnTo>
                <a:lnTo>
                  <a:pt x="1162507" y="534631"/>
                </a:lnTo>
                <a:lnTo>
                  <a:pt x="1156995" y="531660"/>
                </a:lnTo>
                <a:lnTo>
                  <a:pt x="1152906" y="533514"/>
                </a:lnTo>
                <a:lnTo>
                  <a:pt x="1147724" y="537972"/>
                </a:lnTo>
                <a:lnTo>
                  <a:pt x="1151077" y="537603"/>
                </a:lnTo>
                <a:lnTo>
                  <a:pt x="1155509" y="536854"/>
                </a:lnTo>
                <a:lnTo>
                  <a:pt x="1155509" y="539826"/>
                </a:lnTo>
                <a:lnTo>
                  <a:pt x="1156246" y="541312"/>
                </a:lnTo>
                <a:lnTo>
                  <a:pt x="1157338" y="540943"/>
                </a:lnTo>
                <a:lnTo>
                  <a:pt x="1160284" y="540194"/>
                </a:lnTo>
                <a:lnTo>
                  <a:pt x="1168819" y="540194"/>
                </a:lnTo>
                <a:lnTo>
                  <a:pt x="1170292" y="539076"/>
                </a:lnTo>
                <a:lnTo>
                  <a:pt x="1171371" y="537603"/>
                </a:lnTo>
                <a:close/>
              </a:path>
              <a:path w="1263015" h="890904">
                <a:moveTo>
                  <a:pt x="1173594" y="93497"/>
                </a:moveTo>
                <a:lnTo>
                  <a:pt x="1172857" y="91617"/>
                </a:lnTo>
                <a:lnTo>
                  <a:pt x="1172121" y="90131"/>
                </a:lnTo>
                <a:lnTo>
                  <a:pt x="1171371" y="88303"/>
                </a:lnTo>
                <a:lnTo>
                  <a:pt x="1169898" y="88303"/>
                </a:lnTo>
                <a:lnTo>
                  <a:pt x="1168425" y="88582"/>
                </a:lnTo>
                <a:lnTo>
                  <a:pt x="1167676" y="88646"/>
                </a:lnTo>
                <a:lnTo>
                  <a:pt x="1167676" y="95719"/>
                </a:lnTo>
                <a:lnTo>
                  <a:pt x="1166202" y="99771"/>
                </a:lnTo>
                <a:lnTo>
                  <a:pt x="1163637" y="100914"/>
                </a:lnTo>
                <a:lnTo>
                  <a:pt x="1163243" y="101028"/>
                </a:lnTo>
                <a:lnTo>
                  <a:pt x="1159941" y="102006"/>
                </a:lnTo>
                <a:lnTo>
                  <a:pt x="1158811" y="100914"/>
                </a:lnTo>
                <a:lnTo>
                  <a:pt x="1157732" y="99771"/>
                </a:lnTo>
                <a:lnTo>
                  <a:pt x="1156601" y="98285"/>
                </a:lnTo>
                <a:lnTo>
                  <a:pt x="1156246" y="100164"/>
                </a:lnTo>
                <a:lnTo>
                  <a:pt x="1155509" y="101650"/>
                </a:lnTo>
                <a:lnTo>
                  <a:pt x="1155115" y="103479"/>
                </a:lnTo>
                <a:lnTo>
                  <a:pt x="1151420" y="102400"/>
                </a:lnTo>
                <a:lnTo>
                  <a:pt x="1151077" y="102006"/>
                </a:lnTo>
                <a:lnTo>
                  <a:pt x="1152156" y="99771"/>
                </a:lnTo>
                <a:lnTo>
                  <a:pt x="1152906" y="97942"/>
                </a:lnTo>
                <a:lnTo>
                  <a:pt x="1153299" y="96456"/>
                </a:lnTo>
                <a:lnTo>
                  <a:pt x="1152550" y="95326"/>
                </a:lnTo>
                <a:lnTo>
                  <a:pt x="1153299" y="95326"/>
                </a:lnTo>
                <a:lnTo>
                  <a:pt x="1154036" y="94970"/>
                </a:lnTo>
                <a:lnTo>
                  <a:pt x="1154379" y="94970"/>
                </a:lnTo>
                <a:lnTo>
                  <a:pt x="1159941" y="97205"/>
                </a:lnTo>
                <a:lnTo>
                  <a:pt x="1161770" y="96456"/>
                </a:lnTo>
                <a:lnTo>
                  <a:pt x="1163243" y="95719"/>
                </a:lnTo>
                <a:lnTo>
                  <a:pt x="1163637" y="95631"/>
                </a:lnTo>
                <a:lnTo>
                  <a:pt x="1164374" y="95478"/>
                </a:lnTo>
                <a:lnTo>
                  <a:pt x="1166202" y="95504"/>
                </a:lnTo>
                <a:lnTo>
                  <a:pt x="1166596" y="95719"/>
                </a:lnTo>
                <a:lnTo>
                  <a:pt x="1167676" y="95719"/>
                </a:lnTo>
                <a:lnTo>
                  <a:pt x="1167676" y="88646"/>
                </a:lnTo>
                <a:lnTo>
                  <a:pt x="1165860" y="88646"/>
                </a:lnTo>
                <a:lnTo>
                  <a:pt x="1165466" y="87553"/>
                </a:lnTo>
                <a:lnTo>
                  <a:pt x="1164729" y="86067"/>
                </a:lnTo>
                <a:lnTo>
                  <a:pt x="1164374" y="84582"/>
                </a:lnTo>
                <a:lnTo>
                  <a:pt x="1162507" y="85331"/>
                </a:lnTo>
                <a:lnTo>
                  <a:pt x="1161034" y="85331"/>
                </a:lnTo>
                <a:lnTo>
                  <a:pt x="1160691" y="87896"/>
                </a:lnTo>
                <a:lnTo>
                  <a:pt x="1160284" y="90131"/>
                </a:lnTo>
                <a:lnTo>
                  <a:pt x="1158811" y="91262"/>
                </a:lnTo>
                <a:lnTo>
                  <a:pt x="1156601" y="90525"/>
                </a:lnTo>
                <a:lnTo>
                  <a:pt x="1152906" y="89039"/>
                </a:lnTo>
                <a:lnTo>
                  <a:pt x="1152550" y="89141"/>
                </a:lnTo>
                <a:lnTo>
                  <a:pt x="1152156" y="89255"/>
                </a:lnTo>
                <a:lnTo>
                  <a:pt x="1152156" y="94970"/>
                </a:lnTo>
                <a:lnTo>
                  <a:pt x="1151420" y="95719"/>
                </a:lnTo>
                <a:lnTo>
                  <a:pt x="1151077" y="95719"/>
                </a:lnTo>
                <a:lnTo>
                  <a:pt x="1150340" y="95719"/>
                </a:lnTo>
                <a:lnTo>
                  <a:pt x="1149604" y="95326"/>
                </a:lnTo>
                <a:lnTo>
                  <a:pt x="1149210" y="95326"/>
                </a:lnTo>
                <a:lnTo>
                  <a:pt x="1149210" y="94970"/>
                </a:lnTo>
                <a:lnTo>
                  <a:pt x="1150340" y="93840"/>
                </a:lnTo>
                <a:lnTo>
                  <a:pt x="1150683" y="94234"/>
                </a:lnTo>
                <a:lnTo>
                  <a:pt x="1151077" y="94234"/>
                </a:lnTo>
                <a:lnTo>
                  <a:pt x="1151813" y="94576"/>
                </a:lnTo>
                <a:lnTo>
                  <a:pt x="1152156" y="94970"/>
                </a:lnTo>
                <a:lnTo>
                  <a:pt x="1152156" y="89255"/>
                </a:lnTo>
                <a:lnTo>
                  <a:pt x="1151813" y="89357"/>
                </a:lnTo>
                <a:lnTo>
                  <a:pt x="1151420" y="89471"/>
                </a:lnTo>
                <a:lnTo>
                  <a:pt x="1151077" y="89573"/>
                </a:lnTo>
                <a:lnTo>
                  <a:pt x="1150683" y="89687"/>
                </a:lnTo>
                <a:lnTo>
                  <a:pt x="1150340" y="89776"/>
                </a:lnTo>
                <a:lnTo>
                  <a:pt x="1149210" y="91782"/>
                </a:lnTo>
                <a:lnTo>
                  <a:pt x="1146251" y="94348"/>
                </a:lnTo>
                <a:lnTo>
                  <a:pt x="1145908" y="94462"/>
                </a:lnTo>
                <a:lnTo>
                  <a:pt x="1145514" y="94576"/>
                </a:lnTo>
                <a:lnTo>
                  <a:pt x="1144422" y="94869"/>
                </a:lnTo>
                <a:lnTo>
                  <a:pt x="1141069" y="94970"/>
                </a:lnTo>
                <a:lnTo>
                  <a:pt x="1139990" y="96456"/>
                </a:lnTo>
                <a:lnTo>
                  <a:pt x="1140726" y="97548"/>
                </a:lnTo>
                <a:lnTo>
                  <a:pt x="1142212" y="98285"/>
                </a:lnTo>
                <a:lnTo>
                  <a:pt x="1142555" y="97942"/>
                </a:lnTo>
                <a:lnTo>
                  <a:pt x="1142555" y="97548"/>
                </a:lnTo>
                <a:lnTo>
                  <a:pt x="1142949" y="97548"/>
                </a:lnTo>
                <a:lnTo>
                  <a:pt x="1143685" y="97205"/>
                </a:lnTo>
                <a:lnTo>
                  <a:pt x="1144422" y="96812"/>
                </a:lnTo>
                <a:lnTo>
                  <a:pt x="1145514" y="96456"/>
                </a:lnTo>
                <a:lnTo>
                  <a:pt x="1145514" y="99034"/>
                </a:lnTo>
                <a:lnTo>
                  <a:pt x="1145908" y="99771"/>
                </a:lnTo>
                <a:lnTo>
                  <a:pt x="1146251" y="100520"/>
                </a:lnTo>
                <a:lnTo>
                  <a:pt x="1147381" y="101650"/>
                </a:lnTo>
                <a:lnTo>
                  <a:pt x="1149604" y="99771"/>
                </a:lnTo>
                <a:lnTo>
                  <a:pt x="1150340" y="102006"/>
                </a:lnTo>
                <a:lnTo>
                  <a:pt x="1150683" y="102743"/>
                </a:lnTo>
                <a:lnTo>
                  <a:pt x="1151813" y="103886"/>
                </a:lnTo>
                <a:lnTo>
                  <a:pt x="1153299" y="103924"/>
                </a:lnTo>
                <a:lnTo>
                  <a:pt x="1154379" y="104051"/>
                </a:lnTo>
                <a:lnTo>
                  <a:pt x="1155115" y="104140"/>
                </a:lnTo>
                <a:lnTo>
                  <a:pt x="1155852" y="104228"/>
                </a:lnTo>
                <a:lnTo>
                  <a:pt x="1156601" y="104330"/>
                </a:lnTo>
                <a:lnTo>
                  <a:pt x="1158811" y="104622"/>
                </a:lnTo>
                <a:lnTo>
                  <a:pt x="1164729" y="103136"/>
                </a:lnTo>
                <a:lnTo>
                  <a:pt x="1166202" y="102006"/>
                </a:lnTo>
                <a:lnTo>
                  <a:pt x="1167333" y="99428"/>
                </a:lnTo>
                <a:lnTo>
                  <a:pt x="1168425" y="97205"/>
                </a:lnTo>
                <a:lnTo>
                  <a:pt x="1171028" y="94970"/>
                </a:lnTo>
                <a:lnTo>
                  <a:pt x="1173594" y="93497"/>
                </a:lnTo>
                <a:close/>
              </a:path>
              <a:path w="1263015" h="890904">
                <a:moveTo>
                  <a:pt x="1176553" y="488619"/>
                </a:moveTo>
                <a:lnTo>
                  <a:pt x="1176210" y="488746"/>
                </a:lnTo>
                <a:lnTo>
                  <a:pt x="1175461" y="488988"/>
                </a:lnTo>
                <a:lnTo>
                  <a:pt x="1174330" y="489737"/>
                </a:lnTo>
                <a:lnTo>
                  <a:pt x="1173594" y="489737"/>
                </a:lnTo>
                <a:lnTo>
                  <a:pt x="1172514" y="490474"/>
                </a:lnTo>
                <a:lnTo>
                  <a:pt x="1171765" y="490474"/>
                </a:lnTo>
                <a:lnTo>
                  <a:pt x="1168819" y="488251"/>
                </a:lnTo>
                <a:lnTo>
                  <a:pt x="1166202" y="489369"/>
                </a:lnTo>
                <a:lnTo>
                  <a:pt x="1164729" y="490105"/>
                </a:lnTo>
                <a:lnTo>
                  <a:pt x="1162507" y="491591"/>
                </a:lnTo>
                <a:lnTo>
                  <a:pt x="1160691" y="492328"/>
                </a:lnTo>
                <a:lnTo>
                  <a:pt x="1158468" y="493445"/>
                </a:lnTo>
                <a:lnTo>
                  <a:pt x="1156601" y="494182"/>
                </a:lnTo>
                <a:lnTo>
                  <a:pt x="1154772" y="496049"/>
                </a:lnTo>
                <a:lnTo>
                  <a:pt x="1152550" y="496785"/>
                </a:lnTo>
                <a:lnTo>
                  <a:pt x="1151813" y="497154"/>
                </a:lnTo>
                <a:lnTo>
                  <a:pt x="1151813" y="497903"/>
                </a:lnTo>
                <a:lnTo>
                  <a:pt x="1151420" y="498271"/>
                </a:lnTo>
                <a:lnTo>
                  <a:pt x="1154772" y="497154"/>
                </a:lnTo>
                <a:lnTo>
                  <a:pt x="1158468" y="497522"/>
                </a:lnTo>
                <a:lnTo>
                  <a:pt x="1161427" y="495668"/>
                </a:lnTo>
                <a:lnTo>
                  <a:pt x="1162507" y="495300"/>
                </a:lnTo>
                <a:lnTo>
                  <a:pt x="1163243" y="495300"/>
                </a:lnTo>
                <a:lnTo>
                  <a:pt x="1164374" y="496049"/>
                </a:lnTo>
                <a:lnTo>
                  <a:pt x="1165466" y="496049"/>
                </a:lnTo>
                <a:lnTo>
                  <a:pt x="1168819" y="494182"/>
                </a:lnTo>
                <a:lnTo>
                  <a:pt x="1172514" y="492709"/>
                </a:lnTo>
                <a:lnTo>
                  <a:pt x="1175816" y="490855"/>
                </a:lnTo>
                <a:lnTo>
                  <a:pt x="1176210" y="490474"/>
                </a:lnTo>
                <a:lnTo>
                  <a:pt x="1176210" y="489369"/>
                </a:lnTo>
                <a:lnTo>
                  <a:pt x="1176553" y="488619"/>
                </a:lnTo>
                <a:close/>
              </a:path>
              <a:path w="1263015" h="890904">
                <a:moveTo>
                  <a:pt x="1199464" y="500494"/>
                </a:moveTo>
                <a:lnTo>
                  <a:pt x="1196162" y="501243"/>
                </a:lnTo>
                <a:lnTo>
                  <a:pt x="1193203" y="502348"/>
                </a:lnTo>
                <a:lnTo>
                  <a:pt x="1190244" y="504571"/>
                </a:lnTo>
                <a:lnTo>
                  <a:pt x="1186154" y="507542"/>
                </a:lnTo>
                <a:lnTo>
                  <a:pt x="1181379" y="510146"/>
                </a:lnTo>
                <a:lnTo>
                  <a:pt x="1176947" y="512737"/>
                </a:lnTo>
                <a:lnTo>
                  <a:pt x="1175461" y="513486"/>
                </a:lnTo>
                <a:lnTo>
                  <a:pt x="1173988" y="513854"/>
                </a:lnTo>
                <a:lnTo>
                  <a:pt x="1172121" y="515340"/>
                </a:lnTo>
                <a:lnTo>
                  <a:pt x="1172121" y="517563"/>
                </a:lnTo>
                <a:lnTo>
                  <a:pt x="1172857" y="517563"/>
                </a:lnTo>
                <a:lnTo>
                  <a:pt x="1173594" y="517931"/>
                </a:lnTo>
                <a:lnTo>
                  <a:pt x="1173988" y="517563"/>
                </a:lnTo>
                <a:lnTo>
                  <a:pt x="1179156" y="514591"/>
                </a:lnTo>
                <a:lnTo>
                  <a:pt x="1184338" y="512000"/>
                </a:lnTo>
                <a:lnTo>
                  <a:pt x="1191729" y="506806"/>
                </a:lnTo>
                <a:lnTo>
                  <a:pt x="1194676" y="504952"/>
                </a:lnTo>
                <a:lnTo>
                  <a:pt x="1197241" y="503097"/>
                </a:lnTo>
                <a:lnTo>
                  <a:pt x="1197978" y="502348"/>
                </a:lnTo>
                <a:lnTo>
                  <a:pt x="1198727" y="501243"/>
                </a:lnTo>
                <a:lnTo>
                  <a:pt x="1199464" y="500494"/>
                </a:lnTo>
                <a:close/>
              </a:path>
              <a:path w="1263015" h="890904">
                <a:moveTo>
                  <a:pt x="1211681" y="664121"/>
                </a:moveTo>
                <a:lnTo>
                  <a:pt x="1210195" y="663371"/>
                </a:lnTo>
                <a:lnTo>
                  <a:pt x="1209065" y="662266"/>
                </a:lnTo>
                <a:lnTo>
                  <a:pt x="1207985" y="661987"/>
                </a:lnTo>
                <a:lnTo>
                  <a:pt x="1204290" y="664121"/>
                </a:lnTo>
                <a:lnTo>
                  <a:pt x="1205369" y="664857"/>
                </a:lnTo>
                <a:lnTo>
                  <a:pt x="1205763" y="665226"/>
                </a:lnTo>
                <a:lnTo>
                  <a:pt x="1206106" y="665975"/>
                </a:lnTo>
                <a:lnTo>
                  <a:pt x="1206106" y="666343"/>
                </a:lnTo>
                <a:lnTo>
                  <a:pt x="1205763" y="667080"/>
                </a:lnTo>
                <a:lnTo>
                  <a:pt x="1205026" y="667829"/>
                </a:lnTo>
                <a:lnTo>
                  <a:pt x="1205026" y="667461"/>
                </a:lnTo>
                <a:lnTo>
                  <a:pt x="1204290" y="667346"/>
                </a:lnTo>
                <a:lnTo>
                  <a:pt x="1202410" y="667080"/>
                </a:lnTo>
                <a:lnTo>
                  <a:pt x="1199857" y="666343"/>
                </a:lnTo>
                <a:lnTo>
                  <a:pt x="1200200" y="663371"/>
                </a:lnTo>
                <a:lnTo>
                  <a:pt x="1199857" y="663321"/>
                </a:lnTo>
                <a:lnTo>
                  <a:pt x="1198372" y="663067"/>
                </a:lnTo>
                <a:lnTo>
                  <a:pt x="1197635" y="663003"/>
                </a:lnTo>
                <a:lnTo>
                  <a:pt x="1196162" y="662914"/>
                </a:lnTo>
                <a:lnTo>
                  <a:pt x="1195768" y="662813"/>
                </a:lnTo>
                <a:lnTo>
                  <a:pt x="1195425" y="662736"/>
                </a:lnTo>
                <a:lnTo>
                  <a:pt x="1195031" y="662635"/>
                </a:lnTo>
                <a:lnTo>
                  <a:pt x="1195031" y="663752"/>
                </a:lnTo>
                <a:lnTo>
                  <a:pt x="1195768" y="664489"/>
                </a:lnTo>
                <a:lnTo>
                  <a:pt x="1197635" y="665226"/>
                </a:lnTo>
                <a:lnTo>
                  <a:pt x="1197635" y="668566"/>
                </a:lnTo>
                <a:lnTo>
                  <a:pt x="1197635" y="669683"/>
                </a:lnTo>
                <a:lnTo>
                  <a:pt x="1196505" y="669683"/>
                </a:lnTo>
                <a:lnTo>
                  <a:pt x="1196505" y="669315"/>
                </a:lnTo>
                <a:lnTo>
                  <a:pt x="1196898" y="668947"/>
                </a:lnTo>
                <a:lnTo>
                  <a:pt x="1197241" y="668947"/>
                </a:lnTo>
                <a:lnTo>
                  <a:pt x="1197635" y="668566"/>
                </a:lnTo>
                <a:lnTo>
                  <a:pt x="1197635" y="665226"/>
                </a:lnTo>
                <a:lnTo>
                  <a:pt x="1196898" y="666343"/>
                </a:lnTo>
                <a:lnTo>
                  <a:pt x="1196505" y="667131"/>
                </a:lnTo>
                <a:lnTo>
                  <a:pt x="1196162" y="667829"/>
                </a:lnTo>
                <a:lnTo>
                  <a:pt x="1195425" y="668947"/>
                </a:lnTo>
                <a:lnTo>
                  <a:pt x="1195425" y="669315"/>
                </a:lnTo>
                <a:lnTo>
                  <a:pt x="1195768" y="669315"/>
                </a:lnTo>
                <a:lnTo>
                  <a:pt x="1196162" y="669683"/>
                </a:lnTo>
                <a:lnTo>
                  <a:pt x="1195425" y="670052"/>
                </a:lnTo>
                <a:lnTo>
                  <a:pt x="1194676" y="670052"/>
                </a:lnTo>
                <a:lnTo>
                  <a:pt x="1194676" y="668947"/>
                </a:lnTo>
                <a:lnTo>
                  <a:pt x="1193939" y="668197"/>
                </a:lnTo>
                <a:lnTo>
                  <a:pt x="1192809" y="667829"/>
                </a:lnTo>
                <a:lnTo>
                  <a:pt x="1192072" y="667080"/>
                </a:lnTo>
                <a:lnTo>
                  <a:pt x="1188770" y="670420"/>
                </a:lnTo>
                <a:lnTo>
                  <a:pt x="1190980" y="672655"/>
                </a:lnTo>
                <a:lnTo>
                  <a:pt x="1193203" y="675246"/>
                </a:lnTo>
                <a:lnTo>
                  <a:pt x="1195031" y="675995"/>
                </a:lnTo>
                <a:lnTo>
                  <a:pt x="1196505" y="674141"/>
                </a:lnTo>
                <a:lnTo>
                  <a:pt x="1198372" y="671537"/>
                </a:lnTo>
                <a:lnTo>
                  <a:pt x="1200937" y="671169"/>
                </a:lnTo>
                <a:lnTo>
                  <a:pt x="1205369" y="668947"/>
                </a:lnTo>
                <a:lnTo>
                  <a:pt x="1207985" y="667829"/>
                </a:lnTo>
                <a:lnTo>
                  <a:pt x="1210195" y="666343"/>
                </a:lnTo>
                <a:lnTo>
                  <a:pt x="1210945" y="665975"/>
                </a:lnTo>
                <a:lnTo>
                  <a:pt x="1210945" y="665226"/>
                </a:lnTo>
                <a:lnTo>
                  <a:pt x="1211681" y="664121"/>
                </a:lnTo>
                <a:close/>
              </a:path>
              <a:path w="1263015" h="890904">
                <a:moveTo>
                  <a:pt x="1218679" y="314617"/>
                </a:moveTo>
                <a:lnTo>
                  <a:pt x="1218336" y="314617"/>
                </a:lnTo>
                <a:lnTo>
                  <a:pt x="1218336" y="314972"/>
                </a:lnTo>
                <a:lnTo>
                  <a:pt x="1218679" y="314972"/>
                </a:lnTo>
                <a:lnTo>
                  <a:pt x="1218679" y="314617"/>
                </a:lnTo>
                <a:close/>
              </a:path>
              <a:path w="1263015" h="890904">
                <a:moveTo>
                  <a:pt x="1226070" y="300126"/>
                </a:moveTo>
                <a:lnTo>
                  <a:pt x="1222032" y="300126"/>
                </a:lnTo>
                <a:lnTo>
                  <a:pt x="1221625" y="300126"/>
                </a:lnTo>
                <a:lnTo>
                  <a:pt x="1220546" y="298640"/>
                </a:lnTo>
                <a:lnTo>
                  <a:pt x="1222032" y="297903"/>
                </a:lnTo>
                <a:lnTo>
                  <a:pt x="1222768" y="297154"/>
                </a:lnTo>
                <a:lnTo>
                  <a:pt x="1220546" y="297154"/>
                </a:lnTo>
                <a:lnTo>
                  <a:pt x="1219809" y="296659"/>
                </a:lnTo>
                <a:lnTo>
                  <a:pt x="1218336" y="295681"/>
                </a:lnTo>
                <a:lnTo>
                  <a:pt x="1216456" y="296811"/>
                </a:lnTo>
                <a:lnTo>
                  <a:pt x="1218679" y="298297"/>
                </a:lnTo>
                <a:lnTo>
                  <a:pt x="1219809" y="300126"/>
                </a:lnTo>
                <a:lnTo>
                  <a:pt x="1219073" y="302755"/>
                </a:lnTo>
                <a:lnTo>
                  <a:pt x="1219809" y="303098"/>
                </a:lnTo>
                <a:lnTo>
                  <a:pt x="1221282" y="303098"/>
                </a:lnTo>
                <a:lnTo>
                  <a:pt x="1221625" y="303834"/>
                </a:lnTo>
                <a:lnTo>
                  <a:pt x="1222032" y="304584"/>
                </a:lnTo>
                <a:lnTo>
                  <a:pt x="1221625" y="306070"/>
                </a:lnTo>
                <a:lnTo>
                  <a:pt x="1221282" y="306806"/>
                </a:lnTo>
                <a:lnTo>
                  <a:pt x="1220546" y="308292"/>
                </a:lnTo>
                <a:lnTo>
                  <a:pt x="1219073" y="309778"/>
                </a:lnTo>
                <a:lnTo>
                  <a:pt x="1217587" y="311658"/>
                </a:lnTo>
                <a:lnTo>
                  <a:pt x="1216456" y="311658"/>
                </a:lnTo>
                <a:lnTo>
                  <a:pt x="1214983" y="311264"/>
                </a:lnTo>
                <a:lnTo>
                  <a:pt x="1213497" y="310908"/>
                </a:lnTo>
                <a:lnTo>
                  <a:pt x="1212024" y="312000"/>
                </a:lnTo>
                <a:lnTo>
                  <a:pt x="1210551" y="313143"/>
                </a:lnTo>
                <a:lnTo>
                  <a:pt x="1207985" y="315709"/>
                </a:lnTo>
                <a:lnTo>
                  <a:pt x="1208722" y="316852"/>
                </a:lnTo>
                <a:lnTo>
                  <a:pt x="1209802" y="317588"/>
                </a:lnTo>
                <a:lnTo>
                  <a:pt x="1212761" y="316458"/>
                </a:lnTo>
                <a:lnTo>
                  <a:pt x="1215720" y="315709"/>
                </a:lnTo>
                <a:lnTo>
                  <a:pt x="1222768" y="306070"/>
                </a:lnTo>
                <a:lnTo>
                  <a:pt x="1224584" y="303098"/>
                </a:lnTo>
                <a:lnTo>
                  <a:pt x="1226070" y="300126"/>
                </a:lnTo>
                <a:close/>
              </a:path>
              <a:path w="1263015" h="890904">
                <a:moveTo>
                  <a:pt x="1251585" y="280492"/>
                </a:moveTo>
                <a:lnTo>
                  <a:pt x="1249718" y="275297"/>
                </a:lnTo>
                <a:lnTo>
                  <a:pt x="1249375" y="274904"/>
                </a:lnTo>
                <a:lnTo>
                  <a:pt x="1248625" y="274904"/>
                </a:lnTo>
                <a:lnTo>
                  <a:pt x="1248232" y="274548"/>
                </a:lnTo>
                <a:lnTo>
                  <a:pt x="1246759" y="275297"/>
                </a:lnTo>
                <a:lnTo>
                  <a:pt x="1246759" y="281228"/>
                </a:lnTo>
                <a:lnTo>
                  <a:pt x="1246416" y="281978"/>
                </a:lnTo>
                <a:lnTo>
                  <a:pt x="1245679" y="282054"/>
                </a:lnTo>
                <a:lnTo>
                  <a:pt x="1244930" y="282143"/>
                </a:lnTo>
                <a:lnTo>
                  <a:pt x="1244536" y="282194"/>
                </a:lnTo>
                <a:lnTo>
                  <a:pt x="1243457" y="282321"/>
                </a:lnTo>
                <a:lnTo>
                  <a:pt x="1243063" y="282714"/>
                </a:lnTo>
                <a:lnTo>
                  <a:pt x="1242720" y="281978"/>
                </a:lnTo>
                <a:lnTo>
                  <a:pt x="1241590" y="281571"/>
                </a:lnTo>
                <a:lnTo>
                  <a:pt x="1243063" y="280098"/>
                </a:lnTo>
                <a:lnTo>
                  <a:pt x="1244536" y="279349"/>
                </a:lnTo>
                <a:lnTo>
                  <a:pt x="1245679" y="277863"/>
                </a:lnTo>
                <a:lnTo>
                  <a:pt x="1246759" y="281228"/>
                </a:lnTo>
                <a:lnTo>
                  <a:pt x="1246759" y="275297"/>
                </a:lnTo>
                <a:lnTo>
                  <a:pt x="1244930" y="276377"/>
                </a:lnTo>
                <a:lnTo>
                  <a:pt x="1241590" y="278955"/>
                </a:lnTo>
                <a:lnTo>
                  <a:pt x="1240104" y="280098"/>
                </a:lnTo>
                <a:lnTo>
                  <a:pt x="1239761" y="280187"/>
                </a:lnTo>
                <a:lnTo>
                  <a:pt x="1236065" y="281228"/>
                </a:lnTo>
                <a:lnTo>
                  <a:pt x="1234198" y="285292"/>
                </a:lnTo>
                <a:lnTo>
                  <a:pt x="1233855" y="286423"/>
                </a:lnTo>
                <a:lnTo>
                  <a:pt x="1232712" y="286766"/>
                </a:lnTo>
                <a:lnTo>
                  <a:pt x="1232369" y="286893"/>
                </a:lnTo>
                <a:lnTo>
                  <a:pt x="1231633" y="287172"/>
                </a:lnTo>
                <a:lnTo>
                  <a:pt x="1230896" y="287172"/>
                </a:lnTo>
                <a:lnTo>
                  <a:pt x="1230503" y="286766"/>
                </a:lnTo>
                <a:lnTo>
                  <a:pt x="1229766" y="286766"/>
                </a:lnTo>
                <a:lnTo>
                  <a:pt x="1230160" y="286423"/>
                </a:lnTo>
                <a:lnTo>
                  <a:pt x="1230160" y="285686"/>
                </a:lnTo>
                <a:lnTo>
                  <a:pt x="1230503" y="285292"/>
                </a:lnTo>
                <a:lnTo>
                  <a:pt x="1230896" y="285292"/>
                </a:lnTo>
                <a:lnTo>
                  <a:pt x="1231239" y="284937"/>
                </a:lnTo>
                <a:lnTo>
                  <a:pt x="1231633" y="284937"/>
                </a:lnTo>
                <a:lnTo>
                  <a:pt x="1230160" y="281978"/>
                </a:lnTo>
                <a:lnTo>
                  <a:pt x="1229766" y="280974"/>
                </a:lnTo>
                <a:lnTo>
                  <a:pt x="1229410" y="280098"/>
                </a:lnTo>
                <a:lnTo>
                  <a:pt x="1229017" y="280301"/>
                </a:lnTo>
                <a:lnTo>
                  <a:pt x="1228674" y="280492"/>
                </a:lnTo>
                <a:lnTo>
                  <a:pt x="1228280" y="281228"/>
                </a:lnTo>
                <a:lnTo>
                  <a:pt x="1227543" y="281571"/>
                </a:lnTo>
                <a:lnTo>
                  <a:pt x="1229017" y="283451"/>
                </a:lnTo>
                <a:lnTo>
                  <a:pt x="1227937" y="285686"/>
                </a:lnTo>
                <a:lnTo>
                  <a:pt x="1227201" y="287515"/>
                </a:lnTo>
                <a:lnTo>
                  <a:pt x="1227543" y="287642"/>
                </a:lnTo>
                <a:lnTo>
                  <a:pt x="1228280" y="287909"/>
                </a:lnTo>
                <a:lnTo>
                  <a:pt x="1229017" y="288251"/>
                </a:lnTo>
                <a:lnTo>
                  <a:pt x="1229410" y="289394"/>
                </a:lnTo>
                <a:lnTo>
                  <a:pt x="1229766" y="290131"/>
                </a:lnTo>
                <a:lnTo>
                  <a:pt x="1230160" y="291223"/>
                </a:lnTo>
                <a:lnTo>
                  <a:pt x="1230503" y="291960"/>
                </a:lnTo>
                <a:lnTo>
                  <a:pt x="1232369" y="291223"/>
                </a:lnTo>
                <a:lnTo>
                  <a:pt x="1232712" y="291147"/>
                </a:lnTo>
                <a:lnTo>
                  <a:pt x="1235671" y="290487"/>
                </a:lnTo>
                <a:lnTo>
                  <a:pt x="1236065" y="290131"/>
                </a:lnTo>
                <a:lnTo>
                  <a:pt x="1236408" y="289394"/>
                </a:lnTo>
                <a:lnTo>
                  <a:pt x="1236802" y="289001"/>
                </a:lnTo>
                <a:lnTo>
                  <a:pt x="1237894" y="286766"/>
                </a:lnTo>
                <a:lnTo>
                  <a:pt x="1239761" y="285686"/>
                </a:lnTo>
                <a:lnTo>
                  <a:pt x="1240104" y="285775"/>
                </a:lnTo>
                <a:lnTo>
                  <a:pt x="1242720" y="286423"/>
                </a:lnTo>
                <a:lnTo>
                  <a:pt x="1243799" y="286423"/>
                </a:lnTo>
                <a:lnTo>
                  <a:pt x="1244536" y="286766"/>
                </a:lnTo>
                <a:lnTo>
                  <a:pt x="1245679" y="286766"/>
                </a:lnTo>
                <a:lnTo>
                  <a:pt x="1248232" y="283451"/>
                </a:lnTo>
                <a:lnTo>
                  <a:pt x="1251585" y="280492"/>
                </a:lnTo>
                <a:close/>
              </a:path>
              <a:path w="1263015" h="890904">
                <a:moveTo>
                  <a:pt x="1262672" y="504952"/>
                </a:moveTo>
                <a:lnTo>
                  <a:pt x="1261541" y="504952"/>
                </a:lnTo>
                <a:lnTo>
                  <a:pt x="1260068" y="504571"/>
                </a:lnTo>
                <a:lnTo>
                  <a:pt x="1258582" y="504571"/>
                </a:lnTo>
                <a:lnTo>
                  <a:pt x="1257503" y="505320"/>
                </a:lnTo>
                <a:lnTo>
                  <a:pt x="1255623" y="506437"/>
                </a:lnTo>
                <a:lnTo>
                  <a:pt x="1252677" y="508660"/>
                </a:lnTo>
                <a:lnTo>
                  <a:pt x="1251191" y="509028"/>
                </a:lnTo>
                <a:lnTo>
                  <a:pt x="1249375" y="509397"/>
                </a:lnTo>
                <a:lnTo>
                  <a:pt x="1248625" y="509524"/>
                </a:lnTo>
                <a:lnTo>
                  <a:pt x="1247152" y="509765"/>
                </a:lnTo>
                <a:lnTo>
                  <a:pt x="1244930" y="511251"/>
                </a:lnTo>
                <a:lnTo>
                  <a:pt x="1242326" y="512000"/>
                </a:lnTo>
                <a:lnTo>
                  <a:pt x="1242326" y="516077"/>
                </a:lnTo>
                <a:lnTo>
                  <a:pt x="1242720" y="518299"/>
                </a:lnTo>
                <a:lnTo>
                  <a:pt x="1245285" y="519417"/>
                </a:lnTo>
                <a:lnTo>
                  <a:pt x="1247152" y="518299"/>
                </a:lnTo>
                <a:lnTo>
                  <a:pt x="1248918" y="516509"/>
                </a:lnTo>
                <a:lnTo>
                  <a:pt x="1248625" y="514959"/>
                </a:lnTo>
                <a:lnTo>
                  <a:pt x="1248625" y="514591"/>
                </a:lnTo>
                <a:lnTo>
                  <a:pt x="1250454" y="514591"/>
                </a:lnTo>
                <a:lnTo>
                  <a:pt x="1251191" y="514223"/>
                </a:lnTo>
                <a:lnTo>
                  <a:pt x="1251191" y="514591"/>
                </a:lnTo>
                <a:lnTo>
                  <a:pt x="1251585" y="515340"/>
                </a:lnTo>
                <a:lnTo>
                  <a:pt x="1251927" y="515340"/>
                </a:lnTo>
                <a:lnTo>
                  <a:pt x="1251927" y="514959"/>
                </a:lnTo>
                <a:lnTo>
                  <a:pt x="1253070" y="514959"/>
                </a:lnTo>
                <a:lnTo>
                  <a:pt x="1253413" y="514223"/>
                </a:lnTo>
                <a:lnTo>
                  <a:pt x="1253413" y="510882"/>
                </a:lnTo>
                <a:lnTo>
                  <a:pt x="1255280" y="512368"/>
                </a:lnTo>
                <a:lnTo>
                  <a:pt x="1256372" y="512368"/>
                </a:lnTo>
                <a:lnTo>
                  <a:pt x="1262672" y="5049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0842155" y="5996038"/>
            <a:ext cx="1300480" cy="855980"/>
          </a:xfrm>
          <a:custGeom>
            <a:avLst/>
            <a:gdLst/>
            <a:ahLst/>
            <a:cxnLst/>
            <a:rect l="l" t="t" r="r" b="b"/>
            <a:pathLst>
              <a:path w="1300479" h="855979">
                <a:moveTo>
                  <a:pt x="7023" y="461175"/>
                </a:moveTo>
                <a:lnTo>
                  <a:pt x="4800" y="457835"/>
                </a:lnTo>
                <a:lnTo>
                  <a:pt x="3695" y="457098"/>
                </a:lnTo>
                <a:lnTo>
                  <a:pt x="1473" y="459320"/>
                </a:lnTo>
                <a:lnTo>
                  <a:pt x="736" y="460438"/>
                </a:lnTo>
                <a:lnTo>
                  <a:pt x="368" y="461543"/>
                </a:lnTo>
                <a:lnTo>
                  <a:pt x="0" y="461924"/>
                </a:lnTo>
                <a:lnTo>
                  <a:pt x="1104" y="463029"/>
                </a:lnTo>
                <a:lnTo>
                  <a:pt x="1473" y="463778"/>
                </a:lnTo>
                <a:lnTo>
                  <a:pt x="5168" y="461924"/>
                </a:lnTo>
                <a:lnTo>
                  <a:pt x="7023" y="461175"/>
                </a:lnTo>
                <a:close/>
              </a:path>
              <a:path w="1300479" h="855979">
                <a:moveTo>
                  <a:pt x="24015" y="788047"/>
                </a:moveTo>
                <a:lnTo>
                  <a:pt x="22542" y="788047"/>
                </a:lnTo>
                <a:lnTo>
                  <a:pt x="19215" y="789901"/>
                </a:lnTo>
                <a:lnTo>
                  <a:pt x="15887" y="789901"/>
                </a:lnTo>
                <a:lnTo>
                  <a:pt x="12192" y="788797"/>
                </a:lnTo>
                <a:lnTo>
                  <a:pt x="9969" y="788047"/>
                </a:lnTo>
                <a:lnTo>
                  <a:pt x="7759" y="788416"/>
                </a:lnTo>
                <a:lnTo>
                  <a:pt x="6642" y="790651"/>
                </a:lnTo>
                <a:lnTo>
                  <a:pt x="8496" y="790651"/>
                </a:lnTo>
                <a:lnTo>
                  <a:pt x="9969" y="790270"/>
                </a:lnTo>
                <a:lnTo>
                  <a:pt x="11455" y="791756"/>
                </a:lnTo>
                <a:lnTo>
                  <a:pt x="12560" y="793610"/>
                </a:lnTo>
                <a:lnTo>
                  <a:pt x="14401" y="793242"/>
                </a:lnTo>
                <a:lnTo>
                  <a:pt x="16256" y="792505"/>
                </a:lnTo>
                <a:lnTo>
                  <a:pt x="18846" y="791387"/>
                </a:lnTo>
                <a:lnTo>
                  <a:pt x="21056" y="789533"/>
                </a:lnTo>
                <a:lnTo>
                  <a:pt x="24015" y="788047"/>
                </a:lnTo>
                <a:close/>
              </a:path>
              <a:path w="1300479" h="855979">
                <a:moveTo>
                  <a:pt x="31407" y="707161"/>
                </a:moveTo>
                <a:lnTo>
                  <a:pt x="28816" y="704202"/>
                </a:lnTo>
                <a:lnTo>
                  <a:pt x="24752" y="706056"/>
                </a:lnTo>
                <a:lnTo>
                  <a:pt x="21793" y="703821"/>
                </a:lnTo>
                <a:lnTo>
                  <a:pt x="22161" y="702716"/>
                </a:lnTo>
                <a:lnTo>
                  <a:pt x="22161" y="701598"/>
                </a:lnTo>
                <a:lnTo>
                  <a:pt x="22542" y="700112"/>
                </a:lnTo>
                <a:lnTo>
                  <a:pt x="21793" y="700112"/>
                </a:lnTo>
                <a:lnTo>
                  <a:pt x="20688" y="699744"/>
                </a:lnTo>
                <a:lnTo>
                  <a:pt x="19583" y="700112"/>
                </a:lnTo>
                <a:lnTo>
                  <a:pt x="19951" y="700862"/>
                </a:lnTo>
                <a:lnTo>
                  <a:pt x="19951" y="701598"/>
                </a:lnTo>
                <a:lnTo>
                  <a:pt x="20320" y="702716"/>
                </a:lnTo>
                <a:lnTo>
                  <a:pt x="18846" y="702348"/>
                </a:lnTo>
                <a:lnTo>
                  <a:pt x="17729" y="702348"/>
                </a:lnTo>
                <a:lnTo>
                  <a:pt x="16624" y="701967"/>
                </a:lnTo>
                <a:lnTo>
                  <a:pt x="15887" y="703084"/>
                </a:lnTo>
                <a:lnTo>
                  <a:pt x="15887" y="704202"/>
                </a:lnTo>
                <a:lnTo>
                  <a:pt x="18097" y="705307"/>
                </a:lnTo>
                <a:lnTo>
                  <a:pt x="19215" y="705307"/>
                </a:lnTo>
                <a:lnTo>
                  <a:pt x="19951" y="705675"/>
                </a:lnTo>
                <a:lnTo>
                  <a:pt x="23279" y="708279"/>
                </a:lnTo>
                <a:lnTo>
                  <a:pt x="27343" y="707910"/>
                </a:lnTo>
                <a:lnTo>
                  <a:pt x="31407" y="707161"/>
                </a:lnTo>
                <a:close/>
              </a:path>
              <a:path w="1300479" h="855979">
                <a:moveTo>
                  <a:pt x="33616" y="802894"/>
                </a:moveTo>
                <a:lnTo>
                  <a:pt x="32143" y="801776"/>
                </a:lnTo>
                <a:lnTo>
                  <a:pt x="30670" y="802513"/>
                </a:lnTo>
                <a:lnTo>
                  <a:pt x="29184" y="802894"/>
                </a:lnTo>
                <a:lnTo>
                  <a:pt x="24384" y="803630"/>
                </a:lnTo>
                <a:lnTo>
                  <a:pt x="20688" y="805853"/>
                </a:lnTo>
                <a:lnTo>
                  <a:pt x="17360" y="808824"/>
                </a:lnTo>
                <a:lnTo>
                  <a:pt x="18478" y="809574"/>
                </a:lnTo>
                <a:lnTo>
                  <a:pt x="19951" y="809574"/>
                </a:lnTo>
                <a:lnTo>
                  <a:pt x="21056" y="808824"/>
                </a:lnTo>
                <a:lnTo>
                  <a:pt x="24015" y="806602"/>
                </a:lnTo>
                <a:lnTo>
                  <a:pt x="27711" y="805853"/>
                </a:lnTo>
                <a:lnTo>
                  <a:pt x="31038" y="805116"/>
                </a:lnTo>
                <a:lnTo>
                  <a:pt x="32143" y="804748"/>
                </a:lnTo>
                <a:lnTo>
                  <a:pt x="33248" y="803998"/>
                </a:lnTo>
                <a:lnTo>
                  <a:pt x="33616" y="802894"/>
                </a:lnTo>
                <a:close/>
              </a:path>
              <a:path w="1300479" h="855979">
                <a:moveTo>
                  <a:pt x="33997" y="481952"/>
                </a:moveTo>
                <a:lnTo>
                  <a:pt x="30302" y="481952"/>
                </a:lnTo>
                <a:lnTo>
                  <a:pt x="28448" y="484924"/>
                </a:lnTo>
                <a:lnTo>
                  <a:pt x="25857" y="485292"/>
                </a:lnTo>
                <a:lnTo>
                  <a:pt x="24015" y="487146"/>
                </a:lnTo>
                <a:lnTo>
                  <a:pt x="21793" y="488632"/>
                </a:lnTo>
                <a:lnTo>
                  <a:pt x="19583" y="490486"/>
                </a:lnTo>
                <a:lnTo>
                  <a:pt x="20320" y="491236"/>
                </a:lnTo>
                <a:lnTo>
                  <a:pt x="21424" y="491972"/>
                </a:lnTo>
                <a:lnTo>
                  <a:pt x="22910" y="492709"/>
                </a:lnTo>
                <a:lnTo>
                  <a:pt x="22910" y="489750"/>
                </a:lnTo>
                <a:lnTo>
                  <a:pt x="24015" y="487514"/>
                </a:lnTo>
                <a:lnTo>
                  <a:pt x="26606" y="487514"/>
                </a:lnTo>
                <a:lnTo>
                  <a:pt x="31038" y="487895"/>
                </a:lnTo>
                <a:lnTo>
                  <a:pt x="31775" y="484924"/>
                </a:lnTo>
                <a:lnTo>
                  <a:pt x="33997" y="481952"/>
                </a:lnTo>
                <a:close/>
              </a:path>
              <a:path w="1300479" h="855979">
                <a:moveTo>
                  <a:pt x="33997" y="409981"/>
                </a:moveTo>
                <a:lnTo>
                  <a:pt x="32880" y="408114"/>
                </a:lnTo>
                <a:lnTo>
                  <a:pt x="31407" y="410718"/>
                </a:lnTo>
                <a:lnTo>
                  <a:pt x="29552" y="409600"/>
                </a:lnTo>
                <a:lnTo>
                  <a:pt x="28448" y="408863"/>
                </a:lnTo>
                <a:lnTo>
                  <a:pt x="27343" y="408495"/>
                </a:lnTo>
                <a:lnTo>
                  <a:pt x="25857" y="407746"/>
                </a:lnTo>
                <a:lnTo>
                  <a:pt x="23647" y="409232"/>
                </a:lnTo>
                <a:lnTo>
                  <a:pt x="21056" y="410349"/>
                </a:lnTo>
                <a:lnTo>
                  <a:pt x="19951" y="412940"/>
                </a:lnTo>
                <a:lnTo>
                  <a:pt x="21424" y="412572"/>
                </a:lnTo>
                <a:lnTo>
                  <a:pt x="23279" y="411835"/>
                </a:lnTo>
                <a:lnTo>
                  <a:pt x="23647" y="411734"/>
                </a:lnTo>
                <a:lnTo>
                  <a:pt x="24752" y="411454"/>
                </a:lnTo>
                <a:lnTo>
                  <a:pt x="26606" y="411086"/>
                </a:lnTo>
                <a:lnTo>
                  <a:pt x="28448" y="410349"/>
                </a:lnTo>
                <a:lnTo>
                  <a:pt x="29933" y="411835"/>
                </a:lnTo>
                <a:lnTo>
                  <a:pt x="29933" y="414794"/>
                </a:lnTo>
                <a:lnTo>
                  <a:pt x="33616" y="413308"/>
                </a:lnTo>
                <a:lnTo>
                  <a:pt x="33997" y="409981"/>
                </a:lnTo>
                <a:close/>
              </a:path>
              <a:path w="1300479" h="855979">
                <a:moveTo>
                  <a:pt x="39535" y="812914"/>
                </a:moveTo>
                <a:lnTo>
                  <a:pt x="38798" y="812914"/>
                </a:lnTo>
                <a:lnTo>
                  <a:pt x="38798" y="813282"/>
                </a:lnTo>
                <a:lnTo>
                  <a:pt x="39166" y="813282"/>
                </a:lnTo>
                <a:lnTo>
                  <a:pt x="39535" y="812914"/>
                </a:lnTo>
                <a:close/>
              </a:path>
              <a:path w="1300479" h="855979">
                <a:moveTo>
                  <a:pt x="44335" y="814768"/>
                </a:moveTo>
                <a:lnTo>
                  <a:pt x="40640" y="814768"/>
                </a:lnTo>
                <a:lnTo>
                  <a:pt x="39166" y="813282"/>
                </a:lnTo>
                <a:lnTo>
                  <a:pt x="38798" y="814400"/>
                </a:lnTo>
                <a:lnTo>
                  <a:pt x="38430" y="814768"/>
                </a:lnTo>
                <a:lnTo>
                  <a:pt x="37693" y="814514"/>
                </a:lnTo>
                <a:lnTo>
                  <a:pt x="36576" y="814400"/>
                </a:lnTo>
                <a:lnTo>
                  <a:pt x="35839" y="813650"/>
                </a:lnTo>
                <a:lnTo>
                  <a:pt x="35102" y="813282"/>
                </a:lnTo>
                <a:lnTo>
                  <a:pt x="33997" y="815505"/>
                </a:lnTo>
                <a:lnTo>
                  <a:pt x="34366" y="815873"/>
                </a:lnTo>
                <a:lnTo>
                  <a:pt x="35102" y="816254"/>
                </a:lnTo>
                <a:lnTo>
                  <a:pt x="35471" y="816622"/>
                </a:lnTo>
                <a:lnTo>
                  <a:pt x="35839" y="816749"/>
                </a:lnTo>
                <a:lnTo>
                  <a:pt x="37693" y="817359"/>
                </a:lnTo>
                <a:lnTo>
                  <a:pt x="38798" y="818108"/>
                </a:lnTo>
                <a:lnTo>
                  <a:pt x="44335" y="814768"/>
                </a:lnTo>
                <a:close/>
              </a:path>
              <a:path w="1300479" h="855979">
                <a:moveTo>
                  <a:pt x="47663" y="411835"/>
                </a:moveTo>
                <a:lnTo>
                  <a:pt x="44704" y="410349"/>
                </a:lnTo>
                <a:lnTo>
                  <a:pt x="42862" y="409600"/>
                </a:lnTo>
                <a:lnTo>
                  <a:pt x="41008" y="408495"/>
                </a:lnTo>
                <a:lnTo>
                  <a:pt x="39535" y="407746"/>
                </a:lnTo>
                <a:lnTo>
                  <a:pt x="39535" y="407009"/>
                </a:lnTo>
                <a:lnTo>
                  <a:pt x="41757" y="404406"/>
                </a:lnTo>
                <a:lnTo>
                  <a:pt x="42494" y="405523"/>
                </a:lnTo>
                <a:lnTo>
                  <a:pt x="42862" y="406260"/>
                </a:lnTo>
                <a:lnTo>
                  <a:pt x="43599" y="407377"/>
                </a:lnTo>
                <a:lnTo>
                  <a:pt x="44335" y="407009"/>
                </a:lnTo>
                <a:lnTo>
                  <a:pt x="45072" y="407009"/>
                </a:lnTo>
                <a:lnTo>
                  <a:pt x="45821" y="406641"/>
                </a:lnTo>
                <a:lnTo>
                  <a:pt x="46189" y="404406"/>
                </a:lnTo>
                <a:lnTo>
                  <a:pt x="43599" y="402183"/>
                </a:lnTo>
                <a:lnTo>
                  <a:pt x="39166" y="403669"/>
                </a:lnTo>
                <a:lnTo>
                  <a:pt x="36944" y="404787"/>
                </a:lnTo>
                <a:lnTo>
                  <a:pt x="34366" y="405892"/>
                </a:lnTo>
                <a:lnTo>
                  <a:pt x="37693" y="409600"/>
                </a:lnTo>
                <a:lnTo>
                  <a:pt x="41757" y="411835"/>
                </a:lnTo>
                <a:lnTo>
                  <a:pt x="47663" y="411835"/>
                </a:lnTo>
                <a:close/>
              </a:path>
              <a:path w="1300479" h="855979">
                <a:moveTo>
                  <a:pt x="49885" y="470827"/>
                </a:moveTo>
                <a:lnTo>
                  <a:pt x="48031" y="468591"/>
                </a:lnTo>
                <a:lnTo>
                  <a:pt x="46558" y="469874"/>
                </a:lnTo>
                <a:lnTo>
                  <a:pt x="45453" y="470827"/>
                </a:lnTo>
                <a:lnTo>
                  <a:pt x="43967" y="474167"/>
                </a:lnTo>
                <a:lnTo>
                  <a:pt x="43230" y="473786"/>
                </a:lnTo>
                <a:lnTo>
                  <a:pt x="42125" y="473786"/>
                </a:lnTo>
                <a:lnTo>
                  <a:pt x="41008" y="473417"/>
                </a:lnTo>
                <a:lnTo>
                  <a:pt x="40271" y="476389"/>
                </a:lnTo>
                <a:lnTo>
                  <a:pt x="36944" y="479729"/>
                </a:lnTo>
                <a:lnTo>
                  <a:pt x="36944" y="481215"/>
                </a:lnTo>
                <a:lnTo>
                  <a:pt x="39166" y="481215"/>
                </a:lnTo>
                <a:lnTo>
                  <a:pt x="40640" y="479729"/>
                </a:lnTo>
                <a:lnTo>
                  <a:pt x="42862" y="478243"/>
                </a:lnTo>
                <a:lnTo>
                  <a:pt x="43599" y="479361"/>
                </a:lnTo>
                <a:lnTo>
                  <a:pt x="43967" y="480098"/>
                </a:lnTo>
                <a:lnTo>
                  <a:pt x="44704" y="481215"/>
                </a:lnTo>
                <a:lnTo>
                  <a:pt x="45453" y="480834"/>
                </a:lnTo>
                <a:lnTo>
                  <a:pt x="46558" y="480466"/>
                </a:lnTo>
                <a:lnTo>
                  <a:pt x="47663" y="479729"/>
                </a:lnTo>
                <a:lnTo>
                  <a:pt x="47294" y="477507"/>
                </a:lnTo>
                <a:lnTo>
                  <a:pt x="47294" y="475272"/>
                </a:lnTo>
                <a:lnTo>
                  <a:pt x="46558" y="471563"/>
                </a:lnTo>
                <a:lnTo>
                  <a:pt x="49885" y="470827"/>
                </a:lnTo>
                <a:close/>
              </a:path>
              <a:path w="1300479" h="855979">
                <a:moveTo>
                  <a:pt x="55791" y="793610"/>
                </a:moveTo>
                <a:lnTo>
                  <a:pt x="54686" y="792124"/>
                </a:lnTo>
                <a:lnTo>
                  <a:pt x="52463" y="791387"/>
                </a:lnTo>
                <a:lnTo>
                  <a:pt x="53213" y="788416"/>
                </a:lnTo>
                <a:lnTo>
                  <a:pt x="49517" y="789901"/>
                </a:lnTo>
                <a:lnTo>
                  <a:pt x="46926" y="791019"/>
                </a:lnTo>
                <a:lnTo>
                  <a:pt x="43967" y="792505"/>
                </a:lnTo>
                <a:lnTo>
                  <a:pt x="44335" y="794359"/>
                </a:lnTo>
                <a:lnTo>
                  <a:pt x="46926" y="794359"/>
                </a:lnTo>
                <a:lnTo>
                  <a:pt x="49885" y="793991"/>
                </a:lnTo>
                <a:lnTo>
                  <a:pt x="52463" y="793991"/>
                </a:lnTo>
                <a:lnTo>
                  <a:pt x="55791" y="793610"/>
                </a:lnTo>
                <a:close/>
              </a:path>
              <a:path w="1300479" h="855979">
                <a:moveTo>
                  <a:pt x="56159" y="680085"/>
                </a:moveTo>
                <a:lnTo>
                  <a:pt x="53581" y="678230"/>
                </a:lnTo>
                <a:lnTo>
                  <a:pt x="51358" y="678967"/>
                </a:lnTo>
                <a:lnTo>
                  <a:pt x="48399" y="680453"/>
                </a:lnTo>
                <a:lnTo>
                  <a:pt x="48768" y="681570"/>
                </a:lnTo>
                <a:lnTo>
                  <a:pt x="48768" y="682675"/>
                </a:lnTo>
                <a:lnTo>
                  <a:pt x="49149" y="683793"/>
                </a:lnTo>
                <a:lnTo>
                  <a:pt x="50253" y="683793"/>
                </a:lnTo>
                <a:lnTo>
                  <a:pt x="50990" y="684161"/>
                </a:lnTo>
                <a:lnTo>
                  <a:pt x="52832" y="684898"/>
                </a:lnTo>
                <a:lnTo>
                  <a:pt x="53949" y="684161"/>
                </a:lnTo>
                <a:lnTo>
                  <a:pt x="54686" y="682675"/>
                </a:lnTo>
                <a:lnTo>
                  <a:pt x="55422" y="681939"/>
                </a:lnTo>
                <a:lnTo>
                  <a:pt x="55791" y="680821"/>
                </a:lnTo>
                <a:lnTo>
                  <a:pt x="56159" y="680085"/>
                </a:lnTo>
                <a:close/>
              </a:path>
              <a:path w="1300479" h="855979">
                <a:moveTo>
                  <a:pt x="57277" y="443738"/>
                </a:moveTo>
                <a:lnTo>
                  <a:pt x="56527" y="443001"/>
                </a:lnTo>
                <a:lnTo>
                  <a:pt x="55791" y="442620"/>
                </a:lnTo>
                <a:lnTo>
                  <a:pt x="55422" y="442252"/>
                </a:lnTo>
                <a:lnTo>
                  <a:pt x="54686" y="442252"/>
                </a:lnTo>
                <a:lnTo>
                  <a:pt x="52095" y="442620"/>
                </a:lnTo>
                <a:lnTo>
                  <a:pt x="49885" y="443369"/>
                </a:lnTo>
                <a:lnTo>
                  <a:pt x="47294" y="443738"/>
                </a:lnTo>
                <a:lnTo>
                  <a:pt x="48031" y="446709"/>
                </a:lnTo>
                <a:lnTo>
                  <a:pt x="50622" y="443738"/>
                </a:lnTo>
                <a:lnTo>
                  <a:pt x="51727" y="445960"/>
                </a:lnTo>
                <a:lnTo>
                  <a:pt x="51358" y="446709"/>
                </a:lnTo>
                <a:lnTo>
                  <a:pt x="50622" y="447814"/>
                </a:lnTo>
                <a:lnTo>
                  <a:pt x="50253" y="448932"/>
                </a:lnTo>
                <a:lnTo>
                  <a:pt x="50990" y="449668"/>
                </a:lnTo>
                <a:lnTo>
                  <a:pt x="51727" y="449668"/>
                </a:lnTo>
                <a:lnTo>
                  <a:pt x="52095" y="450418"/>
                </a:lnTo>
                <a:lnTo>
                  <a:pt x="53213" y="452272"/>
                </a:lnTo>
                <a:lnTo>
                  <a:pt x="53949" y="451154"/>
                </a:lnTo>
                <a:lnTo>
                  <a:pt x="55054" y="450418"/>
                </a:lnTo>
                <a:lnTo>
                  <a:pt x="56159" y="449300"/>
                </a:lnTo>
                <a:lnTo>
                  <a:pt x="54317" y="448932"/>
                </a:lnTo>
                <a:lnTo>
                  <a:pt x="54317" y="447814"/>
                </a:lnTo>
                <a:lnTo>
                  <a:pt x="53949" y="445960"/>
                </a:lnTo>
                <a:lnTo>
                  <a:pt x="56527" y="446341"/>
                </a:lnTo>
                <a:lnTo>
                  <a:pt x="56908" y="445223"/>
                </a:lnTo>
                <a:lnTo>
                  <a:pt x="56908" y="444474"/>
                </a:lnTo>
                <a:lnTo>
                  <a:pt x="57277" y="443738"/>
                </a:lnTo>
                <a:close/>
              </a:path>
              <a:path w="1300479" h="855979">
                <a:moveTo>
                  <a:pt x="59486" y="430009"/>
                </a:moveTo>
                <a:lnTo>
                  <a:pt x="55054" y="425564"/>
                </a:lnTo>
                <a:lnTo>
                  <a:pt x="51727" y="425564"/>
                </a:lnTo>
                <a:lnTo>
                  <a:pt x="48768" y="425564"/>
                </a:lnTo>
                <a:lnTo>
                  <a:pt x="48031" y="427037"/>
                </a:lnTo>
                <a:lnTo>
                  <a:pt x="49885" y="427418"/>
                </a:lnTo>
                <a:lnTo>
                  <a:pt x="51358" y="427418"/>
                </a:lnTo>
                <a:lnTo>
                  <a:pt x="52832" y="429272"/>
                </a:lnTo>
                <a:lnTo>
                  <a:pt x="54686" y="431126"/>
                </a:lnTo>
                <a:lnTo>
                  <a:pt x="56908" y="431495"/>
                </a:lnTo>
                <a:lnTo>
                  <a:pt x="59486" y="430009"/>
                </a:lnTo>
                <a:close/>
              </a:path>
              <a:path w="1300479" h="855979">
                <a:moveTo>
                  <a:pt x="61341" y="850011"/>
                </a:moveTo>
                <a:lnTo>
                  <a:pt x="58381" y="849274"/>
                </a:lnTo>
                <a:lnTo>
                  <a:pt x="55791" y="849274"/>
                </a:lnTo>
                <a:lnTo>
                  <a:pt x="52463" y="850379"/>
                </a:lnTo>
                <a:lnTo>
                  <a:pt x="51727" y="851496"/>
                </a:lnTo>
                <a:lnTo>
                  <a:pt x="52463" y="852614"/>
                </a:lnTo>
                <a:lnTo>
                  <a:pt x="53581" y="853719"/>
                </a:lnTo>
                <a:lnTo>
                  <a:pt x="51727" y="854087"/>
                </a:lnTo>
                <a:lnTo>
                  <a:pt x="51358" y="854837"/>
                </a:lnTo>
                <a:lnTo>
                  <a:pt x="52463" y="855573"/>
                </a:lnTo>
                <a:lnTo>
                  <a:pt x="53949" y="855954"/>
                </a:lnTo>
                <a:lnTo>
                  <a:pt x="54317" y="854837"/>
                </a:lnTo>
                <a:lnTo>
                  <a:pt x="55422" y="852233"/>
                </a:lnTo>
                <a:lnTo>
                  <a:pt x="58013" y="851128"/>
                </a:lnTo>
                <a:lnTo>
                  <a:pt x="61341" y="850011"/>
                </a:lnTo>
                <a:close/>
              </a:path>
              <a:path w="1300479" h="855979">
                <a:moveTo>
                  <a:pt x="64287" y="613295"/>
                </a:moveTo>
                <a:lnTo>
                  <a:pt x="61709" y="609219"/>
                </a:lnTo>
                <a:lnTo>
                  <a:pt x="60223" y="610019"/>
                </a:lnTo>
                <a:lnTo>
                  <a:pt x="57645" y="611441"/>
                </a:lnTo>
                <a:lnTo>
                  <a:pt x="55422" y="610933"/>
                </a:lnTo>
                <a:lnTo>
                  <a:pt x="55054" y="610844"/>
                </a:lnTo>
                <a:lnTo>
                  <a:pt x="52832" y="610323"/>
                </a:lnTo>
                <a:lnTo>
                  <a:pt x="54317" y="612178"/>
                </a:lnTo>
                <a:lnTo>
                  <a:pt x="55422" y="612927"/>
                </a:lnTo>
                <a:lnTo>
                  <a:pt x="55422" y="614781"/>
                </a:lnTo>
                <a:lnTo>
                  <a:pt x="55054" y="615899"/>
                </a:lnTo>
                <a:lnTo>
                  <a:pt x="55054" y="617753"/>
                </a:lnTo>
                <a:lnTo>
                  <a:pt x="54686" y="617372"/>
                </a:lnTo>
                <a:lnTo>
                  <a:pt x="54686" y="617753"/>
                </a:lnTo>
                <a:lnTo>
                  <a:pt x="51727" y="617753"/>
                </a:lnTo>
                <a:lnTo>
                  <a:pt x="49885" y="618121"/>
                </a:lnTo>
                <a:lnTo>
                  <a:pt x="49517" y="618490"/>
                </a:lnTo>
                <a:lnTo>
                  <a:pt x="49149" y="619607"/>
                </a:lnTo>
                <a:lnTo>
                  <a:pt x="48768" y="621093"/>
                </a:lnTo>
                <a:lnTo>
                  <a:pt x="49149" y="621182"/>
                </a:lnTo>
                <a:lnTo>
                  <a:pt x="49517" y="621271"/>
                </a:lnTo>
                <a:lnTo>
                  <a:pt x="49885" y="621360"/>
                </a:lnTo>
                <a:lnTo>
                  <a:pt x="50253" y="621461"/>
                </a:lnTo>
                <a:lnTo>
                  <a:pt x="50990" y="621830"/>
                </a:lnTo>
                <a:lnTo>
                  <a:pt x="53213" y="622566"/>
                </a:lnTo>
                <a:lnTo>
                  <a:pt x="53581" y="623316"/>
                </a:lnTo>
                <a:lnTo>
                  <a:pt x="55422" y="625170"/>
                </a:lnTo>
                <a:lnTo>
                  <a:pt x="59118" y="626656"/>
                </a:lnTo>
                <a:lnTo>
                  <a:pt x="59486" y="626656"/>
                </a:lnTo>
                <a:lnTo>
                  <a:pt x="60591" y="626287"/>
                </a:lnTo>
                <a:lnTo>
                  <a:pt x="61341" y="625538"/>
                </a:lnTo>
                <a:lnTo>
                  <a:pt x="61341" y="624801"/>
                </a:lnTo>
                <a:lnTo>
                  <a:pt x="60972" y="624433"/>
                </a:lnTo>
                <a:lnTo>
                  <a:pt x="58750" y="621830"/>
                </a:lnTo>
                <a:lnTo>
                  <a:pt x="56908" y="619607"/>
                </a:lnTo>
                <a:lnTo>
                  <a:pt x="55105" y="617804"/>
                </a:lnTo>
                <a:lnTo>
                  <a:pt x="56908" y="619239"/>
                </a:lnTo>
                <a:lnTo>
                  <a:pt x="57645" y="619353"/>
                </a:lnTo>
                <a:lnTo>
                  <a:pt x="59118" y="619607"/>
                </a:lnTo>
                <a:lnTo>
                  <a:pt x="60972" y="618121"/>
                </a:lnTo>
                <a:lnTo>
                  <a:pt x="61341" y="617753"/>
                </a:lnTo>
                <a:lnTo>
                  <a:pt x="60972" y="617753"/>
                </a:lnTo>
                <a:lnTo>
                  <a:pt x="60223" y="617004"/>
                </a:lnTo>
                <a:lnTo>
                  <a:pt x="60223" y="615899"/>
                </a:lnTo>
                <a:lnTo>
                  <a:pt x="60972" y="615518"/>
                </a:lnTo>
                <a:lnTo>
                  <a:pt x="64287" y="613295"/>
                </a:lnTo>
                <a:close/>
              </a:path>
              <a:path w="1300479" h="855979">
                <a:moveTo>
                  <a:pt x="64287" y="463397"/>
                </a:moveTo>
                <a:lnTo>
                  <a:pt x="62077" y="461810"/>
                </a:lnTo>
                <a:lnTo>
                  <a:pt x="61709" y="461543"/>
                </a:lnTo>
                <a:lnTo>
                  <a:pt x="58750" y="462661"/>
                </a:lnTo>
                <a:lnTo>
                  <a:pt x="56159" y="461543"/>
                </a:lnTo>
                <a:lnTo>
                  <a:pt x="56159" y="458952"/>
                </a:lnTo>
                <a:lnTo>
                  <a:pt x="55791" y="458584"/>
                </a:lnTo>
                <a:lnTo>
                  <a:pt x="55422" y="457835"/>
                </a:lnTo>
                <a:lnTo>
                  <a:pt x="53581" y="458952"/>
                </a:lnTo>
                <a:lnTo>
                  <a:pt x="53581" y="461543"/>
                </a:lnTo>
                <a:lnTo>
                  <a:pt x="54317" y="464515"/>
                </a:lnTo>
                <a:lnTo>
                  <a:pt x="55422" y="464794"/>
                </a:lnTo>
                <a:lnTo>
                  <a:pt x="58381" y="464883"/>
                </a:lnTo>
                <a:lnTo>
                  <a:pt x="58750" y="465251"/>
                </a:lnTo>
                <a:lnTo>
                  <a:pt x="59486" y="465251"/>
                </a:lnTo>
                <a:lnTo>
                  <a:pt x="59855" y="465632"/>
                </a:lnTo>
                <a:lnTo>
                  <a:pt x="60223" y="466369"/>
                </a:lnTo>
                <a:lnTo>
                  <a:pt x="60972" y="466737"/>
                </a:lnTo>
                <a:lnTo>
                  <a:pt x="61341" y="467118"/>
                </a:lnTo>
                <a:lnTo>
                  <a:pt x="62445" y="466001"/>
                </a:lnTo>
                <a:lnTo>
                  <a:pt x="62077" y="463397"/>
                </a:lnTo>
                <a:lnTo>
                  <a:pt x="64287" y="463397"/>
                </a:lnTo>
                <a:close/>
              </a:path>
              <a:path w="1300479" h="855979">
                <a:moveTo>
                  <a:pt x="75374" y="592518"/>
                </a:moveTo>
                <a:lnTo>
                  <a:pt x="73533" y="592518"/>
                </a:lnTo>
                <a:lnTo>
                  <a:pt x="72047" y="592886"/>
                </a:lnTo>
                <a:lnTo>
                  <a:pt x="64668" y="592886"/>
                </a:lnTo>
                <a:lnTo>
                  <a:pt x="69100" y="595122"/>
                </a:lnTo>
                <a:lnTo>
                  <a:pt x="71678" y="596595"/>
                </a:lnTo>
                <a:lnTo>
                  <a:pt x="75006" y="598462"/>
                </a:lnTo>
                <a:lnTo>
                  <a:pt x="75006" y="596595"/>
                </a:lnTo>
                <a:lnTo>
                  <a:pt x="75374" y="594741"/>
                </a:lnTo>
                <a:lnTo>
                  <a:pt x="75374" y="592518"/>
                </a:lnTo>
                <a:close/>
              </a:path>
              <a:path w="1300479" h="855979">
                <a:moveTo>
                  <a:pt x="78333" y="355447"/>
                </a:moveTo>
                <a:lnTo>
                  <a:pt x="73164" y="353961"/>
                </a:lnTo>
                <a:lnTo>
                  <a:pt x="72047" y="355447"/>
                </a:lnTo>
                <a:lnTo>
                  <a:pt x="74269" y="358013"/>
                </a:lnTo>
                <a:lnTo>
                  <a:pt x="71310" y="358762"/>
                </a:lnTo>
                <a:lnTo>
                  <a:pt x="72428" y="359156"/>
                </a:lnTo>
                <a:lnTo>
                  <a:pt x="73164" y="359498"/>
                </a:lnTo>
                <a:lnTo>
                  <a:pt x="74269" y="359892"/>
                </a:lnTo>
                <a:lnTo>
                  <a:pt x="75006" y="360248"/>
                </a:lnTo>
                <a:lnTo>
                  <a:pt x="76123" y="359892"/>
                </a:lnTo>
                <a:lnTo>
                  <a:pt x="76860" y="359892"/>
                </a:lnTo>
                <a:lnTo>
                  <a:pt x="78333" y="355447"/>
                </a:lnTo>
                <a:close/>
              </a:path>
              <a:path w="1300479" h="855979">
                <a:moveTo>
                  <a:pt x="89052" y="778776"/>
                </a:moveTo>
                <a:lnTo>
                  <a:pt x="88315" y="778027"/>
                </a:lnTo>
                <a:lnTo>
                  <a:pt x="87198" y="777659"/>
                </a:lnTo>
                <a:lnTo>
                  <a:pt x="87579" y="776922"/>
                </a:lnTo>
                <a:lnTo>
                  <a:pt x="84251" y="776541"/>
                </a:lnTo>
                <a:lnTo>
                  <a:pt x="80924" y="776541"/>
                </a:lnTo>
                <a:lnTo>
                  <a:pt x="77965" y="778027"/>
                </a:lnTo>
                <a:lnTo>
                  <a:pt x="77597" y="779513"/>
                </a:lnTo>
                <a:lnTo>
                  <a:pt x="79070" y="779881"/>
                </a:lnTo>
                <a:lnTo>
                  <a:pt x="81292" y="779881"/>
                </a:lnTo>
                <a:lnTo>
                  <a:pt x="82765" y="779145"/>
                </a:lnTo>
                <a:lnTo>
                  <a:pt x="84251" y="779145"/>
                </a:lnTo>
                <a:lnTo>
                  <a:pt x="85356" y="778776"/>
                </a:lnTo>
                <a:lnTo>
                  <a:pt x="86093" y="780630"/>
                </a:lnTo>
                <a:lnTo>
                  <a:pt x="88315" y="779513"/>
                </a:lnTo>
                <a:lnTo>
                  <a:pt x="89052" y="778776"/>
                </a:lnTo>
                <a:close/>
              </a:path>
              <a:path w="1300479" h="855979">
                <a:moveTo>
                  <a:pt x="90893" y="672287"/>
                </a:moveTo>
                <a:lnTo>
                  <a:pt x="87579" y="670064"/>
                </a:lnTo>
                <a:lnTo>
                  <a:pt x="83883" y="670064"/>
                </a:lnTo>
                <a:lnTo>
                  <a:pt x="79819" y="669315"/>
                </a:lnTo>
                <a:lnTo>
                  <a:pt x="79819" y="667092"/>
                </a:lnTo>
                <a:lnTo>
                  <a:pt x="79438" y="665988"/>
                </a:lnTo>
                <a:lnTo>
                  <a:pt x="79070" y="664502"/>
                </a:lnTo>
                <a:lnTo>
                  <a:pt x="77597" y="664591"/>
                </a:lnTo>
                <a:lnTo>
                  <a:pt x="76492" y="664870"/>
                </a:lnTo>
                <a:lnTo>
                  <a:pt x="76123" y="668210"/>
                </a:lnTo>
                <a:lnTo>
                  <a:pt x="77597" y="670801"/>
                </a:lnTo>
                <a:lnTo>
                  <a:pt x="77965" y="670928"/>
                </a:lnTo>
                <a:lnTo>
                  <a:pt x="80924" y="671918"/>
                </a:lnTo>
                <a:lnTo>
                  <a:pt x="82397" y="672287"/>
                </a:lnTo>
                <a:lnTo>
                  <a:pt x="83134" y="673036"/>
                </a:lnTo>
                <a:lnTo>
                  <a:pt x="83883" y="674509"/>
                </a:lnTo>
                <a:lnTo>
                  <a:pt x="85725" y="673404"/>
                </a:lnTo>
                <a:lnTo>
                  <a:pt x="87947" y="672287"/>
                </a:lnTo>
                <a:lnTo>
                  <a:pt x="90157" y="673036"/>
                </a:lnTo>
                <a:lnTo>
                  <a:pt x="90893" y="672287"/>
                </a:lnTo>
                <a:close/>
              </a:path>
              <a:path w="1300479" h="855979">
                <a:moveTo>
                  <a:pt x="93484" y="541312"/>
                </a:moveTo>
                <a:lnTo>
                  <a:pt x="92748" y="537603"/>
                </a:lnTo>
                <a:lnTo>
                  <a:pt x="89789" y="536867"/>
                </a:lnTo>
                <a:lnTo>
                  <a:pt x="86829" y="535012"/>
                </a:lnTo>
                <a:lnTo>
                  <a:pt x="84251" y="536498"/>
                </a:lnTo>
                <a:lnTo>
                  <a:pt x="80924" y="538353"/>
                </a:lnTo>
                <a:lnTo>
                  <a:pt x="77965" y="540207"/>
                </a:lnTo>
                <a:lnTo>
                  <a:pt x="78701" y="542429"/>
                </a:lnTo>
                <a:lnTo>
                  <a:pt x="79819" y="542798"/>
                </a:lnTo>
                <a:lnTo>
                  <a:pt x="80924" y="542429"/>
                </a:lnTo>
                <a:lnTo>
                  <a:pt x="84988" y="540943"/>
                </a:lnTo>
                <a:lnTo>
                  <a:pt x="89052" y="540943"/>
                </a:lnTo>
                <a:lnTo>
                  <a:pt x="93484" y="541312"/>
                </a:lnTo>
                <a:close/>
              </a:path>
              <a:path w="1300479" h="855979">
                <a:moveTo>
                  <a:pt x="94221" y="460806"/>
                </a:moveTo>
                <a:lnTo>
                  <a:pt x="91643" y="459320"/>
                </a:lnTo>
                <a:lnTo>
                  <a:pt x="91643" y="461924"/>
                </a:lnTo>
                <a:lnTo>
                  <a:pt x="90157" y="463029"/>
                </a:lnTo>
                <a:lnTo>
                  <a:pt x="89052" y="462292"/>
                </a:lnTo>
                <a:lnTo>
                  <a:pt x="86461" y="460997"/>
                </a:lnTo>
                <a:lnTo>
                  <a:pt x="86461" y="464883"/>
                </a:lnTo>
                <a:lnTo>
                  <a:pt x="86093" y="465251"/>
                </a:lnTo>
                <a:lnTo>
                  <a:pt x="86093" y="464883"/>
                </a:lnTo>
                <a:lnTo>
                  <a:pt x="86461" y="464883"/>
                </a:lnTo>
                <a:lnTo>
                  <a:pt x="86461" y="460997"/>
                </a:lnTo>
                <a:lnTo>
                  <a:pt x="86093" y="460806"/>
                </a:lnTo>
                <a:lnTo>
                  <a:pt x="83883" y="461175"/>
                </a:lnTo>
                <a:lnTo>
                  <a:pt x="82029" y="463029"/>
                </a:lnTo>
                <a:lnTo>
                  <a:pt x="79070" y="469341"/>
                </a:lnTo>
                <a:lnTo>
                  <a:pt x="80187" y="470446"/>
                </a:lnTo>
                <a:lnTo>
                  <a:pt x="81292" y="469341"/>
                </a:lnTo>
                <a:lnTo>
                  <a:pt x="82397" y="468972"/>
                </a:lnTo>
                <a:lnTo>
                  <a:pt x="83883" y="468223"/>
                </a:lnTo>
                <a:lnTo>
                  <a:pt x="84988" y="467487"/>
                </a:lnTo>
                <a:lnTo>
                  <a:pt x="86461" y="466737"/>
                </a:lnTo>
                <a:lnTo>
                  <a:pt x="87579" y="466001"/>
                </a:lnTo>
                <a:lnTo>
                  <a:pt x="89052" y="466001"/>
                </a:lnTo>
                <a:lnTo>
                  <a:pt x="90893" y="466369"/>
                </a:lnTo>
                <a:lnTo>
                  <a:pt x="91643" y="465251"/>
                </a:lnTo>
                <a:lnTo>
                  <a:pt x="92379" y="464515"/>
                </a:lnTo>
                <a:lnTo>
                  <a:pt x="93116" y="463397"/>
                </a:lnTo>
                <a:lnTo>
                  <a:pt x="93484" y="462661"/>
                </a:lnTo>
                <a:lnTo>
                  <a:pt x="93853" y="461543"/>
                </a:lnTo>
                <a:lnTo>
                  <a:pt x="94221" y="460806"/>
                </a:lnTo>
                <a:close/>
              </a:path>
              <a:path w="1300479" h="855979">
                <a:moveTo>
                  <a:pt x="100876" y="649287"/>
                </a:moveTo>
                <a:lnTo>
                  <a:pt x="100507" y="648919"/>
                </a:lnTo>
                <a:lnTo>
                  <a:pt x="100139" y="647433"/>
                </a:lnTo>
                <a:lnTo>
                  <a:pt x="99402" y="646315"/>
                </a:lnTo>
                <a:lnTo>
                  <a:pt x="99034" y="644829"/>
                </a:lnTo>
                <a:lnTo>
                  <a:pt x="95707" y="644829"/>
                </a:lnTo>
                <a:lnTo>
                  <a:pt x="92379" y="644461"/>
                </a:lnTo>
                <a:lnTo>
                  <a:pt x="89420" y="644461"/>
                </a:lnTo>
                <a:lnTo>
                  <a:pt x="87947" y="646315"/>
                </a:lnTo>
                <a:lnTo>
                  <a:pt x="89789" y="647801"/>
                </a:lnTo>
                <a:lnTo>
                  <a:pt x="90525" y="648919"/>
                </a:lnTo>
                <a:lnTo>
                  <a:pt x="91262" y="649655"/>
                </a:lnTo>
                <a:lnTo>
                  <a:pt x="92379" y="649655"/>
                </a:lnTo>
                <a:lnTo>
                  <a:pt x="92748" y="648538"/>
                </a:lnTo>
                <a:lnTo>
                  <a:pt x="92748" y="648169"/>
                </a:lnTo>
                <a:lnTo>
                  <a:pt x="92011" y="647433"/>
                </a:lnTo>
                <a:lnTo>
                  <a:pt x="94589" y="645579"/>
                </a:lnTo>
                <a:lnTo>
                  <a:pt x="96443" y="647065"/>
                </a:lnTo>
                <a:lnTo>
                  <a:pt x="98653" y="647065"/>
                </a:lnTo>
                <a:lnTo>
                  <a:pt x="98653" y="647801"/>
                </a:lnTo>
                <a:lnTo>
                  <a:pt x="99034" y="648538"/>
                </a:lnTo>
                <a:lnTo>
                  <a:pt x="98653" y="648919"/>
                </a:lnTo>
                <a:lnTo>
                  <a:pt x="98285" y="649655"/>
                </a:lnTo>
                <a:lnTo>
                  <a:pt x="98653" y="650024"/>
                </a:lnTo>
                <a:lnTo>
                  <a:pt x="99402" y="650024"/>
                </a:lnTo>
                <a:lnTo>
                  <a:pt x="99771" y="650024"/>
                </a:lnTo>
                <a:lnTo>
                  <a:pt x="100876" y="649287"/>
                </a:lnTo>
                <a:close/>
              </a:path>
              <a:path w="1300479" h="855979">
                <a:moveTo>
                  <a:pt x="112699" y="529818"/>
                </a:moveTo>
                <a:lnTo>
                  <a:pt x="111963" y="527596"/>
                </a:lnTo>
                <a:lnTo>
                  <a:pt x="110109" y="526478"/>
                </a:lnTo>
                <a:lnTo>
                  <a:pt x="107530" y="525360"/>
                </a:lnTo>
                <a:lnTo>
                  <a:pt x="107530" y="529450"/>
                </a:lnTo>
                <a:lnTo>
                  <a:pt x="105676" y="530923"/>
                </a:lnTo>
                <a:lnTo>
                  <a:pt x="103835" y="530923"/>
                </a:lnTo>
                <a:lnTo>
                  <a:pt x="102349" y="529069"/>
                </a:lnTo>
                <a:lnTo>
                  <a:pt x="102349" y="531672"/>
                </a:lnTo>
                <a:lnTo>
                  <a:pt x="103835" y="532041"/>
                </a:lnTo>
                <a:lnTo>
                  <a:pt x="105676" y="532409"/>
                </a:lnTo>
                <a:lnTo>
                  <a:pt x="107162" y="533158"/>
                </a:lnTo>
                <a:lnTo>
                  <a:pt x="109372" y="531672"/>
                </a:lnTo>
                <a:lnTo>
                  <a:pt x="110477" y="531304"/>
                </a:lnTo>
                <a:lnTo>
                  <a:pt x="112699" y="529818"/>
                </a:lnTo>
                <a:close/>
              </a:path>
              <a:path w="1300479" h="855979">
                <a:moveTo>
                  <a:pt x="116763" y="393649"/>
                </a:moveTo>
                <a:lnTo>
                  <a:pt x="114554" y="393649"/>
                </a:lnTo>
                <a:lnTo>
                  <a:pt x="113068" y="394017"/>
                </a:lnTo>
                <a:lnTo>
                  <a:pt x="108635" y="394017"/>
                </a:lnTo>
                <a:lnTo>
                  <a:pt x="108267" y="393280"/>
                </a:lnTo>
                <a:lnTo>
                  <a:pt x="106413" y="391058"/>
                </a:lnTo>
                <a:lnTo>
                  <a:pt x="104571" y="392912"/>
                </a:lnTo>
                <a:lnTo>
                  <a:pt x="103098" y="392163"/>
                </a:lnTo>
                <a:lnTo>
                  <a:pt x="102717" y="395503"/>
                </a:lnTo>
                <a:lnTo>
                  <a:pt x="106794" y="396621"/>
                </a:lnTo>
                <a:lnTo>
                  <a:pt x="106413" y="399592"/>
                </a:lnTo>
                <a:lnTo>
                  <a:pt x="110477" y="398843"/>
                </a:lnTo>
                <a:lnTo>
                  <a:pt x="114922" y="398475"/>
                </a:lnTo>
                <a:lnTo>
                  <a:pt x="116763" y="393649"/>
                </a:lnTo>
                <a:close/>
              </a:path>
              <a:path w="1300479" h="855979">
                <a:moveTo>
                  <a:pt x="132334" y="377063"/>
                </a:moveTo>
                <a:lnTo>
                  <a:pt x="129705" y="374357"/>
                </a:lnTo>
                <a:lnTo>
                  <a:pt x="128587" y="375843"/>
                </a:lnTo>
                <a:lnTo>
                  <a:pt x="127114" y="375589"/>
                </a:lnTo>
                <a:lnTo>
                  <a:pt x="126009" y="375653"/>
                </a:lnTo>
                <a:lnTo>
                  <a:pt x="124891" y="376212"/>
                </a:lnTo>
                <a:lnTo>
                  <a:pt x="126009" y="377329"/>
                </a:lnTo>
                <a:lnTo>
                  <a:pt x="126009" y="377698"/>
                </a:lnTo>
                <a:lnTo>
                  <a:pt x="125260" y="379183"/>
                </a:lnTo>
                <a:lnTo>
                  <a:pt x="126377" y="379920"/>
                </a:lnTo>
                <a:lnTo>
                  <a:pt x="127114" y="381038"/>
                </a:lnTo>
                <a:lnTo>
                  <a:pt x="127114" y="381406"/>
                </a:lnTo>
                <a:lnTo>
                  <a:pt x="128587" y="381406"/>
                </a:lnTo>
                <a:lnTo>
                  <a:pt x="129324" y="380669"/>
                </a:lnTo>
                <a:lnTo>
                  <a:pt x="129324" y="378434"/>
                </a:lnTo>
                <a:lnTo>
                  <a:pt x="132334" y="377063"/>
                </a:lnTo>
                <a:close/>
              </a:path>
              <a:path w="1300479" h="855979">
                <a:moveTo>
                  <a:pt x="132651" y="488264"/>
                </a:moveTo>
                <a:lnTo>
                  <a:pt x="130441" y="488264"/>
                </a:lnTo>
                <a:lnTo>
                  <a:pt x="127482" y="488264"/>
                </a:lnTo>
                <a:lnTo>
                  <a:pt x="127482" y="484174"/>
                </a:lnTo>
                <a:lnTo>
                  <a:pt x="126009" y="484174"/>
                </a:lnTo>
                <a:lnTo>
                  <a:pt x="125628" y="484555"/>
                </a:lnTo>
                <a:lnTo>
                  <a:pt x="123418" y="486029"/>
                </a:lnTo>
                <a:lnTo>
                  <a:pt x="121564" y="487895"/>
                </a:lnTo>
                <a:lnTo>
                  <a:pt x="119354" y="489750"/>
                </a:lnTo>
                <a:lnTo>
                  <a:pt x="121564" y="490855"/>
                </a:lnTo>
                <a:lnTo>
                  <a:pt x="124155" y="490486"/>
                </a:lnTo>
                <a:lnTo>
                  <a:pt x="126377" y="489369"/>
                </a:lnTo>
                <a:lnTo>
                  <a:pt x="127850" y="490486"/>
                </a:lnTo>
                <a:lnTo>
                  <a:pt x="128587" y="491604"/>
                </a:lnTo>
                <a:lnTo>
                  <a:pt x="130073" y="491972"/>
                </a:lnTo>
                <a:lnTo>
                  <a:pt x="130441" y="492099"/>
                </a:lnTo>
                <a:lnTo>
                  <a:pt x="130810" y="492213"/>
                </a:lnTo>
                <a:lnTo>
                  <a:pt x="131178" y="492340"/>
                </a:lnTo>
                <a:lnTo>
                  <a:pt x="131178" y="490486"/>
                </a:lnTo>
                <a:lnTo>
                  <a:pt x="130810" y="490486"/>
                </a:lnTo>
                <a:lnTo>
                  <a:pt x="130441" y="490118"/>
                </a:lnTo>
                <a:lnTo>
                  <a:pt x="130810" y="489750"/>
                </a:lnTo>
                <a:lnTo>
                  <a:pt x="131546" y="490486"/>
                </a:lnTo>
                <a:lnTo>
                  <a:pt x="132651" y="488264"/>
                </a:lnTo>
                <a:close/>
              </a:path>
              <a:path w="1300479" h="855979">
                <a:moveTo>
                  <a:pt x="132651" y="389204"/>
                </a:moveTo>
                <a:lnTo>
                  <a:pt x="131914" y="389204"/>
                </a:lnTo>
                <a:lnTo>
                  <a:pt x="130810" y="388823"/>
                </a:lnTo>
                <a:lnTo>
                  <a:pt x="129705" y="389204"/>
                </a:lnTo>
                <a:lnTo>
                  <a:pt x="129324" y="389267"/>
                </a:lnTo>
                <a:lnTo>
                  <a:pt x="127850" y="389572"/>
                </a:lnTo>
                <a:lnTo>
                  <a:pt x="126377" y="390309"/>
                </a:lnTo>
                <a:lnTo>
                  <a:pt x="126009" y="390398"/>
                </a:lnTo>
                <a:lnTo>
                  <a:pt x="125628" y="390499"/>
                </a:lnTo>
                <a:lnTo>
                  <a:pt x="124891" y="390677"/>
                </a:lnTo>
                <a:lnTo>
                  <a:pt x="124155" y="390309"/>
                </a:lnTo>
                <a:lnTo>
                  <a:pt x="122682" y="389572"/>
                </a:lnTo>
                <a:lnTo>
                  <a:pt x="119722" y="387337"/>
                </a:lnTo>
                <a:lnTo>
                  <a:pt x="117500" y="388823"/>
                </a:lnTo>
                <a:lnTo>
                  <a:pt x="118618" y="389940"/>
                </a:lnTo>
                <a:lnTo>
                  <a:pt x="119354" y="389572"/>
                </a:lnTo>
                <a:lnTo>
                  <a:pt x="120827" y="390309"/>
                </a:lnTo>
                <a:lnTo>
                  <a:pt x="122313" y="390677"/>
                </a:lnTo>
                <a:lnTo>
                  <a:pt x="122682" y="390753"/>
                </a:lnTo>
                <a:lnTo>
                  <a:pt x="124155" y="391058"/>
                </a:lnTo>
                <a:lnTo>
                  <a:pt x="123418" y="393280"/>
                </a:lnTo>
                <a:lnTo>
                  <a:pt x="123418" y="394398"/>
                </a:lnTo>
                <a:lnTo>
                  <a:pt x="123786" y="395135"/>
                </a:lnTo>
                <a:lnTo>
                  <a:pt x="125628" y="395135"/>
                </a:lnTo>
                <a:lnTo>
                  <a:pt x="126009" y="394766"/>
                </a:lnTo>
                <a:lnTo>
                  <a:pt x="126746" y="393649"/>
                </a:lnTo>
                <a:lnTo>
                  <a:pt x="127114" y="392163"/>
                </a:lnTo>
                <a:lnTo>
                  <a:pt x="129324" y="390677"/>
                </a:lnTo>
                <a:lnTo>
                  <a:pt x="129705" y="390588"/>
                </a:lnTo>
                <a:lnTo>
                  <a:pt x="130810" y="390309"/>
                </a:lnTo>
                <a:lnTo>
                  <a:pt x="132283" y="389572"/>
                </a:lnTo>
                <a:lnTo>
                  <a:pt x="132651" y="389572"/>
                </a:lnTo>
                <a:lnTo>
                  <a:pt x="132651" y="389204"/>
                </a:lnTo>
                <a:close/>
              </a:path>
              <a:path w="1300479" h="855979">
                <a:moveTo>
                  <a:pt x="133388" y="337235"/>
                </a:moveTo>
                <a:lnTo>
                  <a:pt x="121196" y="330555"/>
                </a:lnTo>
                <a:lnTo>
                  <a:pt x="123050" y="337235"/>
                </a:lnTo>
                <a:lnTo>
                  <a:pt x="130073" y="339115"/>
                </a:lnTo>
                <a:lnTo>
                  <a:pt x="131914" y="339471"/>
                </a:lnTo>
                <a:lnTo>
                  <a:pt x="133388" y="337235"/>
                </a:lnTo>
                <a:close/>
              </a:path>
              <a:path w="1300479" h="855979">
                <a:moveTo>
                  <a:pt x="136347" y="429272"/>
                </a:moveTo>
                <a:lnTo>
                  <a:pt x="132283" y="428447"/>
                </a:lnTo>
                <a:lnTo>
                  <a:pt x="129324" y="427786"/>
                </a:lnTo>
                <a:lnTo>
                  <a:pt x="125628" y="431495"/>
                </a:lnTo>
                <a:lnTo>
                  <a:pt x="129324" y="431546"/>
                </a:lnTo>
                <a:lnTo>
                  <a:pt x="131546" y="431863"/>
                </a:lnTo>
                <a:lnTo>
                  <a:pt x="132283" y="434835"/>
                </a:lnTo>
                <a:lnTo>
                  <a:pt x="135242" y="432612"/>
                </a:lnTo>
                <a:lnTo>
                  <a:pt x="136347" y="429272"/>
                </a:lnTo>
                <a:close/>
              </a:path>
              <a:path w="1300479" h="855979">
                <a:moveTo>
                  <a:pt x="147802" y="381406"/>
                </a:moveTo>
                <a:lnTo>
                  <a:pt x="147066" y="380288"/>
                </a:lnTo>
                <a:lnTo>
                  <a:pt x="146697" y="379183"/>
                </a:lnTo>
                <a:lnTo>
                  <a:pt x="145961" y="378066"/>
                </a:lnTo>
                <a:lnTo>
                  <a:pt x="145592" y="378066"/>
                </a:lnTo>
                <a:lnTo>
                  <a:pt x="141528" y="377329"/>
                </a:lnTo>
                <a:lnTo>
                  <a:pt x="139674" y="376580"/>
                </a:lnTo>
                <a:lnTo>
                  <a:pt x="138201" y="375475"/>
                </a:lnTo>
                <a:lnTo>
                  <a:pt x="135978" y="374357"/>
                </a:lnTo>
                <a:lnTo>
                  <a:pt x="134505" y="374726"/>
                </a:lnTo>
                <a:lnTo>
                  <a:pt x="132334" y="377063"/>
                </a:lnTo>
                <a:lnTo>
                  <a:pt x="133388" y="376580"/>
                </a:lnTo>
                <a:lnTo>
                  <a:pt x="137083" y="376580"/>
                </a:lnTo>
                <a:lnTo>
                  <a:pt x="140779" y="378802"/>
                </a:lnTo>
                <a:lnTo>
                  <a:pt x="143002" y="380288"/>
                </a:lnTo>
                <a:lnTo>
                  <a:pt x="145592" y="380669"/>
                </a:lnTo>
                <a:lnTo>
                  <a:pt x="145961" y="380784"/>
                </a:lnTo>
                <a:lnTo>
                  <a:pt x="147802" y="381406"/>
                </a:lnTo>
                <a:close/>
              </a:path>
              <a:path w="1300479" h="855979">
                <a:moveTo>
                  <a:pt x="149288" y="425183"/>
                </a:moveTo>
                <a:lnTo>
                  <a:pt x="148920" y="425183"/>
                </a:lnTo>
                <a:lnTo>
                  <a:pt x="147066" y="425932"/>
                </a:lnTo>
                <a:lnTo>
                  <a:pt x="145592" y="426669"/>
                </a:lnTo>
                <a:lnTo>
                  <a:pt x="144106" y="426669"/>
                </a:lnTo>
                <a:lnTo>
                  <a:pt x="143738" y="426669"/>
                </a:lnTo>
                <a:lnTo>
                  <a:pt x="141897" y="426669"/>
                </a:lnTo>
                <a:lnTo>
                  <a:pt x="140042" y="426300"/>
                </a:lnTo>
                <a:lnTo>
                  <a:pt x="139674" y="426212"/>
                </a:lnTo>
                <a:lnTo>
                  <a:pt x="138569" y="425932"/>
                </a:lnTo>
                <a:lnTo>
                  <a:pt x="137833" y="427418"/>
                </a:lnTo>
                <a:lnTo>
                  <a:pt x="138569" y="427786"/>
                </a:lnTo>
                <a:lnTo>
                  <a:pt x="139674" y="428523"/>
                </a:lnTo>
                <a:lnTo>
                  <a:pt x="142265" y="429641"/>
                </a:lnTo>
                <a:lnTo>
                  <a:pt x="143738" y="431863"/>
                </a:lnTo>
                <a:lnTo>
                  <a:pt x="143370" y="434835"/>
                </a:lnTo>
                <a:lnTo>
                  <a:pt x="145224" y="434835"/>
                </a:lnTo>
                <a:lnTo>
                  <a:pt x="145961" y="433717"/>
                </a:lnTo>
                <a:lnTo>
                  <a:pt x="145592" y="432231"/>
                </a:lnTo>
                <a:lnTo>
                  <a:pt x="145224" y="431126"/>
                </a:lnTo>
                <a:lnTo>
                  <a:pt x="144475" y="430009"/>
                </a:lnTo>
                <a:lnTo>
                  <a:pt x="144106" y="428891"/>
                </a:lnTo>
                <a:lnTo>
                  <a:pt x="145961" y="427786"/>
                </a:lnTo>
                <a:lnTo>
                  <a:pt x="147434" y="426300"/>
                </a:lnTo>
                <a:lnTo>
                  <a:pt x="149288" y="425183"/>
                </a:lnTo>
                <a:close/>
              </a:path>
              <a:path w="1300479" h="855979">
                <a:moveTo>
                  <a:pt x="149656" y="469341"/>
                </a:moveTo>
                <a:lnTo>
                  <a:pt x="148539" y="470077"/>
                </a:lnTo>
                <a:lnTo>
                  <a:pt x="147066" y="470827"/>
                </a:lnTo>
                <a:lnTo>
                  <a:pt x="144106" y="470827"/>
                </a:lnTo>
                <a:lnTo>
                  <a:pt x="143002" y="471195"/>
                </a:lnTo>
                <a:lnTo>
                  <a:pt x="141528" y="473417"/>
                </a:lnTo>
                <a:lnTo>
                  <a:pt x="139306" y="472681"/>
                </a:lnTo>
                <a:lnTo>
                  <a:pt x="137464" y="471932"/>
                </a:lnTo>
                <a:lnTo>
                  <a:pt x="136347" y="473049"/>
                </a:lnTo>
                <a:lnTo>
                  <a:pt x="136347" y="475272"/>
                </a:lnTo>
                <a:lnTo>
                  <a:pt x="138569" y="475640"/>
                </a:lnTo>
                <a:lnTo>
                  <a:pt x="143370" y="475640"/>
                </a:lnTo>
                <a:lnTo>
                  <a:pt x="145224" y="474535"/>
                </a:lnTo>
                <a:lnTo>
                  <a:pt x="146697" y="473417"/>
                </a:lnTo>
                <a:lnTo>
                  <a:pt x="148920" y="472313"/>
                </a:lnTo>
                <a:lnTo>
                  <a:pt x="148920" y="471563"/>
                </a:lnTo>
                <a:lnTo>
                  <a:pt x="149656" y="469341"/>
                </a:lnTo>
                <a:close/>
              </a:path>
              <a:path w="1300479" h="855979">
                <a:moveTo>
                  <a:pt x="154089" y="485292"/>
                </a:moveTo>
                <a:lnTo>
                  <a:pt x="152234" y="484555"/>
                </a:lnTo>
                <a:lnTo>
                  <a:pt x="150393" y="483438"/>
                </a:lnTo>
                <a:lnTo>
                  <a:pt x="150025" y="480466"/>
                </a:lnTo>
                <a:lnTo>
                  <a:pt x="147066" y="481952"/>
                </a:lnTo>
                <a:lnTo>
                  <a:pt x="144843" y="483438"/>
                </a:lnTo>
                <a:lnTo>
                  <a:pt x="142633" y="481952"/>
                </a:lnTo>
                <a:lnTo>
                  <a:pt x="141528" y="482701"/>
                </a:lnTo>
                <a:lnTo>
                  <a:pt x="141147" y="484174"/>
                </a:lnTo>
                <a:lnTo>
                  <a:pt x="143002" y="484555"/>
                </a:lnTo>
                <a:lnTo>
                  <a:pt x="144475" y="484924"/>
                </a:lnTo>
                <a:lnTo>
                  <a:pt x="147802" y="484924"/>
                </a:lnTo>
                <a:lnTo>
                  <a:pt x="148539" y="486410"/>
                </a:lnTo>
                <a:lnTo>
                  <a:pt x="148920" y="487514"/>
                </a:lnTo>
                <a:lnTo>
                  <a:pt x="153352" y="487514"/>
                </a:lnTo>
                <a:lnTo>
                  <a:pt x="154089" y="485292"/>
                </a:lnTo>
                <a:close/>
              </a:path>
              <a:path w="1300479" h="855979">
                <a:moveTo>
                  <a:pt x="167017" y="377698"/>
                </a:moveTo>
                <a:lnTo>
                  <a:pt x="164439" y="376580"/>
                </a:lnTo>
                <a:lnTo>
                  <a:pt x="162953" y="375843"/>
                </a:lnTo>
                <a:lnTo>
                  <a:pt x="162217" y="374726"/>
                </a:lnTo>
                <a:lnTo>
                  <a:pt x="162217" y="374357"/>
                </a:lnTo>
                <a:lnTo>
                  <a:pt x="162585" y="373608"/>
                </a:lnTo>
                <a:lnTo>
                  <a:pt x="162585" y="372872"/>
                </a:lnTo>
                <a:lnTo>
                  <a:pt x="162217" y="372935"/>
                </a:lnTo>
                <a:lnTo>
                  <a:pt x="159994" y="373316"/>
                </a:lnTo>
                <a:lnTo>
                  <a:pt x="158521" y="373608"/>
                </a:lnTo>
                <a:lnTo>
                  <a:pt x="155562" y="373608"/>
                </a:lnTo>
                <a:lnTo>
                  <a:pt x="155194" y="373240"/>
                </a:lnTo>
                <a:lnTo>
                  <a:pt x="154457" y="373240"/>
                </a:lnTo>
                <a:lnTo>
                  <a:pt x="154457" y="372503"/>
                </a:lnTo>
                <a:lnTo>
                  <a:pt x="154825" y="372135"/>
                </a:lnTo>
                <a:lnTo>
                  <a:pt x="154825" y="371386"/>
                </a:lnTo>
                <a:lnTo>
                  <a:pt x="154457" y="371144"/>
                </a:lnTo>
                <a:lnTo>
                  <a:pt x="153720" y="370649"/>
                </a:lnTo>
                <a:lnTo>
                  <a:pt x="152603" y="370090"/>
                </a:lnTo>
                <a:lnTo>
                  <a:pt x="152234" y="369900"/>
                </a:lnTo>
                <a:lnTo>
                  <a:pt x="150025" y="369163"/>
                </a:lnTo>
                <a:lnTo>
                  <a:pt x="149288" y="369900"/>
                </a:lnTo>
                <a:lnTo>
                  <a:pt x="148170" y="372135"/>
                </a:lnTo>
                <a:lnTo>
                  <a:pt x="149656" y="372503"/>
                </a:lnTo>
                <a:lnTo>
                  <a:pt x="151130" y="373240"/>
                </a:lnTo>
                <a:lnTo>
                  <a:pt x="152603" y="373608"/>
                </a:lnTo>
                <a:lnTo>
                  <a:pt x="152234" y="373608"/>
                </a:lnTo>
                <a:lnTo>
                  <a:pt x="152234" y="374726"/>
                </a:lnTo>
                <a:lnTo>
                  <a:pt x="152603" y="374726"/>
                </a:lnTo>
                <a:lnTo>
                  <a:pt x="156298" y="375843"/>
                </a:lnTo>
                <a:lnTo>
                  <a:pt x="159994" y="377329"/>
                </a:lnTo>
                <a:lnTo>
                  <a:pt x="160375" y="377431"/>
                </a:lnTo>
                <a:lnTo>
                  <a:pt x="163690" y="378434"/>
                </a:lnTo>
                <a:lnTo>
                  <a:pt x="164439" y="378802"/>
                </a:lnTo>
                <a:lnTo>
                  <a:pt x="165176" y="378066"/>
                </a:lnTo>
                <a:lnTo>
                  <a:pt x="167017" y="377698"/>
                </a:lnTo>
                <a:close/>
              </a:path>
              <a:path w="1300479" h="855979">
                <a:moveTo>
                  <a:pt x="167386" y="401815"/>
                </a:moveTo>
                <a:lnTo>
                  <a:pt x="166649" y="401815"/>
                </a:lnTo>
                <a:lnTo>
                  <a:pt x="166649" y="402183"/>
                </a:lnTo>
                <a:lnTo>
                  <a:pt x="167017" y="402183"/>
                </a:lnTo>
                <a:lnTo>
                  <a:pt x="167386" y="401815"/>
                </a:lnTo>
                <a:close/>
              </a:path>
              <a:path w="1300479" h="855979">
                <a:moveTo>
                  <a:pt x="169240" y="403669"/>
                </a:moveTo>
                <a:lnTo>
                  <a:pt x="168503" y="403301"/>
                </a:lnTo>
                <a:lnTo>
                  <a:pt x="167754" y="402551"/>
                </a:lnTo>
                <a:lnTo>
                  <a:pt x="167017" y="402183"/>
                </a:lnTo>
                <a:lnTo>
                  <a:pt x="164807" y="404406"/>
                </a:lnTo>
                <a:lnTo>
                  <a:pt x="162217" y="405892"/>
                </a:lnTo>
                <a:lnTo>
                  <a:pt x="159994" y="405650"/>
                </a:lnTo>
                <a:lnTo>
                  <a:pt x="157048" y="405523"/>
                </a:lnTo>
                <a:lnTo>
                  <a:pt x="156298" y="406641"/>
                </a:lnTo>
                <a:lnTo>
                  <a:pt x="155930" y="407746"/>
                </a:lnTo>
                <a:lnTo>
                  <a:pt x="156298" y="407682"/>
                </a:lnTo>
                <a:lnTo>
                  <a:pt x="159994" y="407009"/>
                </a:lnTo>
                <a:lnTo>
                  <a:pt x="163322" y="408114"/>
                </a:lnTo>
                <a:lnTo>
                  <a:pt x="165176" y="404787"/>
                </a:lnTo>
                <a:lnTo>
                  <a:pt x="169240" y="403669"/>
                </a:lnTo>
                <a:close/>
              </a:path>
              <a:path w="1300479" h="855979">
                <a:moveTo>
                  <a:pt x="176631" y="391795"/>
                </a:moveTo>
                <a:lnTo>
                  <a:pt x="174409" y="392912"/>
                </a:lnTo>
                <a:lnTo>
                  <a:pt x="172935" y="394017"/>
                </a:lnTo>
                <a:lnTo>
                  <a:pt x="171450" y="394766"/>
                </a:lnTo>
                <a:lnTo>
                  <a:pt x="169608" y="394017"/>
                </a:lnTo>
                <a:lnTo>
                  <a:pt x="169608" y="391058"/>
                </a:lnTo>
                <a:lnTo>
                  <a:pt x="167386" y="392163"/>
                </a:lnTo>
                <a:lnTo>
                  <a:pt x="168135" y="393280"/>
                </a:lnTo>
                <a:lnTo>
                  <a:pt x="168135" y="394398"/>
                </a:lnTo>
                <a:lnTo>
                  <a:pt x="166649" y="395503"/>
                </a:lnTo>
                <a:lnTo>
                  <a:pt x="165912" y="395871"/>
                </a:lnTo>
                <a:lnTo>
                  <a:pt x="165912" y="396621"/>
                </a:lnTo>
                <a:lnTo>
                  <a:pt x="165544" y="396989"/>
                </a:lnTo>
                <a:lnTo>
                  <a:pt x="166649" y="397357"/>
                </a:lnTo>
                <a:lnTo>
                  <a:pt x="167754" y="398106"/>
                </a:lnTo>
                <a:lnTo>
                  <a:pt x="168503" y="397725"/>
                </a:lnTo>
                <a:lnTo>
                  <a:pt x="171081" y="396989"/>
                </a:lnTo>
                <a:lnTo>
                  <a:pt x="173304" y="395871"/>
                </a:lnTo>
                <a:lnTo>
                  <a:pt x="175895" y="394766"/>
                </a:lnTo>
                <a:lnTo>
                  <a:pt x="176263" y="394766"/>
                </a:lnTo>
                <a:lnTo>
                  <a:pt x="176263" y="393649"/>
                </a:lnTo>
                <a:lnTo>
                  <a:pt x="176631" y="391795"/>
                </a:lnTo>
                <a:close/>
              </a:path>
              <a:path w="1300479" h="855979">
                <a:moveTo>
                  <a:pt x="186969" y="294601"/>
                </a:moveTo>
                <a:lnTo>
                  <a:pt x="186232" y="294195"/>
                </a:lnTo>
                <a:lnTo>
                  <a:pt x="185127" y="293852"/>
                </a:lnTo>
                <a:lnTo>
                  <a:pt x="184759" y="293458"/>
                </a:lnTo>
                <a:lnTo>
                  <a:pt x="184023" y="292366"/>
                </a:lnTo>
                <a:lnTo>
                  <a:pt x="183273" y="291236"/>
                </a:lnTo>
                <a:lnTo>
                  <a:pt x="182537" y="289001"/>
                </a:lnTo>
                <a:lnTo>
                  <a:pt x="182537" y="287921"/>
                </a:lnTo>
                <a:lnTo>
                  <a:pt x="182168" y="286778"/>
                </a:lnTo>
                <a:lnTo>
                  <a:pt x="178473" y="288658"/>
                </a:lnTo>
                <a:lnTo>
                  <a:pt x="181063" y="291236"/>
                </a:lnTo>
                <a:lnTo>
                  <a:pt x="181063" y="293458"/>
                </a:lnTo>
                <a:lnTo>
                  <a:pt x="179590" y="294601"/>
                </a:lnTo>
                <a:lnTo>
                  <a:pt x="177736" y="295681"/>
                </a:lnTo>
                <a:lnTo>
                  <a:pt x="175895" y="297167"/>
                </a:lnTo>
                <a:lnTo>
                  <a:pt x="177368" y="298310"/>
                </a:lnTo>
                <a:lnTo>
                  <a:pt x="178473" y="296824"/>
                </a:lnTo>
                <a:lnTo>
                  <a:pt x="179959" y="296824"/>
                </a:lnTo>
                <a:lnTo>
                  <a:pt x="181432" y="296430"/>
                </a:lnTo>
                <a:lnTo>
                  <a:pt x="182905" y="296430"/>
                </a:lnTo>
                <a:lnTo>
                  <a:pt x="184391" y="296075"/>
                </a:lnTo>
                <a:lnTo>
                  <a:pt x="185496" y="295681"/>
                </a:lnTo>
                <a:lnTo>
                  <a:pt x="186232" y="294944"/>
                </a:lnTo>
                <a:lnTo>
                  <a:pt x="186969" y="294601"/>
                </a:lnTo>
                <a:close/>
              </a:path>
              <a:path w="1300479" h="855979">
                <a:moveTo>
                  <a:pt x="198805" y="310527"/>
                </a:moveTo>
                <a:lnTo>
                  <a:pt x="198424" y="310184"/>
                </a:lnTo>
                <a:lnTo>
                  <a:pt x="197319" y="310527"/>
                </a:lnTo>
                <a:lnTo>
                  <a:pt x="195846" y="311264"/>
                </a:lnTo>
                <a:lnTo>
                  <a:pt x="194360" y="311264"/>
                </a:lnTo>
                <a:lnTo>
                  <a:pt x="192151" y="310921"/>
                </a:lnTo>
                <a:lnTo>
                  <a:pt x="189560" y="309778"/>
                </a:lnTo>
                <a:lnTo>
                  <a:pt x="186969" y="309041"/>
                </a:lnTo>
                <a:lnTo>
                  <a:pt x="184023" y="308305"/>
                </a:lnTo>
                <a:lnTo>
                  <a:pt x="183654" y="308305"/>
                </a:lnTo>
                <a:lnTo>
                  <a:pt x="182905" y="309041"/>
                </a:lnTo>
                <a:lnTo>
                  <a:pt x="182168" y="309435"/>
                </a:lnTo>
                <a:lnTo>
                  <a:pt x="184023" y="309778"/>
                </a:lnTo>
                <a:lnTo>
                  <a:pt x="185864" y="309435"/>
                </a:lnTo>
                <a:lnTo>
                  <a:pt x="186969" y="310921"/>
                </a:lnTo>
                <a:lnTo>
                  <a:pt x="187350" y="311264"/>
                </a:lnTo>
                <a:lnTo>
                  <a:pt x="188087" y="311264"/>
                </a:lnTo>
                <a:lnTo>
                  <a:pt x="188823" y="311658"/>
                </a:lnTo>
                <a:lnTo>
                  <a:pt x="193255" y="313893"/>
                </a:lnTo>
                <a:lnTo>
                  <a:pt x="198805" y="311658"/>
                </a:lnTo>
                <a:lnTo>
                  <a:pt x="198805" y="310527"/>
                </a:lnTo>
                <a:close/>
              </a:path>
              <a:path w="1300479" h="855979">
                <a:moveTo>
                  <a:pt x="215430" y="442620"/>
                </a:moveTo>
                <a:lnTo>
                  <a:pt x="213575" y="441147"/>
                </a:lnTo>
                <a:lnTo>
                  <a:pt x="210629" y="441147"/>
                </a:lnTo>
                <a:lnTo>
                  <a:pt x="209143" y="441020"/>
                </a:lnTo>
                <a:lnTo>
                  <a:pt x="207670" y="440766"/>
                </a:lnTo>
                <a:lnTo>
                  <a:pt x="206565" y="442620"/>
                </a:lnTo>
                <a:lnTo>
                  <a:pt x="208038" y="444474"/>
                </a:lnTo>
                <a:lnTo>
                  <a:pt x="209143" y="445960"/>
                </a:lnTo>
                <a:lnTo>
                  <a:pt x="208038" y="447078"/>
                </a:lnTo>
                <a:lnTo>
                  <a:pt x="209143" y="447078"/>
                </a:lnTo>
                <a:lnTo>
                  <a:pt x="209880" y="446824"/>
                </a:lnTo>
                <a:lnTo>
                  <a:pt x="211213" y="446709"/>
                </a:lnTo>
                <a:lnTo>
                  <a:pt x="210629" y="445223"/>
                </a:lnTo>
                <a:lnTo>
                  <a:pt x="210997" y="444855"/>
                </a:lnTo>
                <a:lnTo>
                  <a:pt x="212471" y="444855"/>
                </a:lnTo>
                <a:lnTo>
                  <a:pt x="212839" y="443369"/>
                </a:lnTo>
                <a:lnTo>
                  <a:pt x="214325" y="443001"/>
                </a:lnTo>
                <a:lnTo>
                  <a:pt x="215430" y="442620"/>
                </a:lnTo>
                <a:close/>
              </a:path>
              <a:path w="1300479" h="855979">
                <a:moveTo>
                  <a:pt x="223558" y="217030"/>
                </a:moveTo>
                <a:lnTo>
                  <a:pt x="223189" y="216281"/>
                </a:lnTo>
                <a:lnTo>
                  <a:pt x="223189" y="215544"/>
                </a:lnTo>
                <a:lnTo>
                  <a:pt x="222821" y="214058"/>
                </a:lnTo>
                <a:lnTo>
                  <a:pt x="222084" y="212572"/>
                </a:lnTo>
                <a:lnTo>
                  <a:pt x="220967" y="211086"/>
                </a:lnTo>
                <a:lnTo>
                  <a:pt x="220230" y="210972"/>
                </a:lnTo>
                <a:lnTo>
                  <a:pt x="219494" y="210858"/>
                </a:lnTo>
                <a:lnTo>
                  <a:pt x="218757" y="210743"/>
                </a:lnTo>
                <a:lnTo>
                  <a:pt x="218389" y="210642"/>
                </a:lnTo>
                <a:lnTo>
                  <a:pt x="218020" y="210527"/>
                </a:lnTo>
                <a:lnTo>
                  <a:pt x="216166" y="210007"/>
                </a:lnTo>
                <a:lnTo>
                  <a:pt x="213944" y="209613"/>
                </a:lnTo>
                <a:lnTo>
                  <a:pt x="213575" y="209613"/>
                </a:lnTo>
                <a:lnTo>
                  <a:pt x="213207" y="210007"/>
                </a:lnTo>
                <a:lnTo>
                  <a:pt x="212471" y="210007"/>
                </a:lnTo>
                <a:lnTo>
                  <a:pt x="212471" y="212966"/>
                </a:lnTo>
                <a:lnTo>
                  <a:pt x="216535" y="212229"/>
                </a:lnTo>
                <a:lnTo>
                  <a:pt x="218020" y="211836"/>
                </a:lnTo>
                <a:lnTo>
                  <a:pt x="220230" y="213321"/>
                </a:lnTo>
                <a:lnTo>
                  <a:pt x="219494" y="214807"/>
                </a:lnTo>
                <a:lnTo>
                  <a:pt x="218389" y="216281"/>
                </a:lnTo>
                <a:lnTo>
                  <a:pt x="218757" y="216687"/>
                </a:lnTo>
                <a:lnTo>
                  <a:pt x="219125" y="217424"/>
                </a:lnTo>
                <a:lnTo>
                  <a:pt x="219494" y="218516"/>
                </a:lnTo>
                <a:lnTo>
                  <a:pt x="220967" y="218071"/>
                </a:lnTo>
                <a:lnTo>
                  <a:pt x="222084" y="217766"/>
                </a:lnTo>
                <a:lnTo>
                  <a:pt x="223189" y="217030"/>
                </a:lnTo>
                <a:lnTo>
                  <a:pt x="223558" y="217030"/>
                </a:lnTo>
                <a:close/>
              </a:path>
              <a:path w="1300479" h="855979">
                <a:moveTo>
                  <a:pt x="271970" y="342087"/>
                </a:moveTo>
                <a:lnTo>
                  <a:pt x="268274" y="340944"/>
                </a:lnTo>
                <a:lnTo>
                  <a:pt x="267157" y="339115"/>
                </a:lnTo>
                <a:lnTo>
                  <a:pt x="266420" y="336892"/>
                </a:lnTo>
                <a:lnTo>
                  <a:pt x="264210" y="336892"/>
                </a:lnTo>
                <a:lnTo>
                  <a:pt x="261620" y="336499"/>
                </a:lnTo>
                <a:lnTo>
                  <a:pt x="259397" y="336892"/>
                </a:lnTo>
                <a:lnTo>
                  <a:pt x="256819" y="337235"/>
                </a:lnTo>
                <a:lnTo>
                  <a:pt x="255701" y="336156"/>
                </a:lnTo>
                <a:lnTo>
                  <a:pt x="254965" y="334276"/>
                </a:lnTo>
                <a:lnTo>
                  <a:pt x="253860" y="335749"/>
                </a:lnTo>
                <a:lnTo>
                  <a:pt x="253492" y="336892"/>
                </a:lnTo>
                <a:lnTo>
                  <a:pt x="255333" y="338378"/>
                </a:lnTo>
                <a:lnTo>
                  <a:pt x="256451" y="339471"/>
                </a:lnTo>
                <a:lnTo>
                  <a:pt x="257924" y="341693"/>
                </a:lnTo>
                <a:lnTo>
                  <a:pt x="259765" y="339864"/>
                </a:lnTo>
                <a:lnTo>
                  <a:pt x="261251" y="340207"/>
                </a:lnTo>
                <a:lnTo>
                  <a:pt x="264947" y="341693"/>
                </a:lnTo>
                <a:lnTo>
                  <a:pt x="266788" y="342087"/>
                </a:lnTo>
                <a:lnTo>
                  <a:pt x="267906" y="342430"/>
                </a:lnTo>
                <a:lnTo>
                  <a:pt x="269011" y="342087"/>
                </a:lnTo>
                <a:lnTo>
                  <a:pt x="271970" y="342087"/>
                </a:lnTo>
                <a:close/>
              </a:path>
              <a:path w="1300479" h="855979">
                <a:moveTo>
                  <a:pt x="278244" y="163258"/>
                </a:moveTo>
                <a:lnTo>
                  <a:pt x="277876" y="163258"/>
                </a:lnTo>
                <a:lnTo>
                  <a:pt x="277876" y="163601"/>
                </a:lnTo>
                <a:lnTo>
                  <a:pt x="278244" y="163601"/>
                </a:lnTo>
                <a:lnTo>
                  <a:pt x="278244" y="163258"/>
                </a:lnTo>
                <a:close/>
              </a:path>
              <a:path w="1300479" h="855979">
                <a:moveTo>
                  <a:pt x="284530" y="181406"/>
                </a:moveTo>
                <a:lnTo>
                  <a:pt x="281940" y="181063"/>
                </a:lnTo>
                <a:lnTo>
                  <a:pt x="278980" y="181063"/>
                </a:lnTo>
                <a:lnTo>
                  <a:pt x="276771" y="182892"/>
                </a:lnTo>
                <a:lnTo>
                  <a:pt x="277507" y="183629"/>
                </a:lnTo>
                <a:lnTo>
                  <a:pt x="278980" y="184378"/>
                </a:lnTo>
                <a:lnTo>
                  <a:pt x="278244" y="185864"/>
                </a:lnTo>
                <a:lnTo>
                  <a:pt x="277507" y="187744"/>
                </a:lnTo>
                <a:lnTo>
                  <a:pt x="278980" y="187350"/>
                </a:lnTo>
                <a:lnTo>
                  <a:pt x="280098" y="187350"/>
                </a:lnTo>
                <a:lnTo>
                  <a:pt x="280835" y="186258"/>
                </a:lnTo>
                <a:lnTo>
                  <a:pt x="281203" y="185115"/>
                </a:lnTo>
                <a:lnTo>
                  <a:pt x="281940" y="184035"/>
                </a:lnTo>
                <a:lnTo>
                  <a:pt x="282676" y="183286"/>
                </a:lnTo>
                <a:lnTo>
                  <a:pt x="284530" y="183286"/>
                </a:lnTo>
                <a:lnTo>
                  <a:pt x="284530" y="181406"/>
                </a:lnTo>
                <a:close/>
              </a:path>
              <a:path w="1300479" h="855979">
                <a:moveTo>
                  <a:pt x="287858" y="161378"/>
                </a:moveTo>
                <a:lnTo>
                  <a:pt x="287489" y="161378"/>
                </a:lnTo>
                <a:lnTo>
                  <a:pt x="286004" y="160629"/>
                </a:lnTo>
                <a:lnTo>
                  <a:pt x="284530" y="160629"/>
                </a:lnTo>
                <a:lnTo>
                  <a:pt x="282676" y="161378"/>
                </a:lnTo>
                <a:lnTo>
                  <a:pt x="282676" y="156578"/>
                </a:lnTo>
                <a:lnTo>
                  <a:pt x="281203" y="159143"/>
                </a:lnTo>
                <a:lnTo>
                  <a:pt x="278244" y="163601"/>
                </a:lnTo>
                <a:lnTo>
                  <a:pt x="280835" y="163601"/>
                </a:lnTo>
                <a:lnTo>
                  <a:pt x="281940" y="163995"/>
                </a:lnTo>
                <a:lnTo>
                  <a:pt x="285267" y="165087"/>
                </a:lnTo>
                <a:lnTo>
                  <a:pt x="287489" y="162115"/>
                </a:lnTo>
                <a:lnTo>
                  <a:pt x="287858" y="161772"/>
                </a:lnTo>
                <a:lnTo>
                  <a:pt x="287858" y="161378"/>
                </a:lnTo>
                <a:close/>
              </a:path>
              <a:path w="1300479" h="855979">
                <a:moveTo>
                  <a:pt x="295249" y="168452"/>
                </a:moveTo>
                <a:lnTo>
                  <a:pt x="293763" y="165087"/>
                </a:lnTo>
                <a:lnTo>
                  <a:pt x="293763" y="161378"/>
                </a:lnTo>
                <a:lnTo>
                  <a:pt x="288594" y="161378"/>
                </a:lnTo>
                <a:lnTo>
                  <a:pt x="290436" y="163258"/>
                </a:lnTo>
                <a:lnTo>
                  <a:pt x="290436" y="165481"/>
                </a:lnTo>
                <a:lnTo>
                  <a:pt x="290817" y="168046"/>
                </a:lnTo>
                <a:lnTo>
                  <a:pt x="293395" y="168046"/>
                </a:lnTo>
                <a:lnTo>
                  <a:pt x="295249" y="168452"/>
                </a:lnTo>
                <a:close/>
              </a:path>
              <a:path w="1300479" h="855979">
                <a:moveTo>
                  <a:pt x="304749" y="118948"/>
                </a:moveTo>
                <a:lnTo>
                  <a:pt x="303745" y="118846"/>
                </a:lnTo>
                <a:lnTo>
                  <a:pt x="302641" y="118732"/>
                </a:lnTo>
                <a:lnTo>
                  <a:pt x="298577" y="115023"/>
                </a:lnTo>
                <a:lnTo>
                  <a:pt x="298945" y="114274"/>
                </a:lnTo>
                <a:lnTo>
                  <a:pt x="299313" y="113880"/>
                </a:lnTo>
                <a:lnTo>
                  <a:pt x="299681" y="113144"/>
                </a:lnTo>
                <a:lnTo>
                  <a:pt x="298945" y="113144"/>
                </a:lnTo>
                <a:lnTo>
                  <a:pt x="298577" y="112966"/>
                </a:lnTo>
                <a:lnTo>
                  <a:pt x="297827" y="112598"/>
                </a:lnTo>
                <a:lnTo>
                  <a:pt x="297459" y="112395"/>
                </a:lnTo>
                <a:lnTo>
                  <a:pt x="296354" y="112052"/>
                </a:lnTo>
                <a:lnTo>
                  <a:pt x="295617" y="112052"/>
                </a:lnTo>
                <a:lnTo>
                  <a:pt x="294500" y="111658"/>
                </a:lnTo>
                <a:lnTo>
                  <a:pt x="293763" y="112395"/>
                </a:lnTo>
                <a:lnTo>
                  <a:pt x="293027" y="113880"/>
                </a:lnTo>
                <a:lnTo>
                  <a:pt x="293763" y="114007"/>
                </a:lnTo>
                <a:lnTo>
                  <a:pt x="294500" y="114134"/>
                </a:lnTo>
                <a:lnTo>
                  <a:pt x="297459" y="114630"/>
                </a:lnTo>
                <a:lnTo>
                  <a:pt x="297827" y="115023"/>
                </a:lnTo>
                <a:lnTo>
                  <a:pt x="297459" y="118338"/>
                </a:lnTo>
                <a:lnTo>
                  <a:pt x="298577" y="118732"/>
                </a:lnTo>
                <a:lnTo>
                  <a:pt x="300050" y="119468"/>
                </a:lnTo>
                <a:lnTo>
                  <a:pt x="301155" y="119468"/>
                </a:lnTo>
                <a:lnTo>
                  <a:pt x="303745" y="119824"/>
                </a:lnTo>
                <a:lnTo>
                  <a:pt x="304749" y="118948"/>
                </a:lnTo>
                <a:close/>
              </a:path>
              <a:path w="1300479" h="855979">
                <a:moveTo>
                  <a:pt x="307213" y="118237"/>
                </a:moveTo>
                <a:lnTo>
                  <a:pt x="306336" y="117589"/>
                </a:lnTo>
                <a:lnTo>
                  <a:pt x="304749" y="118948"/>
                </a:lnTo>
                <a:lnTo>
                  <a:pt x="306336" y="118833"/>
                </a:lnTo>
                <a:lnTo>
                  <a:pt x="307213" y="118237"/>
                </a:lnTo>
                <a:close/>
              </a:path>
              <a:path w="1300479" h="855979">
                <a:moveTo>
                  <a:pt x="311505" y="112788"/>
                </a:moveTo>
                <a:lnTo>
                  <a:pt x="310769" y="112395"/>
                </a:lnTo>
                <a:lnTo>
                  <a:pt x="309651" y="111658"/>
                </a:lnTo>
                <a:lnTo>
                  <a:pt x="308914" y="111315"/>
                </a:lnTo>
                <a:lnTo>
                  <a:pt x="305955" y="112788"/>
                </a:lnTo>
                <a:lnTo>
                  <a:pt x="304114" y="111315"/>
                </a:lnTo>
                <a:lnTo>
                  <a:pt x="301891" y="109435"/>
                </a:lnTo>
                <a:lnTo>
                  <a:pt x="301155" y="110909"/>
                </a:lnTo>
                <a:lnTo>
                  <a:pt x="300418" y="112052"/>
                </a:lnTo>
                <a:lnTo>
                  <a:pt x="299681" y="113538"/>
                </a:lnTo>
                <a:lnTo>
                  <a:pt x="303745" y="113538"/>
                </a:lnTo>
                <a:lnTo>
                  <a:pt x="307441" y="115023"/>
                </a:lnTo>
                <a:lnTo>
                  <a:pt x="311505" y="112788"/>
                </a:lnTo>
                <a:close/>
              </a:path>
              <a:path w="1300479" h="855979">
                <a:moveTo>
                  <a:pt x="316674" y="117589"/>
                </a:moveTo>
                <a:lnTo>
                  <a:pt x="315569" y="117246"/>
                </a:lnTo>
                <a:lnTo>
                  <a:pt x="314464" y="116103"/>
                </a:lnTo>
                <a:lnTo>
                  <a:pt x="314096" y="115366"/>
                </a:lnTo>
                <a:lnTo>
                  <a:pt x="314096" y="115023"/>
                </a:lnTo>
                <a:lnTo>
                  <a:pt x="312610" y="115023"/>
                </a:lnTo>
                <a:lnTo>
                  <a:pt x="311505" y="115366"/>
                </a:lnTo>
                <a:lnTo>
                  <a:pt x="307213" y="118237"/>
                </a:lnTo>
                <a:lnTo>
                  <a:pt x="308914" y="119468"/>
                </a:lnTo>
                <a:lnTo>
                  <a:pt x="311137" y="119075"/>
                </a:lnTo>
                <a:lnTo>
                  <a:pt x="314464" y="118960"/>
                </a:lnTo>
                <a:lnTo>
                  <a:pt x="315937" y="118732"/>
                </a:lnTo>
                <a:lnTo>
                  <a:pt x="316674" y="117589"/>
                </a:lnTo>
                <a:close/>
              </a:path>
              <a:path w="1300479" h="855979">
                <a:moveTo>
                  <a:pt x="321856" y="128371"/>
                </a:moveTo>
                <a:lnTo>
                  <a:pt x="320738" y="126898"/>
                </a:lnTo>
                <a:lnTo>
                  <a:pt x="320001" y="125755"/>
                </a:lnTo>
                <a:lnTo>
                  <a:pt x="318897" y="126149"/>
                </a:lnTo>
                <a:lnTo>
                  <a:pt x="317792" y="126898"/>
                </a:lnTo>
                <a:lnTo>
                  <a:pt x="315201" y="128727"/>
                </a:lnTo>
                <a:lnTo>
                  <a:pt x="313347" y="127241"/>
                </a:lnTo>
                <a:lnTo>
                  <a:pt x="311137" y="126149"/>
                </a:lnTo>
                <a:lnTo>
                  <a:pt x="310032" y="125755"/>
                </a:lnTo>
                <a:lnTo>
                  <a:pt x="309283" y="125755"/>
                </a:lnTo>
                <a:lnTo>
                  <a:pt x="308178" y="126492"/>
                </a:lnTo>
                <a:lnTo>
                  <a:pt x="308546" y="127635"/>
                </a:lnTo>
                <a:lnTo>
                  <a:pt x="308914" y="128371"/>
                </a:lnTo>
                <a:lnTo>
                  <a:pt x="308914" y="130213"/>
                </a:lnTo>
                <a:lnTo>
                  <a:pt x="307809" y="130606"/>
                </a:lnTo>
                <a:lnTo>
                  <a:pt x="308914" y="132092"/>
                </a:lnTo>
                <a:lnTo>
                  <a:pt x="310400" y="131686"/>
                </a:lnTo>
                <a:lnTo>
                  <a:pt x="312242" y="130949"/>
                </a:lnTo>
                <a:lnTo>
                  <a:pt x="314464" y="130606"/>
                </a:lnTo>
                <a:lnTo>
                  <a:pt x="315937" y="131686"/>
                </a:lnTo>
                <a:lnTo>
                  <a:pt x="317792" y="133565"/>
                </a:lnTo>
                <a:lnTo>
                  <a:pt x="320370" y="133565"/>
                </a:lnTo>
                <a:lnTo>
                  <a:pt x="320738" y="131686"/>
                </a:lnTo>
                <a:lnTo>
                  <a:pt x="318897" y="131686"/>
                </a:lnTo>
                <a:lnTo>
                  <a:pt x="318160" y="130949"/>
                </a:lnTo>
                <a:lnTo>
                  <a:pt x="317042" y="130949"/>
                </a:lnTo>
                <a:lnTo>
                  <a:pt x="317042" y="130606"/>
                </a:lnTo>
                <a:lnTo>
                  <a:pt x="317411" y="130606"/>
                </a:lnTo>
                <a:lnTo>
                  <a:pt x="317792" y="130213"/>
                </a:lnTo>
                <a:lnTo>
                  <a:pt x="318160" y="129857"/>
                </a:lnTo>
                <a:lnTo>
                  <a:pt x="318528" y="129857"/>
                </a:lnTo>
                <a:lnTo>
                  <a:pt x="318897" y="129463"/>
                </a:lnTo>
                <a:lnTo>
                  <a:pt x="320001" y="129120"/>
                </a:lnTo>
                <a:lnTo>
                  <a:pt x="321856" y="128371"/>
                </a:lnTo>
                <a:close/>
              </a:path>
              <a:path w="1300479" h="855979">
                <a:moveTo>
                  <a:pt x="409422" y="0"/>
                </a:moveTo>
                <a:lnTo>
                  <a:pt x="407581" y="1485"/>
                </a:lnTo>
                <a:lnTo>
                  <a:pt x="406844" y="2971"/>
                </a:lnTo>
                <a:lnTo>
                  <a:pt x="404990" y="3708"/>
                </a:lnTo>
                <a:lnTo>
                  <a:pt x="403885" y="4064"/>
                </a:lnTo>
                <a:lnTo>
                  <a:pt x="403517" y="5549"/>
                </a:lnTo>
                <a:lnTo>
                  <a:pt x="402780" y="6680"/>
                </a:lnTo>
                <a:lnTo>
                  <a:pt x="402031" y="7772"/>
                </a:lnTo>
                <a:lnTo>
                  <a:pt x="401662" y="9258"/>
                </a:lnTo>
                <a:lnTo>
                  <a:pt x="400926" y="10388"/>
                </a:lnTo>
                <a:lnTo>
                  <a:pt x="401662" y="11480"/>
                </a:lnTo>
                <a:lnTo>
                  <a:pt x="402780" y="11137"/>
                </a:lnTo>
                <a:lnTo>
                  <a:pt x="403885" y="8902"/>
                </a:lnTo>
                <a:lnTo>
                  <a:pt x="404253" y="7023"/>
                </a:lnTo>
                <a:lnTo>
                  <a:pt x="404990" y="5194"/>
                </a:lnTo>
                <a:lnTo>
                  <a:pt x="406476" y="5549"/>
                </a:lnTo>
                <a:lnTo>
                  <a:pt x="407581" y="5943"/>
                </a:lnTo>
                <a:lnTo>
                  <a:pt x="409054" y="7023"/>
                </a:lnTo>
                <a:lnTo>
                  <a:pt x="409054" y="4800"/>
                </a:lnTo>
                <a:lnTo>
                  <a:pt x="409422" y="2971"/>
                </a:lnTo>
                <a:lnTo>
                  <a:pt x="409422" y="0"/>
                </a:lnTo>
                <a:close/>
              </a:path>
              <a:path w="1300479" h="855979">
                <a:moveTo>
                  <a:pt x="1035405" y="76784"/>
                </a:moveTo>
                <a:lnTo>
                  <a:pt x="1035011" y="77177"/>
                </a:lnTo>
                <a:lnTo>
                  <a:pt x="1035405" y="77177"/>
                </a:lnTo>
                <a:lnTo>
                  <a:pt x="1035405" y="76784"/>
                </a:lnTo>
                <a:close/>
              </a:path>
              <a:path w="1300479" h="855979">
                <a:moveTo>
                  <a:pt x="1044282" y="74206"/>
                </a:moveTo>
                <a:lnTo>
                  <a:pt x="1043889" y="74155"/>
                </a:lnTo>
                <a:lnTo>
                  <a:pt x="1041323" y="73812"/>
                </a:lnTo>
                <a:lnTo>
                  <a:pt x="1040930" y="73469"/>
                </a:lnTo>
                <a:lnTo>
                  <a:pt x="1040587" y="71234"/>
                </a:lnTo>
                <a:lnTo>
                  <a:pt x="1039444" y="71234"/>
                </a:lnTo>
                <a:lnTo>
                  <a:pt x="1037971" y="73075"/>
                </a:lnTo>
                <a:lnTo>
                  <a:pt x="1036891" y="74955"/>
                </a:lnTo>
                <a:lnTo>
                  <a:pt x="1035405" y="76784"/>
                </a:lnTo>
                <a:lnTo>
                  <a:pt x="1038707" y="78270"/>
                </a:lnTo>
                <a:lnTo>
                  <a:pt x="1041323" y="76428"/>
                </a:lnTo>
                <a:lnTo>
                  <a:pt x="1043889" y="75298"/>
                </a:lnTo>
                <a:lnTo>
                  <a:pt x="1044282" y="74955"/>
                </a:lnTo>
                <a:lnTo>
                  <a:pt x="1044282" y="74206"/>
                </a:lnTo>
                <a:close/>
              </a:path>
              <a:path w="1300479" h="855979">
                <a:moveTo>
                  <a:pt x="1087488" y="27457"/>
                </a:moveTo>
                <a:lnTo>
                  <a:pt x="1086408" y="27457"/>
                </a:lnTo>
                <a:lnTo>
                  <a:pt x="1085659" y="27063"/>
                </a:lnTo>
                <a:lnTo>
                  <a:pt x="1084529" y="26720"/>
                </a:lnTo>
                <a:lnTo>
                  <a:pt x="1083449" y="26327"/>
                </a:lnTo>
                <a:lnTo>
                  <a:pt x="1081963" y="25577"/>
                </a:lnTo>
                <a:lnTo>
                  <a:pt x="1080490" y="24091"/>
                </a:lnTo>
                <a:lnTo>
                  <a:pt x="1079017" y="30035"/>
                </a:lnTo>
                <a:lnTo>
                  <a:pt x="1077874" y="32651"/>
                </a:lnTo>
                <a:lnTo>
                  <a:pt x="1077874" y="33401"/>
                </a:lnTo>
                <a:lnTo>
                  <a:pt x="1077137" y="33743"/>
                </a:lnTo>
                <a:lnTo>
                  <a:pt x="1076794" y="34137"/>
                </a:lnTo>
                <a:lnTo>
                  <a:pt x="1074191" y="35229"/>
                </a:lnTo>
                <a:lnTo>
                  <a:pt x="1073442" y="37452"/>
                </a:lnTo>
                <a:lnTo>
                  <a:pt x="1072362" y="39331"/>
                </a:lnTo>
                <a:lnTo>
                  <a:pt x="1074928" y="39331"/>
                </a:lnTo>
                <a:lnTo>
                  <a:pt x="1077137" y="38188"/>
                </a:lnTo>
                <a:lnTo>
                  <a:pt x="1079360" y="39674"/>
                </a:lnTo>
                <a:lnTo>
                  <a:pt x="1079754" y="40068"/>
                </a:lnTo>
                <a:lnTo>
                  <a:pt x="1081227" y="38938"/>
                </a:lnTo>
                <a:lnTo>
                  <a:pt x="1082713" y="38595"/>
                </a:lnTo>
                <a:lnTo>
                  <a:pt x="1079360" y="35966"/>
                </a:lnTo>
                <a:lnTo>
                  <a:pt x="1078623" y="32994"/>
                </a:lnTo>
                <a:lnTo>
                  <a:pt x="1080096" y="29679"/>
                </a:lnTo>
                <a:lnTo>
                  <a:pt x="1081227" y="28549"/>
                </a:lnTo>
                <a:lnTo>
                  <a:pt x="1083056" y="28206"/>
                </a:lnTo>
                <a:lnTo>
                  <a:pt x="1086751" y="29679"/>
                </a:lnTo>
                <a:lnTo>
                  <a:pt x="1086751" y="28206"/>
                </a:lnTo>
                <a:lnTo>
                  <a:pt x="1087488" y="27457"/>
                </a:lnTo>
                <a:close/>
              </a:path>
              <a:path w="1300479" h="855979">
                <a:moveTo>
                  <a:pt x="1180261" y="276047"/>
                </a:moveTo>
                <a:lnTo>
                  <a:pt x="1179868" y="276047"/>
                </a:lnTo>
                <a:lnTo>
                  <a:pt x="1179868" y="276390"/>
                </a:lnTo>
                <a:lnTo>
                  <a:pt x="1180261" y="276047"/>
                </a:lnTo>
                <a:close/>
              </a:path>
              <a:path w="1300479" h="855979">
                <a:moveTo>
                  <a:pt x="1180998" y="270852"/>
                </a:moveTo>
                <a:lnTo>
                  <a:pt x="1179525" y="270103"/>
                </a:lnTo>
                <a:lnTo>
                  <a:pt x="1178788" y="269621"/>
                </a:lnTo>
                <a:lnTo>
                  <a:pt x="1178394" y="269367"/>
                </a:lnTo>
                <a:lnTo>
                  <a:pt x="1176909" y="268630"/>
                </a:lnTo>
                <a:lnTo>
                  <a:pt x="1175829" y="269367"/>
                </a:lnTo>
                <a:lnTo>
                  <a:pt x="1173962" y="270459"/>
                </a:lnTo>
                <a:lnTo>
                  <a:pt x="1172133" y="271589"/>
                </a:lnTo>
                <a:lnTo>
                  <a:pt x="1172476" y="272338"/>
                </a:lnTo>
                <a:lnTo>
                  <a:pt x="1173213" y="273418"/>
                </a:lnTo>
                <a:lnTo>
                  <a:pt x="1173607" y="274167"/>
                </a:lnTo>
                <a:lnTo>
                  <a:pt x="1176909" y="274167"/>
                </a:lnTo>
                <a:lnTo>
                  <a:pt x="1177302" y="276390"/>
                </a:lnTo>
                <a:lnTo>
                  <a:pt x="1178394" y="276275"/>
                </a:lnTo>
                <a:lnTo>
                  <a:pt x="1178788" y="276161"/>
                </a:lnTo>
                <a:lnTo>
                  <a:pt x="1179868" y="276047"/>
                </a:lnTo>
                <a:lnTo>
                  <a:pt x="1178788" y="274167"/>
                </a:lnTo>
                <a:lnTo>
                  <a:pt x="1179868" y="272681"/>
                </a:lnTo>
                <a:lnTo>
                  <a:pt x="1180998" y="270852"/>
                </a:lnTo>
                <a:close/>
              </a:path>
              <a:path w="1300479" h="855979">
                <a:moveTo>
                  <a:pt x="1181747" y="588060"/>
                </a:moveTo>
                <a:lnTo>
                  <a:pt x="1180604" y="580644"/>
                </a:lnTo>
                <a:lnTo>
                  <a:pt x="1179525" y="580644"/>
                </a:lnTo>
                <a:lnTo>
                  <a:pt x="1177658" y="580644"/>
                </a:lnTo>
                <a:lnTo>
                  <a:pt x="1176909" y="576935"/>
                </a:lnTo>
                <a:lnTo>
                  <a:pt x="1175829" y="577672"/>
                </a:lnTo>
                <a:lnTo>
                  <a:pt x="1174356" y="578421"/>
                </a:lnTo>
                <a:lnTo>
                  <a:pt x="1173213" y="579158"/>
                </a:lnTo>
                <a:lnTo>
                  <a:pt x="1177302" y="581012"/>
                </a:lnTo>
                <a:lnTo>
                  <a:pt x="1179525" y="586206"/>
                </a:lnTo>
                <a:lnTo>
                  <a:pt x="1178394" y="586955"/>
                </a:lnTo>
                <a:lnTo>
                  <a:pt x="1177302" y="588060"/>
                </a:lnTo>
                <a:lnTo>
                  <a:pt x="1176172" y="588810"/>
                </a:lnTo>
                <a:lnTo>
                  <a:pt x="1175829" y="587692"/>
                </a:lnTo>
                <a:lnTo>
                  <a:pt x="1175435" y="586955"/>
                </a:lnTo>
                <a:lnTo>
                  <a:pt x="1175092" y="585838"/>
                </a:lnTo>
                <a:lnTo>
                  <a:pt x="1174356" y="585470"/>
                </a:lnTo>
                <a:lnTo>
                  <a:pt x="1173213" y="585101"/>
                </a:lnTo>
                <a:lnTo>
                  <a:pt x="1172476" y="585470"/>
                </a:lnTo>
                <a:lnTo>
                  <a:pt x="1169174" y="586206"/>
                </a:lnTo>
                <a:lnTo>
                  <a:pt x="1166571" y="586206"/>
                </a:lnTo>
                <a:lnTo>
                  <a:pt x="1165479" y="582866"/>
                </a:lnTo>
                <a:lnTo>
                  <a:pt x="1165479" y="582498"/>
                </a:lnTo>
                <a:lnTo>
                  <a:pt x="1163269" y="582498"/>
                </a:lnTo>
                <a:lnTo>
                  <a:pt x="1164005" y="583615"/>
                </a:lnTo>
                <a:lnTo>
                  <a:pt x="1164348" y="584352"/>
                </a:lnTo>
                <a:lnTo>
                  <a:pt x="1164742" y="585101"/>
                </a:lnTo>
                <a:lnTo>
                  <a:pt x="1164742" y="588060"/>
                </a:lnTo>
                <a:lnTo>
                  <a:pt x="1166964" y="588810"/>
                </a:lnTo>
                <a:lnTo>
                  <a:pt x="1168781" y="589178"/>
                </a:lnTo>
                <a:lnTo>
                  <a:pt x="1171003" y="589927"/>
                </a:lnTo>
                <a:lnTo>
                  <a:pt x="1172870" y="590664"/>
                </a:lnTo>
                <a:lnTo>
                  <a:pt x="1174699" y="590664"/>
                </a:lnTo>
                <a:lnTo>
                  <a:pt x="1176172" y="589546"/>
                </a:lnTo>
                <a:lnTo>
                  <a:pt x="1178394" y="590664"/>
                </a:lnTo>
                <a:lnTo>
                  <a:pt x="1178788" y="589927"/>
                </a:lnTo>
                <a:lnTo>
                  <a:pt x="1179131" y="589178"/>
                </a:lnTo>
                <a:lnTo>
                  <a:pt x="1179868" y="588810"/>
                </a:lnTo>
                <a:lnTo>
                  <a:pt x="1180261" y="588441"/>
                </a:lnTo>
                <a:lnTo>
                  <a:pt x="1180998" y="588441"/>
                </a:lnTo>
                <a:lnTo>
                  <a:pt x="1181747" y="588060"/>
                </a:lnTo>
                <a:close/>
              </a:path>
              <a:path w="1300479" h="855979">
                <a:moveTo>
                  <a:pt x="1191691" y="387718"/>
                </a:moveTo>
                <a:lnTo>
                  <a:pt x="1191348" y="384746"/>
                </a:lnTo>
                <a:lnTo>
                  <a:pt x="1187653" y="385864"/>
                </a:lnTo>
                <a:lnTo>
                  <a:pt x="1186916" y="388086"/>
                </a:lnTo>
                <a:lnTo>
                  <a:pt x="1186180" y="390677"/>
                </a:lnTo>
                <a:lnTo>
                  <a:pt x="1185786" y="391058"/>
                </a:lnTo>
                <a:lnTo>
                  <a:pt x="1186522" y="391795"/>
                </a:lnTo>
                <a:lnTo>
                  <a:pt x="1186916" y="392163"/>
                </a:lnTo>
                <a:lnTo>
                  <a:pt x="1188389" y="392163"/>
                </a:lnTo>
                <a:lnTo>
                  <a:pt x="1188732" y="391795"/>
                </a:lnTo>
                <a:lnTo>
                  <a:pt x="1190955" y="389940"/>
                </a:lnTo>
                <a:lnTo>
                  <a:pt x="1191691" y="387718"/>
                </a:lnTo>
                <a:close/>
              </a:path>
              <a:path w="1300479" h="855979">
                <a:moveTo>
                  <a:pt x="1192085" y="490118"/>
                </a:moveTo>
                <a:lnTo>
                  <a:pt x="1189875" y="489750"/>
                </a:lnTo>
                <a:lnTo>
                  <a:pt x="1189126" y="491604"/>
                </a:lnTo>
                <a:lnTo>
                  <a:pt x="1187653" y="492340"/>
                </a:lnTo>
                <a:lnTo>
                  <a:pt x="1186522" y="492709"/>
                </a:lnTo>
                <a:lnTo>
                  <a:pt x="1185430" y="493826"/>
                </a:lnTo>
                <a:lnTo>
                  <a:pt x="1180998" y="495312"/>
                </a:lnTo>
                <a:lnTo>
                  <a:pt x="1178788" y="497903"/>
                </a:lnTo>
                <a:lnTo>
                  <a:pt x="1175829" y="500875"/>
                </a:lnTo>
                <a:lnTo>
                  <a:pt x="1175435" y="501992"/>
                </a:lnTo>
                <a:lnTo>
                  <a:pt x="1175092" y="502729"/>
                </a:lnTo>
                <a:lnTo>
                  <a:pt x="1178052" y="501624"/>
                </a:lnTo>
                <a:lnTo>
                  <a:pt x="1180604" y="499757"/>
                </a:lnTo>
                <a:lnTo>
                  <a:pt x="1181747" y="496798"/>
                </a:lnTo>
                <a:lnTo>
                  <a:pt x="1185037" y="496798"/>
                </a:lnTo>
                <a:lnTo>
                  <a:pt x="1185430" y="496430"/>
                </a:lnTo>
                <a:lnTo>
                  <a:pt x="1186916" y="494195"/>
                </a:lnTo>
                <a:lnTo>
                  <a:pt x="1189482" y="493826"/>
                </a:lnTo>
                <a:lnTo>
                  <a:pt x="1191348" y="492340"/>
                </a:lnTo>
                <a:lnTo>
                  <a:pt x="1191691" y="491972"/>
                </a:lnTo>
                <a:lnTo>
                  <a:pt x="1191691" y="490855"/>
                </a:lnTo>
                <a:lnTo>
                  <a:pt x="1192085" y="490118"/>
                </a:lnTo>
                <a:close/>
              </a:path>
              <a:path w="1300479" h="855979">
                <a:moveTo>
                  <a:pt x="1193177" y="404787"/>
                </a:moveTo>
                <a:lnTo>
                  <a:pt x="1192428" y="403301"/>
                </a:lnTo>
                <a:lnTo>
                  <a:pt x="1190612" y="402551"/>
                </a:lnTo>
                <a:lnTo>
                  <a:pt x="1190218" y="402551"/>
                </a:lnTo>
                <a:lnTo>
                  <a:pt x="1190218" y="402920"/>
                </a:lnTo>
                <a:lnTo>
                  <a:pt x="1189875" y="403301"/>
                </a:lnTo>
                <a:lnTo>
                  <a:pt x="1188389" y="405523"/>
                </a:lnTo>
                <a:lnTo>
                  <a:pt x="1190612" y="408114"/>
                </a:lnTo>
                <a:lnTo>
                  <a:pt x="1187653" y="411835"/>
                </a:lnTo>
                <a:lnTo>
                  <a:pt x="1187653" y="413689"/>
                </a:lnTo>
                <a:lnTo>
                  <a:pt x="1187996" y="416648"/>
                </a:lnTo>
                <a:lnTo>
                  <a:pt x="1188732" y="414058"/>
                </a:lnTo>
                <a:lnTo>
                  <a:pt x="1189126" y="412572"/>
                </a:lnTo>
                <a:lnTo>
                  <a:pt x="1190612" y="409600"/>
                </a:lnTo>
                <a:lnTo>
                  <a:pt x="1191691" y="408114"/>
                </a:lnTo>
                <a:lnTo>
                  <a:pt x="1192428" y="406641"/>
                </a:lnTo>
                <a:lnTo>
                  <a:pt x="1193177" y="404787"/>
                </a:lnTo>
                <a:close/>
              </a:path>
              <a:path w="1300479" h="855979">
                <a:moveTo>
                  <a:pt x="1202042" y="112052"/>
                </a:moveTo>
                <a:lnTo>
                  <a:pt x="1200213" y="110909"/>
                </a:lnTo>
                <a:lnTo>
                  <a:pt x="1198346" y="110909"/>
                </a:lnTo>
                <a:lnTo>
                  <a:pt x="1196873" y="112395"/>
                </a:lnTo>
                <a:lnTo>
                  <a:pt x="1193914" y="115023"/>
                </a:lnTo>
                <a:lnTo>
                  <a:pt x="1190218" y="116103"/>
                </a:lnTo>
                <a:lnTo>
                  <a:pt x="1186522" y="116852"/>
                </a:lnTo>
                <a:lnTo>
                  <a:pt x="1185037" y="117246"/>
                </a:lnTo>
                <a:lnTo>
                  <a:pt x="1183563" y="117246"/>
                </a:lnTo>
                <a:lnTo>
                  <a:pt x="1182090" y="117589"/>
                </a:lnTo>
                <a:lnTo>
                  <a:pt x="1181341" y="117983"/>
                </a:lnTo>
                <a:lnTo>
                  <a:pt x="1180998" y="118732"/>
                </a:lnTo>
                <a:lnTo>
                  <a:pt x="1180998" y="119468"/>
                </a:lnTo>
                <a:lnTo>
                  <a:pt x="1182827" y="119468"/>
                </a:lnTo>
                <a:lnTo>
                  <a:pt x="1182090" y="121297"/>
                </a:lnTo>
                <a:lnTo>
                  <a:pt x="1181747" y="122783"/>
                </a:lnTo>
                <a:lnTo>
                  <a:pt x="1180604" y="125018"/>
                </a:lnTo>
                <a:lnTo>
                  <a:pt x="1182484" y="123926"/>
                </a:lnTo>
                <a:lnTo>
                  <a:pt x="1183563" y="123926"/>
                </a:lnTo>
                <a:lnTo>
                  <a:pt x="1183957" y="123177"/>
                </a:lnTo>
                <a:lnTo>
                  <a:pt x="1184694" y="120561"/>
                </a:lnTo>
                <a:lnTo>
                  <a:pt x="1186916" y="119468"/>
                </a:lnTo>
                <a:lnTo>
                  <a:pt x="1189482" y="118338"/>
                </a:lnTo>
                <a:lnTo>
                  <a:pt x="1192085" y="117246"/>
                </a:lnTo>
                <a:lnTo>
                  <a:pt x="1194650" y="116103"/>
                </a:lnTo>
                <a:lnTo>
                  <a:pt x="1196873" y="114274"/>
                </a:lnTo>
                <a:lnTo>
                  <a:pt x="1198346" y="113144"/>
                </a:lnTo>
                <a:lnTo>
                  <a:pt x="1200213" y="112788"/>
                </a:lnTo>
                <a:lnTo>
                  <a:pt x="1202042" y="112052"/>
                </a:lnTo>
                <a:close/>
              </a:path>
              <a:path w="1300479" h="855979">
                <a:moveTo>
                  <a:pt x="1204252" y="343916"/>
                </a:moveTo>
                <a:lnTo>
                  <a:pt x="1203515" y="343573"/>
                </a:lnTo>
                <a:lnTo>
                  <a:pt x="1203172" y="343179"/>
                </a:lnTo>
                <a:lnTo>
                  <a:pt x="1202778" y="342823"/>
                </a:lnTo>
                <a:lnTo>
                  <a:pt x="1202042" y="343916"/>
                </a:lnTo>
                <a:lnTo>
                  <a:pt x="1201305" y="345401"/>
                </a:lnTo>
                <a:lnTo>
                  <a:pt x="1199819" y="345795"/>
                </a:lnTo>
                <a:lnTo>
                  <a:pt x="1198346" y="346544"/>
                </a:lnTo>
                <a:lnTo>
                  <a:pt x="1196517" y="345795"/>
                </a:lnTo>
                <a:lnTo>
                  <a:pt x="1197267" y="343916"/>
                </a:lnTo>
                <a:lnTo>
                  <a:pt x="1198003" y="341693"/>
                </a:lnTo>
                <a:lnTo>
                  <a:pt x="1195781" y="342430"/>
                </a:lnTo>
                <a:lnTo>
                  <a:pt x="1195781" y="341350"/>
                </a:lnTo>
                <a:lnTo>
                  <a:pt x="1192085" y="341350"/>
                </a:lnTo>
                <a:lnTo>
                  <a:pt x="1193177" y="343573"/>
                </a:lnTo>
                <a:lnTo>
                  <a:pt x="1194308" y="345401"/>
                </a:lnTo>
                <a:lnTo>
                  <a:pt x="1195387" y="348018"/>
                </a:lnTo>
                <a:lnTo>
                  <a:pt x="1198740" y="348373"/>
                </a:lnTo>
                <a:lnTo>
                  <a:pt x="1202042" y="347281"/>
                </a:lnTo>
                <a:lnTo>
                  <a:pt x="1204252" y="343916"/>
                </a:lnTo>
                <a:close/>
              </a:path>
              <a:path w="1300479" h="855979">
                <a:moveTo>
                  <a:pt x="1217218" y="233743"/>
                </a:moveTo>
                <a:lnTo>
                  <a:pt x="1213866" y="231863"/>
                </a:lnTo>
                <a:lnTo>
                  <a:pt x="1210564" y="233006"/>
                </a:lnTo>
                <a:lnTo>
                  <a:pt x="1207211" y="234099"/>
                </a:lnTo>
                <a:lnTo>
                  <a:pt x="1206474" y="234492"/>
                </a:lnTo>
                <a:lnTo>
                  <a:pt x="1205738" y="235229"/>
                </a:lnTo>
                <a:lnTo>
                  <a:pt x="1205738" y="236321"/>
                </a:lnTo>
                <a:lnTo>
                  <a:pt x="1206868" y="237058"/>
                </a:lnTo>
                <a:lnTo>
                  <a:pt x="1207604" y="237807"/>
                </a:lnTo>
                <a:lnTo>
                  <a:pt x="1209090" y="236715"/>
                </a:lnTo>
                <a:lnTo>
                  <a:pt x="1210906" y="235229"/>
                </a:lnTo>
                <a:lnTo>
                  <a:pt x="1214602" y="235229"/>
                </a:lnTo>
                <a:lnTo>
                  <a:pt x="1215732" y="234492"/>
                </a:lnTo>
                <a:lnTo>
                  <a:pt x="1217218" y="233743"/>
                </a:lnTo>
                <a:close/>
              </a:path>
              <a:path w="1300479" h="855979">
                <a:moveTo>
                  <a:pt x="1221257" y="158800"/>
                </a:moveTo>
                <a:lnTo>
                  <a:pt x="1220914" y="157657"/>
                </a:lnTo>
                <a:lnTo>
                  <a:pt x="1220177" y="156921"/>
                </a:lnTo>
                <a:lnTo>
                  <a:pt x="1219771" y="156184"/>
                </a:lnTo>
                <a:lnTo>
                  <a:pt x="1217561" y="155092"/>
                </a:lnTo>
                <a:lnTo>
                  <a:pt x="1217561" y="158407"/>
                </a:lnTo>
                <a:lnTo>
                  <a:pt x="1215732" y="158407"/>
                </a:lnTo>
                <a:lnTo>
                  <a:pt x="1213866" y="158064"/>
                </a:lnTo>
                <a:lnTo>
                  <a:pt x="1211643" y="158800"/>
                </a:lnTo>
                <a:lnTo>
                  <a:pt x="1209827" y="159537"/>
                </a:lnTo>
                <a:lnTo>
                  <a:pt x="1205395" y="161772"/>
                </a:lnTo>
                <a:lnTo>
                  <a:pt x="1205395" y="162115"/>
                </a:lnTo>
                <a:lnTo>
                  <a:pt x="1206868" y="163258"/>
                </a:lnTo>
                <a:lnTo>
                  <a:pt x="1208697" y="163995"/>
                </a:lnTo>
                <a:lnTo>
                  <a:pt x="1210564" y="165087"/>
                </a:lnTo>
                <a:lnTo>
                  <a:pt x="1212392" y="164338"/>
                </a:lnTo>
                <a:lnTo>
                  <a:pt x="1213129" y="161772"/>
                </a:lnTo>
                <a:lnTo>
                  <a:pt x="1213866" y="161658"/>
                </a:lnTo>
                <a:lnTo>
                  <a:pt x="1215732" y="161378"/>
                </a:lnTo>
                <a:lnTo>
                  <a:pt x="1219771" y="160629"/>
                </a:lnTo>
                <a:lnTo>
                  <a:pt x="1221257" y="158800"/>
                </a:lnTo>
                <a:close/>
              </a:path>
              <a:path w="1300479" h="855979">
                <a:moveTo>
                  <a:pt x="1238986" y="475170"/>
                </a:moveTo>
                <a:lnTo>
                  <a:pt x="1238643" y="475272"/>
                </a:lnTo>
                <a:lnTo>
                  <a:pt x="1236433" y="476021"/>
                </a:lnTo>
                <a:lnTo>
                  <a:pt x="1234554" y="477126"/>
                </a:lnTo>
                <a:lnTo>
                  <a:pt x="1234554" y="478243"/>
                </a:lnTo>
                <a:lnTo>
                  <a:pt x="1234211" y="478980"/>
                </a:lnTo>
                <a:lnTo>
                  <a:pt x="1234211" y="480098"/>
                </a:lnTo>
                <a:lnTo>
                  <a:pt x="1234554" y="480199"/>
                </a:lnTo>
                <a:lnTo>
                  <a:pt x="1238986" y="481469"/>
                </a:lnTo>
                <a:lnTo>
                  <a:pt x="1238986" y="476389"/>
                </a:lnTo>
                <a:lnTo>
                  <a:pt x="1238986" y="475170"/>
                </a:lnTo>
                <a:close/>
              </a:path>
              <a:path w="1300479" h="855979">
                <a:moveTo>
                  <a:pt x="1242682" y="475640"/>
                </a:moveTo>
                <a:lnTo>
                  <a:pt x="1241602" y="474903"/>
                </a:lnTo>
                <a:lnTo>
                  <a:pt x="1241209" y="474535"/>
                </a:lnTo>
                <a:lnTo>
                  <a:pt x="1239393" y="475056"/>
                </a:lnTo>
                <a:lnTo>
                  <a:pt x="1239393" y="476313"/>
                </a:lnTo>
                <a:lnTo>
                  <a:pt x="1242682" y="475640"/>
                </a:lnTo>
                <a:close/>
              </a:path>
              <a:path w="1300479" h="855979">
                <a:moveTo>
                  <a:pt x="1255255" y="278269"/>
                </a:moveTo>
                <a:lnTo>
                  <a:pt x="1253032" y="276783"/>
                </a:lnTo>
                <a:lnTo>
                  <a:pt x="1251216" y="275297"/>
                </a:lnTo>
                <a:lnTo>
                  <a:pt x="1251216" y="274167"/>
                </a:lnTo>
                <a:lnTo>
                  <a:pt x="1253032" y="272338"/>
                </a:lnTo>
                <a:lnTo>
                  <a:pt x="1250073" y="273075"/>
                </a:lnTo>
                <a:lnTo>
                  <a:pt x="1250073" y="273418"/>
                </a:lnTo>
                <a:lnTo>
                  <a:pt x="1248994" y="274561"/>
                </a:lnTo>
                <a:lnTo>
                  <a:pt x="1250073" y="276783"/>
                </a:lnTo>
                <a:lnTo>
                  <a:pt x="1251953" y="279019"/>
                </a:lnTo>
                <a:lnTo>
                  <a:pt x="1251559" y="283070"/>
                </a:lnTo>
                <a:lnTo>
                  <a:pt x="1254912" y="279019"/>
                </a:lnTo>
                <a:lnTo>
                  <a:pt x="1255255" y="278269"/>
                </a:lnTo>
                <a:close/>
              </a:path>
              <a:path w="1300479" h="855979">
                <a:moveTo>
                  <a:pt x="1255649" y="263436"/>
                </a:moveTo>
                <a:lnTo>
                  <a:pt x="1253032" y="262978"/>
                </a:lnTo>
                <a:lnTo>
                  <a:pt x="1251216" y="262686"/>
                </a:lnTo>
                <a:lnTo>
                  <a:pt x="1248257" y="261950"/>
                </a:lnTo>
                <a:lnTo>
                  <a:pt x="1247521" y="262293"/>
                </a:lnTo>
                <a:lnTo>
                  <a:pt x="1246035" y="263436"/>
                </a:lnTo>
                <a:lnTo>
                  <a:pt x="1245298" y="263779"/>
                </a:lnTo>
                <a:lnTo>
                  <a:pt x="1243825" y="267487"/>
                </a:lnTo>
                <a:lnTo>
                  <a:pt x="1242682" y="270459"/>
                </a:lnTo>
                <a:lnTo>
                  <a:pt x="1241945" y="273824"/>
                </a:lnTo>
                <a:lnTo>
                  <a:pt x="1241945" y="274561"/>
                </a:lnTo>
                <a:lnTo>
                  <a:pt x="1242682" y="275297"/>
                </a:lnTo>
                <a:lnTo>
                  <a:pt x="1243076" y="276047"/>
                </a:lnTo>
                <a:lnTo>
                  <a:pt x="1243076" y="277533"/>
                </a:lnTo>
                <a:lnTo>
                  <a:pt x="1244168" y="277139"/>
                </a:lnTo>
                <a:lnTo>
                  <a:pt x="1244168" y="276390"/>
                </a:lnTo>
                <a:lnTo>
                  <a:pt x="1243825" y="275653"/>
                </a:lnTo>
                <a:lnTo>
                  <a:pt x="1244168" y="274167"/>
                </a:lnTo>
                <a:lnTo>
                  <a:pt x="1244561" y="273075"/>
                </a:lnTo>
                <a:lnTo>
                  <a:pt x="1246378" y="272338"/>
                </a:lnTo>
                <a:lnTo>
                  <a:pt x="1249337" y="270852"/>
                </a:lnTo>
                <a:lnTo>
                  <a:pt x="1247863" y="267144"/>
                </a:lnTo>
                <a:lnTo>
                  <a:pt x="1247127" y="267144"/>
                </a:lnTo>
                <a:lnTo>
                  <a:pt x="1246771" y="267487"/>
                </a:lnTo>
                <a:lnTo>
                  <a:pt x="1245641" y="267487"/>
                </a:lnTo>
                <a:lnTo>
                  <a:pt x="1245641" y="267144"/>
                </a:lnTo>
                <a:lnTo>
                  <a:pt x="1245298" y="267144"/>
                </a:lnTo>
                <a:lnTo>
                  <a:pt x="1247127" y="263436"/>
                </a:lnTo>
                <a:lnTo>
                  <a:pt x="1250467" y="264515"/>
                </a:lnTo>
                <a:lnTo>
                  <a:pt x="1253032" y="265264"/>
                </a:lnTo>
                <a:lnTo>
                  <a:pt x="1254163" y="264515"/>
                </a:lnTo>
                <a:lnTo>
                  <a:pt x="1255649" y="263436"/>
                </a:lnTo>
                <a:close/>
              </a:path>
              <a:path w="1300479" h="855979">
                <a:moveTo>
                  <a:pt x="1268945" y="553935"/>
                </a:moveTo>
                <a:lnTo>
                  <a:pt x="1268209" y="552081"/>
                </a:lnTo>
                <a:lnTo>
                  <a:pt x="1267472" y="550595"/>
                </a:lnTo>
                <a:lnTo>
                  <a:pt x="1266342" y="549109"/>
                </a:lnTo>
                <a:lnTo>
                  <a:pt x="1265986" y="548373"/>
                </a:lnTo>
                <a:lnTo>
                  <a:pt x="1263777" y="547624"/>
                </a:lnTo>
                <a:lnTo>
                  <a:pt x="1260081" y="546138"/>
                </a:lnTo>
                <a:lnTo>
                  <a:pt x="1258608" y="547992"/>
                </a:lnTo>
                <a:lnTo>
                  <a:pt x="1259687" y="549109"/>
                </a:lnTo>
                <a:lnTo>
                  <a:pt x="1261160" y="549478"/>
                </a:lnTo>
                <a:lnTo>
                  <a:pt x="1261897" y="551332"/>
                </a:lnTo>
                <a:lnTo>
                  <a:pt x="1263040" y="553567"/>
                </a:lnTo>
                <a:lnTo>
                  <a:pt x="1265986" y="554304"/>
                </a:lnTo>
                <a:lnTo>
                  <a:pt x="1268945" y="553935"/>
                </a:lnTo>
                <a:close/>
              </a:path>
              <a:path w="1300479" h="855979">
                <a:moveTo>
                  <a:pt x="1289646" y="101269"/>
                </a:moveTo>
                <a:lnTo>
                  <a:pt x="1289253" y="100926"/>
                </a:lnTo>
                <a:lnTo>
                  <a:pt x="1288897" y="100926"/>
                </a:lnTo>
                <a:lnTo>
                  <a:pt x="1288897" y="100520"/>
                </a:lnTo>
                <a:lnTo>
                  <a:pt x="1287767" y="101269"/>
                </a:lnTo>
                <a:lnTo>
                  <a:pt x="1285951" y="101663"/>
                </a:lnTo>
                <a:lnTo>
                  <a:pt x="1285557" y="102400"/>
                </a:lnTo>
                <a:lnTo>
                  <a:pt x="1284465" y="104978"/>
                </a:lnTo>
                <a:lnTo>
                  <a:pt x="1282598" y="105714"/>
                </a:lnTo>
                <a:lnTo>
                  <a:pt x="1280375" y="106857"/>
                </a:lnTo>
                <a:lnTo>
                  <a:pt x="1280769" y="107594"/>
                </a:lnTo>
                <a:lnTo>
                  <a:pt x="1281112" y="108343"/>
                </a:lnTo>
                <a:lnTo>
                  <a:pt x="1281518" y="108686"/>
                </a:lnTo>
                <a:lnTo>
                  <a:pt x="1282598" y="109435"/>
                </a:lnTo>
                <a:lnTo>
                  <a:pt x="1284071" y="110566"/>
                </a:lnTo>
                <a:lnTo>
                  <a:pt x="1285557" y="111658"/>
                </a:lnTo>
                <a:lnTo>
                  <a:pt x="1287030" y="107950"/>
                </a:lnTo>
                <a:lnTo>
                  <a:pt x="1288161" y="104635"/>
                </a:lnTo>
                <a:lnTo>
                  <a:pt x="1289646" y="101269"/>
                </a:lnTo>
                <a:close/>
              </a:path>
              <a:path w="1300479" h="855979">
                <a:moveTo>
                  <a:pt x="1294079" y="602907"/>
                </a:moveTo>
                <a:lnTo>
                  <a:pt x="1292593" y="603275"/>
                </a:lnTo>
                <a:lnTo>
                  <a:pt x="1292199" y="603656"/>
                </a:lnTo>
                <a:lnTo>
                  <a:pt x="1289253" y="607364"/>
                </a:lnTo>
                <a:lnTo>
                  <a:pt x="1284465" y="609587"/>
                </a:lnTo>
                <a:lnTo>
                  <a:pt x="1281861" y="614045"/>
                </a:lnTo>
                <a:lnTo>
                  <a:pt x="1283335" y="615518"/>
                </a:lnTo>
                <a:lnTo>
                  <a:pt x="1284071" y="616635"/>
                </a:lnTo>
                <a:lnTo>
                  <a:pt x="1285951" y="614781"/>
                </a:lnTo>
                <a:lnTo>
                  <a:pt x="1285201" y="611809"/>
                </a:lnTo>
                <a:lnTo>
                  <a:pt x="1287767" y="609955"/>
                </a:lnTo>
                <a:lnTo>
                  <a:pt x="1289989" y="608101"/>
                </a:lnTo>
                <a:lnTo>
                  <a:pt x="1291856" y="606247"/>
                </a:lnTo>
                <a:lnTo>
                  <a:pt x="1294079" y="604393"/>
                </a:lnTo>
                <a:lnTo>
                  <a:pt x="1294079" y="602907"/>
                </a:lnTo>
                <a:close/>
              </a:path>
              <a:path w="1300479" h="855979">
                <a:moveTo>
                  <a:pt x="1299984" y="255270"/>
                </a:moveTo>
                <a:lnTo>
                  <a:pt x="1299248" y="255270"/>
                </a:lnTo>
                <a:lnTo>
                  <a:pt x="1298854" y="255612"/>
                </a:lnTo>
                <a:lnTo>
                  <a:pt x="1297774" y="256006"/>
                </a:lnTo>
                <a:lnTo>
                  <a:pt x="1294079" y="255270"/>
                </a:lnTo>
                <a:lnTo>
                  <a:pt x="1291120" y="257492"/>
                </a:lnTo>
                <a:lnTo>
                  <a:pt x="1287424" y="257835"/>
                </a:lnTo>
                <a:lnTo>
                  <a:pt x="1287030" y="257835"/>
                </a:lnTo>
                <a:lnTo>
                  <a:pt x="1286294" y="258978"/>
                </a:lnTo>
                <a:lnTo>
                  <a:pt x="1285557" y="259715"/>
                </a:lnTo>
                <a:lnTo>
                  <a:pt x="1289646" y="260070"/>
                </a:lnTo>
                <a:lnTo>
                  <a:pt x="1292199" y="258241"/>
                </a:lnTo>
                <a:lnTo>
                  <a:pt x="1295158" y="257835"/>
                </a:lnTo>
                <a:lnTo>
                  <a:pt x="1296644" y="257835"/>
                </a:lnTo>
                <a:lnTo>
                  <a:pt x="1298511" y="258241"/>
                </a:lnTo>
                <a:lnTo>
                  <a:pt x="1299984" y="258241"/>
                </a:lnTo>
                <a:lnTo>
                  <a:pt x="1299984" y="255270"/>
                </a:lnTo>
                <a:close/>
              </a:path>
              <a:path w="1300479" h="855979">
                <a:moveTo>
                  <a:pt x="1299984" y="105714"/>
                </a:moveTo>
                <a:lnTo>
                  <a:pt x="1298854" y="106857"/>
                </a:lnTo>
                <a:lnTo>
                  <a:pt x="1297774" y="107594"/>
                </a:lnTo>
                <a:lnTo>
                  <a:pt x="1297038" y="108343"/>
                </a:lnTo>
                <a:lnTo>
                  <a:pt x="1294815" y="110909"/>
                </a:lnTo>
                <a:lnTo>
                  <a:pt x="1292593" y="113880"/>
                </a:lnTo>
                <a:lnTo>
                  <a:pt x="1290726" y="116509"/>
                </a:lnTo>
                <a:lnTo>
                  <a:pt x="1290383" y="116852"/>
                </a:lnTo>
                <a:lnTo>
                  <a:pt x="1290726" y="117983"/>
                </a:lnTo>
                <a:lnTo>
                  <a:pt x="1290726" y="119075"/>
                </a:lnTo>
                <a:lnTo>
                  <a:pt x="1291856" y="118732"/>
                </a:lnTo>
                <a:lnTo>
                  <a:pt x="1292948" y="118338"/>
                </a:lnTo>
                <a:lnTo>
                  <a:pt x="1293342" y="117983"/>
                </a:lnTo>
                <a:lnTo>
                  <a:pt x="1294815" y="114630"/>
                </a:lnTo>
                <a:lnTo>
                  <a:pt x="1297381" y="112052"/>
                </a:lnTo>
                <a:lnTo>
                  <a:pt x="1299984" y="109080"/>
                </a:lnTo>
                <a:lnTo>
                  <a:pt x="1299984" y="10571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0844733" y="5996038"/>
            <a:ext cx="1292860" cy="860425"/>
          </a:xfrm>
          <a:custGeom>
            <a:avLst/>
            <a:gdLst/>
            <a:ahLst/>
            <a:cxnLst/>
            <a:rect l="l" t="t" r="r" b="b"/>
            <a:pathLst>
              <a:path w="1292859" h="860425">
                <a:moveTo>
                  <a:pt x="6286" y="814400"/>
                </a:moveTo>
                <a:lnTo>
                  <a:pt x="5181" y="814768"/>
                </a:lnTo>
                <a:lnTo>
                  <a:pt x="4445" y="815136"/>
                </a:lnTo>
                <a:lnTo>
                  <a:pt x="0" y="815136"/>
                </a:lnTo>
                <a:lnTo>
                  <a:pt x="2222" y="818476"/>
                </a:lnTo>
                <a:lnTo>
                  <a:pt x="2959" y="818476"/>
                </a:lnTo>
                <a:lnTo>
                  <a:pt x="5918" y="815505"/>
                </a:lnTo>
                <a:lnTo>
                  <a:pt x="5918" y="814768"/>
                </a:lnTo>
                <a:lnTo>
                  <a:pt x="6286" y="814400"/>
                </a:lnTo>
                <a:close/>
              </a:path>
              <a:path w="1292859" h="860425">
                <a:moveTo>
                  <a:pt x="15519" y="812165"/>
                </a:moveTo>
                <a:lnTo>
                  <a:pt x="9245" y="810679"/>
                </a:lnTo>
                <a:lnTo>
                  <a:pt x="9245" y="811428"/>
                </a:lnTo>
                <a:lnTo>
                  <a:pt x="8509" y="813650"/>
                </a:lnTo>
                <a:lnTo>
                  <a:pt x="10350" y="814768"/>
                </a:lnTo>
                <a:lnTo>
                  <a:pt x="11823" y="815505"/>
                </a:lnTo>
                <a:lnTo>
                  <a:pt x="13677" y="816254"/>
                </a:lnTo>
                <a:lnTo>
                  <a:pt x="15519" y="812165"/>
                </a:lnTo>
                <a:close/>
              </a:path>
              <a:path w="1292859" h="860425">
                <a:moveTo>
                  <a:pt x="39547" y="665607"/>
                </a:moveTo>
                <a:lnTo>
                  <a:pt x="39179" y="665607"/>
                </a:lnTo>
                <a:lnTo>
                  <a:pt x="39179" y="665988"/>
                </a:lnTo>
                <a:lnTo>
                  <a:pt x="39547" y="665988"/>
                </a:lnTo>
                <a:lnTo>
                  <a:pt x="39547" y="665607"/>
                </a:lnTo>
                <a:close/>
              </a:path>
              <a:path w="1292859" h="860425">
                <a:moveTo>
                  <a:pt x="42125" y="857427"/>
                </a:moveTo>
                <a:lnTo>
                  <a:pt x="40652" y="856691"/>
                </a:lnTo>
                <a:lnTo>
                  <a:pt x="39547" y="855954"/>
                </a:lnTo>
                <a:lnTo>
                  <a:pt x="39547" y="854468"/>
                </a:lnTo>
                <a:lnTo>
                  <a:pt x="37325" y="854087"/>
                </a:lnTo>
                <a:lnTo>
                  <a:pt x="35483" y="854837"/>
                </a:lnTo>
                <a:lnTo>
                  <a:pt x="33997" y="855954"/>
                </a:lnTo>
                <a:lnTo>
                  <a:pt x="33997" y="858545"/>
                </a:lnTo>
                <a:lnTo>
                  <a:pt x="36957" y="860031"/>
                </a:lnTo>
                <a:lnTo>
                  <a:pt x="39547" y="858913"/>
                </a:lnTo>
                <a:lnTo>
                  <a:pt x="42125" y="857427"/>
                </a:lnTo>
                <a:close/>
              </a:path>
              <a:path w="1292859" h="860425">
                <a:moveTo>
                  <a:pt x="47675" y="668947"/>
                </a:moveTo>
                <a:lnTo>
                  <a:pt x="45453" y="666724"/>
                </a:lnTo>
                <a:lnTo>
                  <a:pt x="43243" y="665238"/>
                </a:lnTo>
                <a:lnTo>
                  <a:pt x="41757" y="665238"/>
                </a:lnTo>
                <a:lnTo>
                  <a:pt x="39916" y="665238"/>
                </a:lnTo>
                <a:lnTo>
                  <a:pt x="39547" y="665607"/>
                </a:lnTo>
                <a:lnTo>
                  <a:pt x="39916" y="665607"/>
                </a:lnTo>
                <a:lnTo>
                  <a:pt x="40652" y="667092"/>
                </a:lnTo>
                <a:lnTo>
                  <a:pt x="41757" y="668578"/>
                </a:lnTo>
                <a:lnTo>
                  <a:pt x="41465" y="670052"/>
                </a:lnTo>
                <a:lnTo>
                  <a:pt x="41757" y="669988"/>
                </a:lnTo>
                <a:lnTo>
                  <a:pt x="45085" y="669315"/>
                </a:lnTo>
                <a:lnTo>
                  <a:pt x="45453" y="669264"/>
                </a:lnTo>
                <a:lnTo>
                  <a:pt x="47675" y="668947"/>
                </a:lnTo>
                <a:close/>
              </a:path>
              <a:path w="1292859" h="860425">
                <a:moveTo>
                  <a:pt x="48412" y="821448"/>
                </a:moveTo>
                <a:lnTo>
                  <a:pt x="46189" y="819962"/>
                </a:lnTo>
                <a:lnTo>
                  <a:pt x="45085" y="819594"/>
                </a:lnTo>
                <a:lnTo>
                  <a:pt x="43611" y="818845"/>
                </a:lnTo>
                <a:lnTo>
                  <a:pt x="42125" y="819594"/>
                </a:lnTo>
                <a:lnTo>
                  <a:pt x="40284" y="820699"/>
                </a:lnTo>
                <a:lnTo>
                  <a:pt x="37693" y="821817"/>
                </a:lnTo>
                <a:lnTo>
                  <a:pt x="39916" y="822185"/>
                </a:lnTo>
                <a:lnTo>
                  <a:pt x="41389" y="822185"/>
                </a:lnTo>
                <a:lnTo>
                  <a:pt x="47307" y="823671"/>
                </a:lnTo>
                <a:lnTo>
                  <a:pt x="48044" y="822553"/>
                </a:lnTo>
                <a:lnTo>
                  <a:pt x="48412" y="821448"/>
                </a:lnTo>
                <a:close/>
              </a:path>
              <a:path w="1292859" h="860425">
                <a:moveTo>
                  <a:pt x="49517" y="807339"/>
                </a:moveTo>
                <a:lnTo>
                  <a:pt x="48780" y="805116"/>
                </a:lnTo>
                <a:lnTo>
                  <a:pt x="46570" y="804748"/>
                </a:lnTo>
                <a:lnTo>
                  <a:pt x="44348" y="805853"/>
                </a:lnTo>
                <a:lnTo>
                  <a:pt x="42125" y="806234"/>
                </a:lnTo>
                <a:lnTo>
                  <a:pt x="42494" y="806970"/>
                </a:lnTo>
                <a:lnTo>
                  <a:pt x="42494" y="807707"/>
                </a:lnTo>
                <a:lnTo>
                  <a:pt x="43611" y="808824"/>
                </a:lnTo>
                <a:lnTo>
                  <a:pt x="43980" y="807339"/>
                </a:lnTo>
                <a:lnTo>
                  <a:pt x="45453" y="807339"/>
                </a:lnTo>
                <a:lnTo>
                  <a:pt x="46570" y="806970"/>
                </a:lnTo>
                <a:lnTo>
                  <a:pt x="47307" y="807707"/>
                </a:lnTo>
                <a:lnTo>
                  <a:pt x="47675" y="808824"/>
                </a:lnTo>
                <a:lnTo>
                  <a:pt x="48780" y="808456"/>
                </a:lnTo>
                <a:lnTo>
                  <a:pt x="49149" y="808456"/>
                </a:lnTo>
                <a:lnTo>
                  <a:pt x="49517" y="807339"/>
                </a:lnTo>
                <a:close/>
              </a:path>
              <a:path w="1292859" h="860425">
                <a:moveTo>
                  <a:pt x="55803" y="813206"/>
                </a:moveTo>
                <a:lnTo>
                  <a:pt x="55067" y="812914"/>
                </a:lnTo>
                <a:lnTo>
                  <a:pt x="53213" y="813282"/>
                </a:lnTo>
                <a:lnTo>
                  <a:pt x="55803" y="816622"/>
                </a:lnTo>
                <a:lnTo>
                  <a:pt x="55803" y="813206"/>
                </a:lnTo>
                <a:close/>
              </a:path>
              <a:path w="1292859" h="860425">
                <a:moveTo>
                  <a:pt x="56578" y="757885"/>
                </a:moveTo>
                <a:lnTo>
                  <a:pt x="52844" y="756640"/>
                </a:lnTo>
                <a:lnTo>
                  <a:pt x="52476" y="756513"/>
                </a:lnTo>
                <a:lnTo>
                  <a:pt x="50253" y="757999"/>
                </a:lnTo>
                <a:lnTo>
                  <a:pt x="50253" y="759485"/>
                </a:lnTo>
                <a:lnTo>
                  <a:pt x="49885" y="760590"/>
                </a:lnTo>
                <a:lnTo>
                  <a:pt x="49885" y="761707"/>
                </a:lnTo>
                <a:lnTo>
                  <a:pt x="50253" y="761631"/>
                </a:lnTo>
                <a:lnTo>
                  <a:pt x="51739" y="761339"/>
                </a:lnTo>
                <a:lnTo>
                  <a:pt x="54698" y="761339"/>
                </a:lnTo>
                <a:lnTo>
                  <a:pt x="52844" y="759104"/>
                </a:lnTo>
                <a:lnTo>
                  <a:pt x="55803" y="758367"/>
                </a:lnTo>
                <a:lnTo>
                  <a:pt x="56172" y="758367"/>
                </a:lnTo>
                <a:lnTo>
                  <a:pt x="56578" y="757885"/>
                </a:lnTo>
                <a:close/>
              </a:path>
              <a:path w="1292859" h="860425">
                <a:moveTo>
                  <a:pt x="60604" y="815136"/>
                </a:moveTo>
                <a:lnTo>
                  <a:pt x="56172" y="813358"/>
                </a:lnTo>
                <a:lnTo>
                  <a:pt x="56172" y="816622"/>
                </a:lnTo>
                <a:lnTo>
                  <a:pt x="60604" y="815136"/>
                </a:lnTo>
                <a:close/>
              </a:path>
              <a:path w="1292859" h="860425">
                <a:moveTo>
                  <a:pt x="63563" y="422960"/>
                </a:moveTo>
                <a:lnTo>
                  <a:pt x="61709" y="419989"/>
                </a:lnTo>
                <a:lnTo>
                  <a:pt x="58394" y="421474"/>
                </a:lnTo>
                <a:lnTo>
                  <a:pt x="59499" y="424078"/>
                </a:lnTo>
                <a:lnTo>
                  <a:pt x="63563" y="422960"/>
                </a:lnTo>
                <a:close/>
              </a:path>
              <a:path w="1292859" h="860425">
                <a:moveTo>
                  <a:pt x="66154" y="443001"/>
                </a:moveTo>
                <a:lnTo>
                  <a:pt x="65036" y="441515"/>
                </a:lnTo>
                <a:lnTo>
                  <a:pt x="63563" y="441515"/>
                </a:lnTo>
                <a:lnTo>
                  <a:pt x="62458" y="442252"/>
                </a:lnTo>
                <a:lnTo>
                  <a:pt x="61709" y="442620"/>
                </a:lnTo>
                <a:lnTo>
                  <a:pt x="60972" y="443369"/>
                </a:lnTo>
                <a:lnTo>
                  <a:pt x="60236" y="442620"/>
                </a:lnTo>
                <a:lnTo>
                  <a:pt x="59131" y="441515"/>
                </a:lnTo>
                <a:lnTo>
                  <a:pt x="60236" y="440766"/>
                </a:lnTo>
                <a:lnTo>
                  <a:pt x="60236" y="439661"/>
                </a:lnTo>
                <a:lnTo>
                  <a:pt x="58013" y="440397"/>
                </a:lnTo>
                <a:lnTo>
                  <a:pt x="56908" y="441147"/>
                </a:lnTo>
                <a:lnTo>
                  <a:pt x="57277" y="441883"/>
                </a:lnTo>
                <a:lnTo>
                  <a:pt x="58013" y="443001"/>
                </a:lnTo>
                <a:lnTo>
                  <a:pt x="59131" y="444474"/>
                </a:lnTo>
                <a:lnTo>
                  <a:pt x="61709" y="444474"/>
                </a:lnTo>
                <a:lnTo>
                  <a:pt x="63931" y="444106"/>
                </a:lnTo>
                <a:lnTo>
                  <a:pt x="66154" y="443001"/>
                </a:lnTo>
                <a:close/>
              </a:path>
              <a:path w="1292859" h="860425">
                <a:moveTo>
                  <a:pt x="72796" y="425183"/>
                </a:moveTo>
                <a:lnTo>
                  <a:pt x="71691" y="424078"/>
                </a:lnTo>
                <a:lnTo>
                  <a:pt x="66522" y="424815"/>
                </a:lnTo>
                <a:lnTo>
                  <a:pt x="66890" y="426300"/>
                </a:lnTo>
                <a:lnTo>
                  <a:pt x="68364" y="426669"/>
                </a:lnTo>
                <a:lnTo>
                  <a:pt x="69850" y="427418"/>
                </a:lnTo>
                <a:lnTo>
                  <a:pt x="70954" y="427786"/>
                </a:lnTo>
                <a:lnTo>
                  <a:pt x="71323" y="429272"/>
                </a:lnTo>
                <a:lnTo>
                  <a:pt x="72428" y="430758"/>
                </a:lnTo>
                <a:lnTo>
                  <a:pt x="72796" y="425183"/>
                </a:lnTo>
                <a:close/>
              </a:path>
              <a:path w="1292859" h="860425">
                <a:moveTo>
                  <a:pt x="76123" y="339471"/>
                </a:moveTo>
                <a:lnTo>
                  <a:pt x="72428" y="338721"/>
                </a:lnTo>
                <a:lnTo>
                  <a:pt x="71323" y="342087"/>
                </a:lnTo>
                <a:lnTo>
                  <a:pt x="68732" y="342430"/>
                </a:lnTo>
                <a:lnTo>
                  <a:pt x="68364" y="343573"/>
                </a:lnTo>
                <a:lnTo>
                  <a:pt x="68364" y="344665"/>
                </a:lnTo>
                <a:lnTo>
                  <a:pt x="67995" y="345795"/>
                </a:lnTo>
                <a:lnTo>
                  <a:pt x="68732" y="345795"/>
                </a:lnTo>
                <a:lnTo>
                  <a:pt x="69469" y="346138"/>
                </a:lnTo>
                <a:lnTo>
                  <a:pt x="70218" y="346544"/>
                </a:lnTo>
                <a:lnTo>
                  <a:pt x="70954" y="344665"/>
                </a:lnTo>
                <a:lnTo>
                  <a:pt x="71691" y="342823"/>
                </a:lnTo>
                <a:lnTo>
                  <a:pt x="73914" y="341693"/>
                </a:lnTo>
                <a:lnTo>
                  <a:pt x="74650" y="341350"/>
                </a:lnTo>
                <a:lnTo>
                  <a:pt x="75387" y="340207"/>
                </a:lnTo>
                <a:lnTo>
                  <a:pt x="76123" y="339471"/>
                </a:lnTo>
                <a:close/>
              </a:path>
              <a:path w="1292859" h="860425">
                <a:moveTo>
                  <a:pt x="77609" y="813650"/>
                </a:moveTo>
                <a:lnTo>
                  <a:pt x="76860" y="812165"/>
                </a:lnTo>
                <a:lnTo>
                  <a:pt x="75387" y="809942"/>
                </a:lnTo>
                <a:lnTo>
                  <a:pt x="74282" y="808088"/>
                </a:lnTo>
                <a:lnTo>
                  <a:pt x="73164" y="808088"/>
                </a:lnTo>
                <a:lnTo>
                  <a:pt x="70586" y="809574"/>
                </a:lnTo>
                <a:lnTo>
                  <a:pt x="69100" y="809574"/>
                </a:lnTo>
                <a:lnTo>
                  <a:pt x="67995" y="809193"/>
                </a:lnTo>
                <a:lnTo>
                  <a:pt x="66890" y="809193"/>
                </a:lnTo>
                <a:lnTo>
                  <a:pt x="67995" y="809942"/>
                </a:lnTo>
                <a:lnTo>
                  <a:pt x="68732" y="811796"/>
                </a:lnTo>
                <a:lnTo>
                  <a:pt x="70586" y="809942"/>
                </a:lnTo>
                <a:lnTo>
                  <a:pt x="71691" y="810310"/>
                </a:lnTo>
                <a:lnTo>
                  <a:pt x="73164" y="811796"/>
                </a:lnTo>
                <a:lnTo>
                  <a:pt x="74282" y="812533"/>
                </a:lnTo>
                <a:lnTo>
                  <a:pt x="75387" y="814019"/>
                </a:lnTo>
                <a:lnTo>
                  <a:pt x="77609" y="813650"/>
                </a:lnTo>
                <a:close/>
              </a:path>
              <a:path w="1292859" h="860425">
                <a:moveTo>
                  <a:pt x="83146" y="368795"/>
                </a:moveTo>
                <a:lnTo>
                  <a:pt x="82778" y="368668"/>
                </a:lnTo>
                <a:lnTo>
                  <a:pt x="80924" y="368046"/>
                </a:lnTo>
                <a:lnTo>
                  <a:pt x="80556" y="367982"/>
                </a:lnTo>
                <a:lnTo>
                  <a:pt x="79819" y="367868"/>
                </a:lnTo>
                <a:lnTo>
                  <a:pt x="78714" y="367677"/>
                </a:lnTo>
                <a:lnTo>
                  <a:pt x="76860" y="368795"/>
                </a:lnTo>
                <a:lnTo>
                  <a:pt x="79819" y="369531"/>
                </a:lnTo>
                <a:lnTo>
                  <a:pt x="80556" y="373989"/>
                </a:lnTo>
                <a:lnTo>
                  <a:pt x="81305" y="371754"/>
                </a:lnTo>
                <a:lnTo>
                  <a:pt x="82042" y="370281"/>
                </a:lnTo>
                <a:lnTo>
                  <a:pt x="82778" y="369531"/>
                </a:lnTo>
                <a:lnTo>
                  <a:pt x="83146" y="368795"/>
                </a:lnTo>
                <a:close/>
              </a:path>
              <a:path w="1292859" h="860425">
                <a:moveTo>
                  <a:pt x="84251" y="424815"/>
                </a:moveTo>
                <a:lnTo>
                  <a:pt x="81305" y="424446"/>
                </a:lnTo>
                <a:lnTo>
                  <a:pt x="76123" y="425932"/>
                </a:lnTo>
                <a:lnTo>
                  <a:pt x="76123" y="427418"/>
                </a:lnTo>
                <a:lnTo>
                  <a:pt x="76492" y="428155"/>
                </a:lnTo>
                <a:lnTo>
                  <a:pt x="77978" y="428155"/>
                </a:lnTo>
                <a:lnTo>
                  <a:pt x="78714" y="425564"/>
                </a:lnTo>
                <a:lnTo>
                  <a:pt x="80924" y="426300"/>
                </a:lnTo>
                <a:lnTo>
                  <a:pt x="82778" y="425932"/>
                </a:lnTo>
                <a:lnTo>
                  <a:pt x="83515" y="425932"/>
                </a:lnTo>
                <a:lnTo>
                  <a:pt x="83883" y="425183"/>
                </a:lnTo>
                <a:lnTo>
                  <a:pt x="84251" y="424815"/>
                </a:lnTo>
                <a:close/>
              </a:path>
              <a:path w="1292859" h="860425">
                <a:moveTo>
                  <a:pt x="90170" y="453758"/>
                </a:moveTo>
                <a:lnTo>
                  <a:pt x="85737" y="453009"/>
                </a:lnTo>
                <a:lnTo>
                  <a:pt x="83515" y="453758"/>
                </a:lnTo>
                <a:lnTo>
                  <a:pt x="84620" y="454494"/>
                </a:lnTo>
                <a:lnTo>
                  <a:pt x="85737" y="455612"/>
                </a:lnTo>
                <a:lnTo>
                  <a:pt x="86842" y="456349"/>
                </a:lnTo>
                <a:lnTo>
                  <a:pt x="89801" y="456349"/>
                </a:lnTo>
                <a:lnTo>
                  <a:pt x="90170" y="453758"/>
                </a:lnTo>
                <a:close/>
              </a:path>
              <a:path w="1292859" h="860425">
                <a:moveTo>
                  <a:pt x="92760" y="841476"/>
                </a:moveTo>
                <a:lnTo>
                  <a:pt x="90906" y="840740"/>
                </a:lnTo>
                <a:lnTo>
                  <a:pt x="85001" y="843699"/>
                </a:lnTo>
                <a:lnTo>
                  <a:pt x="89801" y="845185"/>
                </a:lnTo>
                <a:lnTo>
                  <a:pt x="92760" y="841476"/>
                </a:lnTo>
                <a:close/>
              </a:path>
              <a:path w="1292859" h="860425">
                <a:moveTo>
                  <a:pt x="96075" y="536498"/>
                </a:moveTo>
                <a:lnTo>
                  <a:pt x="94970" y="534644"/>
                </a:lnTo>
                <a:lnTo>
                  <a:pt x="94234" y="533158"/>
                </a:lnTo>
                <a:lnTo>
                  <a:pt x="93129" y="532041"/>
                </a:lnTo>
                <a:lnTo>
                  <a:pt x="92011" y="532041"/>
                </a:lnTo>
                <a:lnTo>
                  <a:pt x="91274" y="532790"/>
                </a:lnTo>
                <a:lnTo>
                  <a:pt x="90906" y="532790"/>
                </a:lnTo>
                <a:lnTo>
                  <a:pt x="91274" y="533895"/>
                </a:lnTo>
                <a:lnTo>
                  <a:pt x="91643" y="535381"/>
                </a:lnTo>
                <a:lnTo>
                  <a:pt x="93129" y="536867"/>
                </a:lnTo>
                <a:lnTo>
                  <a:pt x="94234" y="536587"/>
                </a:lnTo>
                <a:lnTo>
                  <a:pt x="96075" y="536498"/>
                </a:lnTo>
                <a:close/>
              </a:path>
              <a:path w="1292859" h="860425">
                <a:moveTo>
                  <a:pt x="97561" y="419989"/>
                </a:moveTo>
                <a:lnTo>
                  <a:pt x="96075" y="419620"/>
                </a:lnTo>
                <a:lnTo>
                  <a:pt x="94234" y="419252"/>
                </a:lnTo>
                <a:lnTo>
                  <a:pt x="92379" y="418503"/>
                </a:lnTo>
                <a:lnTo>
                  <a:pt x="90538" y="418134"/>
                </a:lnTo>
                <a:lnTo>
                  <a:pt x="89065" y="417029"/>
                </a:lnTo>
                <a:lnTo>
                  <a:pt x="87210" y="417398"/>
                </a:lnTo>
                <a:lnTo>
                  <a:pt x="87947" y="419620"/>
                </a:lnTo>
                <a:lnTo>
                  <a:pt x="89433" y="419989"/>
                </a:lnTo>
                <a:lnTo>
                  <a:pt x="90538" y="420370"/>
                </a:lnTo>
                <a:lnTo>
                  <a:pt x="90538" y="422224"/>
                </a:lnTo>
                <a:lnTo>
                  <a:pt x="92379" y="422224"/>
                </a:lnTo>
                <a:lnTo>
                  <a:pt x="94602" y="422592"/>
                </a:lnTo>
                <a:lnTo>
                  <a:pt x="96456" y="422592"/>
                </a:lnTo>
                <a:lnTo>
                  <a:pt x="97193" y="421106"/>
                </a:lnTo>
                <a:lnTo>
                  <a:pt x="97561" y="419989"/>
                </a:lnTo>
                <a:close/>
              </a:path>
              <a:path w="1292859" h="860425">
                <a:moveTo>
                  <a:pt x="113080" y="443369"/>
                </a:moveTo>
                <a:lnTo>
                  <a:pt x="109753" y="443001"/>
                </a:lnTo>
                <a:lnTo>
                  <a:pt x="106426" y="444106"/>
                </a:lnTo>
                <a:lnTo>
                  <a:pt x="103835" y="446341"/>
                </a:lnTo>
                <a:lnTo>
                  <a:pt x="106794" y="447078"/>
                </a:lnTo>
                <a:lnTo>
                  <a:pt x="109385" y="446341"/>
                </a:lnTo>
                <a:lnTo>
                  <a:pt x="111975" y="445223"/>
                </a:lnTo>
                <a:lnTo>
                  <a:pt x="112344" y="444855"/>
                </a:lnTo>
                <a:lnTo>
                  <a:pt x="113080" y="443369"/>
                </a:lnTo>
                <a:close/>
              </a:path>
              <a:path w="1292859" h="860425">
                <a:moveTo>
                  <a:pt x="151142" y="318338"/>
                </a:moveTo>
                <a:lnTo>
                  <a:pt x="149656" y="316852"/>
                </a:lnTo>
                <a:lnTo>
                  <a:pt x="148183" y="317601"/>
                </a:lnTo>
                <a:lnTo>
                  <a:pt x="146710" y="318693"/>
                </a:lnTo>
                <a:lnTo>
                  <a:pt x="145224" y="319824"/>
                </a:lnTo>
                <a:lnTo>
                  <a:pt x="145592" y="320573"/>
                </a:lnTo>
                <a:lnTo>
                  <a:pt x="145961" y="321652"/>
                </a:lnTo>
                <a:lnTo>
                  <a:pt x="146342" y="322402"/>
                </a:lnTo>
                <a:lnTo>
                  <a:pt x="147447" y="323138"/>
                </a:lnTo>
                <a:lnTo>
                  <a:pt x="148551" y="322795"/>
                </a:lnTo>
                <a:lnTo>
                  <a:pt x="149288" y="322046"/>
                </a:lnTo>
                <a:lnTo>
                  <a:pt x="149656" y="321652"/>
                </a:lnTo>
                <a:lnTo>
                  <a:pt x="148920" y="320573"/>
                </a:lnTo>
                <a:lnTo>
                  <a:pt x="148920" y="319824"/>
                </a:lnTo>
                <a:lnTo>
                  <a:pt x="148551" y="318693"/>
                </a:lnTo>
                <a:lnTo>
                  <a:pt x="151142" y="318338"/>
                </a:lnTo>
                <a:close/>
              </a:path>
              <a:path w="1292859" h="860425">
                <a:moveTo>
                  <a:pt x="152615" y="408114"/>
                </a:moveTo>
                <a:lnTo>
                  <a:pt x="151511" y="407009"/>
                </a:lnTo>
                <a:lnTo>
                  <a:pt x="150774" y="405892"/>
                </a:lnTo>
                <a:lnTo>
                  <a:pt x="149656" y="404787"/>
                </a:lnTo>
                <a:lnTo>
                  <a:pt x="146710" y="403301"/>
                </a:lnTo>
                <a:lnTo>
                  <a:pt x="145224" y="402920"/>
                </a:lnTo>
                <a:lnTo>
                  <a:pt x="143383" y="402551"/>
                </a:lnTo>
                <a:lnTo>
                  <a:pt x="143383" y="403669"/>
                </a:lnTo>
                <a:lnTo>
                  <a:pt x="144119" y="405155"/>
                </a:lnTo>
                <a:lnTo>
                  <a:pt x="145592" y="405523"/>
                </a:lnTo>
                <a:lnTo>
                  <a:pt x="147815" y="406260"/>
                </a:lnTo>
                <a:lnTo>
                  <a:pt x="148920" y="407009"/>
                </a:lnTo>
                <a:lnTo>
                  <a:pt x="149656" y="407746"/>
                </a:lnTo>
                <a:lnTo>
                  <a:pt x="150025" y="408863"/>
                </a:lnTo>
                <a:lnTo>
                  <a:pt x="151511" y="408495"/>
                </a:lnTo>
                <a:lnTo>
                  <a:pt x="151879" y="408495"/>
                </a:lnTo>
                <a:lnTo>
                  <a:pt x="152247" y="408114"/>
                </a:lnTo>
                <a:lnTo>
                  <a:pt x="152615" y="408114"/>
                </a:lnTo>
                <a:close/>
              </a:path>
              <a:path w="1292859" h="860425">
                <a:moveTo>
                  <a:pt x="154470" y="388454"/>
                </a:moveTo>
                <a:lnTo>
                  <a:pt x="154101" y="387718"/>
                </a:lnTo>
                <a:lnTo>
                  <a:pt x="153720" y="386600"/>
                </a:lnTo>
                <a:lnTo>
                  <a:pt x="153352" y="385864"/>
                </a:lnTo>
                <a:lnTo>
                  <a:pt x="152984" y="385483"/>
                </a:lnTo>
                <a:lnTo>
                  <a:pt x="152615" y="384746"/>
                </a:lnTo>
                <a:lnTo>
                  <a:pt x="151879" y="384378"/>
                </a:lnTo>
                <a:lnTo>
                  <a:pt x="150774" y="384378"/>
                </a:lnTo>
                <a:lnTo>
                  <a:pt x="150025" y="385114"/>
                </a:lnTo>
                <a:lnTo>
                  <a:pt x="149656" y="385864"/>
                </a:lnTo>
                <a:lnTo>
                  <a:pt x="150025" y="386232"/>
                </a:lnTo>
                <a:lnTo>
                  <a:pt x="151511" y="387337"/>
                </a:lnTo>
                <a:lnTo>
                  <a:pt x="152615" y="388086"/>
                </a:lnTo>
                <a:lnTo>
                  <a:pt x="154101" y="389204"/>
                </a:lnTo>
                <a:lnTo>
                  <a:pt x="154470" y="389204"/>
                </a:lnTo>
                <a:lnTo>
                  <a:pt x="154470" y="388454"/>
                </a:lnTo>
                <a:close/>
              </a:path>
              <a:path w="1292859" h="860425">
                <a:moveTo>
                  <a:pt x="171831" y="327240"/>
                </a:moveTo>
                <a:lnTo>
                  <a:pt x="169621" y="326847"/>
                </a:lnTo>
                <a:lnTo>
                  <a:pt x="167398" y="326110"/>
                </a:lnTo>
                <a:lnTo>
                  <a:pt x="166293" y="328333"/>
                </a:lnTo>
                <a:lnTo>
                  <a:pt x="167767" y="329819"/>
                </a:lnTo>
                <a:lnTo>
                  <a:pt x="168871" y="330962"/>
                </a:lnTo>
                <a:lnTo>
                  <a:pt x="170357" y="332041"/>
                </a:lnTo>
                <a:lnTo>
                  <a:pt x="170726" y="330555"/>
                </a:lnTo>
                <a:lnTo>
                  <a:pt x="171462" y="328726"/>
                </a:lnTo>
                <a:lnTo>
                  <a:pt x="171831" y="327240"/>
                </a:lnTo>
                <a:close/>
              </a:path>
              <a:path w="1292859" h="860425">
                <a:moveTo>
                  <a:pt x="178485" y="270459"/>
                </a:moveTo>
                <a:lnTo>
                  <a:pt x="178117" y="267881"/>
                </a:lnTo>
                <a:lnTo>
                  <a:pt x="175526" y="269367"/>
                </a:lnTo>
                <a:lnTo>
                  <a:pt x="174053" y="267487"/>
                </a:lnTo>
                <a:lnTo>
                  <a:pt x="173685" y="269709"/>
                </a:lnTo>
                <a:lnTo>
                  <a:pt x="173685" y="271195"/>
                </a:lnTo>
                <a:lnTo>
                  <a:pt x="173316" y="272338"/>
                </a:lnTo>
                <a:lnTo>
                  <a:pt x="175158" y="272338"/>
                </a:lnTo>
                <a:lnTo>
                  <a:pt x="177012" y="271589"/>
                </a:lnTo>
                <a:lnTo>
                  <a:pt x="178485" y="270459"/>
                </a:lnTo>
                <a:close/>
              </a:path>
              <a:path w="1292859" h="860425">
                <a:moveTo>
                  <a:pt x="209524" y="205892"/>
                </a:moveTo>
                <a:lnTo>
                  <a:pt x="208419" y="204812"/>
                </a:lnTo>
                <a:lnTo>
                  <a:pt x="208051" y="204063"/>
                </a:lnTo>
                <a:lnTo>
                  <a:pt x="207302" y="203327"/>
                </a:lnTo>
                <a:lnTo>
                  <a:pt x="204724" y="202933"/>
                </a:lnTo>
                <a:lnTo>
                  <a:pt x="202133" y="204419"/>
                </a:lnTo>
                <a:lnTo>
                  <a:pt x="200291" y="201447"/>
                </a:lnTo>
                <a:lnTo>
                  <a:pt x="199910" y="202577"/>
                </a:lnTo>
                <a:lnTo>
                  <a:pt x="199174" y="203669"/>
                </a:lnTo>
                <a:lnTo>
                  <a:pt x="198805" y="204419"/>
                </a:lnTo>
                <a:lnTo>
                  <a:pt x="201028" y="204812"/>
                </a:lnTo>
                <a:lnTo>
                  <a:pt x="203606" y="204419"/>
                </a:lnTo>
                <a:lnTo>
                  <a:pt x="205828" y="206641"/>
                </a:lnTo>
                <a:lnTo>
                  <a:pt x="206197" y="207035"/>
                </a:lnTo>
                <a:lnTo>
                  <a:pt x="208051" y="206298"/>
                </a:lnTo>
                <a:lnTo>
                  <a:pt x="209524" y="205892"/>
                </a:lnTo>
                <a:close/>
              </a:path>
              <a:path w="1292859" h="860425">
                <a:moveTo>
                  <a:pt x="217284" y="172897"/>
                </a:moveTo>
                <a:lnTo>
                  <a:pt x="215811" y="173240"/>
                </a:lnTo>
                <a:lnTo>
                  <a:pt x="214325" y="173647"/>
                </a:lnTo>
                <a:lnTo>
                  <a:pt x="212483" y="173990"/>
                </a:lnTo>
                <a:lnTo>
                  <a:pt x="212115" y="176212"/>
                </a:lnTo>
                <a:lnTo>
                  <a:pt x="211366" y="178092"/>
                </a:lnTo>
                <a:lnTo>
                  <a:pt x="208788" y="178435"/>
                </a:lnTo>
                <a:lnTo>
                  <a:pt x="209156" y="179920"/>
                </a:lnTo>
                <a:lnTo>
                  <a:pt x="210261" y="179920"/>
                </a:lnTo>
                <a:lnTo>
                  <a:pt x="210997" y="179578"/>
                </a:lnTo>
                <a:lnTo>
                  <a:pt x="214325" y="178435"/>
                </a:lnTo>
                <a:lnTo>
                  <a:pt x="215442" y="175475"/>
                </a:lnTo>
                <a:lnTo>
                  <a:pt x="217284" y="172897"/>
                </a:lnTo>
                <a:close/>
              </a:path>
              <a:path w="1292859" h="860425">
                <a:moveTo>
                  <a:pt x="263105" y="116103"/>
                </a:moveTo>
                <a:lnTo>
                  <a:pt x="262737" y="115760"/>
                </a:lnTo>
                <a:lnTo>
                  <a:pt x="259041" y="113880"/>
                </a:lnTo>
                <a:lnTo>
                  <a:pt x="257187" y="116103"/>
                </a:lnTo>
                <a:lnTo>
                  <a:pt x="259410" y="117589"/>
                </a:lnTo>
                <a:lnTo>
                  <a:pt x="260883" y="120954"/>
                </a:lnTo>
                <a:lnTo>
                  <a:pt x="262001" y="119075"/>
                </a:lnTo>
                <a:lnTo>
                  <a:pt x="262737" y="118338"/>
                </a:lnTo>
                <a:lnTo>
                  <a:pt x="262737" y="117246"/>
                </a:lnTo>
                <a:lnTo>
                  <a:pt x="263105" y="116103"/>
                </a:lnTo>
                <a:close/>
              </a:path>
              <a:path w="1292859" h="860425">
                <a:moveTo>
                  <a:pt x="281216" y="235585"/>
                </a:moveTo>
                <a:lnTo>
                  <a:pt x="279361" y="235585"/>
                </a:lnTo>
                <a:lnTo>
                  <a:pt x="278625" y="234492"/>
                </a:lnTo>
                <a:lnTo>
                  <a:pt x="278257" y="234835"/>
                </a:lnTo>
                <a:lnTo>
                  <a:pt x="277888" y="235229"/>
                </a:lnTo>
                <a:lnTo>
                  <a:pt x="277520" y="235585"/>
                </a:lnTo>
                <a:lnTo>
                  <a:pt x="274561" y="236715"/>
                </a:lnTo>
                <a:lnTo>
                  <a:pt x="273088" y="239687"/>
                </a:lnTo>
                <a:lnTo>
                  <a:pt x="271970" y="242252"/>
                </a:lnTo>
                <a:lnTo>
                  <a:pt x="272707" y="242658"/>
                </a:lnTo>
                <a:lnTo>
                  <a:pt x="273456" y="243001"/>
                </a:lnTo>
                <a:lnTo>
                  <a:pt x="274193" y="243395"/>
                </a:lnTo>
                <a:lnTo>
                  <a:pt x="273456" y="240779"/>
                </a:lnTo>
                <a:lnTo>
                  <a:pt x="276402" y="240030"/>
                </a:lnTo>
                <a:lnTo>
                  <a:pt x="277520" y="238201"/>
                </a:lnTo>
                <a:lnTo>
                  <a:pt x="278257" y="236715"/>
                </a:lnTo>
                <a:lnTo>
                  <a:pt x="280098" y="237058"/>
                </a:lnTo>
                <a:lnTo>
                  <a:pt x="281216" y="237464"/>
                </a:lnTo>
                <a:lnTo>
                  <a:pt x="281216" y="235585"/>
                </a:lnTo>
                <a:close/>
              </a:path>
              <a:path w="1292859" h="860425">
                <a:moveTo>
                  <a:pt x="289712" y="178841"/>
                </a:moveTo>
                <a:lnTo>
                  <a:pt x="289344" y="177698"/>
                </a:lnTo>
                <a:lnTo>
                  <a:pt x="287489" y="177698"/>
                </a:lnTo>
                <a:lnTo>
                  <a:pt x="286016" y="177698"/>
                </a:lnTo>
                <a:lnTo>
                  <a:pt x="286016" y="178092"/>
                </a:lnTo>
                <a:lnTo>
                  <a:pt x="285280" y="178435"/>
                </a:lnTo>
                <a:lnTo>
                  <a:pt x="284911" y="178841"/>
                </a:lnTo>
                <a:lnTo>
                  <a:pt x="284162" y="179578"/>
                </a:lnTo>
                <a:lnTo>
                  <a:pt x="286016" y="180327"/>
                </a:lnTo>
                <a:lnTo>
                  <a:pt x="287489" y="180670"/>
                </a:lnTo>
                <a:lnTo>
                  <a:pt x="288975" y="181406"/>
                </a:lnTo>
                <a:lnTo>
                  <a:pt x="289712" y="178841"/>
                </a:lnTo>
                <a:close/>
              </a:path>
              <a:path w="1292859" h="860425">
                <a:moveTo>
                  <a:pt x="410540" y="60845"/>
                </a:moveTo>
                <a:lnTo>
                  <a:pt x="405739" y="65646"/>
                </a:lnTo>
                <a:lnTo>
                  <a:pt x="405003" y="67132"/>
                </a:lnTo>
                <a:lnTo>
                  <a:pt x="406844" y="68275"/>
                </a:lnTo>
                <a:lnTo>
                  <a:pt x="407962" y="67525"/>
                </a:lnTo>
                <a:lnTo>
                  <a:pt x="409067" y="66040"/>
                </a:lnTo>
                <a:lnTo>
                  <a:pt x="409803" y="64160"/>
                </a:lnTo>
                <a:lnTo>
                  <a:pt x="410171" y="62687"/>
                </a:lnTo>
                <a:lnTo>
                  <a:pt x="410540" y="60845"/>
                </a:lnTo>
                <a:close/>
              </a:path>
              <a:path w="1292859" h="860425">
                <a:moveTo>
                  <a:pt x="425323" y="20040"/>
                </a:moveTo>
                <a:lnTo>
                  <a:pt x="423113" y="20777"/>
                </a:lnTo>
                <a:lnTo>
                  <a:pt x="420522" y="21526"/>
                </a:lnTo>
                <a:lnTo>
                  <a:pt x="418680" y="22606"/>
                </a:lnTo>
                <a:lnTo>
                  <a:pt x="417931" y="23012"/>
                </a:lnTo>
                <a:lnTo>
                  <a:pt x="417563" y="24485"/>
                </a:lnTo>
                <a:lnTo>
                  <a:pt x="416826" y="25577"/>
                </a:lnTo>
                <a:lnTo>
                  <a:pt x="423481" y="23012"/>
                </a:lnTo>
                <a:lnTo>
                  <a:pt x="423849" y="22263"/>
                </a:lnTo>
                <a:lnTo>
                  <a:pt x="425323" y="20040"/>
                </a:lnTo>
                <a:close/>
              </a:path>
              <a:path w="1292859" h="860425">
                <a:moveTo>
                  <a:pt x="465607" y="749"/>
                </a:moveTo>
                <a:lnTo>
                  <a:pt x="464489" y="1092"/>
                </a:lnTo>
                <a:lnTo>
                  <a:pt x="463384" y="1485"/>
                </a:lnTo>
                <a:lnTo>
                  <a:pt x="462648" y="1828"/>
                </a:lnTo>
                <a:lnTo>
                  <a:pt x="461543" y="2235"/>
                </a:lnTo>
                <a:lnTo>
                  <a:pt x="460794" y="2578"/>
                </a:lnTo>
                <a:lnTo>
                  <a:pt x="459320" y="3314"/>
                </a:lnTo>
                <a:lnTo>
                  <a:pt x="460794" y="4800"/>
                </a:lnTo>
                <a:lnTo>
                  <a:pt x="461175" y="4800"/>
                </a:lnTo>
                <a:lnTo>
                  <a:pt x="463016" y="3708"/>
                </a:lnTo>
                <a:lnTo>
                  <a:pt x="465607" y="4064"/>
                </a:lnTo>
                <a:lnTo>
                  <a:pt x="465607" y="749"/>
                </a:lnTo>
                <a:close/>
              </a:path>
              <a:path w="1292859" h="860425">
                <a:moveTo>
                  <a:pt x="677354" y="0"/>
                </a:moveTo>
                <a:lnTo>
                  <a:pt x="669569" y="0"/>
                </a:lnTo>
                <a:lnTo>
                  <a:pt x="669226" y="749"/>
                </a:lnTo>
                <a:lnTo>
                  <a:pt x="669226" y="1485"/>
                </a:lnTo>
                <a:lnTo>
                  <a:pt x="668832" y="1828"/>
                </a:lnTo>
                <a:lnTo>
                  <a:pt x="669569" y="2578"/>
                </a:lnTo>
                <a:lnTo>
                  <a:pt x="669963" y="2578"/>
                </a:lnTo>
                <a:lnTo>
                  <a:pt x="672172" y="1828"/>
                </a:lnTo>
                <a:lnTo>
                  <a:pt x="674738" y="1828"/>
                </a:lnTo>
                <a:lnTo>
                  <a:pt x="677354" y="0"/>
                </a:lnTo>
                <a:close/>
              </a:path>
              <a:path w="1292859" h="860425">
                <a:moveTo>
                  <a:pt x="973315" y="88658"/>
                </a:moveTo>
                <a:lnTo>
                  <a:pt x="971092" y="87566"/>
                </a:lnTo>
                <a:lnTo>
                  <a:pt x="968883" y="87909"/>
                </a:lnTo>
                <a:lnTo>
                  <a:pt x="967054" y="87566"/>
                </a:lnTo>
                <a:lnTo>
                  <a:pt x="966317" y="88303"/>
                </a:lnTo>
                <a:lnTo>
                  <a:pt x="965923" y="89052"/>
                </a:lnTo>
                <a:lnTo>
                  <a:pt x="965187" y="89789"/>
                </a:lnTo>
                <a:lnTo>
                  <a:pt x="966317" y="90131"/>
                </a:lnTo>
                <a:lnTo>
                  <a:pt x="967397" y="90538"/>
                </a:lnTo>
                <a:lnTo>
                  <a:pt x="968146" y="90538"/>
                </a:lnTo>
                <a:lnTo>
                  <a:pt x="970013" y="90131"/>
                </a:lnTo>
                <a:lnTo>
                  <a:pt x="971486" y="89395"/>
                </a:lnTo>
                <a:lnTo>
                  <a:pt x="973315" y="88658"/>
                </a:lnTo>
                <a:close/>
              </a:path>
              <a:path w="1292859" h="860425">
                <a:moveTo>
                  <a:pt x="1032827" y="76784"/>
                </a:moveTo>
                <a:lnTo>
                  <a:pt x="1032433" y="77177"/>
                </a:lnTo>
                <a:lnTo>
                  <a:pt x="1032827" y="77177"/>
                </a:lnTo>
                <a:lnTo>
                  <a:pt x="1032827" y="76784"/>
                </a:lnTo>
                <a:close/>
              </a:path>
              <a:path w="1292859" h="860425">
                <a:moveTo>
                  <a:pt x="1040561" y="39331"/>
                </a:moveTo>
                <a:lnTo>
                  <a:pt x="1039825" y="38595"/>
                </a:lnTo>
                <a:lnTo>
                  <a:pt x="1039482" y="38188"/>
                </a:lnTo>
                <a:lnTo>
                  <a:pt x="1038009" y="38188"/>
                </a:lnTo>
                <a:lnTo>
                  <a:pt x="1037272" y="38595"/>
                </a:lnTo>
                <a:lnTo>
                  <a:pt x="1036523" y="38595"/>
                </a:lnTo>
                <a:lnTo>
                  <a:pt x="1036129" y="39331"/>
                </a:lnTo>
                <a:lnTo>
                  <a:pt x="1035786" y="39674"/>
                </a:lnTo>
                <a:lnTo>
                  <a:pt x="1034656" y="41910"/>
                </a:lnTo>
                <a:lnTo>
                  <a:pt x="1033183" y="43383"/>
                </a:lnTo>
                <a:lnTo>
                  <a:pt x="1030617" y="43789"/>
                </a:lnTo>
                <a:lnTo>
                  <a:pt x="1031697" y="45262"/>
                </a:lnTo>
                <a:lnTo>
                  <a:pt x="1033183" y="45618"/>
                </a:lnTo>
                <a:lnTo>
                  <a:pt x="1033919" y="44132"/>
                </a:lnTo>
                <a:lnTo>
                  <a:pt x="1035050" y="42303"/>
                </a:lnTo>
                <a:lnTo>
                  <a:pt x="1036523" y="40817"/>
                </a:lnTo>
                <a:lnTo>
                  <a:pt x="1038745" y="40424"/>
                </a:lnTo>
                <a:lnTo>
                  <a:pt x="1039825" y="40068"/>
                </a:lnTo>
                <a:lnTo>
                  <a:pt x="1040561" y="39331"/>
                </a:lnTo>
                <a:close/>
              </a:path>
              <a:path w="1292859" h="860425">
                <a:moveTo>
                  <a:pt x="1041704" y="74206"/>
                </a:moveTo>
                <a:lnTo>
                  <a:pt x="1041311" y="74155"/>
                </a:lnTo>
                <a:lnTo>
                  <a:pt x="1038745" y="73812"/>
                </a:lnTo>
                <a:lnTo>
                  <a:pt x="1038352" y="73469"/>
                </a:lnTo>
                <a:lnTo>
                  <a:pt x="1038009" y="71234"/>
                </a:lnTo>
                <a:lnTo>
                  <a:pt x="1036866" y="71234"/>
                </a:lnTo>
                <a:lnTo>
                  <a:pt x="1035392" y="73075"/>
                </a:lnTo>
                <a:lnTo>
                  <a:pt x="1034313" y="74955"/>
                </a:lnTo>
                <a:lnTo>
                  <a:pt x="1032827" y="76784"/>
                </a:lnTo>
                <a:lnTo>
                  <a:pt x="1036129" y="78270"/>
                </a:lnTo>
                <a:lnTo>
                  <a:pt x="1038745" y="76428"/>
                </a:lnTo>
                <a:lnTo>
                  <a:pt x="1041311" y="75298"/>
                </a:lnTo>
                <a:lnTo>
                  <a:pt x="1041704" y="74955"/>
                </a:lnTo>
                <a:lnTo>
                  <a:pt x="1041704" y="74206"/>
                </a:lnTo>
                <a:close/>
              </a:path>
              <a:path w="1292859" h="860425">
                <a:moveTo>
                  <a:pt x="1087869" y="40817"/>
                </a:moveTo>
                <a:lnTo>
                  <a:pt x="1082687" y="46012"/>
                </a:lnTo>
                <a:lnTo>
                  <a:pt x="1081951" y="48983"/>
                </a:lnTo>
                <a:lnTo>
                  <a:pt x="1082687" y="48577"/>
                </a:lnTo>
                <a:lnTo>
                  <a:pt x="1083437" y="48234"/>
                </a:lnTo>
                <a:lnTo>
                  <a:pt x="1083830" y="47840"/>
                </a:lnTo>
                <a:lnTo>
                  <a:pt x="1085303" y="45618"/>
                </a:lnTo>
                <a:lnTo>
                  <a:pt x="1086383" y="43383"/>
                </a:lnTo>
                <a:lnTo>
                  <a:pt x="1087869" y="40817"/>
                </a:lnTo>
                <a:close/>
              </a:path>
              <a:path w="1292859" h="860425">
                <a:moveTo>
                  <a:pt x="1107821" y="73177"/>
                </a:moveTo>
                <a:lnTo>
                  <a:pt x="1107478" y="73266"/>
                </a:lnTo>
                <a:lnTo>
                  <a:pt x="1106741" y="73469"/>
                </a:lnTo>
                <a:lnTo>
                  <a:pt x="1107821" y="73177"/>
                </a:lnTo>
                <a:close/>
              </a:path>
              <a:path w="1292859" h="860425">
                <a:moveTo>
                  <a:pt x="1109687" y="18161"/>
                </a:moveTo>
                <a:lnTo>
                  <a:pt x="1109294" y="17818"/>
                </a:lnTo>
                <a:lnTo>
                  <a:pt x="1109294" y="17068"/>
                </a:lnTo>
                <a:lnTo>
                  <a:pt x="1108951" y="17068"/>
                </a:lnTo>
                <a:lnTo>
                  <a:pt x="1106741" y="16675"/>
                </a:lnTo>
                <a:lnTo>
                  <a:pt x="1106741" y="15189"/>
                </a:lnTo>
                <a:lnTo>
                  <a:pt x="1107084" y="13360"/>
                </a:lnTo>
                <a:lnTo>
                  <a:pt x="1106347" y="12966"/>
                </a:lnTo>
                <a:lnTo>
                  <a:pt x="1105255" y="12623"/>
                </a:lnTo>
                <a:lnTo>
                  <a:pt x="1104861" y="12966"/>
                </a:lnTo>
                <a:lnTo>
                  <a:pt x="1104125" y="12966"/>
                </a:lnTo>
                <a:lnTo>
                  <a:pt x="1104125" y="14452"/>
                </a:lnTo>
                <a:lnTo>
                  <a:pt x="1104519" y="15189"/>
                </a:lnTo>
                <a:lnTo>
                  <a:pt x="1104861" y="16332"/>
                </a:lnTo>
                <a:lnTo>
                  <a:pt x="1105598" y="17411"/>
                </a:lnTo>
                <a:lnTo>
                  <a:pt x="1106347" y="18897"/>
                </a:lnTo>
                <a:lnTo>
                  <a:pt x="1107478" y="18554"/>
                </a:lnTo>
                <a:lnTo>
                  <a:pt x="1108557" y="18554"/>
                </a:lnTo>
                <a:lnTo>
                  <a:pt x="1109687" y="18161"/>
                </a:lnTo>
                <a:close/>
              </a:path>
              <a:path w="1292859" h="860425">
                <a:moveTo>
                  <a:pt x="1114132" y="74549"/>
                </a:moveTo>
                <a:lnTo>
                  <a:pt x="1112989" y="73812"/>
                </a:lnTo>
                <a:lnTo>
                  <a:pt x="1111910" y="73075"/>
                </a:lnTo>
                <a:lnTo>
                  <a:pt x="1110780" y="72326"/>
                </a:lnTo>
                <a:lnTo>
                  <a:pt x="1109294" y="72720"/>
                </a:lnTo>
                <a:lnTo>
                  <a:pt x="1108214" y="73075"/>
                </a:lnTo>
                <a:lnTo>
                  <a:pt x="1107821" y="73177"/>
                </a:lnTo>
                <a:lnTo>
                  <a:pt x="1107821" y="75298"/>
                </a:lnTo>
                <a:lnTo>
                  <a:pt x="1108214" y="76428"/>
                </a:lnTo>
                <a:lnTo>
                  <a:pt x="1110043" y="73812"/>
                </a:lnTo>
                <a:lnTo>
                  <a:pt x="1113739" y="74955"/>
                </a:lnTo>
                <a:lnTo>
                  <a:pt x="1114132" y="74549"/>
                </a:lnTo>
                <a:close/>
              </a:path>
              <a:path w="1292859" h="860425">
                <a:moveTo>
                  <a:pt x="1122603" y="24091"/>
                </a:moveTo>
                <a:lnTo>
                  <a:pt x="1121867" y="23749"/>
                </a:lnTo>
                <a:lnTo>
                  <a:pt x="1117422" y="24841"/>
                </a:lnTo>
                <a:lnTo>
                  <a:pt x="1118171" y="26720"/>
                </a:lnTo>
                <a:lnTo>
                  <a:pt x="1119301" y="28549"/>
                </a:lnTo>
                <a:lnTo>
                  <a:pt x="1120381" y="30772"/>
                </a:lnTo>
                <a:lnTo>
                  <a:pt x="1121117" y="29286"/>
                </a:lnTo>
                <a:lnTo>
                  <a:pt x="1121117" y="28549"/>
                </a:lnTo>
                <a:lnTo>
                  <a:pt x="1121511" y="27800"/>
                </a:lnTo>
                <a:lnTo>
                  <a:pt x="1122603" y="24091"/>
                </a:lnTo>
                <a:close/>
              </a:path>
              <a:path w="1292859" h="860425">
                <a:moveTo>
                  <a:pt x="1135557" y="20383"/>
                </a:moveTo>
                <a:lnTo>
                  <a:pt x="1132205" y="18554"/>
                </a:lnTo>
                <a:lnTo>
                  <a:pt x="1129258" y="18554"/>
                </a:lnTo>
                <a:lnTo>
                  <a:pt x="1126693" y="20383"/>
                </a:lnTo>
                <a:lnTo>
                  <a:pt x="1126299" y="21526"/>
                </a:lnTo>
                <a:lnTo>
                  <a:pt x="1126693" y="22263"/>
                </a:lnTo>
                <a:lnTo>
                  <a:pt x="1129995" y="22263"/>
                </a:lnTo>
                <a:lnTo>
                  <a:pt x="1131862" y="20383"/>
                </a:lnTo>
                <a:lnTo>
                  <a:pt x="1133690" y="21869"/>
                </a:lnTo>
                <a:lnTo>
                  <a:pt x="1134084" y="21869"/>
                </a:lnTo>
                <a:lnTo>
                  <a:pt x="1135557" y="20383"/>
                </a:lnTo>
                <a:close/>
              </a:path>
              <a:path w="1292859" h="860425">
                <a:moveTo>
                  <a:pt x="1138859" y="564324"/>
                </a:moveTo>
                <a:lnTo>
                  <a:pt x="1138516" y="563575"/>
                </a:lnTo>
                <a:lnTo>
                  <a:pt x="1138516" y="563206"/>
                </a:lnTo>
                <a:lnTo>
                  <a:pt x="1138123" y="563206"/>
                </a:lnTo>
                <a:lnTo>
                  <a:pt x="1136294" y="562470"/>
                </a:lnTo>
                <a:lnTo>
                  <a:pt x="1134821" y="562089"/>
                </a:lnTo>
                <a:lnTo>
                  <a:pt x="1132598" y="561352"/>
                </a:lnTo>
                <a:lnTo>
                  <a:pt x="1133690" y="563956"/>
                </a:lnTo>
                <a:lnTo>
                  <a:pt x="1136294" y="564324"/>
                </a:lnTo>
                <a:lnTo>
                  <a:pt x="1137386" y="565810"/>
                </a:lnTo>
                <a:lnTo>
                  <a:pt x="1137780" y="565429"/>
                </a:lnTo>
                <a:lnTo>
                  <a:pt x="1138516" y="564692"/>
                </a:lnTo>
                <a:lnTo>
                  <a:pt x="1138859" y="564324"/>
                </a:lnTo>
                <a:close/>
              </a:path>
              <a:path w="1292859" h="860425">
                <a:moveTo>
                  <a:pt x="1138859" y="48234"/>
                </a:moveTo>
                <a:lnTo>
                  <a:pt x="1137386" y="47104"/>
                </a:lnTo>
                <a:lnTo>
                  <a:pt x="1135900" y="46012"/>
                </a:lnTo>
                <a:lnTo>
                  <a:pt x="1134084" y="44869"/>
                </a:lnTo>
                <a:lnTo>
                  <a:pt x="1133348" y="45262"/>
                </a:lnTo>
                <a:lnTo>
                  <a:pt x="1132954" y="45618"/>
                </a:lnTo>
                <a:lnTo>
                  <a:pt x="1132598" y="46012"/>
                </a:lnTo>
                <a:lnTo>
                  <a:pt x="1131468" y="48234"/>
                </a:lnTo>
                <a:lnTo>
                  <a:pt x="1132205" y="49720"/>
                </a:lnTo>
                <a:lnTo>
                  <a:pt x="1134427" y="49326"/>
                </a:lnTo>
                <a:lnTo>
                  <a:pt x="1135900" y="48983"/>
                </a:lnTo>
                <a:lnTo>
                  <a:pt x="1137780" y="49326"/>
                </a:lnTo>
                <a:lnTo>
                  <a:pt x="1138859" y="48234"/>
                </a:lnTo>
                <a:close/>
              </a:path>
              <a:path w="1292859" h="860425">
                <a:moveTo>
                  <a:pt x="1140726" y="69761"/>
                </a:moveTo>
                <a:lnTo>
                  <a:pt x="1138859" y="69761"/>
                </a:lnTo>
                <a:lnTo>
                  <a:pt x="1138123" y="69354"/>
                </a:lnTo>
                <a:lnTo>
                  <a:pt x="1136637" y="70497"/>
                </a:lnTo>
                <a:lnTo>
                  <a:pt x="1134821" y="71234"/>
                </a:lnTo>
                <a:lnTo>
                  <a:pt x="1133348" y="72326"/>
                </a:lnTo>
                <a:lnTo>
                  <a:pt x="1134427" y="72720"/>
                </a:lnTo>
                <a:lnTo>
                  <a:pt x="1135900" y="73469"/>
                </a:lnTo>
                <a:lnTo>
                  <a:pt x="1137386" y="73812"/>
                </a:lnTo>
                <a:lnTo>
                  <a:pt x="1138516" y="72326"/>
                </a:lnTo>
                <a:lnTo>
                  <a:pt x="1139596" y="71234"/>
                </a:lnTo>
                <a:lnTo>
                  <a:pt x="1140726" y="69761"/>
                </a:lnTo>
                <a:close/>
              </a:path>
              <a:path w="1292859" h="860425">
                <a:moveTo>
                  <a:pt x="1145908" y="469341"/>
                </a:moveTo>
                <a:lnTo>
                  <a:pt x="1142949" y="468591"/>
                </a:lnTo>
                <a:lnTo>
                  <a:pt x="1140333" y="470077"/>
                </a:lnTo>
                <a:lnTo>
                  <a:pt x="1137780" y="472313"/>
                </a:lnTo>
                <a:lnTo>
                  <a:pt x="1139990" y="473049"/>
                </a:lnTo>
                <a:lnTo>
                  <a:pt x="1141476" y="473417"/>
                </a:lnTo>
                <a:lnTo>
                  <a:pt x="1142555" y="471932"/>
                </a:lnTo>
                <a:lnTo>
                  <a:pt x="1143685" y="470827"/>
                </a:lnTo>
                <a:lnTo>
                  <a:pt x="1144778" y="470077"/>
                </a:lnTo>
                <a:lnTo>
                  <a:pt x="1145908" y="469341"/>
                </a:lnTo>
                <a:close/>
              </a:path>
              <a:path w="1292859" h="860425">
                <a:moveTo>
                  <a:pt x="1151077" y="19291"/>
                </a:moveTo>
                <a:lnTo>
                  <a:pt x="1149946" y="18897"/>
                </a:lnTo>
                <a:lnTo>
                  <a:pt x="1149210" y="18897"/>
                </a:lnTo>
                <a:lnTo>
                  <a:pt x="1145908" y="18897"/>
                </a:lnTo>
                <a:lnTo>
                  <a:pt x="1142555" y="19291"/>
                </a:lnTo>
                <a:lnTo>
                  <a:pt x="1141082" y="21869"/>
                </a:lnTo>
                <a:lnTo>
                  <a:pt x="1145171" y="20040"/>
                </a:lnTo>
                <a:lnTo>
                  <a:pt x="1145514" y="20040"/>
                </a:lnTo>
                <a:lnTo>
                  <a:pt x="1150683" y="20383"/>
                </a:lnTo>
                <a:lnTo>
                  <a:pt x="1151077" y="19291"/>
                </a:lnTo>
                <a:close/>
              </a:path>
              <a:path w="1292859" h="860425">
                <a:moveTo>
                  <a:pt x="1160691" y="173240"/>
                </a:moveTo>
                <a:lnTo>
                  <a:pt x="1158468" y="173240"/>
                </a:lnTo>
                <a:lnTo>
                  <a:pt x="1156995" y="172897"/>
                </a:lnTo>
                <a:lnTo>
                  <a:pt x="1155852" y="173990"/>
                </a:lnTo>
                <a:lnTo>
                  <a:pt x="1154379" y="175133"/>
                </a:lnTo>
                <a:lnTo>
                  <a:pt x="1153299" y="176606"/>
                </a:lnTo>
                <a:lnTo>
                  <a:pt x="1152906" y="177355"/>
                </a:lnTo>
                <a:lnTo>
                  <a:pt x="1153299" y="178092"/>
                </a:lnTo>
                <a:lnTo>
                  <a:pt x="1153642" y="179184"/>
                </a:lnTo>
                <a:lnTo>
                  <a:pt x="1155115" y="175869"/>
                </a:lnTo>
                <a:lnTo>
                  <a:pt x="1158074" y="174726"/>
                </a:lnTo>
                <a:lnTo>
                  <a:pt x="1160691" y="173240"/>
                </a:lnTo>
                <a:close/>
              </a:path>
              <a:path w="1292859" h="860425">
                <a:moveTo>
                  <a:pt x="1174724" y="61201"/>
                </a:moveTo>
                <a:lnTo>
                  <a:pt x="1173251" y="58623"/>
                </a:lnTo>
                <a:lnTo>
                  <a:pt x="1170292" y="54178"/>
                </a:lnTo>
                <a:lnTo>
                  <a:pt x="1169555" y="54521"/>
                </a:lnTo>
                <a:lnTo>
                  <a:pt x="1168819" y="55257"/>
                </a:lnTo>
                <a:lnTo>
                  <a:pt x="1169898" y="57492"/>
                </a:lnTo>
                <a:lnTo>
                  <a:pt x="1171384" y="59372"/>
                </a:lnTo>
                <a:lnTo>
                  <a:pt x="1171028" y="61937"/>
                </a:lnTo>
                <a:lnTo>
                  <a:pt x="1171028" y="62331"/>
                </a:lnTo>
                <a:lnTo>
                  <a:pt x="1171778" y="63080"/>
                </a:lnTo>
                <a:lnTo>
                  <a:pt x="1172514" y="62687"/>
                </a:lnTo>
                <a:lnTo>
                  <a:pt x="1173594" y="61937"/>
                </a:lnTo>
                <a:lnTo>
                  <a:pt x="1174724" y="61201"/>
                </a:lnTo>
                <a:close/>
              </a:path>
              <a:path w="1292859" h="860425">
                <a:moveTo>
                  <a:pt x="1179169" y="40068"/>
                </a:moveTo>
                <a:lnTo>
                  <a:pt x="1175816" y="40424"/>
                </a:lnTo>
                <a:lnTo>
                  <a:pt x="1172514" y="40817"/>
                </a:lnTo>
                <a:lnTo>
                  <a:pt x="1170635" y="45262"/>
                </a:lnTo>
                <a:lnTo>
                  <a:pt x="1173988" y="43040"/>
                </a:lnTo>
                <a:lnTo>
                  <a:pt x="1178026" y="44132"/>
                </a:lnTo>
                <a:lnTo>
                  <a:pt x="1179169" y="40068"/>
                </a:lnTo>
                <a:close/>
              </a:path>
              <a:path w="1292859" h="860425">
                <a:moveTo>
                  <a:pt x="1183208" y="254876"/>
                </a:moveTo>
                <a:lnTo>
                  <a:pt x="1180249" y="253047"/>
                </a:lnTo>
                <a:lnTo>
                  <a:pt x="1178026" y="251904"/>
                </a:lnTo>
                <a:lnTo>
                  <a:pt x="1175080" y="251561"/>
                </a:lnTo>
                <a:lnTo>
                  <a:pt x="1175473" y="252641"/>
                </a:lnTo>
                <a:lnTo>
                  <a:pt x="1175816" y="253784"/>
                </a:lnTo>
                <a:lnTo>
                  <a:pt x="1176210" y="254876"/>
                </a:lnTo>
                <a:lnTo>
                  <a:pt x="1178420" y="256755"/>
                </a:lnTo>
                <a:lnTo>
                  <a:pt x="1180642" y="255612"/>
                </a:lnTo>
                <a:lnTo>
                  <a:pt x="1183208" y="254876"/>
                </a:lnTo>
                <a:close/>
              </a:path>
              <a:path w="1292859" h="860425">
                <a:moveTo>
                  <a:pt x="1193203" y="363601"/>
                </a:moveTo>
                <a:lnTo>
                  <a:pt x="1192809" y="363601"/>
                </a:lnTo>
                <a:lnTo>
                  <a:pt x="1188377" y="361378"/>
                </a:lnTo>
                <a:lnTo>
                  <a:pt x="1186903" y="362864"/>
                </a:lnTo>
                <a:lnTo>
                  <a:pt x="1186548" y="363956"/>
                </a:lnTo>
                <a:lnTo>
                  <a:pt x="1189850" y="366179"/>
                </a:lnTo>
                <a:lnTo>
                  <a:pt x="1192809" y="363956"/>
                </a:lnTo>
                <a:lnTo>
                  <a:pt x="1193203" y="363601"/>
                </a:lnTo>
                <a:close/>
              </a:path>
              <a:path w="1292859" h="860425">
                <a:moveTo>
                  <a:pt x="1193939" y="358762"/>
                </a:moveTo>
                <a:lnTo>
                  <a:pt x="1193203" y="358013"/>
                </a:lnTo>
                <a:lnTo>
                  <a:pt x="1191336" y="358406"/>
                </a:lnTo>
                <a:lnTo>
                  <a:pt x="1190244" y="358762"/>
                </a:lnTo>
                <a:lnTo>
                  <a:pt x="1189113" y="358762"/>
                </a:lnTo>
                <a:lnTo>
                  <a:pt x="1188377" y="359498"/>
                </a:lnTo>
                <a:lnTo>
                  <a:pt x="1188377" y="361315"/>
                </a:lnTo>
                <a:lnTo>
                  <a:pt x="1192072" y="360641"/>
                </a:lnTo>
                <a:lnTo>
                  <a:pt x="1193939" y="360248"/>
                </a:lnTo>
                <a:lnTo>
                  <a:pt x="1193939" y="358762"/>
                </a:lnTo>
                <a:close/>
              </a:path>
              <a:path w="1292859" h="860425">
                <a:moveTo>
                  <a:pt x="1196505" y="581012"/>
                </a:moveTo>
                <a:lnTo>
                  <a:pt x="1195768" y="579907"/>
                </a:lnTo>
                <a:lnTo>
                  <a:pt x="1195425" y="579158"/>
                </a:lnTo>
                <a:lnTo>
                  <a:pt x="1195031" y="578053"/>
                </a:lnTo>
                <a:lnTo>
                  <a:pt x="1192072" y="578053"/>
                </a:lnTo>
                <a:lnTo>
                  <a:pt x="1190599" y="578421"/>
                </a:lnTo>
                <a:lnTo>
                  <a:pt x="1191336" y="579539"/>
                </a:lnTo>
                <a:lnTo>
                  <a:pt x="1192072" y="580275"/>
                </a:lnTo>
                <a:lnTo>
                  <a:pt x="1192809" y="581761"/>
                </a:lnTo>
                <a:lnTo>
                  <a:pt x="1194295" y="581393"/>
                </a:lnTo>
                <a:lnTo>
                  <a:pt x="1195425" y="581393"/>
                </a:lnTo>
                <a:lnTo>
                  <a:pt x="1196505" y="581012"/>
                </a:lnTo>
                <a:close/>
              </a:path>
              <a:path w="1292859" h="860425">
                <a:moveTo>
                  <a:pt x="1198727" y="176961"/>
                </a:moveTo>
                <a:lnTo>
                  <a:pt x="1195768" y="177355"/>
                </a:lnTo>
                <a:lnTo>
                  <a:pt x="1191336" y="180327"/>
                </a:lnTo>
                <a:lnTo>
                  <a:pt x="1192809" y="180670"/>
                </a:lnTo>
                <a:lnTo>
                  <a:pt x="1195425" y="180670"/>
                </a:lnTo>
                <a:lnTo>
                  <a:pt x="1196898" y="180670"/>
                </a:lnTo>
                <a:lnTo>
                  <a:pt x="1197241" y="179578"/>
                </a:lnTo>
                <a:lnTo>
                  <a:pt x="1198727" y="176961"/>
                </a:lnTo>
                <a:close/>
              </a:path>
              <a:path w="1292859" h="860425">
                <a:moveTo>
                  <a:pt x="1201674" y="259715"/>
                </a:moveTo>
                <a:lnTo>
                  <a:pt x="1199464" y="259372"/>
                </a:lnTo>
                <a:lnTo>
                  <a:pt x="1199121" y="259321"/>
                </a:lnTo>
                <a:lnTo>
                  <a:pt x="1199464" y="261200"/>
                </a:lnTo>
                <a:lnTo>
                  <a:pt x="1197978" y="262686"/>
                </a:lnTo>
                <a:lnTo>
                  <a:pt x="1197635" y="263779"/>
                </a:lnTo>
                <a:lnTo>
                  <a:pt x="1196898" y="264515"/>
                </a:lnTo>
                <a:lnTo>
                  <a:pt x="1197635" y="267144"/>
                </a:lnTo>
                <a:lnTo>
                  <a:pt x="1195768" y="268973"/>
                </a:lnTo>
                <a:lnTo>
                  <a:pt x="1195768" y="271195"/>
                </a:lnTo>
                <a:lnTo>
                  <a:pt x="1197241" y="271195"/>
                </a:lnTo>
                <a:lnTo>
                  <a:pt x="1197635" y="270852"/>
                </a:lnTo>
                <a:lnTo>
                  <a:pt x="1197978" y="270459"/>
                </a:lnTo>
                <a:lnTo>
                  <a:pt x="1198384" y="270103"/>
                </a:lnTo>
                <a:lnTo>
                  <a:pt x="1198384" y="269709"/>
                </a:lnTo>
                <a:lnTo>
                  <a:pt x="1198727" y="267881"/>
                </a:lnTo>
                <a:lnTo>
                  <a:pt x="1198384" y="266001"/>
                </a:lnTo>
                <a:lnTo>
                  <a:pt x="1199121" y="264172"/>
                </a:lnTo>
                <a:lnTo>
                  <a:pt x="1199464" y="262686"/>
                </a:lnTo>
                <a:lnTo>
                  <a:pt x="1200594" y="261200"/>
                </a:lnTo>
                <a:lnTo>
                  <a:pt x="1201674" y="259715"/>
                </a:lnTo>
                <a:close/>
              </a:path>
              <a:path w="1292859" h="860425">
                <a:moveTo>
                  <a:pt x="1213904" y="258978"/>
                </a:moveTo>
                <a:lnTo>
                  <a:pt x="1209814" y="258584"/>
                </a:lnTo>
                <a:lnTo>
                  <a:pt x="1207249" y="260070"/>
                </a:lnTo>
                <a:lnTo>
                  <a:pt x="1203553" y="262293"/>
                </a:lnTo>
                <a:lnTo>
                  <a:pt x="1206855" y="261950"/>
                </a:lnTo>
                <a:lnTo>
                  <a:pt x="1210945" y="261950"/>
                </a:lnTo>
                <a:lnTo>
                  <a:pt x="1213904" y="258978"/>
                </a:lnTo>
                <a:close/>
              </a:path>
              <a:path w="1292859" h="860425">
                <a:moveTo>
                  <a:pt x="1219415" y="144310"/>
                </a:moveTo>
                <a:lnTo>
                  <a:pt x="1215720" y="143954"/>
                </a:lnTo>
                <a:lnTo>
                  <a:pt x="1213510" y="143217"/>
                </a:lnTo>
                <a:lnTo>
                  <a:pt x="1211681" y="145440"/>
                </a:lnTo>
                <a:lnTo>
                  <a:pt x="1210945" y="146532"/>
                </a:lnTo>
                <a:lnTo>
                  <a:pt x="1209459" y="148018"/>
                </a:lnTo>
                <a:lnTo>
                  <a:pt x="1211681" y="149148"/>
                </a:lnTo>
                <a:lnTo>
                  <a:pt x="1213904" y="148018"/>
                </a:lnTo>
                <a:lnTo>
                  <a:pt x="1219415" y="144310"/>
                </a:lnTo>
                <a:close/>
              </a:path>
              <a:path w="1292859" h="860425">
                <a:moveTo>
                  <a:pt x="1219809" y="173647"/>
                </a:moveTo>
                <a:lnTo>
                  <a:pt x="1218336" y="172897"/>
                </a:lnTo>
                <a:lnTo>
                  <a:pt x="1216456" y="171767"/>
                </a:lnTo>
                <a:lnTo>
                  <a:pt x="1213904" y="171018"/>
                </a:lnTo>
                <a:lnTo>
                  <a:pt x="1213904" y="173990"/>
                </a:lnTo>
                <a:lnTo>
                  <a:pt x="1215720" y="175475"/>
                </a:lnTo>
                <a:lnTo>
                  <a:pt x="1216850" y="177698"/>
                </a:lnTo>
                <a:lnTo>
                  <a:pt x="1218336" y="176212"/>
                </a:lnTo>
                <a:lnTo>
                  <a:pt x="1219073" y="175133"/>
                </a:lnTo>
                <a:lnTo>
                  <a:pt x="1219809" y="174383"/>
                </a:lnTo>
                <a:lnTo>
                  <a:pt x="1219809" y="173647"/>
                </a:lnTo>
                <a:close/>
              </a:path>
              <a:path w="1292859" h="860425">
                <a:moveTo>
                  <a:pt x="1226464" y="611809"/>
                </a:moveTo>
                <a:lnTo>
                  <a:pt x="1226070" y="610323"/>
                </a:lnTo>
                <a:lnTo>
                  <a:pt x="1224584" y="611441"/>
                </a:lnTo>
                <a:lnTo>
                  <a:pt x="1223505" y="611441"/>
                </a:lnTo>
                <a:lnTo>
                  <a:pt x="1222375" y="611073"/>
                </a:lnTo>
                <a:lnTo>
                  <a:pt x="1221638" y="610704"/>
                </a:lnTo>
                <a:lnTo>
                  <a:pt x="1220546" y="610323"/>
                </a:lnTo>
                <a:lnTo>
                  <a:pt x="1220152" y="610704"/>
                </a:lnTo>
                <a:lnTo>
                  <a:pt x="1220152" y="611073"/>
                </a:lnTo>
                <a:lnTo>
                  <a:pt x="1219809" y="611441"/>
                </a:lnTo>
                <a:lnTo>
                  <a:pt x="1220546" y="611809"/>
                </a:lnTo>
                <a:lnTo>
                  <a:pt x="1220889" y="612559"/>
                </a:lnTo>
                <a:lnTo>
                  <a:pt x="1221638" y="612927"/>
                </a:lnTo>
                <a:lnTo>
                  <a:pt x="1223111" y="613295"/>
                </a:lnTo>
                <a:lnTo>
                  <a:pt x="1224978" y="612927"/>
                </a:lnTo>
                <a:lnTo>
                  <a:pt x="1226464" y="611809"/>
                </a:lnTo>
                <a:close/>
              </a:path>
              <a:path w="1292859" h="860425">
                <a:moveTo>
                  <a:pt x="1228674" y="176212"/>
                </a:moveTo>
                <a:lnTo>
                  <a:pt x="1223505" y="174726"/>
                </a:lnTo>
                <a:lnTo>
                  <a:pt x="1222375" y="178358"/>
                </a:lnTo>
                <a:lnTo>
                  <a:pt x="1223505" y="178092"/>
                </a:lnTo>
                <a:lnTo>
                  <a:pt x="1224978" y="177698"/>
                </a:lnTo>
                <a:lnTo>
                  <a:pt x="1226464" y="177355"/>
                </a:lnTo>
                <a:lnTo>
                  <a:pt x="1228674" y="176212"/>
                </a:lnTo>
                <a:close/>
              </a:path>
              <a:path w="1292859" h="860425">
                <a:moveTo>
                  <a:pt x="1233462" y="276390"/>
                </a:moveTo>
                <a:lnTo>
                  <a:pt x="1232369" y="275297"/>
                </a:lnTo>
                <a:lnTo>
                  <a:pt x="1231239" y="274561"/>
                </a:lnTo>
                <a:lnTo>
                  <a:pt x="1231976" y="272681"/>
                </a:lnTo>
                <a:lnTo>
                  <a:pt x="1232369" y="271945"/>
                </a:lnTo>
                <a:lnTo>
                  <a:pt x="1231239" y="271589"/>
                </a:lnTo>
                <a:lnTo>
                  <a:pt x="1228674" y="271945"/>
                </a:lnTo>
                <a:lnTo>
                  <a:pt x="1229029" y="273075"/>
                </a:lnTo>
                <a:lnTo>
                  <a:pt x="1229423" y="274167"/>
                </a:lnTo>
                <a:lnTo>
                  <a:pt x="1229423" y="275297"/>
                </a:lnTo>
                <a:lnTo>
                  <a:pt x="1229766" y="276390"/>
                </a:lnTo>
                <a:lnTo>
                  <a:pt x="1229766" y="278612"/>
                </a:lnTo>
                <a:lnTo>
                  <a:pt x="1231239" y="277876"/>
                </a:lnTo>
                <a:lnTo>
                  <a:pt x="1232369" y="277139"/>
                </a:lnTo>
                <a:lnTo>
                  <a:pt x="1233462" y="276390"/>
                </a:lnTo>
                <a:close/>
              </a:path>
              <a:path w="1292859" h="860425">
                <a:moveTo>
                  <a:pt x="1256372" y="211493"/>
                </a:moveTo>
                <a:lnTo>
                  <a:pt x="1255280" y="209613"/>
                </a:lnTo>
                <a:lnTo>
                  <a:pt x="1252677" y="211086"/>
                </a:lnTo>
                <a:lnTo>
                  <a:pt x="1250454" y="208864"/>
                </a:lnTo>
                <a:lnTo>
                  <a:pt x="1252334" y="212966"/>
                </a:lnTo>
                <a:lnTo>
                  <a:pt x="1252677" y="212839"/>
                </a:lnTo>
                <a:lnTo>
                  <a:pt x="1256372" y="211493"/>
                </a:lnTo>
                <a:close/>
              </a:path>
              <a:path w="1292859" h="860425">
                <a:moveTo>
                  <a:pt x="1260462" y="27457"/>
                </a:moveTo>
                <a:lnTo>
                  <a:pt x="1257503" y="24485"/>
                </a:lnTo>
                <a:lnTo>
                  <a:pt x="1256372" y="23012"/>
                </a:lnTo>
                <a:lnTo>
                  <a:pt x="1255636" y="24091"/>
                </a:lnTo>
                <a:lnTo>
                  <a:pt x="1255280" y="25234"/>
                </a:lnTo>
                <a:lnTo>
                  <a:pt x="1254544" y="26327"/>
                </a:lnTo>
                <a:lnTo>
                  <a:pt x="1255280" y="27457"/>
                </a:lnTo>
                <a:lnTo>
                  <a:pt x="1255636" y="28206"/>
                </a:lnTo>
                <a:lnTo>
                  <a:pt x="1256766" y="29286"/>
                </a:lnTo>
                <a:lnTo>
                  <a:pt x="1257846" y="28549"/>
                </a:lnTo>
                <a:lnTo>
                  <a:pt x="1258976" y="28206"/>
                </a:lnTo>
                <a:lnTo>
                  <a:pt x="1260462" y="27457"/>
                </a:lnTo>
                <a:close/>
              </a:path>
              <a:path w="1292859" h="860425">
                <a:moveTo>
                  <a:pt x="1271549" y="469709"/>
                </a:moveTo>
                <a:lnTo>
                  <a:pt x="1270063" y="469595"/>
                </a:lnTo>
                <a:lnTo>
                  <a:pt x="1269669" y="469455"/>
                </a:lnTo>
                <a:lnTo>
                  <a:pt x="1268196" y="469341"/>
                </a:lnTo>
                <a:lnTo>
                  <a:pt x="1267853" y="469341"/>
                </a:lnTo>
                <a:lnTo>
                  <a:pt x="1266367" y="471563"/>
                </a:lnTo>
                <a:lnTo>
                  <a:pt x="1264894" y="473049"/>
                </a:lnTo>
                <a:lnTo>
                  <a:pt x="1264500" y="473151"/>
                </a:lnTo>
                <a:lnTo>
                  <a:pt x="1261935" y="473786"/>
                </a:lnTo>
                <a:lnTo>
                  <a:pt x="1261541" y="473786"/>
                </a:lnTo>
                <a:lnTo>
                  <a:pt x="1261198" y="474535"/>
                </a:lnTo>
                <a:lnTo>
                  <a:pt x="1260805" y="474903"/>
                </a:lnTo>
                <a:lnTo>
                  <a:pt x="1261541" y="475030"/>
                </a:lnTo>
                <a:lnTo>
                  <a:pt x="1261935" y="475094"/>
                </a:lnTo>
                <a:lnTo>
                  <a:pt x="1263015" y="475272"/>
                </a:lnTo>
                <a:lnTo>
                  <a:pt x="1264500" y="474167"/>
                </a:lnTo>
                <a:lnTo>
                  <a:pt x="1266367" y="473049"/>
                </a:lnTo>
                <a:lnTo>
                  <a:pt x="1267104" y="472681"/>
                </a:lnTo>
                <a:lnTo>
                  <a:pt x="1267853" y="472681"/>
                </a:lnTo>
                <a:lnTo>
                  <a:pt x="1268590" y="472313"/>
                </a:lnTo>
                <a:lnTo>
                  <a:pt x="1269669" y="472313"/>
                </a:lnTo>
                <a:lnTo>
                  <a:pt x="1270406" y="471932"/>
                </a:lnTo>
                <a:lnTo>
                  <a:pt x="1270406" y="471195"/>
                </a:lnTo>
                <a:lnTo>
                  <a:pt x="1270800" y="470827"/>
                </a:lnTo>
                <a:lnTo>
                  <a:pt x="1271549" y="469709"/>
                </a:lnTo>
                <a:close/>
              </a:path>
              <a:path w="1292859" h="860425">
                <a:moveTo>
                  <a:pt x="1273022" y="301625"/>
                </a:moveTo>
                <a:lnTo>
                  <a:pt x="1268933" y="300875"/>
                </a:lnTo>
                <a:lnTo>
                  <a:pt x="1265631" y="304241"/>
                </a:lnTo>
                <a:lnTo>
                  <a:pt x="1266710" y="305333"/>
                </a:lnTo>
                <a:lnTo>
                  <a:pt x="1267460" y="305727"/>
                </a:lnTo>
                <a:lnTo>
                  <a:pt x="1270063" y="304990"/>
                </a:lnTo>
                <a:lnTo>
                  <a:pt x="1270800" y="302755"/>
                </a:lnTo>
                <a:lnTo>
                  <a:pt x="1273022" y="301625"/>
                </a:lnTo>
                <a:close/>
              </a:path>
              <a:path w="1292859" h="860425">
                <a:moveTo>
                  <a:pt x="1284452" y="378802"/>
                </a:moveTo>
                <a:lnTo>
                  <a:pt x="1281493" y="378802"/>
                </a:lnTo>
                <a:lnTo>
                  <a:pt x="1279283" y="378434"/>
                </a:lnTo>
                <a:lnTo>
                  <a:pt x="1277061" y="378434"/>
                </a:lnTo>
                <a:lnTo>
                  <a:pt x="1280020" y="381406"/>
                </a:lnTo>
                <a:lnTo>
                  <a:pt x="1281150" y="381774"/>
                </a:lnTo>
                <a:lnTo>
                  <a:pt x="1284452" y="378802"/>
                </a:lnTo>
                <a:close/>
              </a:path>
              <a:path w="1292859" h="860425">
                <a:moveTo>
                  <a:pt x="1287068" y="750201"/>
                </a:moveTo>
                <a:lnTo>
                  <a:pt x="1284846" y="750951"/>
                </a:lnTo>
                <a:lnTo>
                  <a:pt x="1283373" y="751687"/>
                </a:lnTo>
                <a:lnTo>
                  <a:pt x="1281150" y="751687"/>
                </a:lnTo>
                <a:lnTo>
                  <a:pt x="1280020" y="751319"/>
                </a:lnTo>
                <a:lnTo>
                  <a:pt x="1278534" y="750951"/>
                </a:lnTo>
                <a:lnTo>
                  <a:pt x="1278940" y="751687"/>
                </a:lnTo>
                <a:lnTo>
                  <a:pt x="1278940" y="752055"/>
                </a:lnTo>
                <a:lnTo>
                  <a:pt x="1281150" y="752805"/>
                </a:lnTo>
                <a:lnTo>
                  <a:pt x="1282979" y="753541"/>
                </a:lnTo>
                <a:lnTo>
                  <a:pt x="1285189" y="754291"/>
                </a:lnTo>
                <a:lnTo>
                  <a:pt x="1285925" y="753173"/>
                </a:lnTo>
                <a:lnTo>
                  <a:pt x="1286319" y="752436"/>
                </a:lnTo>
                <a:lnTo>
                  <a:pt x="1287068" y="750201"/>
                </a:lnTo>
                <a:close/>
              </a:path>
              <a:path w="1292859" h="860425">
                <a:moveTo>
                  <a:pt x="1287411" y="321310"/>
                </a:moveTo>
                <a:lnTo>
                  <a:pt x="1284452" y="320167"/>
                </a:lnTo>
                <a:lnTo>
                  <a:pt x="1282979" y="319824"/>
                </a:lnTo>
                <a:lnTo>
                  <a:pt x="1282230" y="320167"/>
                </a:lnTo>
                <a:lnTo>
                  <a:pt x="1280756" y="321310"/>
                </a:lnTo>
                <a:lnTo>
                  <a:pt x="1278534" y="323532"/>
                </a:lnTo>
                <a:lnTo>
                  <a:pt x="1279677" y="323138"/>
                </a:lnTo>
                <a:lnTo>
                  <a:pt x="1280756" y="322402"/>
                </a:lnTo>
                <a:lnTo>
                  <a:pt x="1281887" y="322795"/>
                </a:lnTo>
                <a:lnTo>
                  <a:pt x="1284109" y="323138"/>
                </a:lnTo>
                <a:lnTo>
                  <a:pt x="1284846" y="321310"/>
                </a:lnTo>
                <a:lnTo>
                  <a:pt x="1287411" y="321310"/>
                </a:lnTo>
                <a:close/>
              </a:path>
              <a:path w="1292859" h="860425">
                <a:moveTo>
                  <a:pt x="1291844" y="109435"/>
                </a:moveTo>
                <a:lnTo>
                  <a:pt x="1291501" y="106464"/>
                </a:lnTo>
                <a:lnTo>
                  <a:pt x="1289278" y="107200"/>
                </a:lnTo>
                <a:lnTo>
                  <a:pt x="1287411" y="107594"/>
                </a:lnTo>
                <a:lnTo>
                  <a:pt x="1287411" y="110909"/>
                </a:lnTo>
                <a:lnTo>
                  <a:pt x="1291844" y="109435"/>
                </a:lnTo>
                <a:close/>
              </a:path>
              <a:path w="1292859" h="860425">
                <a:moveTo>
                  <a:pt x="1292237" y="92011"/>
                </a:moveTo>
                <a:lnTo>
                  <a:pt x="1291844" y="91617"/>
                </a:lnTo>
                <a:lnTo>
                  <a:pt x="1291107" y="91274"/>
                </a:lnTo>
                <a:lnTo>
                  <a:pt x="1290764" y="90881"/>
                </a:lnTo>
                <a:lnTo>
                  <a:pt x="1290370" y="90881"/>
                </a:lnTo>
                <a:lnTo>
                  <a:pt x="1290015" y="91274"/>
                </a:lnTo>
                <a:lnTo>
                  <a:pt x="1289621" y="91617"/>
                </a:lnTo>
                <a:lnTo>
                  <a:pt x="1288884" y="92760"/>
                </a:lnTo>
                <a:lnTo>
                  <a:pt x="1287805" y="94246"/>
                </a:lnTo>
                <a:lnTo>
                  <a:pt x="1287068" y="95732"/>
                </a:lnTo>
                <a:lnTo>
                  <a:pt x="1287068" y="96075"/>
                </a:lnTo>
                <a:lnTo>
                  <a:pt x="1287411" y="96075"/>
                </a:lnTo>
                <a:lnTo>
                  <a:pt x="1287411" y="96469"/>
                </a:lnTo>
                <a:lnTo>
                  <a:pt x="1290370" y="94983"/>
                </a:lnTo>
                <a:lnTo>
                  <a:pt x="1291501" y="94246"/>
                </a:lnTo>
                <a:lnTo>
                  <a:pt x="1292237" y="93853"/>
                </a:lnTo>
                <a:lnTo>
                  <a:pt x="1292237" y="9201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0855452" y="5897689"/>
            <a:ext cx="1276350" cy="901065"/>
          </a:xfrm>
          <a:custGeom>
            <a:avLst/>
            <a:gdLst/>
            <a:ahLst/>
            <a:cxnLst/>
            <a:rect l="l" t="t" r="r" b="b"/>
            <a:pathLst>
              <a:path w="1276350" h="901065">
                <a:moveTo>
                  <a:pt x="4064" y="594779"/>
                </a:moveTo>
                <a:lnTo>
                  <a:pt x="2959" y="594398"/>
                </a:lnTo>
                <a:lnTo>
                  <a:pt x="1104" y="594398"/>
                </a:lnTo>
                <a:lnTo>
                  <a:pt x="0" y="595515"/>
                </a:lnTo>
                <a:lnTo>
                  <a:pt x="2222" y="596633"/>
                </a:lnTo>
                <a:lnTo>
                  <a:pt x="4064" y="594779"/>
                </a:lnTo>
                <a:close/>
              </a:path>
              <a:path w="1276350" h="901065">
                <a:moveTo>
                  <a:pt x="8128" y="605536"/>
                </a:moveTo>
                <a:lnTo>
                  <a:pt x="7759" y="603300"/>
                </a:lnTo>
                <a:lnTo>
                  <a:pt x="7391" y="601827"/>
                </a:lnTo>
                <a:lnTo>
                  <a:pt x="5181" y="602564"/>
                </a:lnTo>
                <a:lnTo>
                  <a:pt x="3327" y="602195"/>
                </a:lnTo>
                <a:lnTo>
                  <a:pt x="3327" y="604050"/>
                </a:lnTo>
                <a:lnTo>
                  <a:pt x="3695" y="604418"/>
                </a:lnTo>
                <a:lnTo>
                  <a:pt x="3695" y="604786"/>
                </a:lnTo>
                <a:lnTo>
                  <a:pt x="4064" y="605167"/>
                </a:lnTo>
                <a:lnTo>
                  <a:pt x="5549" y="604786"/>
                </a:lnTo>
                <a:lnTo>
                  <a:pt x="8128" y="605536"/>
                </a:lnTo>
                <a:close/>
              </a:path>
              <a:path w="1276350" h="901065">
                <a:moveTo>
                  <a:pt x="12941" y="758761"/>
                </a:moveTo>
                <a:lnTo>
                  <a:pt x="11823" y="757656"/>
                </a:lnTo>
                <a:lnTo>
                  <a:pt x="11087" y="757275"/>
                </a:lnTo>
                <a:lnTo>
                  <a:pt x="10718" y="756539"/>
                </a:lnTo>
                <a:lnTo>
                  <a:pt x="10350" y="755421"/>
                </a:lnTo>
                <a:lnTo>
                  <a:pt x="10350" y="754684"/>
                </a:lnTo>
                <a:lnTo>
                  <a:pt x="9982" y="753198"/>
                </a:lnTo>
                <a:lnTo>
                  <a:pt x="8496" y="756170"/>
                </a:lnTo>
                <a:lnTo>
                  <a:pt x="8496" y="756907"/>
                </a:lnTo>
                <a:lnTo>
                  <a:pt x="9245" y="758024"/>
                </a:lnTo>
                <a:lnTo>
                  <a:pt x="9613" y="758761"/>
                </a:lnTo>
                <a:lnTo>
                  <a:pt x="12941" y="758761"/>
                </a:lnTo>
                <a:close/>
              </a:path>
              <a:path w="1276350" h="901065">
                <a:moveTo>
                  <a:pt x="26606" y="898271"/>
                </a:moveTo>
                <a:lnTo>
                  <a:pt x="25133" y="897902"/>
                </a:lnTo>
                <a:lnTo>
                  <a:pt x="24396" y="897534"/>
                </a:lnTo>
                <a:lnTo>
                  <a:pt x="23279" y="897153"/>
                </a:lnTo>
                <a:lnTo>
                  <a:pt x="22174" y="898271"/>
                </a:lnTo>
                <a:lnTo>
                  <a:pt x="21437" y="899756"/>
                </a:lnTo>
                <a:lnTo>
                  <a:pt x="20320" y="900861"/>
                </a:lnTo>
                <a:lnTo>
                  <a:pt x="22542" y="900493"/>
                </a:lnTo>
                <a:lnTo>
                  <a:pt x="24396" y="899756"/>
                </a:lnTo>
                <a:lnTo>
                  <a:pt x="26606" y="898271"/>
                </a:lnTo>
                <a:close/>
              </a:path>
              <a:path w="1276350" h="901065">
                <a:moveTo>
                  <a:pt x="32156" y="539115"/>
                </a:moveTo>
                <a:lnTo>
                  <a:pt x="28829" y="538010"/>
                </a:lnTo>
                <a:lnTo>
                  <a:pt x="28079" y="540600"/>
                </a:lnTo>
                <a:lnTo>
                  <a:pt x="25501" y="542455"/>
                </a:lnTo>
                <a:lnTo>
                  <a:pt x="29933" y="542823"/>
                </a:lnTo>
                <a:lnTo>
                  <a:pt x="30670" y="540969"/>
                </a:lnTo>
                <a:lnTo>
                  <a:pt x="32156" y="539115"/>
                </a:lnTo>
                <a:close/>
              </a:path>
              <a:path w="1276350" h="901065">
                <a:moveTo>
                  <a:pt x="33997" y="865987"/>
                </a:moveTo>
                <a:lnTo>
                  <a:pt x="33629" y="865619"/>
                </a:lnTo>
                <a:lnTo>
                  <a:pt x="32893" y="865619"/>
                </a:lnTo>
                <a:lnTo>
                  <a:pt x="32524" y="865251"/>
                </a:lnTo>
                <a:lnTo>
                  <a:pt x="29565" y="864133"/>
                </a:lnTo>
                <a:lnTo>
                  <a:pt x="29197" y="864133"/>
                </a:lnTo>
                <a:lnTo>
                  <a:pt x="27711" y="866736"/>
                </a:lnTo>
                <a:lnTo>
                  <a:pt x="29933" y="867841"/>
                </a:lnTo>
                <a:lnTo>
                  <a:pt x="32156" y="867473"/>
                </a:lnTo>
                <a:lnTo>
                  <a:pt x="33997" y="865987"/>
                </a:lnTo>
                <a:close/>
              </a:path>
              <a:path w="1276350" h="901065">
                <a:moveTo>
                  <a:pt x="34734" y="730567"/>
                </a:moveTo>
                <a:lnTo>
                  <a:pt x="33261" y="729449"/>
                </a:lnTo>
                <a:lnTo>
                  <a:pt x="31775" y="729449"/>
                </a:lnTo>
                <a:lnTo>
                  <a:pt x="31038" y="730199"/>
                </a:lnTo>
                <a:lnTo>
                  <a:pt x="31038" y="733171"/>
                </a:lnTo>
                <a:lnTo>
                  <a:pt x="33997" y="732421"/>
                </a:lnTo>
                <a:lnTo>
                  <a:pt x="34734" y="730567"/>
                </a:lnTo>
                <a:close/>
              </a:path>
              <a:path w="1276350" h="901065">
                <a:moveTo>
                  <a:pt x="49517" y="888619"/>
                </a:moveTo>
                <a:lnTo>
                  <a:pt x="49149" y="888250"/>
                </a:lnTo>
                <a:lnTo>
                  <a:pt x="48412" y="887882"/>
                </a:lnTo>
                <a:lnTo>
                  <a:pt x="48780" y="888619"/>
                </a:lnTo>
                <a:lnTo>
                  <a:pt x="49517" y="888619"/>
                </a:lnTo>
                <a:close/>
              </a:path>
              <a:path w="1276350" h="901065">
                <a:moveTo>
                  <a:pt x="50253" y="889000"/>
                </a:moveTo>
                <a:lnTo>
                  <a:pt x="49517" y="888619"/>
                </a:lnTo>
                <a:lnTo>
                  <a:pt x="49885" y="889000"/>
                </a:lnTo>
                <a:lnTo>
                  <a:pt x="49885" y="889368"/>
                </a:lnTo>
                <a:lnTo>
                  <a:pt x="50253" y="889000"/>
                </a:lnTo>
                <a:close/>
              </a:path>
              <a:path w="1276350" h="901065">
                <a:moveTo>
                  <a:pt x="50622" y="884174"/>
                </a:moveTo>
                <a:lnTo>
                  <a:pt x="50253" y="883805"/>
                </a:lnTo>
                <a:lnTo>
                  <a:pt x="50253" y="883424"/>
                </a:lnTo>
                <a:lnTo>
                  <a:pt x="48780" y="883424"/>
                </a:lnTo>
                <a:lnTo>
                  <a:pt x="48780" y="883805"/>
                </a:lnTo>
                <a:lnTo>
                  <a:pt x="47675" y="884910"/>
                </a:lnTo>
                <a:lnTo>
                  <a:pt x="47294" y="886028"/>
                </a:lnTo>
                <a:lnTo>
                  <a:pt x="46558" y="887514"/>
                </a:lnTo>
                <a:lnTo>
                  <a:pt x="46558" y="887882"/>
                </a:lnTo>
                <a:lnTo>
                  <a:pt x="47294" y="888250"/>
                </a:lnTo>
                <a:lnTo>
                  <a:pt x="47675" y="888619"/>
                </a:lnTo>
                <a:lnTo>
                  <a:pt x="47675" y="888250"/>
                </a:lnTo>
                <a:lnTo>
                  <a:pt x="48044" y="888250"/>
                </a:lnTo>
                <a:lnTo>
                  <a:pt x="48412" y="887882"/>
                </a:lnTo>
                <a:lnTo>
                  <a:pt x="47675" y="886396"/>
                </a:lnTo>
                <a:lnTo>
                  <a:pt x="49517" y="886396"/>
                </a:lnTo>
                <a:lnTo>
                  <a:pt x="50253" y="885278"/>
                </a:lnTo>
                <a:lnTo>
                  <a:pt x="50622" y="884910"/>
                </a:lnTo>
                <a:lnTo>
                  <a:pt x="50622" y="884174"/>
                </a:lnTo>
                <a:close/>
              </a:path>
              <a:path w="1276350" h="901065">
                <a:moveTo>
                  <a:pt x="53581" y="716838"/>
                </a:moveTo>
                <a:lnTo>
                  <a:pt x="52108" y="716470"/>
                </a:lnTo>
                <a:lnTo>
                  <a:pt x="50990" y="716838"/>
                </a:lnTo>
                <a:lnTo>
                  <a:pt x="50253" y="717588"/>
                </a:lnTo>
                <a:lnTo>
                  <a:pt x="49885" y="718324"/>
                </a:lnTo>
                <a:lnTo>
                  <a:pt x="49885" y="719442"/>
                </a:lnTo>
                <a:lnTo>
                  <a:pt x="50622" y="719442"/>
                </a:lnTo>
                <a:lnTo>
                  <a:pt x="51371" y="719810"/>
                </a:lnTo>
                <a:lnTo>
                  <a:pt x="51739" y="719061"/>
                </a:lnTo>
                <a:lnTo>
                  <a:pt x="52476" y="718693"/>
                </a:lnTo>
                <a:lnTo>
                  <a:pt x="52844" y="717588"/>
                </a:lnTo>
                <a:lnTo>
                  <a:pt x="53581" y="716838"/>
                </a:lnTo>
                <a:close/>
              </a:path>
              <a:path w="1276350" h="901065">
                <a:moveTo>
                  <a:pt x="55435" y="473075"/>
                </a:moveTo>
                <a:lnTo>
                  <a:pt x="53581" y="473075"/>
                </a:lnTo>
                <a:lnTo>
                  <a:pt x="52476" y="472706"/>
                </a:lnTo>
                <a:lnTo>
                  <a:pt x="50990" y="472706"/>
                </a:lnTo>
                <a:lnTo>
                  <a:pt x="52108" y="474560"/>
                </a:lnTo>
                <a:lnTo>
                  <a:pt x="52476" y="475678"/>
                </a:lnTo>
                <a:lnTo>
                  <a:pt x="53213" y="476783"/>
                </a:lnTo>
                <a:lnTo>
                  <a:pt x="53949" y="475678"/>
                </a:lnTo>
                <a:lnTo>
                  <a:pt x="54317" y="474560"/>
                </a:lnTo>
                <a:lnTo>
                  <a:pt x="55435" y="473075"/>
                </a:lnTo>
                <a:close/>
              </a:path>
              <a:path w="1276350" h="901065">
                <a:moveTo>
                  <a:pt x="62077" y="447459"/>
                </a:moveTo>
                <a:lnTo>
                  <a:pt x="61341" y="446366"/>
                </a:lnTo>
                <a:lnTo>
                  <a:pt x="60236" y="445630"/>
                </a:lnTo>
                <a:lnTo>
                  <a:pt x="59499" y="444893"/>
                </a:lnTo>
                <a:lnTo>
                  <a:pt x="58013" y="445630"/>
                </a:lnTo>
                <a:lnTo>
                  <a:pt x="58381" y="447116"/>
                </a:lnTo>
                <a:lnTo>
                  <a:pt x="57645" y="448208"/>
                </a:lnTo>
                <a:lnTo>
                  <a:pt x="59131" y="448602"/>
                </a:lnTo>
                <a:lnTo>
                  <a:pt x="60604" y="448945"/>
                </a:lnTo>
                <a:lnTo>
                  <a:pt x="62077" y="447459"/>
                </a:lnTo>
                <a:close/>
              </a:path>
              <a:path w="1276350" h="901065">
                <a:moveTo>
                  <a:pt x="64300" y="892708"/>
                </a:moveTo>
                <a:lnTo>
                  <a:pt x="63195" y="891959"/>
                </a:lnTo>
                <a:lnTo>
                  <a:pt x="63563" y="890473"/>
                </a:lnTo>
                <a:lnTo>
                  <a:pt x="63931" y="889736"/>
                </a:lnTo>
                <a:lnTo>
                  <a:pt x="62826" y="890104"/>
                </a:lnTo>
                <a:lnTo>
                  <a:pt x="61709" y="890104"/>
                </a:lnTo>
                <a:lnTo>
                  <a:pt x="60604" y="890473"/>
                </a:lnTo>
                <a:lnTo>
                  <a:pt x="60236" y="891959"/>
                </a:lnTo>
                <a:lnTo>
                  <a:pt x="61341" y="891959"/>
                </a:lnTo>
                <a:lnTo>
                  <a:pt x="64300" y="893445"/>
                </a:lnTo>
                <a:lnTo>
                  <a:pt x="64300" y="892708"/>
                </a:lnTo>
                <a:close/>
              </a:path>
              <a:path w="1276350" h="901065">
                <a:moveTo>
                  <a:pt x="65405" y="591058"/>
                </a:moveTo>
                <a:lnTo>
                  <a:pt x="63195" y="591439"/>
                </a:lnTo>
                <a:lnTo>
                  <a:pt x="61341" y="592543"/>
                </a:lnTo>
                <a:lnTo>
                  <a:pt x="59499" y="593293"/>
                </a:lnTo>
                <a:lnTo>
                  <a:pt x="62445" y="595515"/>
                </a:lnTo>
                <a:lnTo>
                  <a:pt x="65405" y="591058"/>
                </a:lnTo>
                <a:close/>
              </a:path>
              <a:path w="1276350" h="901065">
                <a:moveTo>
                  <a:pt x="73533" y="893813"/>
                </a:moveTo>
                <a:lnTo>
                  <a:pt x="70205" y="893445"/>
                </a:lnTo>
                <a:lnTo>
                  <a:pt x="67259" y="894930"/>
                </a:lnTo>
                <a:lnTo>
                  <a:pt x="65405" y="897153"/>
                </a:lnTo>
                <a:lnTo>
                  <a:pt x="68732" y="897153"/>
                </a:lnTo>
                <a:lnTo>
                  <a:pt x="71323" y="896048"/>
                </a:lnTo>
                <a:lnTo>
                  <a:pt x="73533" y="893813"/>
                </a:lnTo>
                <a:close/>
              </a:path>
              <a:path w="1276350" h="901065">
                <a:moveTo>
                  <a:pt x="94234" y="523163"/>
                </a:moveTo>
                <a:lnTo>
                  <a:pt x="90538" y="522795"/>
                </a:lnTo>
                <a:lnTo>
                  <a:pt x="90538" y="526084"/>
                </a:lnTo>
                <a:lnTo>
                  <a:pt x="92748" y="525767"/>
                </a:lnTo>
                <a:lnTo>
                  <a:pt x="94234" y="523163"/>
                </a:lnTo>
                <a:close/>
              </a:path>
              <a:path w="1276350" h="901065">
                <a:moveTo>
                  <a:pt x="95338" y="442658"/>
                </a:moveTo>
                <a:lnTo>
                  <a:pt x="92748" y="442658"/>
                </a:lnTo>
                <a:lnTo>
                  <a:pt x="91643" y="443407"/>
                </a:lnTo>
                <a:lnTo>
                  <a:pt x="90906" y="445630"/>
                </a:lnTo>
                <a:lnTo>
                  <a:pt x="91274" y="447116"/>
                </a:lnTo>
                <a:lnTo>
                  <a:pt x="92379" y="446722"/>
                </a:lnTo>
                <a:lnTo>
                  <a:pt x="94234" y="447116"/>
                </a:lnTo>
                <a:lnTo>
                  <a:pt x="95338" y="442658"/>
                </a:lnTo>
                <a:close/>
              </a:path>
              <a:path w="1276350" h="901065">
                <a:moveTo>
                  <a:pt x="102730" y="441172"/>
                </a:moveTo>
                <a:lnTo>
                  <a:pt x="101993" y="440778"/>
                </a:lnTo>
                <a:lnTo>
                  <a:pt x="101257" y="440436"/>
                </a:lnTo>
                <a:lnTo>
                  <a:pt x="100139" y="440436"/>
                </a:lnTo>
                <a:lnTo>
                  <a:pt x="98666" y="441172"/>
                </a:lnTo>
                <a:lnTo>
                  <a:pt x="96812" y="441172"/>
                </a:lnTo>
                <a:lnTo>
                  <a:pt x="95707" y="442658"/>
                </a:lnTo>
                <a:lnTo>
                  <a:pt x="101625" y="442658"/>
                </a:lnTo>
                <a:lnTo>
                  <a:pt x="102730" y="441172"/>
                </a:lnTo>
                <a:close/>
              </a:path>
              <a:path w="1276350" h="901065">
                <a:moveTo>
                  <a:pt x="104203" y="600341"/>
                </a:moveTo>
                <a:lnTo>
                  <a:pt x="103098" y="598487"/>
                </a:lnTo>
                <a:lnTo>
                  <a:pt x="101993" y="601446"/>
                </a:lnTo>
                <a:lnTo>
                  <a:pt x="103098" y="603681"/>
                </a:lnTo>
                <a:lnTo>
                  <a:pt x="104203" y="600341"/>
                </a:lnTo>
                <a:close/>
              </a:path>
              <a:path w="1276350" h="901065">
                <a:moveTo>
                  <a:pt x="109016" y="437464"/>
                </a:moveTo>
                <a:lnTo>
                  <a:pt x="107162" y="437819"/>
                </a:lnTo>
                <a:lnTo>
                  <a:pt x="104203" y="439293"/>
                </a:lnTo>
                <a:lnTo>
                  <a:pt x="104203" y="440778"/>
                </a:lnTo>
                <a:lnTo>
                  <a:pt x="104571" y="441921"/>
                </a:lnTo>
                <a:lnTo>
                  <a:pt x="106057" y="440042"/>
                </a:lnTo>
                <a:lnTo>
                  <a:pt x="108635" y="440436"/>
                </a:lnTo>
                <a:lnTo>
                  <a:pt x="109016" y="437464"/>
                </a:lnTo>
                <a:close/>
              </a:path>
              <a:path w="1276350" h="901065">
                <a:moveTo>
                  <a:pt x="115658" y="596252"/>
                </a:moveTo>
                <a:lnTo>
                  <a:pt x="110858" y="596252"/>
                </a:lnTo>
                <a:lnTo>
                  <a:pt x="109753" y="599973"/>
                </a:lnTo>
                <a:lnTo>
                  <a:pt x="112712" y="600341"/>
                </a:lnTo>
                <a:lnTo>
                  <a:pt x="113817" y="597738"/>
                </a:lnTo>
                <a:lnTo>
                  <a:pt x="115658" y="596252"/>
                </a:lnTo>
                <a:close/>
              </a:path>
              <a:path w="1276350" h="901065">
                <a:moveTo>
                  <a:pt x="121208" y="602195"/>
                </a:moveTo>
                <a:lnTo>
                  <a:pt x="117513" y="601446"/>
                </a:lnTo>
                <a:lnTo>
                  <a:pt x="115290" y="601078"/>
                </a:lnTo>
                <a:lnTo>
                  <a:pt x="115290" y="602932"/>
                </a:lnTo>
                <a:lnTo>
                  <a:pt x="117144" y="604050"/>
                </a:lnTo>
                <a:lnTo>
                  <a:pt x="117881" y="605167"/>
                </a:lnTo>
                <a:lnTo>
                  <a:pt x="120091" y="605167"/>
                </a:lnTo>
                <a:lnTo>
                  <a:pt x="120840" y="603681"/>
                </a:lnTo>
                <a:lnTo>
                  <a:pt x="121208" y="602195"/>
                </a:lnTo>
                <a:close/>
              </a:path>
              <a:path w="1276350" h="901065">
                <a:moveTo>
                  <a:pt x="140792" y="427075"/>
                </a:moveTo>
                <a:lnTo>
                  <a:pt x="139687" y="425589"/>
                </a:lnTo>
                <a:lnTo>
                  <a:pt x="137833" y="424116"/>
                </a:lnTo>
                <a:lnTo>
                  <a:pt x="137464" y="427075"/>
                </a:lnTo>
                <a:lnTo>
                  <a:pt x="140055" y="430390"/>
                </a:lnTo>
                <a:lnTo>
                  <a:pt x="140423" y="430047"/>
                </a:lnTo>
                <a:lnTo>
                  <a:pt x="140792" y="429310"/>
                </a:lnTo>
                <a:lnTo>
                  <a:pt x="140792" y="427075"/>
                </a:lnTo>
                <a:close/>
              </a:path>
              <a:path w="1276350" h="901065">
                <a:moveTo>
                  <a:pt x="145224" y="480123"/>
                </a:moveTo>
                <a:lnTo>
                  <a:pt x="144119" y="478637"/>
                </a:lnTo>
                <a:lnTo>
                  <a:pt x="142633" y="477532"/>
                </a:lnTo>
                <a:lnTo>
                  <a:pt x="140792" y="477901"/>
                </a:lnTo>
                <a:lnTo>
                  <a:pt x="140423" y="477901"/>
                </a:lnTo>
                <a:lnTo>
                  <a:pt x="140055" y="478269"/>
                </a:lnTo>
                <a:lnTo>
                  <a:pt x="140055" y="478637"/>
                </a:lnTo>
                <a:lnTo>
                  <a:pt x="139687" y="479018"/>
                </a:lnTo>
                <a:lnTo>
                  <a:pt x="140055" y="479386"/>
                </a:lnTo>
                <a:lnTo>
                  <a:pt x="140423" y="479386"/>
                </a:lnTo>
                <a:lnTo>
                  <a:pt x="141897" y="479755"/>
                </a:lnTo>
                <a:lnTo>
                  <a:pt x="143383" y="479755"/>
                </a:lnTo>
                <a:lnTo>
                  <a:pt x="145224" y="480123"/>
                </a:lnTo>
                <a:close/>
              </a:path>
              <a:path w="1276350" h="901065">
                <a:moveTo>
                  <a:pt x="145961" y="569544"/>
                </a:moveTo>
                <a:lnTo>
                  <a:pt x="143383" y="568794"/>
                </a:lnTo>
                <a:lnTo>
                  <a:pt x="142265" y="568426"/>
                </a:lnTo>
                <a:lnTo>
                  <a:pt x="140792" y="568058"/>
                </a:lnTo>
                <a:lnTo>
                  <a:pt x="140423" y="568794"/>
                </a:lnTo>
                <a:lnTo>
                  <a:pt x="140423" y="569544"/>
                </a:lnTo>
                <a:lnTo>
                  <a:pt x="140055" y="570280"/>
                </a:lnTo>
                <a:lnTo>
                  <a:pt x="141897" y="572135"/>
                </a:lnTo>
                <a:lnTo>
                  <a:pt x="143002" y="570661"/>
                </a:lnTo>
                <a:lnTo>
                  <a:pt x="145961" y="569544"/>
                </a:lnTo>
                <a:close/>
              </a:path>
              <a:path w="1276350" h="901065">
                <a:moveTo>
                  <a:pt x="147447" y="401853"/>
                </a:moveTo>
                <a:lnTo>
                  <a:pt x="147078" y="401104"/>
                </a:lnTo>
                <a:lnTo>
                  <a:pt x="146697" y="399973"/>
                </a:lnTo>
                <a:lnTo>
                  <a:pt x="145961" y="399973"/>
                </a:lnTo>
                <a:lnTo>
                  <a:pt x="141897" y="399973"/>
                </a:lnTo>
                <a:lnTo>
                  <a:pt x="141897" y="401104"/>
                </a:lnTo>
                <a:lnTo>
                  <a:pt x="141528" y="401853"/>
                </a:lnTo>
                <a:lnTo>
                  <a:pt x="141528" y="402590"/>
                </a:lnTo>
                <a:lnTo>
                  <a:pt x="141897" y="402932"/>
                </a:lnTo>
                <a:lnTo>
                  <a:pt x="142633" y="402932"/>
                </a:lnTo>
                <a:lnTo>
                  <a:pt x="144119" y="402590"/>
                </a:lnTo>
                <a:lnTo>
                  <a:pt x="145961" y="402196"/>
                </a:lnTo>
                <a:lnTo>
                  <a:pt x="147447" y="401853"/>
                </a:lnTo>
                <a:close/>
              </a:path>
              <a:path w="1276350" h="901065">
                <a:moveTo>
                  <a:pt x="154089" y="439293"/>
                </a:moveTo>
                <a:lnTo>
                  <a:pt x="152615" y="438556"/>
                </a:lnTo>
                <a:lnTo>
                  <a:pt x="151511" y="438213"/>
                </a:lnTo>
                <a:lnTo>
                  <a:pt x="150393" y="437819"/>
                </a:lnTo>
                <a:lnTo>
                  <a:pt x="148920" y="437464"/>
                </a:lnTo>
                <a:lnTo>
                  <a:pt x="148551" y="438556"/>
                </a:lnTo>
                <a:lnTo>
                  <a:pt x="148551" y="439699"/>
                </a:lnTo>
                <a:lnTo>
                  <a:pt x="150393" y="441172"/>
                </a:lnTo>
                <a:lnTo>
                  <a:pt x="152247" y="439699"/>
                </a:lnTo>
                <a:lnTo>
                  <a:pt x="154089" y="439293"/>
                </a:lnTo>
                <a:close/>
              </a:path>
              <a:path w="1276350" h="901065">
                <a:moveTo>
                  <a:pt x="158902" y="553212"/>
                </a:moveTo>
                <a:lnTo>
                  <a:pt x="155943" y="550989"/>
                </a:lnTo>
                <a:lnTo>
                  <a:pt x="153720" y="551738"/>
                </a:lnTo>
                <a:lnTo>
                  <a:pt x="154838" y="552843"/>
                </a:lnTo>
                <a:lnTo>
                  <a:pt x="156311" y="553961"/>
                </a:lnTo>
                <a:lnTo>
                  <a:pt x="158902" y="553212"/>
                </a:lnTo>
                <a:close/>
              </a:path>
              <a:path w="1276350" h="901065">
                <a:moveTo>
                  <a:pt x="175526" y="558406"/>
                </a:moveTo>
                <a:lnTo>
                  <a:pt x="174790" y="558406"/>
                </a:lnTo>
                <a:lnTo>
                  <a:pt x="174421" y="558038"/>
                </a:lnTo>
                <a:lnTo>
                  <a:pt x="173672" y="558038"/>
                </a:lnTo>
                <a:lnTo>
                  <a:pt x="172199" y="557301"/>
                </a:lnTo>
                <a:lnTo>
                  <a:pt x="171831" y="556552"/>
                </a:lnTo>
                <a:lnTo>
                  <a:pt x="172567" y="555447"/>
                </a:lnTo>
                <a:lnTo>
                  <a:pt x="171831" y="555815"/>
                </a:lnTo>
                <a:lnTo>
                  <a:pt x="171094" y="556552"/>
                </a:lnTo>
                <a:lnTo>
                  <a:pt x="170357" y="556933"/>
                </a:lnTo>
                <a:lnTo>
                  <a:pt x="170726" y="559155"/>
                </a:lnTo>
                <a:lnTo>
                  <a:pt x="173672" y="561378"/>
                </a:lnTo>
                <a:lnTo>
                  <a:pt x="174421" y="560641"/>
                </a:lnTo>
                <a:lnTo>
                  <a:pt x="174790" y="559523"/>
                </a:lnTo>
                <a:lnTo>
                  <a:pt x="175526" y="558406"/>
                </a:lnTo>
                <a:close/>
              </a:path>
              <a:path w="1276350" h="901065">
                <a:moveTo>
                  <a:pt x="178854" y="385521"/>
                </a:moveTo>
                <a:lnTo>
                  <a:pt x="175158" y="385876"/>
                </a:lnTo>
                <a:lnTo>
                  <a:pt x="175158" y="386270"/>
                </a:lnTo>
                <a:lnTo>
                  <a:pt x="177368" y="387756"/>
                </a:lnTo>
                <a:lnTo>
                  <a:pt x="178854" y="388493"/>
                </a:lnTo>
                <a:lnTo>
                  <a:pt x="178854" y="385521"/>
                </a:lnTo>
                <a:close/>
              </a:path>
              <a:path w="1276350" h="901065">
                <a:moveTo>
                  <a:pt x="179222" y="270852"/>
                </a:moveTo>
                <a:lnTo>
                  <a:pt x="176999" y="270852"/>
                </a:lnTo>
                <a:lnTo>
                  <a:pt x="174421" y="273075"/>
                </a:lnTo>
                <a:lnTo>
                  <a:pt x="176631" y="273469"/>
                </a:lnTo>
                <a:lnTo>
                  <a:pt x="176999" y="273596"/>
                </a:lnTo>
                <a:lnTo>
                  <a:pt x="177736" y="273824"/>
                </a:lnTo>
                <a:lnTo>
                  <a:pt x="178854" y="274218"/>
                </a:lnTo>
                <a:lnTo>
                  <a:pt x="179222" y="272910"/>
                </a:lnTo>
                <a:lnTo>
                  <a:pt x="179222" y="270852"/>
                </a:lnTo>
                <a:close/>
              </a:path>
              <a:path w="1276350" h="901065">
                <a:moveTo>
                  <a:pt x="182549" y="487172"/>
                </a:moveTo>
                <a:lnTo>
                  <a:pt x="179590" y="486803"/>
                </a:lnTo>
                <a:lnTo>
                  <a:pt x="176999" y="486435"/>
                </a:lnTo>
                <a:lnTo>
                  <a:pt x="176263" y="486308"/>
                </a:lnTo>
                <a:lnTo>
                  <a:pt x="175895" y="486244"/>
                </a:lnTo>
                <a:lnTo>
                  <a:pt x="174790" y="486067"/>
                </a:lnTo>
                <a:lnTo>
                  <a:pt x="171831" y="486067"/>
                </a:lnTo>
                <a:lnTo>
                  <a:pt x="171831" y="486435"/>
                </a:lnTo>
                <a:lnTo>
                  <a:pt x="168871" y="490512"/>
                </a:lnTo>
                <a:lnTo>
                  <a:pt x="170357" y="490512"/>
                </a:lnTo>
                <a:lnTo>
                  <a:pt x="171831" y="489775"/>
                </a:lnTo>
                <a:lnTo>
                  <a:pt x="174790" y="490512"/>
                </a:lnTo>
                <a:lnTo>
                  <a:pt x="175895" y="491261"/>
                </a:lnTo>
                <a:lnTo>
                  <a:pt x="177368" y="491998"/>
                </a:lnTo>
                <a:lnTo>
                  <a:pt x="177736" y="491629"/>
                </a:lnTo>
                <a:lnTo>
                  <a:pt x="178117" y="490880"/>
                </a:lnTo>
                <a:lnTo>
                  <a:pt x="178485" y="490512"/>
                </a:lnTo>
                <a:lnTo>
                  <a:pt x="178117" y="490385"/>
                </a:lnTo>
                <a:lnTo>
                  <a:pt x="177736" y="490270"/>
                </a:lnTo>
                <a:lnTo>
                  <a:pt x="177368" y="490143"/>
                </a:lnTo>
                <a:lnTo>
                  <a:pt x="176263" y="489407"/>
                </a:lnTo>
                <a:lnTo>
                  <a:pt x="174790" y="488657"/>
                </a:lnTo>
                <a:lnTo>
                  <a:pt x="177736" y="487553"/>
                </a:lnTo>
                <a:lnTo>
                  <a:pt x="180695" y="489775"/>
                </a:lnTo>
                <a:lnTo>
                  <a:pt x="182549" y="487172"/>
                </a:lnTo>
                <a:close/>
              </a:path>
              <a:path w="1276350" h="901065">
                <a:moveTo>
                  <a:pt x="189572" y="485686"/>
                </a:moveTo>
                <a:lnTo>
                  <a:pt x="186982" y="484581"/>
                </a:lnTo>
                <a:lnTo>
                  <a:pt x="184759" y="485317"/>
                </a:lnTo>
                <a:lnTo>
                  <a:pt x="182549" y="487172"/>
                </a:lnTo>
                <a:lnTo>
                  <a:pt x="183286" y="487172"/>
                </a:lnTo>
                <a:lnTo>
                  <a:pt x="184391" y="487921"/>
                </a:lnTo>
                <a:lnTo>
                  <a:pt x="184759" y="487794"/>
                </a:lnTo>
                <a:lnTo>
                  <a:pt x="185508" y="487553"/>
                </a:lnTo>
                <a:lnTo>
                  <a:pt x="186982" y="487172"/>
                </a:lnTo>
                <a:lnTo>
                  <a:pt x="188087" y="486435"/>
                </a:lnTo>
                <a:lnTo>
                  <a:pt x="189572" y="485686"/>
                </a:lnTo>
                <a:close/>
              </a:path>
              <a:path w="1276350" h="901065">
                <a:moveTo>
                  <a:pt x="190309" y="554697"/>
                </a:moveTo>
                <a:lnTo>
                  <a:pt x="188455" y="555815"/>
                </a:lnTo>
                <a:lnTo>
                  <a:pt x="186613" y="556552"/>
                </a:lnTo>
                <a:lnTo>
                  <a:pt x="184759" y="557669"/>
                </a:lnTo>
                <a:lnTo>
                  <a:pt x="184759" y="559155"/>
                </a:lnTo>
                <a:lnTo>
                  <a:pt x="185508" y="559523"/>
                </a:lnTo>
                <a:lnTo>
                  <a:pt x="186613" y="559892"/>
                </a:lnTo>
                <a:lnTo>
                  <a:pt x="186982" y="559523"/>
                </a:lnTo>
                <a:lnTo>
                  <a:pt x="188087" y="558038"/>
                </a:lnTo>
                <a:lnTo>
                  <a:pt x="189191" y="556183"/>
                </a:lnTo>
                <a:lnTo>
                  <a:pt x="190309" y="554697"/>
                </a:lnTo>
                <a:close/>
              </a:path>
              <a:path w="1276350" h="901065">
                <a:moveTo>
                  <a:pt x="196583" y="421487"/>
                </a:moveTo>
                <a:lnTo>
                  <a:pt x="195110" y="419658"/>
                </a:lnTo>
                <a:lnTo>
                  <a:pt x="194373" y="418172"/>
                </a:lnTo>
                <a:lnTo>
                  <a:pt x="193268" y="416687"/>
                </a:lnTo>
                <a:lnTo>
                  <a:pt x="192887" y="420395"/>
                </a:lnTo>
                <a:lnTo>
                  <a:pt x="196583" y="421487"/>
                </a:lnTo>
                <a:close/>
              </a:path>
              <a:path w="1276350" h="901065">
                <a:moveTo>
                  <a:pt x="199542" y="543204"/>
                </a:moveTo>
                <a:lnTo>
                  <a:pt x="198805" y="543941"/>
                </a:lnTo>
                <a:lnTo>
                  <a:pt x="198069" y="545426"/>
                </a:lnTo>
                <a:lnTo>
                  <a:pt x="199542" y="545922"/>
                </a:lnTo>
                <a:lnTo>
                  <a:pt x="199542" y="543204"/>
                </a:lnTo>
                <a:close/>
              </a:path>
              <a:path w="1276350" h="901065">
                <a:moveTo>
                  <a:pt x="202869" y="543941"/>
                </a:moveTo>
                <a:lnTo>
                  <a:pt x="200279" y="543572"/>
                </a:lnTo>
                <a:lnTo>
                  <a:pt x="200279" y="546163"/>
                </a:lnTo>
                <a:lnTo>
                  <a:pt x="201396" y="546544"/>
                </a:lnTo>
                <a:lnTo>
                  <a:pt x="202869" y="543941"/>
                </a:lnTo>
                <a:close/>
              </a:path>
              <a:path w="1276350" h="901065">
                <a:moveTo>
                  <a:pt x="203606" y="357327"/>
                </a:moveTo>
                <a:lnTo>
                  <a:pt x="202133" y="356184"/>
                </a:lnTo>
                <a:lnTo>
                  <a:pt x="200279" y="355447"/>
                </a:lnTo>
                <a:lnTo>
                  <a:pt x="198437" y="356184"/>
                </a:lnTo>
                <a:lnTo>
                  <a:pt x="198069" y="356590"/>
                </a:lnTo>
                <a:lnTo>
                  <a:pt x="197700" y="356933"/>
                </a:lnTo>
                <a:lnTo>
                  <a:pt x="197700" y="357327"/>
                </a:lnTo>
                <a:lnTo>
                  <a:pt x="197332" y="357670"/>
                </a:lnTo>
                <a:lnTo>
                  <a:pt x="197700" y="358419"/>
                </a:lnTo>
                <a:lnTo>
                  <a:pt x="198069" y="358419"/>
                </a:lnTo>
                <a:lnTo>
                  <a:pt x="199910" y="359156"/>
                </a:lnTo>
                <a:lnTo>
                  <a:pt x="201764" y="359156"/>
                </a:lnTo>
                <a:lnTo>
                  <a:pt x="203606" y="357327"/>
                </a:lnTo>
                <a:close/>
              </a:path>
              <a:path w="1276350" h="901065">
                <a:moveTo>
                  <a:pt x="242773" y="186651"/>
                </a:moveTo>
                <a:lnTo>
                  <a:pt x="241668" y="185915"/>
                </a:lnTo>
                <a:lnTo>
                  <a:pt x="240931" y="185166"/>
                </a:lnTo>
                <a:lnTo>
                  <a:pt x="240195" y="186258"/>
                </a:lnTo>
                <a:lnTo>
                  <a:pt x="239458" y="187401"/>
                </a:lnTo>
                <a:lnTo>
                  <a:pt x="238709" y="188480"/>
                </a:lnTo>
                <a:lnTo>
                  <a:pt x="239826" y="188480"/>
                </a:lnTo>
                <a:lnTo>
                  <a:pt x="240195" y="188887"/>
                </a:lnTo>
                <a:lnTo>
                  <a:pt x="241668" y="188887"/>
                </a:lnTo>
                <a:lnTo>
                  <a:pt x="242773" y="188480"/>
                </a:lnTo>
                <a:lnTo>
                  <a:pt x="242773" y="187401"/>
                </a:lnTo>
                <a:lnTo>
                  <a:pt x="242773" y="186651"/>
                </a:lnTo>
                <a:close/>
              </a:path>
              <a:path w="1276350" h="901065">
                <a:moveTo>
                  <a:pt x="243522" y="238201"/>
                </a:moveTo>
                <a:lnTo>
                  <a:pt x="240563" y="237109"/>
                </a:lnTo>
                <a:lnTo>
                  <a:pt x="239458" y="239344"/>
                </a:lnTo>
                <a:lnTo>
                  <a:pt x="236867" y="239344"/>
                </a:lnTo>
                <a:lnTo>
                  <a:pt x="239826" y="241173"/>
                </a:lnTo>
                <a:lnTo>
                  <a:pt x="240931" y="238950"/>
                </a:lnTo>
                <a:lnTo>
                  <a:pt x="243522" y="238201"/>
                </a:lnTo>
                <a:close/>
              </a:path>
              <a:path w="1276350" h="901065">
                <a:moveTo>
                  <a:pt x="263105" y="281241"/>
                </a:moveTo>
                <a:lnTo>
                  <a:pt x="260883" y="280898"/>
                </a:lnTo>
                <a:lnTo>
                  <a:pt x="259041" y="280898"/>
                </a:lnTo>
                <a:lnTo>
                  <a:pt x="257924" y="282727"/>
                </a:lnTo>
                <a:lnTo>
                  <a:pt x="257187" y="284213"/>
                </a:lnTo>
                <a:lnTo>
                  <a:pt x="257556" y="284607"/>
                </a:lnTo>
                <a:lnTo>
                  <a:pt x="258292" y="284949"/>
                </a:lnTo>
                <a:lnTo>
                  <a:pt x="259041" y="285343"/>
                </a:lnTo>
                <a:lnTo>
                  <a:pt x="260146" y="285699"/>
                </a:lnTo>
                <a:lnTo>
                  <a:pt x="259778" y="284607"/>
                </a:lnTo>
                <a:lnTo>
                  <a:pt x="259778" y="283121"/>
                </a:lnTo>
                <a:lnTo>
                  <a:pt x="260883" y="282384"/>
                </a:lnTo>
                <a:lnTo>
                  <a:pt x="261988" y="281978"/>
                </a:lnTo>
                <a:lnTo>
                  <a:pt x="263105" y="281241"/>
                </a:lnTo>
                <a:close/>
              </a:path>
              <a:path w="1276350" h="901065">
                <a:moveTo>
                  <a:pt x="290449" y="315036"/>
                </a:moveTo>
                <a:lnTo>
                  <a:pt x="290080" y="314629"/>
                </a:lnTo>
                <a:lnTo>
                  <a:pt x="289712" y="314286"/>
                </a:lnTo>
                <a:lnTo>
                  <a:pt x="288963" y="313893"/>
                </a:lnTo>
                <a:lnTo>
                  <a:pt x="287858" y="313893"/>
                </a:lnTo>
                <a:lnTo>
                  <a:pt x="286753" y="314286"/>
                </a:lnTo>
                <a:lnTo>
                  <a:pt x="284162" y="314629"/>
                </a:lnTo>
                <a:lnTo>
                  <a:pt x="286385" y="315379"/>
                </a:lnTo>
                <a:lnTo>
                  <a:pt x="287858" y="315772"/>
                </a:lnTo>
                <a:lnTo>
                  <a:pt x="289344" y="315772"/>
                </a:lnTo>
                <a:lnTo>
                  <a:pt x="290080" y="315379"/>
                </a:lnTo>
                <a:lnTo>
                  <a:pt x="290449" y="315036"/>
                </a:lnTo>
                <a:close/>
              </a:path>
              <a:path w="1276350" h="901065">
                <a:moveTo>
                  <a:pt x="308927" y="287921"/>
                </a:moveTo>
                <a:lnTo>
                  <a:pt x="307809" y="287578"/>
                </a:lnTo>
                <a:lnTo>
                  <a:pt x="306336" y="287172"/>
                </a:lnTo>
                <a:lnTo>
                  <a:pt x="304863" y="286829"/>
                </a:lnTo>
                <a:lnTo>
                  <a:pt x="304495" y="287172"/>
                </a:lnTo>
                <a:lnTo>
                  <a:pt x="304495" y="287578"/>
                </a:lnTo>
                <a:lnTo>
                  <a:pt x="304114" y="287921"/>
                </a:lnTo>
                <a:lnTo>
                  <a:pt x="305231" y="288658"/>
                </a:lnTo>
                <a:lnTo>
                  <a:pt x="305968" y="289801"/>
                </a:lnTo>
                <a:lnTo>
                  <a:pt x="307073" y="290144"/>
                </a:lnTo>
                <a:lnTo>
                  <a:pt x="308559" y="290537"/>
                </a:lnTo>
                <a:lnTo>
                  <a:pt x="308927" y="289407"/>
                </a:lnTo>
                <a:lnTo>
                  <a:pt x="308927" y="287921"/>
                </a:lnTo>
                <a:close/>
              </a:path>
              <a:path w="1276350" h="901065">
                <a:moveTo>
                  <a:pt x="426427" y="168109"/>
                </a:moveTo>
                <a:lnTo>
                  <a:pt x="424586" y="166966"/>
                </a:lnTo>
                <a:lnTo>
                  <a:pt x="423849" y="166230"/>
                </a:lnTo>
                <a:lnTo>
                  <a:pt x="421627" y="166230"/>
                </a:lnTo>
                <a:lnTo>
                  <a:pt x="420522" y="166966"/>
                </a:lnTo>
                <a:lnTo>
                  <a:pt x="419404" y="167360"/>
                </a:lnTo>
                <a:lnTo>
                  <a:pt x="419036" y="167703"/>
                </a:lnTo>
                <a:lnTo>
                  <a:pt x="421259" y="168452"/>
                </a:lnTo>
                <a:lnTo>
                  <a:pt x="424586" y="168452"/>
                </a:lnTo>
                <a:lnTo>
                  <a:pt x="426427" y="168109"/>
                </a:lnTo>
                <a:close/>
              </a:path>
              <a:path w="1276350" h="901065">
                <a:moveTo>
                  <a:pt x="924166" y="1143"/>
                </a:moveTo>
                <a:lnTo>
                  <a:pt x="923086" y="749"/>
                </a:lnTo>
                <a:lnTo>
                  <a:pt x="921943" y="0"/>
                </a:lnTo>
                <a:lnTo>
                  <a:pt x="920864" y="749"/>
                </a:lnTo>
                <a:lnTo>
                  <a:pt x="920127" y="1485"/>
                </a:lnTo>
                <a:lnTo>
                  <a:pt x="919734" y="2628"/>
                </a:lnTo>
                <a:lnTo>
                  <a:pt x="919391" y="3365"/>
                </a:lnTo>
                <a:lnTo>
                  <a:pt x="919391" y="3721"/>
                </a:lnTo>
                <a:lnTo>
                  <a:pt x="919734" y="4114"/>
                </a:lnTo>
                <a:lnTo>
                  <a:pt x="920127" y="4457"/>
                </a:lnTo>
                <a:lnTo>
                  <a:pt x="921943" y="4114"/>
                </a:lnTo>
                <a:lnTo>
                  <a:pt x="923086" y="2628"/>
                </a:lnTo>
                <a:lnTo>
                  <a:pt x="924166" y="1143"/>
                </a:lnTo>
                <a:close/>
              </a:path>
              <a:path w="1276350" h="901065">
                <a:moveTo>
                  <a:pt x="951903" y="2235"/>
                </a:moveTo>
                <a:lnTo>
                  <a:pt x="951509" y="1143"/>
                </a:lnTo>
                <a:lnTo>
                  <a:pt x="951509" y="0"/>
                </a:lnTo>
                <a:lnTo>
                  <a:pt x="949680" y="406"/>
                </a:lnTo>
                <a:lnTo>
                  <a:pt x="948207" y="749"/>
                </a:lnTo>
                <a:lnTo>
                  <a:pt x="947813" y="2628"/>
                </a:lnTo>
                <a:lnTo>
                  <a:pt x="948944" y="2971"/>
                </a:lnTo>
                <a:lnTo>
                  <a:pt x="950036" y="3365"/>
                </a:lnTo>
                <a:lnTo>
                  <a:pt x="951903" y="3721"/>
                </a:lnTo>
                <a:lnTo>
                  <a:pt x="951903" y="2235"/>
                </a:lnTo>
                <a:close/>
              </a:path>
              <a:path w="1276350" h="901065">
                <a:moveTo>
                  <a:pt x="967028" y="185521"/>
                </a:moveTo>
                <a:lnTo>
                  <a:pt x="964806" y="185166"/>
                </a:lnTo>
                <a:lnTo>
                  <a:pt x="962990" y="187007"/>
                </a:lnTo>
                <a:lnTo>
                  <a:pt x="964463" y="188137"/>
                </a:lnTo>
                <a:lnTo>
                  <a:pt x="962990" y="188887"/>
                </a:lnTo>
                <a:lnTo>
                  <a:pt x="962990" y="189966"/>
                </a:lnTo>
                <a:lnTo>
                  <a:pt x="964069" y="189966"/>
                </a:lnTo>
                <a:lnTo>
                  <a:pt x="964069" y="189623"/>
                </a:lnTo>
                <a:lnTo>
                  <a:pt x="965212" y="188480"/>
                </a:lnTo>
                <a:lnTo>
                  <a:pt x="965949" y="187007"/>
                </a:lnTo>
                <a:lnTo>
                  <a:pt x="967028" y="185521"/>
                </a:lnTo>
                <a:close/>
              </a:path>
              <a:path w="1276350" h="901065">
                <a:moveTo>
                  <a:pt x="1058672" y="148805"/>
                </a:moveTo>
                <a:lnTo>
                  <a:pt x="1056106" y="148069"/>
                </a:lnTo>
                <a:lnTo>
                  <a:pt x="1055712" y="149555"/>
                </a:lnTo>
                <a:lnTo>
                  <a:pt x="1054976" y="151041"/>
                </a:lnTo>
                <a:lnTo>
                  <a:pt x="1055712" y="151777"/>
                </a:lnTo>
                <a:lnTo>
                  <a:pt x="1056843" y="152527"/>
                </a:lnTo>
                <a:lnTo>
                  <a:pt x="1057592" y="153263"/>
                </a:lnTo>
                <a:lnTo>
                  <a:pt x="1058672" y="151777"/>
                </a:lnTo>
                <a:lnTo>
                  <a:pt x="1058672" y="148805"/>
                </a:lnTo>
                <a:close/>
              </a:path>
              <a:path w="1276350" h="901065">
                <a:moveTo>
                  <a:pt x="1096365" y="163258"/>
                </a:moveTo>
                <a:lnTo>
                  <a:pt x="1096022" y="162915"/>
                </a:lnTo>
                <a:lnTo>
                  <a:pt x="1092327" y="161772"/>
                </a:lnTo>
                <a:lnTo>
                  <a:pt x="1091577" y="163258"/>
                </a:lnTo>
                <a:lnTo>
                  <a:pt x="1093406" y="163652"/>
                </a:lnTo>
                <a:lnTo>
                  <a:pt x="1093406" y="164388"/>
                </a:lnTo>
                <a:lnTo>
                  <a:pt x="1093800" y="164744"/>
                </a:lnTo>
                <a:lnTo>
                  <a:pt x="1094143" y="165481"/>
                </a:lnTo>
                <a:lnTo>
                  <a:pt x="1094536" y="166230"/>
                </a:lnTo>
                <a:lnTo>
                  <a:pt x="1096365" y="163258"/>
                </a:lnTo>
                <a:close/>
              </a:path>
              <a:path w="1276350" h="901065">
                <a:moveTo>
                  <a:pt x="1105623" y="569544"/>
                </a:moveTo>
                <a:lnTo>
                  <a:pt x="1102664" y="568794"/>
                </a:lnTo>
                <a:lnTo>
                  <a:pt x="1100797" y="568426"/>
                </a:lnTo>
                <a:lnTo>
                  <a:pt x="1100797" y="569544"/>
                </a:lnTo>
                <a:lnTo>
                  <a:pt x="1100455" y="570661"/>
                </a:lnTo>
                <a:lnTo>
                  <a:pt x="1100061" y="571766"/>
                </a:lnTo>
                <a:lnTo>
                  <a:pt x="1102664" y="571766"/>
                </a:lnTo>
                <a:lnTo>
                  <a:pt x="1104493" y="571398"/>
                </a:lnTo>
                <a:lnTo>
                  <a:pt x="1105623" y="569544"/>
                </a:lnTo>
                <a:close/>
              </a:path>
              <a:path w="1276350" h="901065">
                <a:moveTo>
                  <a:pt x="1111542" y="134315"/>
                </a:moveTo>
                <a:lnTo>
                  <a:pt x="1110399" y="135458"/>
                </a:lnTo>
                <a:lnTo>
                  <a:pt x="1110792" y="138023"/>
                </a:lnTo>
                <a:lnTo>
                  <a:pt x="1111542" y="137591"/>
                </a:lnTo>
                <a:lnTo>
                  <a:pt x="1111542" y="134315"/>
                </a:lnTo>
                <a:close/>
              </a:path>
              <a:path w="1276350" h="901065">
                <a:moveTo>
                  <a:pt x="1115974" y="135064"/>
                </a:moveTo>
                <a:lnTo>
                  <a:pt x="1111885" y="134315"/>
                </a:lnTo>
                <a:lnTo>
                  <a:pt x="1111885" y="137375"/>
                </a:lnTo>
                <a:lnTo>
                  <a:pt x="1112621" y="136944"/>
                </a:lnTo>
                <a:lnTo>
                  <a:pt x="1114094" y="136194"/>
                </a:lnTo>
                <a:lnTo>
                  <a:pt x="1115974" y="135064"/>
                </a:lnTo>
                <a:close/>
              </a:path>
              <a:path w="1276350" h="901065">
                <a:moveTo>
                  <a:pt x="1119276" y="142481"/>
                </a:moveTo>
                <a:lnTo>
                  <a:pt x="1118539" y="140652"/>
                </a:lnTo>
                <a:lnTo>
                  <a:pt x="1116711" y="141389"/>
                </a:lnTo>
                <a:lnTo>
                  <a:pt x="1115974" y="140995"/>
                </a:lnTo>
                <a:lnTo>
                  <a:pt x="1115237" y="141389"/>
                </a:lnTo>
                <a:lnTo>
                  <a:pt x="1114488" y="141732"/>
                </a:lnTo>
                <a:lnTo>
                  <a:pt x="1113358" y="142481"/>
                </a:lnTo>
                <a:lnTo>
                  <a:pt x="1114844" y="143217"/>
                </a:lnTo>
                <a:lnTo>
                  <a:pt x="1115974" y="143967"/>
                </a:lnTo>
                <a:lnTo>
                  <a:pt x="1117053" y="144360"/>
                </a:lnTo>
                <a:lnTo>
                  <a:pt x="1118539" y="142875"/>
                </a:lnTo>
                <a:lnTo>
                  <a:pt x="1119276" y="142481"/>
                </a:lnTo>
                <a:close/>
              </a:path>
              <a:path w="1276350" h="901065">
                <a:moveTo>
                  <a:pt x="1126667" y="607021"/>
                </a:moveTo>
                <a:lnTo>
                  <a:pt x="1122235" y="607021"/>
                </a:lnTo>
                <a:lnTo>
                  <a:pt x="1121143" y="608126"/>
                </a:lnTo>
                <a:lnTo>
                  <a:pt x="1121879" y="608876"/>
                </a:lnTo>
                <a:lnTo>
                  <a:pt x="1122235" y="609612"/>
                </a:lnTo>
                <a:lnTo>
                  <a:pt x="1123365" y="609612"/>
                </a:lnTo>
                <a:lnTo>
                  <a:pt x="1124445" y="610362"/>
                </a:lnTo>
                <a:lnTo>
                  <a:pt x="1125575" y="608876"/>
                </a:lnTo>
                <a:lnTo>
                  <a:pt x="1125918" y="608126"/>
                </a:lnTo>
                <a:lnTo>
                  <a:pt x="1126667" y="607021"/>
                </a:lnTo>
                <a:close/>
              </a:path>
              <a:path w="1276350" h="901065">
                <a:moveTo>
                  <a:pt x="1131836" y="702005"/>
                </a:moveTo>
                <a:lnTo>
                  <a:pt x="1130757" y="701255"/>
                </a:lnTo>
                <a:lnTo>
                  <a:pt x="1129614" y="700887"/>
                </a:lnTo>
                <a:lnTo>
                  <a:pt x="1128534" y="700138"/>
                </a:lnTo>
                <a:lnTo>
                  <a:pt x="1127404" y="701255"/>
                </a:lnTo>
                <a:lnTo>
                  <a:pt x="1126667" y="702741"/>
                </a:lnTo>
                <a:lnTo>
                  <a:pt x="1125575" y="704227"/>
                </a:lnTo>
                <a:lnTo>
                  <a:pt x="1127404" y="703478"/>
                </a:lnTo>
                <a:lnTo>
                  <a:pt x="1129271" y="702741"/>
                </a:lnTo>
                <a:lnTo>
                  <a:pt x="1131836" y="702005"/>
                </a:lnTo>
                <a:close/>
              </a:path>
              <a:path w="1276350" h="901065">
                <a:moveTo>
                  <a:pt x="1142580" y="258635"/>
                </a:moveTo>
                <a:lnTo>
                  <a:pt x="1141844" y="258241"/>
                </a:lnTo>
                <a:lnTo>
                  <a:pt x="1141095" y="257886"/>
                </a:lnTo>
                <a:lnTo>
                  <a:pt x="1140358" y="257492"/>
                </a:lnTo>
                <a:lnTo>
                  <a:pt x="1139228" y="259727"/>
                </a:lnTo>
                <a:lnTo>
                  <a:pt x="1137005" y="261200"/>
                </a:lnTo>
                <a:lnTo>
                  <a:pt x="1137399" y="264566"/>
                </a:lnTo>
                <a:lnTo>
                  <a:pt x="1139228" y="263829"/>
                </a:lnTo>
                <a:lnTo>
                  <a:pt x="1139228" y="262686"/>
                </a:lnTo>
                <a:lnTo>
                  <a:pt x="1139621" y="261607"/>
                </a:lnTo>
                <a:lnTo>
                  <a:pt x="1139964" y="259727"/>
                </a:lnTo>
                <a:lnTo>
                  <a:pt x="1141095" y="258978"/>
                </a:lnTo>
                <a:lnTo>
                  <a:pt x="1142580" y="258635"/>
                </a:lnTo>
                <a:close/>
              </a:path>
              <a:path w="1276350" h="901065">
                <a:moveTo>
                  <a:pt x="1158100" y="281635"/>
                </a:moveTo>
                <a:lnTo>
                  <a:pt x="1157706" y="280504"/>
                </a:lnTo>
                <a:lnTo>
                  <a:pt x="1157706" y="279019"/>
                </a:lnTo>
                <a:lnTo>
                  <a:pt x="1156970" y="278676"/>
                </a:lnTo>
                <a:lnTo>
                  <a:pt x="1156614" y="278676"/>
                </a:lnTo>
                <a:lnTo>
                  <a:pt x="1156220" y="278676"/>
                </a:lnTo>
                <a:lnTo>
                  <a:pt x="1155484" y="279412"/>
                </a:lnTo>
                <a:lnTo>
                  <a:pt x="1155141" y="280504"/>
                </a:lnTo>
                <a:lnTo>
                  <a:pt x="1154747" y="281978"/>
                </a:lnTo>
                <a:lnTo>
                  <a:pt x="1153668" y="284949"/>
                </a:lnTo>
                <a:lnTo>
                  <a:pt x="1156220" y="283464"/>
                </a:lnTo>
                <a:lnTo>
                  <a:pt x="1157363" y="283121"/>
                </a:lnTo>
                <a:lnTo>
                  <a:pt x="1157706" y="282384"/>
                </a:lnTo>
                <a:lnTo>
                  <a:pt x="1158100" y="281635"/>
                </a:lnTo>
                <a:close/>
              </a:path>
              <a:path w="1276350" h="901065">
                <a:moveTo>
                  <a:pt x="1173962" y="145453"/>
                </a:moveTo>
                <a:lnTo>
                  <a:pt x="1170266" y="143611"/>
                </a:lnTo>
                <a:lnTo>
                  <a:pt x="1168793" y="143967"/>
                </a:lnTo>
                <a:lnTo>
                  <a:pt x="1166228" y="146583"/>
                </a:lnTo>
                <a:lnTo>
                  <a:pt x="1166964" y="146189"/>
                </a:lnTo>
                <a:lnTo>
                  <a:pt x="1168044" y="146189"/>
                </a:lnTo>
                <a:lnTo>
                  <a:pt x="1170266" y="146583"/>
                </a:lnTo>
                <a:lnTo>
                  <a:pt x="1172133" y="145846"/>
                </a:lnTo>
                <a:lnTo>
                  <a:pt x="1173962" y="145453"/>
                </a:lnTo>
                <a:close/>
              </a:path>
              <a:path w="1276350" h="901065">
                <a:moveTo>
                  <a:pt x="1176921" y="677887"/>
                </a:moveTo>
                <a:lnTo>
                  <a:pt x="1175829" y="676402"/>
                </a:lnTo>
                <a:lnTo>
                  <a:pt x="1174699" y="674916"/>
                </a:lnTo>
                <a:lnTo>
                  <a:pt x="1173619" y="676402"/>
                </a:lnTo>
                <a:lnTo>
                  <a:pt x="1172489" y="677138"/>
                </a:lnTo>
                <a:lnTo>
                  <a:pt x="1173226" y="678256"/>
                </a:lnTo>
                <a:lnTo>
                  <a:pt x="1173619" y="678992"/>
                </a:lnTo>
                <a:lnTo>
                  <a:pt x="1174356" y="680110"/>
                </a:lnTo>
                <a:lnTo>
                  <a:pt x="1176185" y="678992"/>
                </a:lnTo>
                <a:lnTo>
                  <a:pt x="1176921" y="677887"/>
                </a:lnTo>
                <a:close/>
              </a:path>
              <a:path w="1276350" h="901065">
                <a:moveTo>
                  <a:pt x="1177658" y="365493"/>
                </a:moveTo>
                <a:lnTo>
                  <a:pt x="1174699" y="366979"/>
                </a:lnTo>
                <a:lnTo>
                  <a:pt x="1172489" y="367715"/>
                </a:lnTo>
                <a:lnTo>
                  <a:pt x="1170266" y="368808"/>
                </a:lnTo>
                <a:lnTo>
                  <a:pt x="1173226" y="369544"/>
                </a:lnTo>
                <a:lnTo>
                  <a:pt x="1175435" y="369201"/>
                </a:lnTo>
                <a:lnTo>
                  <a:pt x="1177658" y="365493"/>
                </a:lnTo>
                <a:close/>
              </a:path>
              <a:path w="1276350" h="901065">
                <a:moveTo>
                  <a:pt x="1181011" y="664895"/>
                </a:moveTo>
                <a:lnTo>
                  <a:pt x="1178394" y="664895"/>
                </a:lnTo>
                <a:lnTo>
                  <a:pt x="1177315" y="666750"/>
                </a:lnTo>
                <a:lnTo>
                  <a:pt x="1175435" y="667867"/>
                </a:lnTo>
                <a:lnTo>
                  <a:pt x="1174356" y="670458"/>
                </a:lnTo>
                <a:lnTo>
                  <a:pt x="1178052" y="669353"/>
                </a:lnTo>
                <a:lnTo>
                  <a:pt x="1179525" y="667867"/>
                </a:lnTo>
                <a:lnTo>
                  <a:pt x="1181011" y="664895"/>
                </a:lnTo>
                <a:close/>
              </a:path>
              <a:path w="1276350" h="901065">
                <a:moveTo>
                  <a:pt x="1188402" y="353961"/>
                </a:moveTo>
                <a:lnTo>
                  <a:pt x="1185786" y="353961"/>
                </a:lnTo>
                <a:lnTo>
                  <a:pt x="1185443" y="354711"/>
                </a:lnTo>
                <a:lnTo>
                  <a:pt x="1185049" y="355841"/>
                </a:lnTo>
                <a:lnTo>
                  <a:pt x="1184706" y="356590"/>
                </a:lnTo>
                <a:lnTo>
                  <a:pt x="1183970" y="357327"/>
                </a:lnTo>
                <a:lnTo>
                  <a:pt x="1182827" y="358063"/>
                </a:lnTo>
                <a:lnTo>
                  <a:pt x="1182827" y="359549"/>
                </a:lnTo>
                <a:lnTo>
                  <a:pt x="1186180" y="358813"/>
                </a:lnTo>
                <a:lnTo>
                  <a:pt x="1186522" y="356184"/>
                </a:lnTo>
                <a:lnTo>
                  <a:pt x="1188402" y="353961"/>
                </a:lnTo>
                <a:close/>
              </a:path>
              <a:path w="1276350" h="901065">
                <a:moveTo>
                  <a:pt x="1192441" y="562127"/>
                </a:moveTo>
                <a:lnTo>
                  <a:pt x="1188402" y="563232"/>
                </a:lnTo>
                <a:lnTo>
                  <a:pt x="1186522" y="566204"/>
                </a:lnTo>
                <a:lnTo>
                  <a:pt x="1184706" y="569175"/>
                </a:lnTo>
                <a:lnTo>
                  <a:pt x="1187665" y="568058"/>
                </a:lnTo>
                <a:lnTo>
                  <a:pt x="1188745" y="565086"/>
                </a:lnTo>
                <a:lnTo>
                  <a:pt x="1191704" y="563981"/>
                </a:lnTo>
                <a:lnTo>
                  <a:pt x="1192441" y="563981"/>
                </a:lnTo>
                <a:lnTo>
                  <a:pt x="1192441" y="562127"/>
                </a:lnTo>
                <a:close/>
              </a:path>
              <a:path w="1276350" h="901065">
                <a:moveTo>
                  <a:pt x="1215745" y="710158"/>
                </a:moveTo>
                <a:lnTo>
                  <a:pt x="1215351" y="708672"/>
                </a:lnTo>
                <a:lnTo>
                  <a:pt x="1213866" y="709790"/>
                </a:lnTo>
                <a:lnTo>
                  <a:pt x="1212786" y="709790"/>
                </a:lnTo>
                <a:lnTo>
                  <a:pt x="1211656" y="709422"/>
                </a:lnTo>
                <a:lnTo>
                  <a:pt x="1210919" y="709053"/>
                </a:lnTo>
                <a:lnTo>
                  <a:pt x="1209827" y="708672"/>
                </a:lnTo>
                <a:lnTo>
                  <a:pt x="1209433" y="709053"/>
                </a:lnTo>
                <a:lnTo>
                  <a:pt x="1209433" y="709422"/>
                </a:lnTo>
                <a:lnTo>
                  <a:pt x="1209090" y="709790"/>
                </a:lnTo>
                <a:lnTo>
                  <a:pt x="1209827" y="710158"/>
                </a:lnTo>
                <a:lnTo>
                  <a:pt x="1210170" y="710907"/>
                </a:lnTo>
                <a:lnTo>
                  <a:pt x="1210919" y="711276"/>
                </a:lnTo>
                <a:lnTo>
                  <a:pt x="1212392" y="711644"/>
                </a:lnTo>
                <a:lnTo>
                  <a:pt x="1214259" y="711276"/>
                </a:lnTo>
                <a:lnTo>
                  <a:pt x="1215745" y="710158"/>
                </a:lnTo>
                <a:close/>
              </a:path>
              <a:path w="1276350" h="901065">
                <a:moveTo>
                  <a:pt x="1235697" y="261607"/>
                </a:moveTo>
                <a:lnTo>
                  <a:pt x="1234567" y="262343"/>
                </a:lnTo>
                <a:lnTo>
                  <a:pt x="1233474" y="262686"/>
                </a:lnTo>
                <a:lnTo>
                  <a:pt x="1232738" y="263436"/>
                </a:lnTo>
                <a:lnTo>
                  <a:pt x="1232344" y="263829"/>
                </a:lnTo>
                <a:lnTo>
                  <a:pt x="1232344" y="265315"/>
                </a:lnTo>
                <a:lnTo>
                  <a:pt x="1232738" y="265658"/>
                </a:lnTo>
                <a:lnTo>
                  <a:pt x="1233081" y="266052"/>
                </a:lnTo>
                <a:lnTo>
                  <a:pt x="1235303" y="266052"/>
                </a:lnTo>
                <a:lnTo>
                  <a:pt x="1235303" y="263436"/>
                </a:lnTo>
                <a:lnTo>
                  <a:pt x="1235697" y="261607"/>
                </a:lnTo>
                <a:close/>
              </a:path>
              <a:path w="1276350" h="901065">
                <a:moveTo>
                  <a:pt x="1238262" y="841502"/>
                </a:moveTo>
                <a:lnTo>
                  <a:pt x="1235697" y="839647"/>
                </a:lnTo>
                <a:lnTo>
                  <a:pt x="1234224" y="839647"/>
                </a:lnTo>
                <a:lnTo>
                  <a:pt x="1232738" y="842251"/>
                </a:lnTo>
                <a:lnTo>
                  <a:pt x="1234567" y="842251"/>
                </a:lnTo>
                <a:lnTo>
                  <a:pt x="1236040" y="841870"/>
                </a:lnTo>
                <a:lnTo>
                  <a:pt x="1238262" y="841502"/>
                </a:lnTo>
                <a:close/>
              </a:path>
              <a:path w="1276350" h="901065">
                <a:moveTo>
                  <a:pt x="1244168" y="384784"/>
                </a:moveTo>
                <a:lnTo>
                  <a:pt x="1241615" y="385521"/>
                </a:lnTo>
                <a:lnTo>
                  <a:pt x="1239393" y="386270"/>
                </a:lnTo>
                <a:lnTo>
                  <a:pt x="1238262" y="388099"/>
                </a:lnTo>
                <a:lnTo>
                  <a:pt x="1238656" y="388099"/>
                </a:lnTo>
                <a:lnTo>
                  <a:pt x="1239393" y="388835"/>
                </a:lnTo>
                <a:lnTo>
                  <a:pt x="1239735" y="388493"/>
                </a:lnTo>
                <a:lnTo>
                  <a:pt x="1241221" y="387756"/>
                </a:lnTo>
                <a:lnTo>
                  <a:pt x="1243088" y="387007"/>
                </a:lnTo>
                <a:lnTo>
                  <a:pt x="1244168" y="384784"/>
                </a:lnTo>
                <a:close/>
              </a:path>
              <a:path w="1276350" h="901065">
                <a:moveTo>
                  <a:pt x="1245311" y="634098"/>
                </a:moveTo>
                <a:lnTo>
                  <a:pt x="1244561" y="632612"/>
                </a:lnTo>
                <a:lnTo>
                  <a:pt x="1242352" y="632612"/>
                </a:lnTo>
                <a:lnTo>
                  <a:pt x="1240472" y="632993"/>
                </a:lnTo>
                <a:lnTo>
                  <a:pt x="1240472" y="635952"/>
                </a:lnTo>
                <a:lnTo>
                  <a:pt x="1240129" y="636701"/>
                </a:lnTo>
                <a:lnTo>
                  <a:pt x="1239735" y="637070"/>
                </a:lnTo>
                <a:lnTo>
                  <a:pt x="1240472" y="637070"/>
                </a:lnTo>
                <a:lnTo>
                  <a:pt x="1241615" y="637438"/>
                </a:lnTo>
                <a:lnTo>
                  <a:pt x="1241958" y="637070"/>
                </a:lnTo>
                <a:lnTo>
                  <a:pt x="1242695" y="636333"/>
                </a:lnTo>
                <a:lnTo>
                  <a:pt x="1243088" y="635215"/>
                </a:lnTo>
                <a:lnTo>
                  <a:pt x="1243431" y="634466"/>
                </a:lnTo>
                <a:lnTo>
                  <a:pt x="1243825" y="633730"/>
                </a:lnTo>
                <a:lnTo>
                  <a:pt x="1245311" y="634098"/>
                </a:lnTo>
                <a:close/>
              </a:path>
              <a:path w="1276350" h="901065">
                <a:moveTo>
                  <a:pt x="1270431" y="551357"/>
                </a:moveTo>
                <a:lnTo>
                  <a:pt x="1268564" y="552107"/>
                </a:lnTo>
                <a:lnTo>
                  <a:pt x="1267472" y="552475"/>
                </a:lnTo>
                <a:lnTo>
                  <a:pt x="1265999" y="553212"/>
                </a:lnTo>
                <a:lnTo>
                  <a:pt x="1265605" y="553212"/>
                </a:lnTo>
                <a:lnTo>
                  <a:pt x="1265605" y="554697"/>
                </a:lnTo>
                <a:lnTo>
                  <a:pt x="1265999" y="555078"/>
                </a:lnTo>
                <a:lnTo>
                  <a:pt x="1266342" y="555078"/>
                </a:lnTo>
                <a:lnTo>
                  <a:pt x="1268222" y="555447"/>
                </a:lnTo>
                <a:lnTo>
                  <a:pt x="1269695" y="554329"/>
                </a:lnTo>
                <a:lnTo>
                  <a:pt x="1270431" y="551357"/>
                </a:lnTo>
                <a:close/>
              </a:path>
              <a:path w="1276350" h="901065">
                <a:moveTo>
                  <a:pt x="1271168" y="187401"/>
                </a:moveTo>
                <a:lnTo>
                  <a:pt x="1270431" y="186651"/>
                </a:lnTo>
                <a:lnTo>
                  <a:pt x="1270038" y="185521"/>
                </a:lnTo>
                <a:lnTo>
                  <a:pt x="1269695" y="185915"/>
                </a:lnTo>
                <a:lnTo>
                  <a:pt x="1268958" y="185915"/>
                </a:lnTo>
                <a:lnTo>
                  <a:pt x="1268564" y="187401"/>
                </a:lnTo>
                <a:lnTo>
                  <a:pt x="1268564" y="188480"/>
                </a:lnTo>
                <a:lnTo>
                  <a:pt x="1268222" y="189966"/>
                </a:lnTo>
                <a:lnTo>
                  <a:pt x="1268564" y="190080"/>
                </a:lnTo>
                <a:lnTo>
                  <a:pt x="1270431" y="190715"/>
                </a:lnTo>
                <a:lnTo>
                  <a:pt x="1270774" y="189623"/>
                </a:lnTo>
                <a:lnTo>
                  <a:pt x="1271168" y="188480"/>
                </a:lnTo>
                <a:lnTo>
                  <a:pt x="1271168" y="187401"/>
                </a:lnTo>
                <a:close/>
              </a:path>
              <a:path w="1276350" h="901065">
                <a:moveTo>
                  <a:pt x="1272654" y="384784"/>
                </a:moveTo>
                <a:lnTo>
                  <a:pt x="1272260" y="384390"/>
                </a:lnTo>
                <a:lnTo>
                  <a:pt x="1269301" y="384390"/>
                </a:lnTo>
                <a:lnTo>
                  <a:pt x="1268222" y="385127"/>
                </a:lnTo>
                <a:lnTo>
                  <a:pt x="1267472" y="386613"/>
                </a:lnTo>
                <a:lnTo>
                  <a:pt x="1272260" y="386613"/>
                </a:lnTo>
                <a:lnTo>
                  <a:pt x="1272654" y="384784"/>
                </a:lnTo>
                <a:close/>
              </a:path>
              <a:path w="1276350" h="901065">
                <a:moveTo>
                  <a:pt x="1272654" y="195160"/>
                </a:moveTo>
                <a:lnTo>
                  <a:pt x="1271511" y="195160"/>
                </a:lnTo>
                <a:lnTo>
                  <a:pt x="1270774" y="194818"/>
                </a:lnTo>
                <a:lnTo>
                  <a:pt x="1270038" y="195554"/>
                </a:lnTo>
                <a:lnTo>
                  <a:pt x="1269301" y="195910"/>
                </a:lnTo>
                <a:lnTo>
                  <a:pt x="1269695" y="196646"/>
                </a:lnTo>
                <a:lnTo>
                  <a:pt x="1269695" y="200012"/>
                </a:lnTo>
                <a:lnTo>
                  <a:pt x="1270774" y="198132"/>
                </a:lnTo>
                <a:lnTo>
                  <a:pt x="1271511" y="197040"/>
                </a:lnTo>
                <a:lnTo>
                  <a:pt x="1272654" y="195160"/>
                </a:lnTo>
                <a:close/>
              </a:path>
              <a:path w="1276350" h="901065">
                <a:moveTo>
                  <a:pt x="1275956" y="697547"/>
                </a:moveTo>
                <a:lnTo>
                  <a:pt x="1275600" y="697547"/>
                </a:lnTo>
                <a:lnTo>
                  <a:pt x="1275207" y="697179"/>
                </a:lnTo>
                <a:lnTo>
                  <a:pt x="1273390" y="698284"/>
                </a:lnTo>
                <a:lnTo>
                  <a:pt x="1271168" y="699770"/>
                </a:lnTo>
                <a:lnTo>
                  <a:pt x="1269301" y="700887"/>
                </a:lnTo>
                <a:lnTo>
                  <a:pt x="1269695" y="701255"/>
                </a:lnTo>
                <a:lnTo>
                  <a:pt x="1270038" y="702005"/>
                </a:lnTo>
                <a:lnTo>
                  <a:pt x="1270431" y="701624"/>
                </a:lnTo>
                <a:lnTo>
                  <a:pt x="1273390" y="700519"/>
                </a:lnTo>
                <a:lnTo>
                  <a:pt x="1274470" y="699770"/>
                </a:lnTo>
                <a:lnTo>
                  <a:pt x="1275956" y="69754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10859884" y="5897689"/>
            <a:ext cx="1281430" cy="941705"/>
          </a:xfrm>
          <a:custGeom>
            <a:avLst/>
            <a:gdLst/>
            <a:ahLst/>
            <a:cxnLst/>
            <a:rect l="l" t="t" r="r" b="b"/>
            <a:pathLst>
              <a:path w="1281429" h="941704">
                <a:moveTo>
                  <a:pt x="4064" y="765073"/>
                </a:moveTo>
                <a:lnTo>
                  <a:pt x="2590" y="761365"/>
                </a:lnTo>
                <a:lnTo>
                  <a:pt x="2222" y="760996"/>
                </a:lnTo>
                <a:lnTo>
                  <a:pt x="0" y="763219"/>
                </a:lnTo>
                <a:lnTo>
                  <a:pt x="1117" y="763587"/>
                </a:lnTo>
                <a:lnTo>
                  <a:pt x="4064" y="765073"/>
                </a:lnTo>
                <a:close/>
              </a:path>
              <a:path w="1281429" h="941704">
                <a:moveTo>
                  <a:pt x="4064" y="569175"/>
                </a:moveTo>
                <a:lnTo>
                  <a:pt x="3695" y="567690"/>
                </a:lnTo>
                <a:lnTo>
                  <a:pt x="1117" y="567690"/>
                </a:lnTo>
                <a:lnTo>
                  <a:pt x="2222" y="569175"/>
                </a:lnTo>
                <a:lnTo>
                  <a:pt x="2959" y="569912"/>
                </a:lnTo>
                <a:lnTo>
                  <a:pt x="3695" y="571030"/>
                </a:lnTo>
                <a:lnTo>
                  <a:pt x="4064" y="569175"/>
                </a:lnTo>
                <a:close/>
              </a:path>
              <a:path w="1281429" h="941704">
                <a:moveTo>
                  <a:pt x="11455" y="607021"/>
                </a:moveTo>
                <a:lnTo>
                  <a:pt x="10718" y="607021"/>
                </a:lnTo>
                <a:lnTo>
                  <a:pt x="9982" y="606640"/>
                </a:lnTo>
                <a:lnTo>
                  <a:pt x="9613" y="607021"/>
                </a:lnTo>
                <a:lnTo>
                  <a:pt x="8877" y="607390"/>
                </a:lnTo>
                <a:lnTo>
                  <a:pt x="8509" y="608126"/>
                </a:lnTo>
                <a:lnTo>
                  <a:pt x="7759" y="608876"/>
                </a:lnTo>
                <a:lnTo>
                  <a:pt x="7759" y="609244"/>
                </a:lnTo>
                <a:lnTo>
                  <a:pt x="8128" y="609612"/>
                </a:lnTo>
                <a:lnTo>
                  <a:pt x="8128" y="609981"/>
                </a:lnTo>
                <a:lnTo>
                  <a:pt x="10350" y="609244"/>
                </a:lnTo>
                <a:lnTo>
                  <a:pt x="11087" y="608876"/>
                </a:lnTo>
                <a:lnTo>
                  <a:pt x="11455" y="608495"/>
                </a:lnTo>
                <a:lnTo>
                  <a:pt x="11455" y="607021"/>
                </a:lnTo>
                <a:close/>
              </a:path>
              <a:path w="1281429" h="941704">
                <a:moveTo>
                  <a:pt x="24028" y="768781"/>
                </a:moveTo>
                <a:lnTo>
                  <a:pt x="22542" y="768045"/>
                </a:lnTo>
                <a:lnTo>
                  <a:pt x="21805" y="766927"/>
                </a:lnTo>
                <a:lnTo>
                  <a:pt x="21805" y="765073"/>
                </a:lnTo>
                <a:lnTo>
                  <a:pt x="19583" y="766191"/>
                </a:lnTo>
                <a:lnTo>
                  <a:pt x="19215" y="766927"/>
                </a:lnTo>
                <a:lnTo>
                  <a:pt x="20701" y="768045"/>
                </a:lnTo>
                <a:lnTo>
                  <a:pt x="21805" y="768781"/>
                </a:lnTo>
                <a:lnTo>
                  <a:pt x="22542" y="769899"/>
                </a:lnTo>
                <a:lnTo>
                  <a:pt x="24028" y="768781"/>
                </a:lnTo>
                <a:close/>
              </a:path>
              <a:path w="1281429" h="941704">
                <a:moveTo>
                  <a:pt x="24765" y="623341"/>
                </a:moveTo>
                <a:lnTo>
                  <a:pt x="22542" y="622223"/>
                </a:lnTo>
                <a:lnTo>
                  <a:pt x="20332" y="625195"/>
                </a:lnTo>
                <a:lnTo>
                  <a:pt x="22174" y="624459"/>
                </a:lnTo>
                <a:lnTo>
                  <a:pt x="23279" y="624078"/>
                </a:lnTo>
                <a:lnTo>
                  <a:pt x="24765" y="623341"/>
                </a:lnTo>
                <a:close/>
              </a:path>
              <a:path w="1281429" h="941704">
                <a:moveTo>
                  <a:pt x="32893" y="447459"/>
                </a:moveTo>
                <a:lnTo>
                  <a:pt x="32156" y="448208"/>
                </a:lnTo>
                <a:lnTo>
                  <a:pt x="31419" y="449338"/>
                </a:lnTo>
                <a:lnTo>
                  <a:pt x="31038" y="450088"/>
                </a:lnTo>
                <a:lnTo>
                  <a:pt x="32524" y="450088"/>
                </a:lnTo>
                <a:lnTo>
                  <a:pt x="32893" y="447459"/>
                </a:lnTo>
                <a:close/>
              </a:path>
              <a:path w="1281429" h="941704">
                <a:moveTo>
                  <a:pt x="34734" y="937971"/>
                </a:moveTo>
                <a:lnTo>
                  <a:pt x="32524" y="937971"/>
                </a:lnTo>
                <a:lnTo>
                  <a:pt x="31038" y="939457"/>
                </a:lnTo>
                <a:lnTo>
                  <a:pt x="29197" y="940193"/>
                </a:lnTo>
                <a:lnTo>
                  <a:pt x="29933" y="940943"/>
                </a:lnTo>
                <a:lnTo>
                  <a:pt x="30670" y="941311"/>
                </a:lnTo>
                <a:lnTo>
                  <a:pt x="31788" y="940574"/>
                </a:lnTo>
                <a:lnTo>
                  <a:pt x="33261" y="939825"/>
                </a:lnTo>
                <a:lnTo>
                  <a:pt x="34366" y="939457"/>
                </a:lnTo>
                <a:lnTo>
                  <a:pt x="34734" y="937971"/>
                </a:lnTo>
                <a:close/>
              </a:path>
              <a:path w="1281429" h="941704">
                <a:moveTo>
                  <a:pt x="36220" y="746518"/>
                </a:moveTo>
                <a:lnTo>
                  <a:pt x="35852" y="746150"/>
                </a:lnTo>
                <a:lnTo>
                  <a:pt x="35852" y="745413"/>
                </a:lnTo>
                <a:lnTo>
                  <a:pt x="35102" y="744664"/>
                </a:lnTo>
                <a:lnTo>
                  <a:pt x="34366" y="744664"/>
                </a:lnTo>
                <a:lnTo>
                  <a:pt x="32156" y="744296"/>
                </a:lnTo>
                <a:lnTo>
                  <a:pt x="33997" y="746150"/>
                </a:lnTo>
                <a:lnTo>
                  <a:pt x="34734" y="746518"/>
                </a:lnTo>
                <a:lnTo>
                  <a:pt x="36220" y="746518"/>
                </a:lnTo>
                <a:close/>
              </a:path>
              <a:path w="1281429" h="941704">
                <a:moveTo>
                  <a:pt x="39547" y="906805"/>
                </a:moveTo>
                <a:lnTo>
                  <a:pt x="36588" y="906805"/>
                </a:lnTo>
                <a:lnTo>
                  <a:pt x="35102" y="909027"/>
                </a:lnTo>
                <a:lnTo>
                  <a:pt x="37325" y="909396"/>
                </a:lnTo>
                <a:lnTo>
                  <a:pt x="38430" y="908291"/>
                </a:lnTo>
                <a:lnTo>
                  <a:pt x="39547" y="906805"/>
                </a:lnTo>
                <a:close/>
              </a:path>
              <a:path w="1281429" h="941704">
                <a:moveTo>
                  <a:pt x="47675" y="778052"/>
                </a:moveTo>
                <a:lnTo>
                  <a:pt x="46558" y="777316"/>
                </a:lnTo>
                <a:lnTo>
                  <a:pt x="45821" y="776947"/>
                </a:lnTo>
                <a:lnTo>
                  <a:pt x="45453" y="776947"/>
                </a:lnTo>
                <a:lnTo>
                  <a:pt x="43980" y="777316"/>
                </a:lnTo>
                <a:lnTo>
                  <a:pt x="42862" y="777684"/>
                </a:lnTo>
                <a:lnTo>
                  <a:pt x="41389" y="778052"/>
                </a:lnTo>
                <a:lnTo>
                  <a:pt x="43243" y="779538"/>
                </a:lnTo>
                <a:lnTo>
                  <a:pt x="45085" y="778802"/>
                </a:lnTo>
                <a:lnTo>
                  <a:pt x="47675" y="778052"/>
                </a:lnTo>
                <a:close/>
              </a:path>
              <a:path w="1281429" h="941704">
                <a:moveTo>
                  <a:pt x="49149" y="758761"/>
                </a:moveTo>
                <a:lnTo>
                  <a:pt x="46939" y="758024"/>
                </a:lnTo>
                <a:lnTo>
                  <a:pt x="44716" y="759142"/>
                </a:lnTo>
                <a:lnTo>
                  <a:pt x="42494" y="759879"/>
                </a:lnTo>
                <a:lnTo>
                  <a:pt x="44716" y="759879"/>
                </a:lnTo>
                <a:lnTo>
                  <a:pt x="47307" y="761365"/>
                </a:lnTo>
                <a:lnTo>
                  <a:pt x="49149" y="759142"/>
                </a:lnTo>
                <a:lnTo>
                  <a:pt x="49149" y="758761"/>
                </a:lnTo>
                <a:close/>
              </a:path>
              <a:path w="1281429" h="941704">
                <a:moveTo>
                  <a:pt x="54317" y="463042"/>
                </a:moveTo>
                <a:lnTo>
                  <a:pt x="51739" y="463791"/>
                </a:lnTo>
                <a:lnTo>
                  <a:pt x="51371" y="464185"/>
                </a:lnTo>
                <a:lnTo>
                  <a:pt x="51003" y="464185"/>
                </a:lnTo>
                <a:lnTo>
                  <a:pt x="50634" y="464527"/>
                </a:lnTo>
                <a:lnTo>
                  <a:pt x="52108" y="464921"/>
                </a:lnTo>
                <a:lnTo>
                  <a:pt x="53213" y="465264"/>
                </a:lnTo>
                <a:lnTo>
                  <a:pt x="54317" y="465658"/>
                </a:lnTo>
                <a:lnTo>
                  <a:pt x="54317" y="463042"/>
                </a:lnTo>
                <a:close/>
              </a:path>
              <a:path w="1281429" h="941704">
                <a:moveTo>
                  <a:pt x="61341" y="467880"/>
                </a:moveTo>
                <a:lnTo>
                  <a:pt x="59131" y="467144"/>
                </a:lnTo>
                <a:lnTo>
                  <a:pt x="57645" y="466763"/>
                </a:lnTo>
                <a:lnTo>
                  <a:pt x="57645" y="468249"/>
                </a:lnTo>
                <a:lnTo>
                  <a:pt x="58394" y="468249"/>
                </a:lnTo>
                <a:lnTo>
                  <a:pt x="59131" y="468630"/>
                </a:lnTo>
                <a:lnTo>
                  <a:pt x="60604" y="468630"/>
                </a:lnTo>
                <a:lnTo>
                  <a:pt x="61341" y="467880"/>
                </a:lnTo>
                <a:close/>
              </a:path>
              <a:path w="1281429" h="941704">
                <a:moveTo>
                  <a:pt x="68732" y="503872"/>
                </a:moveTo>
                <a:lnTo>
                  <a:pt x="68364" y="502386"/>
                </a:lnTo>
                <a:lnTo>
                  <a:pt x="68364" y="502018"/>
                </a:lnTo>
                <a:lnTo>
                  <a:pt x="67627" y="501269"/>
                </a:lnTo>
                <a:lnTo>
                  <a:pt x="66890" y="501269"/>
                </a:lnTo>
                <a:lnTo>
                  <a:pt x="65405" y="500532"/>
                </a:lnTo>
                <a:lnTo>
                  <a:pt x="64668" y="502754"/>
                </a:lnTo>
                <a:lnTo>
                  <a:pt x="64668" y="503872"/>
                </a:lnTo>
                <a:lnTo>
                  <a:pt x="68732" y="503872"/>
                </a:lnTo>
                <a:close/>
              </a:path>
              <a:path w="1281429" h="941704">
                <a:moveTo>
                  <a:pt x="75018" y="520941"/>
                </a:moveTo>
                <a:lnTo>
                  <a:pt x="72428" y="520192"/>
                </a:lnTo>
                <a:lnTo>
                  <a:pt x="70218" y="520573"/>
                </a:lnTo>
                <a:lnTo>
                  <a:pt x="69100" y="523163"/>
                </a:lnTo>
                <a:lnTo>
                  <a:pt x="71691" y="523163"/>
                </a:lnTo>
                <a:lnTo>
                  <a:pt x="73914" y="522795"/>
                </a:lnTo>
                <a:lnTo>
                  <a:pt x="75018" y="520941"/>
                </a:lnTo>
                <a:close/>
              </a:path>
              <a:path w="1281429" h="941704">
                <a:moveTo>
                  <a:pt x="83146" y="614438"/>
                </a:moveTo>
                <a:lnTo>
                  <a:pt x="82410" y="614807"/>
                </a:lnTo>
                <a:lnTo>
                  <a:pt x="83146" y="615175"/>
                </a:lnTo>
                <a:lnTo>
                  <a:pt x="83146" y="614438"/>
                </a:lnTo>
                <a:close/>
              </a:path>
              <a:path w="1281429" h="941704">
                <a:moveTo>
                  <a:pt x="84251" y="614070"/>
                </a:moveTo>
                <a:lnTo>
                  <a:pt x="83883" y="613689"/>
                </a:lnTo>
                <a:lnTo>
                  <a:pt x="83883" y="615734"/>
                </a:lnTo>
                <a:lnTo>
                  <a:pt x="84251" y="615924"/>
                </a:lnTo>
                <a:lnTo>
                  <a:pt x="84251" y="614070"/>
                </a:lnTo>
                <a:close/>
              </a:path>
              <a:path w="1281429" h="941704">
                <a:moveTo>
                  <a:pt x="85369" y="615175"/>
                </a:moveTo>
                <a:lnTo>
                  <a:pt x="84620" y="614438"/>
                </a:lnTo>
                <a:lnTo>
                  <a:pt x="84620" y="615556"/>
                </a:lnTo>
                <a:lnTo>
                  <a:pt x="85369" y="615175"/>
                </a:lnTo>
                <a:close/>
              </a:path>
              <a:path w="1281429" h="941704">
                <a:moveTo>
                  <a:pt x="89065" y="456018"/>
                </a:moveTo>
                <a:lnTo>
                  <a:pt x="87579" y="456018"/>
                </a:lnTo>
                <a:lnTo>
                  <a:pt x="87579" y="457504"/>
                </a:lnTo>
                <a:lnTo>
                  <a:pt x="89065" y="457504"/>
                </a:lnTo>
                <a:lnTo>
                  <a:pt x="89065" y="456018"/>
                </a:lnTo>
                <a:close/>
              </a:path>
              <a:path w="1281429" h="941704">
                <a:moveTo>
                  <a:pt x="91274" y="486067"/>
                </a:moveTo>
                <a:lnTo>
                  <a:pt x="90170" y="484949"/>
                </a:lnTo>
                <a:lnTo>
                  <a:pt x="90170" y="484581"/>
                </a:lnTo>
                <a:lnTo>
                  <a:pt x="89433" y="483831"/>
                </a:lnTo>
                <a:lnTo>
                  <a:pt x="87947" y="484212"/>
                </a:lnTo>
                <a:lnTo>
                  <a:pt x="87579" y="485317"/>
                </a:lnTo>
                <a:lnTo>
                  <a:pt x="87579" y="486435"/>
                </a:lnTo>
                <a:lnTo>
                  <a:pt x="88315" y="486435"/>
                </a:lnTo>
                <a:lnTo>
                  <a:pt x="88684" y="486803"/>
                </a:lnTo>
                <a:lnTo>
                  <a:pt x="89433" y="486803"/>
                </a:lnTo>
                <a:lnTo>
                  <a:pt x="90906" y="487172"/>
                </a:lnTo>
                <a:lnTo>
                  <a:pt x="91274" y="486067"/>
                </a:lnTo>
                <a:close/>
              </a:path>
              <a:path w="1281429" h="941704">
                <a:moveTo>
                  <a:pt x="106426" y="559523"/>
                </a:moveTo>
                <a:lnTo>
                  <a:pt x="104952" y="558787"/>
                </a:lnTo>
                <a:lnTo>
                  <a:pt x="106426" y="561009"/>
                </a:lnTo>
                <a:lnTo>
                  <a:pt x="106426" y="559536"/>
                </a:lnTo>
                <a:close/>
              </a:path>
              <a:path w="1281429" h="941704">
                <a:moveTo>
                  <a:pt x="108648" y="539864"/>
                </a:moveTo>
                <a:lnTo>
                  <a:pt x="107530" y="538746"/>
                </a:lnTo>
                <a:lnTo>
                  <a:pt x="106426" y="538746"/>
                </a:lnTo>
                <a:lnTo>
                  <a:pt x="105321" y="539115"/>
                </a:lnTo>
                <a:lnTo>
                  <a:pt x="104203" y="539115"/>
                </a:lnTo>
                <a:lnTo>
                  <a:pt x="104203" y="539864"/>
                </a:lnTo>
                <a:lnTo>
                  <a:pt x="105321" y="539864"/>
                </a:lnTo>
                <a:lnTo>
                  <a:pt x="106057" y="540232"/>
                </a:lnTo>
                <a:lnTo>
                  <a:pt x="107162" y="540232"/>
                </a:lnTo>
                <a:lnTo>
                  <a:pt x="107899" y="540232"/>
                </a:lnTo>
                <a:lnTo>
                  <a:pt x="108648" y="539864"/>
                </a:lnTo>
                <a:close/>
              </a:path>
              <a:path w="1281429" h="941704">
                <a:moveTo>
                  <a:pt x="109016" y="561009"/>
                </a:moveTo>
                <a:lnTo>
                  <a:pt x="108280" y="560273"/>
                </a:lnTo>
                <a:lnTo>
                  <a:pt x="107162" y="559892"/>
                </a:lnTo>
                <a:lnTo>
                  <a:pt x="106794" y="559714"/>
                </a:lnTo>
                <a:lnTo>
                  <a:pt x="106794" y="561746"/>
                </a:lnTo>
                <a:lnTo>
                  <a:pt x="107530" y="562495"/>
                </a:lnTo>
                <a:lnTo>
                  <a:pt x="109016" y="562495"/>
                </a:lnTo>
                <a:lnTo>
                  <a:pt x="109016" y="561009"/>
                </a:lnTo>
                <a:close/>
              </a:path>
              <a:path w="1281429" h="941704">
                <a:moveTo>
                  <a:pt x="139319" y="527621"/>
                </a:moveTo>
                <a:lnTo>
                  <a:pt x="137096" y="527240"/>
                </a:lnTo>
                <a:lnTo>
                  <a:pt x="135991" y="526872"/>
                </a:lnTo>
                <a:lnTo>
                  <a:pt x="134137" y="526872"/>
                </a:lnTo>
                <a:lnTo>
                  <a:pt x="135255" y="529107"/>
                </a:lnTo>
                <a:lnTo>
                  <a:pt x="136728" y="529475"/>
                </a:lnTo>
                <a:lnTo>
                  <a:pt x="139319" y="527621"/>
                </a:lnTo>
                <a:close/>
              </a:path>
              <a:path w="1281429" h="941704">
                <a:moveTo>
                  <a:pt x="143014" y="515378"/>
                </a:moveTo>
                <a:lnTo>
                  <a:pt x="141897" y="514261"/>
                </a:lnTo>
                <a:lnTo>
                  <a:pt x="140792" y="513892"/>
                </a:lnTo>
                <a:lnTo>
                  <a:pt x="138950" y="513892"/>
                </a:lnTo>
                <a:lnTo>
                  <a:pt x="138950" y="514261"/>
                </a:lnTo>
                <a:lnTo>
                  <a:pt x="138569" y="514629"/>
                </a:lnTo>
                <a:lnTo>
                  <a:pt x="138569" y="514997"/>
                </a:lnTo>
                <a:lnTo>
                  <a:pt x="142265" y="516851"/>
                </a:lnTo>
                <a:lnTo>
                  <a:pt x="142646" y="515747"/>
                </a:lnTo>
                <a:lnTo>
                  <a:pt x="143014" y="515378"/>
                </a:lnTo>
                <a:close/>
              </a:path>
              <a:path w="1281429" h="941704">
                <a:moveTo>
                  <a:pt x="145961" y="429310"/>
                </a:moveTo>
                <a:lnTo>
                  <a:pt x="144856" y="429310"/>
                </a:lnTo>
                <a:lnTo>
                  <a:pt x="143751" y="428904"/>
                </a:lnTo>
                <a:lnTo>
                  <a:pt x="142646" y="430390"/>
                </a:lnTo>
                <a:lnTo>
                  <a:pt x="141897" y="432269"/>
                </a:lnTo>
                <a:lnTo>
                  <a:pt x="140792" y="433755"/>
                </a:lnTo>
                <a:lnTo>
                  <a:pt x="142646" y="432625"/>
                </a:lnTo>
                <a:lnTo>
                  <a:pt x="144119" y="431139"/>
                </a:lnTo>
                <a:lnTo>
                  <a:pt x="145961" y="429310"/>
                </a:lnTo>
                <a:close/>
              </a:path>
              <a:path w="1281429" h="941704">
                <a:moveTo>
                  <a:pt x="153352" y="404418"/>
                </a:moveTo>
                <a:lnTo>
                  <a:pt x="152984" y="403682"/>
                </a:lnTo>
                <a:lnTo>
                  <a:pt x="152615" y="403339"/>
                </a:lnTo>
                <a:lnTo>
                  <a:pt x="151879" y="402932"/>
                </a:lnTo>
                <a:lnTo>
                  <a:pt x="150774" y="403339"/>
                </a:lnTo>
                <a:lnTo>
                  <a:pt x="149288" y="403339"/>
                </a:lnTo>
                <a:lnTo>
                  <a:pt x="150406" y="404418"/>
                </a:lnTo>
                <a:lnTo>
                  <a:pt x="150774" y="405168"/>
                </a:lnTo>
                <a:lnTo>
                  <a:pt x="151511" y="405561"/>
                </a:lnTo>
                <a:lnTo>
                  <a:pt x="151879" y="405561"/>
                </a:lnTo>
                <a:lnTo>
                  <a:pt x="152984" y="405168"/>
                </a:lnTo>
                <a:lnTo>
                  <a:pt x="152984" y="404812"/>
                </a:lnTo>
                <a:lnTo>
                  <a:pt x="153352" y="404418"/>
                </a:lnTo>
                <a:close/>
              </a:path>
              <a:path w="1281429" h="941704">
                <a:moveTo>
                  <a:pt x="154470" y="419658"/>
                </a:moveTo>
                <a:lnTo>
                  <a:pt x="154089" y="419265"/>
                </a:lnTo>
                <a:lnTo>
                  <a:pt x="153352" y="418515"/>
                </a:lnTo>
                <a:lnTo>
                  <a:pt x="152615" y="420001"/>
                </a:lnTo>
                <a:lnTo>
                  <a:pt x="151879" y="421144"/>
                </a:lnTo>
                <a:lnTo>
                  <a:pt x="151142" y="422236"/>
                </a:lnTo>
                <a:lnTo>
                  <a:pt x="152984" y="421881"/>
                </a:lnTo>
                <a:lnTo>
                  <a:pt x="154089" y="421487"/>
                </a:lnTo>
                <a:lnTo>
                  <a:pt x="154470" y="420001"/>
                </a:lnTo>
                <a:lnTo>
                  <a:pt x="154470" y="419658"/>
                </a:lnTo>
                <a:close/>
              </a:path>
              <a:path w="1281429" h="941704">
                <a:moveTo>
                  <a:pt x="163703" y="401853"/>
                </a:moveTo>
                <a:lnTo>
                  <a:pt x="163334" y="401459"/>
                </a:lnTo>
                <a:lnTo>
                  <a:pt x="162966" y="401104"/>
                </a:lnTo>
                <a:lnTo>
                  <a:pt x="161112" y="401104"/>
                </a:lnTo>
                <a:lnTo>
                  <a:pt x="160743" y="401459"/>
                </a:lnTo>
                <a:lnTo>
                  <a:pt x="160743" y="403339"/>
                </a:lnTo>
                <a:lnTo>
                  <a:pt x="161112" y="405168"/>
                </a:lnTo>
                <a:lnTo>
                  <a:pt x="162598" y="403682"/>
                </a:lnTo>
                <a:lnTo>
                  <a:pt x="162966" y="403339"/>
                </a:lnTo>
                <a:lnTo>
                  <a:pt x="163334" y="402932"/>
                </a:lnTo>
                <a:lnTo>
                  <a:pt x="163703" y="402590"/>
                </a:lnTo>
                <a:lnTo>
                  <a:pt x="163703" y="401853"/>
                </a:lnTo>
                <a:close/>
              </a:path>
              <a:path w="1281429" h="941704">
                <a:moveTo>
                  <a:pt x="187350" y="273824"/>
                </a:moveTo>
                <a:lnTo>
                  <a:pt x="186982" y="273824"/>
                </a:lnTo>
                <a:lnTo>
                  <a:pt x="186613" y="273075"/>
                </a:lnTo>
                <a:lnTo>
                  <a:pt x="185508" y="273075"/>
                </a:lnTo>
                <a:lnTo>
                  <a:pt x="184391" y="272732"/>
                </a:lnTo>
                <a:lnTo>
                  <a:pt x="184759" y="273824"/>
                </a:lnTo>
                <a:lnTo>
                  <a:pt x="184759" y="274561"/>
                </a:lnTo>
                <a:lnTo>
                  <a:pt x="185140" y="274955"/>
                </a:lnTo>
                <a:lnTo>
                  <a:pt x="185508" y="275310"/>
                </a:lnTo>
                <a:lnTo>
                  <a:pt x="186613" y="275310"/>
                </a:lnTo>
                <a:lnTo>
                  <a:pt x="186982" y="274955"/>
                </a:lnTo>
                <a:lnTo>
                  <a:pt x="187350" y="273824"/>
                </a:lnTo>
                <a:close/>
              </a:path>
              <a:path w="1281429" h="941704">
                <a:moveTo>
                  <a:pt x="191046" y="499414"/>
                </a:moveTo>
                <a:lnTo>
                  <a:pt x="188836" y="497941"/>
                </a:lnTo>
                <a:lnTo>
                  <a:pt x="187718" y="497560"/>
                </a:lnTo>
                <a:lnTo>
                  <a:pt x="186613" y="496824"/>
                </a:lnTo>
                <a:lnTo>
                  <a:pt x="185508" y="497941"/>
                </a:lnTo>
                <a:lnTo>
                  <a:pt x="186245" y="498678"/>
                </a:lnTo>
                <a:lnTo>
                  <a:pt x="187350" y="499046"/>
                </a:lnTo>
                <a:lnTo>
                  <a:pt x="188087" y="499414"/>
                </a:lnTo>
                <a:lnTo>
                  <a:pt x="188836" y="499046"/>
                </a:lnTo>
                <a:lnTo>
                  <a:pt x="191046" y="499414"/>
                </a:lnTo>
                <a:close/>
              </a:path>
              <a:path w="1281429" h="941704">
                <a:moveTo>
                  <a:pt x="195110" y="288315"/>
                </a:moveTo>
                <a:lnTo>
                  <a:pt x="194005" y="286829"/>
                </a:lnTo>
                <a:lnTo>
                  <a:pt x="192900" y="287172"/>
                </a:lnTo>
                <a:lnTo>
                  <a:pt x="191782" y="287578"/>
                </a:lnTo>
                <a:lnTo>
                  <a:pt x="191414" y="287578"/>
                </a:lnTo>
                <a:lnTo>
                  <a:pt x="191046" y="287921"/>
                </a:lnTo>
                <a:lnTo>
                  <a:pt x="191046" y="288658"/>
                </a:lnTo>
                <a:lnTo>
                  <a:pt x="191414" y="289064"/>
                </a:lnTo>
                <a:lnTo>
                  <a:pt x="191782" y="289064"/>
                </a:lnTo>
                <a:lnTo>
                  <a:pt x="192900" y="288658"/>
                </a:lnTo>
                <a:lnTo>
                  <a:pt x="193636" y="288315"/>
                </a:lnTo>
                <a:lnTo>
                  <a:pt x="195110" y="288315"/>
                </a:lnTo>
                <a:close/>
              </a:path>
              <a:path w="1281429" h="941704">
                <a:moveTo>
                  <a:pt x="208788" y="518337"/>
                </a:moveTo>
                <a:lnTo>
                  <a:pt x="207302" y="517969"/>
                </a:lnTo>
                <a:lnTo>
                  <a:pt x="206197" y="517969"/>
                </a:lnTo>
                <a:lnTo>
                  <a:pt x="206197" y="518337"/>
                </a:lnTo>
                <a:lnTo>
                  <a:pt x="205460" y="519455"/>
                </a:lnTo>
                <a:lnTo>
                  <a:pt x="206197" y="521309"/>
                </a:lnTo>
                <a:lnTo>
                  <a:pt x="207670" y="521309"/>
                </a:lnTo>
                <a:lnTo>
                  <a:pt x="208051" y="520941"/>
                </a:lnTo>
                <a:lnTo>
                  <a:pt x="208051" y="520573"/>
                </a:lnTo>
                <a:lnTo>
                  <a:pt x="208788" y="518337"/>
                </a:lnTo>
                <a:close/>
              </a:path>
              <a:path w="1281429" h="941704">
                <a:moveTo>
                  <a:pt x="219875" y="314629"/>
                </a:moveTo>
                <a:lnTo>
                  <a:pt x="218757" y="314286"/>
                </a:lnTo>
                <a:lnTo>
                  <a:pt x="218020" y="313550"/>
                </a:lnTo>
                <a:lnTo>
                  <a:pt x="216916" y="313156"/>
                </a:lnTo>
                <a:lnTo>
                  <a:pt x="216547" y="312801"/>
                </a:lnTo>
                <a:lnTo>
                  <a:pt x="215811" y="313156"/>
                </a:lnTo>
                <a:lnTo>
                  <a:pt x="215811" y="314629"/>
                </a:lnTo>
                <a:lnTo>
                  <a:pt x="216179" y="314629"/>
                </a:lnTo>
                <a:lnTo>
                  <a:pt x="216916" y="315036"/>
                </a:lnTo>
                <a:lnTo>
                  <a:pt x="218020" y="315379"/>
                </a:lnTo>
                <a:lnTo>
                  <a:pt x="219125" y="315772"/>
                </a:lnTo>
                <a:lnTo>
                  <a:pt x="219506" y="315379"/>
                </a:lnTo>
                <a:lnTo>
                  <a:pt x="219506" y="315036"/>
                </a:lnTo>
                <a:lnTo>
                  <a:pt x="219875" y="314629"/>
                </a:lnTo>
                <a:close/>
              </a:path>
              <a:path w="1281429" h="941704">
                <a:moveTo>
                  <a:pt x="236499" y="207035"/>
                </a:moveTo>
                <a:lnTo>
                  <a:pt x="234276" y="207784"/>
                </a:lnTo>
                <a:lnTo>
                  <a:pt x="233172" y="208178"/>
                </a:lnTo>
                <a:lnTo>
                  <a:pt x="231330" y="208521"/>
                </a:lnTo>
                <a:lnTo>
                  <a:pt x="233908" y="209664"/>
                </a:lnTo>
                <a:lnTo>
                  <a:pt x="236499" y="207035"/>
                </a:lnTo>
                <a:close/>
              </a:path>
              <a:path w="1281429" h="941704">
                <a:moveTo>
                  <a:pt x="245364" y="200748"/>
                </a:moveTo>
                <a:lnTo>
                  <a:pt x="244627" y="200748"/>
                </a:lnTo>
                <a:lnTo>
                  <a:pt x="242785" y="199618"/>
                </a:lnTo>
                <a:lnTo>
                  <a:pt x="241300" y="201498"/>
                </a:lnTo>
                <a:lnTo>
                  <a:pt x="242785" y="202234"/>
                </a:lnTo>
                <a:lnTo>
                  <a:pt x="244259" y="202590"/>
                </a:lnTo>
                <a:lnTo>
                  <a:pt x="245364" y="201472"/>
                </a:lnTo>
                <a:lnTo>
                  <a:pt x="245364" y="200748"/>
                </a:lnTo>
                <a:close/>
              </a:path>
              <a:path w="1281429" h="941704">
                <a:moveTo>
                  <a:pt x="291922" y="207784"/>
                </a:moveTo>
                <a:lnTo>
                  <a:pt x="291553" y="206298"/>
                </a:lnTo>
                <a:lnTo>
                  <a:pt x="290817" y="204812"/>
                </a:lnTo>
                <a:lnTo>
                  <a:pt x="289344" y="204470"/>
                </a:lnTo>
                <a:lnTo>
                  <a:pt x="289344" y="205549"/>
                </a:lnTo>
                <a:lnTo>
                  <a:pt x="289712" y="206298"/>
                </a:lnTo>
                <a:lnTo>
                  <a:pt x="290080" y="207429"/>
                </a:lnTo>
                <a:lnTo>
                  <a:pt x="290449" y="208178"/>
                </a:lnTo>
                <a:lnTo>
                  <a:pt x="291185" y="209257"/>
                </a:lnTo>
                <a:lnTo>
                  <a:pt x="291922" y="207784"/>
                </a:lnTo>
                <a:close/>
              </a:path>
              <a:path w="1281429" h="941704">
                <a:moveTo>
                  <a:pt x="329247" y="289064"/>
                </a:moveTo>
                <a:lnTo>
                  <a:pt x="328510" y="288658"/>
                </a:lnTo>
                <a:lnTo>
                  <a:pt x="327406" y="288658"/>
                </a:lnTo>
                <a:lnTo>
                  <a:pt x="326288" y="288315"/>
                </a:lnTo>
                <a:lnTo>
                  <a:pt x="326656" y="289801"/>
                </a:lnTo>
                <a:lnTo>
                  <a:pt x="326656" y="290537"/>
                </a:lnTo>
                <a:lnTo>
                  <a:pt x="327037" y="291630"/>
                </a:lnTo>
                <a:lnTo>
                  <a:pt x="327774" y="291630"/>
                </a:lnTo>
                <a:lnTo>
                  <a:pt x="327774" y="291287"/>
                </a:lnTo>
                <a:lnTo>
                  <a:pt x="328510" y="290537"/>
                </a:lnTo>
                <a:lnTo>
                  <a:pt x="329247" y="289064"/>
                </a:lnTo>
                <a:close/>
              </a:path>
              <a:path w="1281429" h="941704">
                <a:moveTo>
                  <a:pt x="342188" y="213372"/>
                </a:moveTo>
                <a:lnTo>
                  <a:pt x="341071" y="213372"/>
                </a:lnTo>
                <a:lnTo>
                  <a:pt x="339966" y="214452"/>
                </a:lnTo>
                <a:lnTo>
                  <a:pt x="339966" y="215201"/>
                </a:lnTo>
                <a:lnTo>
                  <a:pt x="341439" y="215938"/>
                </a:lnTo>
                <a:lnTo>
                  <a:pt x="342188" y="215938"/>
                </a:lnTo>
                <a:lnTo>
                  <a:pt x="342188" y="213372"/>
                </a:lnTo>
                <a:close/>
              </a:path>
              <a:path w="1281429" h="941704">
                <a:moveTo>
                  <a:pt x="342925" y="214452"/>
                </a:moveTo>
                <a:lnTo>
                  <a:pt x="342557" y="213715"/>
                </a:lnTo>
                <a:lnTo>
                  <a:pt x="342557" y="215773"/>
                </a:lnTo>
                <a:lnTo>
                  <a:pt x="342925" y="215595"/>
                </a:lnTo>
                <a:lnTo>
                  <a:pt x="342925" y="214452"/>
                </a:lnTo>
                <a:close/>
              </a:path>
              <a:path w="1281429" h="941704">
                <a:moveTo>
                  <a:pt x="356590" y="207429"/>
                </a:moveTo>
                <a:lnTo>
                  <a:pt x="355854" y="207429"/>
                </a:lnTo>
                <a:lnTo>
                  <a:pt x="355117" y="207784"/>
                </a:lnTo>
                <a:lnTo>
                  <a:pt x="354380" y="208178"/>
                </a:lnTo>
                <a:lnTo>
                  <a:pt x="353644" y="208915"/>
                </a:lnTo>
                <a:lnTo>
                  <a:pt x="352894" y="209257"/>
                </a:lnTo>
                <a:lnTo>
                  <a:pt x="354380" y="210007"/>
                </a:lnTo>
                <a:lnTo>
                  <a:pt x="354749" y="210083"/>
                </a:lnTo>
                <a:lnTo>
                  <a:pt x="355117" y="210159"/>
                </a:lnTo>
                <a:lnTo>
                  <a:pt x="356222" y="210400"/>
                </a:lnTo>
                <a:lnTo>
                  <a:pt x="356590" y="210121"/>
                </a:lnTo>
                <a:lnTo>
                  <a:pt x="356590" y="207429"/>
                </a:lnTo>
                <a:close/>
              </a:path>
              <a:path w="1281429" h="941704">
                <a:moveTo>
                  <a:pt x="359181" y="208178"/>
                </a:moveTo>
                <a:lnTo>
                  <a:pt x="358076" y="207429"/>
                </a:lnTo>
                <a:lnTo>
                  <a:pt x="356958" y="207035"/>
                </a:lnTo>
                <a:lnTo>
                  <a:pt x="356958" y="209829"/>
                </a:lnTo>
                <a:lnTo>
                  <a:pt x="357708" y="209257"/>
                </a:lnTo>
                <a:lnTo>
                  <a:pt x="359181" y="208178"/>
                </a:lnTo>
                <a:close/>
              </a:path>
              <a:path w="1281429" h="941704">
                <a:moveTo>
                  <a:pt x="368414" y="192201"/>
                </a:moveTo>
                <a:lnTo>
                  <a:pt x="367677" y="192201"/>
                </a:lnTo>
                <a:lnTo>
                  <a:pt x="366941" y="192595"/>
                </a:lnTo>
                <a:lnTo>
                  <a:pt x="366572" y="192709"/>
                </a:lnTo>
                <a:lnTo>
                  <a:pt x="365836" y="192938"/>
                </a:lnTo>
                <a:lnTo>
                  <a:pt x="366572" y="194424"/>
                </a:lnTo>
                <a:lnTo>
                  <a:pt x="368414" y="194424"/>
                </a:lnTo>
                <a:lnTo>
                  <a:pt x="368414" y="192201"/>
                </a:lnTo>
                <a:close/>
              </a:path>
              <a:path w="1281429" h="941704">
                <a:moveTo>
                  <a:pt x="369531" y="192595"/>
                </a:moveTo>
                <a:lnTo>
                  <a:pt x="369163" y="192392"/>
                </a:lnTo>
                <a:lnTo>
                  <a:pt x="368782" y="192201"/>
                </a:lnTo>
                <a:lnTo>
                  <a:pt x="369531" y="192595"/>
                </a:lnTo>
                <a:close/>
              </a:path>
              <a:path w="1281429" h="941704">
                <a:moveTo>
                  <a:pt x="392442" y="135801"/>
                </a:moveTo>
                <a:lnTo>
                  <a:pt x="390956" y="136944"/>
                </a:lnTo>
                <a:lnTo>
                  <a:pt x="389851" y="138023"/>
                </a:lnTo>
                <a:lnTo>
                  <a:pt x="388747" y="138772"/>
                </a:lnTo>
                <a:lnTo>
                  <a:pt x="390220" y="139166"/>
                </a:lnTo>
                <a:lnTo>
                  <a:pt x="391693" y="139509"/>
                </a:lnTo>
                <a:lnTo>
                  <a:pt x="392442" y="138023"/>
                </a:lnTo>
                <a:lnTo>
                  <a:pt x="392442" y="135801"/>
                </a:lnTo>
                <a:close/>
              </a:path>
              <a:path w="1281429" h="941704">
                <a:moveTo>
                  <a:pt x="947470" y="2235"/>
                </a:moveTo>
                <a:lnTo>
                  <a:pt x="947077" y="1143"/>
                </a:lnTo>
                <a:lnTo>
                  <a:pt x="947077" y="0"/>
                </a:lnTo>
                <a:lnTo>
                  <a:pt x="945248" y="406"/>
                </a:lnTo>
                <a:lnTo>
                  <a:pt x="943775" y="749"/>
                </a:lnTo>
                <a:lnTo>
                  <a:pt x="943381" y="2628"/>
                </a:lnTo>
                <a:lnTo>
                  <a:pt x="944511" y="2971"/>
                </a:lnTo>
                <a:lnTo>
                  <a:pt x="945603" y="3365"/>
                </a:lnTo>
                <a:lnTo>
                  <a:pt x="947470" y="3721"/>
                </a:lnTo>
                <a:lnTo>
                  <a:pt x="947470" y="2235"/>
                </a:lnTo>
                <a:close/>
              </a:path>
              <a:path w="1281429" h="941704">
                <a:moveTo>
                  <a:pt x="954468" y="60858"/>
                </a:moveTo>
                <a:lnTo>
                  <a:pt x="949693" y="60858"/>
                </a:lnTo>
                <a:lnTo>
                  <a:pt x="950772" y="61595"/>
                </a:lnTo>
                <a:lnTo>
                  <a:pt x="951903" y="62738"/>
                </a:lnTo>
                <a:lnTo>
                  <a:pt x="952639" y="63080"/>
                </a:lnTo>
                <a:lnTo>
                  <a:pt x="953731" y="63817"/>
                </a:lnTo>
                <a:lnTo>
                  <a:pt x="954468" y="64223"/>
                </a:lnTo>
                <a:lnTo>
                  <a:pt x="954468" y="60858"/>
                </a:lnTo>
                <a:close/>
              </a:path>
              <a:path w="1281429" h="941704">
                <a:moveTo>
                  <a:pt x="994371" y="61988"/>
                </a:moveTo>
                <a:lnTo>
                  <a:pt x="994029" y="60858"/>
                </a:lnTo>
                <a:lnTo>
                  <a:pt x="992898" y="61252"/>
                </a:lnTo>
                <a:lnTo>
                  <a:pt x="992162" y="61595"/>
                </a:lnTo>
                <a:lnTo>
                  <a:pt x="991425" y="61988"/>
                </a:lnTo>
                <a:lnTo>
                  <a:pt x="991069" y="64223"/>
                </a:lnTo>
                <a:lnTo>
                  <a:pt x="992898" y="63474"/>
                </a:lnTo>
                <a:lnTo>
                  <a:pt x="994371" y="63817"/>
                </a:lnTo>
                <a:lnTo>
                  <a:pt x="994371" y="61988"/>
                </a:lnTo>
                <a:close/>
              </a:path>
              <a:path w="1281429" h="941704">
                <a:moveTo>
                  <a:pt x="1053896" y="154000"/>
                </a:moveTo>
                <a:lnTo>
                  <a:pt x="1052766" y="153263"/>
                </a:lnTo>
                <a:lnTo>
                  <a:pt x="1051674" y="155092"/>
                </a:lnTo>
                <a:lnTo>
                  <a:pt x="1050544" y="156578"/>
                </a:lnTo>
                <a:lnTo>
                  <a:pt x="1049464" y="158457"/>
                </a:lnTo>
                <a:lnTo>
                  <a:pt x="1050544" y="159194"/>
                </a:lnTo>
                <a:lnTo>
                  <a:pt x="1051280" y="159550"/>
                </a:lnTo>
                <a:lnTo>
                  <a:pt x="1052017" y="159943"/>
                </a:lnTo>
                <a:lnTo>
                  <a:pt x="1052410" y="158457"/>
                </a:lnTo>
                <a:lnTo>
                  <a:pt x="1052766" y="156972"/>
                </a:lnTo>
                <a:lnTo>
                  <a:pt x="1053160" y="155486"/>
                </a:lnTo>
                <a:lnTo>
                  <a:pt x="1053503" y="154749"/>
                </a:lnTo>
                <a:lnTo>
                  <a:pt x="1053896" y="154000"/>
                </a:lnTo>
                <a:close/>
              </a:path>
              <a:path w="1281429" h="941704">
                <a:moveTo>
                  <a:pt x="1063840" y="157314"/>
                </a:moveTo>
                <a:lnTo>
                  <a:pt x="1063498" y="157314"/>
                </a:lnTo>
                <a:lnTo>
                  <a:pt x="1062761" y="156972"/>
                </a:lnTo>
                <a:lnTo>
                  <a:pt x="1062367" y="156972"/>
                </a:lnTo>
                <a:lnTo>
                  <a:pt x="1061288" y="158064"/>
                </a:lnTo>
                <a:lnTo>
                  <a:pt x="1059802" y="158800"/>
                </a:lnTo>
                <a:lnTo>
                  <a:pt x="1060894" y="159943"/>
                </a:lnTo>
                <a:lnTo>
                  <a:pt x="1062024" y="159194"/>
                </a:lnTo>
                <a:lnTo>
                  <a:pt x="1062761" y="158457"/>
                </a:lnTo>
                <a:lnTo>
                  <a:pt x="1063840" y="157314"/>
                </a:lnTo>
                <a:close/>
              </a:path>
              <a:path w="1281429" h="941704">
                <a:moveTo>
                  <a:pt x="1076807" y="283121"/>
                </a:moveTo>
                <a:lnTo>
                  <a:pt x="1076413" y="282384"/>
                </a:lnTo>
                <a:lnTo>
                  <a:pt x="1074928" y="282384"/>
                </a:lnTo>
                <a:lnTo>
                  <a:pt x="1074191" y="282727"/>
                </a:lnTo>
                <a:lnTo>
                  <a:pt x="1074191" y="283870"/>
                </a:lnTo>
                <a:lnTo>
                  <a:pt x="1074585" y="284607"/>
                </a:lnTo>
                <a:lnTo>
                  <a:pt x="1074928" y="285699"/>
                </a:lnTo>
                <a:lnTo>
                  <a:pt x="1075677" y="284949"/>
                </a:lnTo>
                <a:lnTo>
                  <a:pt x="1076413" y="284607"/>
                </a:lnTo>
                <a:lnTo>
                  <a:pt x="1076413" y="284213"/>
                </a:lnTo>
                <a:lnTo>
                  <a:pt x="1076807" y="283121"/>
                </a:lnTo>
                <a:close/>
              </a:path>
              <a:path w="1281429" h="941704">
                <a:moveTo>
                  <a:pt x="1103757" y="602564"/>
                </a:moveTo>
                <a:lnTo>
                  <a:pt x="1103414" y="602386"/>
                </a:lnTo>
                <a:lnTo>
                  <a:pt x="1103020" y="602195"/>
                </a:lnTo>
                <a:lnTo>
                  <a:pt x="1103757" y="602564"/>
                </a:lnTo>
                <a:close/>
              </a:path>
              <a:path w="1281429" h="941704">
                <a:moveTo>
                  <a:pt x="1110056" y="603300"/>
                </a:moveTo>
                <a:lnTo>
                  <a:pt x="1108189" y="603300"/>
                </a:lnTo>
                <a:lnTo>
                  <a:pt x="1106360" y="602932"/>
                </a:lnTo>
                <a:lnTo>
                  <a:pt x="1104493" y="602932"/>
                </a:lnTo>
                <a:lnTo>
                  <a:pt x="1104493" y="605167"/>
                </a:lnTo>
                <a:lnTo>
                  <a:pt x="1106360" y="605167"/>
                </a:lnTo>
                <a:lnTo>
                  <a:pt x="1108189" y="604418"/>
                </a:lnTo>
                <a:lnTo>
                  <a:pt x="1110056" y="603300"/>
                </a:lnTo>
                <a:close/>
              </a:path>
              <a:path w="1281429" h="941704">
                <a:moveTo>
                  <a:pt x="1110805" y="603300"/>
                </a:moveTo>
                <a:lnTo>
                  <a:pt x="1110411" y="602932"/>
                </a:lnTo>
                <a:lnTo>
                  <a:pt x="1110411" y="603300"/>
                </a:lnTo>
                <a:lnTo>
                  <a:pt x="1110805" y="603300"/>
                </a:lnTo>
                <a:close/>
              </a:path>
              <a:path w="1281429" h="941704">
                <a:moveTo>
                  <a:pt x="1113358" y="109486"/>
                </a:moveTo>
                <a:lnTo>
                  <a:pt x="1111148" y="108737"/>
                </a:lnTo>
                <a:lnTo>
                  <a:pt x="1109662" y="108737"/>
                </a:lnTo>
                <a:lnTo>
                  <a:pt x="1108583" y="110223"/>
                </a:lnTo>
                <a:lnTo>
                  <a:pt x="1109319" y="110566"/>
                </a:lnTo>
                <a:lnTo>
                  <a:pt x="1110805" y="112052"/>
                </a:lnTo>
                <a:lnTo>
                  <a:pt x="1111542" y="112052"/>
                </a:lnTo>
                <a:lnTo>
                  <a:pt x="1112621" y="110972"/>
                </a:lnTo>
                <a:lnTo>
                  <a:pt x="1113015" y="110223"/>
                </a:lnTo>
                <a:lnTo>
                  <a:pt x="1113358" y="109486"/>
                </a:lnTo>
                <a:close/>
              </a:path>
              <a:path w="1281429" h="941704">
                <a:moveTo>
                  <a:pt x="1114844" y="136944"/>
                </a:moveTo>
                <a:lnTo>
                  <a:pt x="1113358" y="136537"/>
                </a:lnTo>
                <a:lnTo>
                  <a:pt x="1111885" y="136537"/>
                </a:lnTo>
                <a:lnTo>
                  <a:pt x="1110805" y="137680"/>
                </a:lnTo>
                <a:lnTo>
                  <a:pt x="1109662" y="138772"/>
                </a:lnTo>
                <a:lnTo>
                  <a:pt x="1109662" y="139166"/>
                </a:lnTo>
                <a:lnTo>
                  <a:pt x="1111542" y="140652"/>
                </a:lnTo>
                <a:lnTo>
                  <a:pt x="1111885" y="138772"/>
                </a:lnTo>
                <a:lnTo>
                  <a:pt x="1113358" y="138023"/>
                </a:lnTo>
                <a:lnTo>
                  <a:pt x="1114844" y="136944"/>
                </a:lnTo>
                <a:close/>
              </a:path>
              <a:path w="1281429" h="941704">
                <a:moveTo>
                  <a:pt x="1120749" y="712393"/>
                </a:moveTo>
                <a:lnTo>
                  <a:pt x="1119276" y="711276"/>
                </a:lnTo>
                <a:lnTo>
                  <a:pt x="1118196" y="711644"/>
                </a:lnTo>
                <a:lnTo>
                  <a:pt x="1117447" y="712393"/>
                </a:lnTo>
                <a:lnTo>
                  <a:pt x="1117053" y="712762"/>
                </a:lnTo>
                <a:lnTo>
                  <a:pt x="1116711" y="713498"/>
                </a:lnTo>
                <a:lnTo>
                  <a:pt x="1117053" y="713867"/>
                </a:lnTo>
                <a:lnTo>
                  <a:pt x="1117053" y="714248"/>
                </a:lnTo>
                <a:lnTo>
                  <a:pt x="1118539" y="714248"/>
                </a:lnTo>
                <a:lnTo>
                  <a:pt x="1119670" y="713867"/>
                </a:lnTo>
                <a:lnTo>
                  <a:pt x="1120013" y="712762"/>
                </a:lnTo>
                <a:lnTo>
                  <a:pt x="1120749" y="712393"/>
                </a:lnTo>
                <a:close/>
              </a:path>
              <a:path w="1281429" h="941704">
                <a:moveTo>
                  <a:pt x="1135926" y="700138"/>
                </a:moveTo>
                <a:lnTo>
                  <a:pt x="1134795" y="700138"/>
                </a:lnTo>
                <a:lnTo>
                  <a:pt x="1133322" y="699770"/>
                </a:lnTo>
                <a:lnTo>
                  <a:pt x="1131836" y="699770"/>
                </a:lnTo>
                <a:lnTo>
                  <a:pt x="1131836" y="700519"/>
                </a:lnTo>
                <a:lnTo>
                  <a:pt x="1132573" y="700519"/>
                </a:lnTo>
                <a:lnTo>
                  <a:pt x="1133716" y="700887"/>
                </a:lnTo>
                <a:lnTo>
                  <a:pt x="1134795" y="700887"/>
                </a:lnTo>
                <a:lnTo>
                  <a:pt x="1135189" y="700519"/>
                </a:lnTo>
                <a:lnTo>
                  <a:pt x="1135926" y="700138"/>
                </a:lnTo>
                <a:close/>
              </a:path>
              <a:path w="1281429" h="941704">
                <a:moveTo>
                  <a:pt x="1138885" y="369201"/>
                </a:moveTo>
                <a:lnTo>
                  <a:pt x="1138148" y="368808"/>
                </a:lnTo>
                <a:lnTo>
                  <a:pt x="1137754" y="368808"/>
                </a:lnTo>
                <a:lnTo>
                  <a:pt x="1136662" y="368452"/>
                </a:lnTo>
                <a:lnTo>
                  <a:pt x="1135532" y="369201"/>
                </a:lnTo>
                <a:lnTo>
                  <a:pt x="1135532" y="371030"/>
                </a:lnTo>
                <a:lnTo>
                  <a:pt x="1136269" y="371424"/>
                </a:lnTo>
                <a:lnTo>
                  <a:pt x="1138148" y="371424"/>
                </a:lnTo>
                <a:lnTo>
                  <a:pt x="1138885" y="371030"/>
                </a:lnTo>
                <a:lnTo>
                  <a:pt x="1138885" y="369938"/>
                </a:lnTo>
                <a:lnTo>
                  <a:pt x="1138885" y="369201"/>
                </a:lnTo>
                <a:close/>
              </a:path>
              <a:path w="1281429" h="941704">
                <a:moveTo>
                  <a:pt x="1148842" y="697179"/>
                </a:moveTo>
                <a:lnTo>
                  <a:pt x="1147013" y="697547"/>
                </a:lnTo>
                <a:lnTo>
                  <a:pt x="1145882" y="697547"/>
                </a:lnTo>
                <a:lnTo>
                  <a:pt x="1144790" y="697915"/>
                </a:lnTo>
                <a:lnTo>
                  <a:pt x="1144790" y="699401"/>
                </a:lnTo>
                <a:lnTo>
                  <a:pt x="1146276" y="699401"/>
                </a:lnTo>
                <a:lnTo>
                  <a:pt x="1147749" y="699033"/>
                </a:lnTo>
                <a:lnTo>
                  <a:pt x="1148842" y="697179"/>
                </a:lnTo>
                <a:close/>
              </a:path>
              <a:path w="1281429" h="941704">
                <a:moveTo>
                  <a:pt x="1158836" y="163652"/>
                </a:moveTo>
                <a:lnTo>
                  <a:pt x="1157363" y="162509"/>
                </a:lnTo>
                <a:lnTo>
                  <a:pt x="1156627" y="161429"/>
                </a:lnTo>
                <a:lnTo>
                  <a:pt x="1155484" y="161772"/>
                </a:lnTo>
                <a:lnTo>
                  <a:pt x="1154747" y="162509"/>
                </a:lnTo>
                <a:lnTo>
                  <a:pt x="1154010" y="162915"/>
                </a:lnTo>
                <a:lnTo>
                  <a:pt x="1154747" y="163995"/>
                </a:lnTo>
                <a:lnTo>
                  <a:pt x="1156627" y="165874"/>
                </a:lnTo>
                <a:lnTo>
                  <a:pt x="1158443" y="165874"/>
                </a:lnTo>
                <a:lnTo>
                  <a:pt x="1158836" y="163652"/>
                </a:lnTo>
                <a:close/>
              </a:path>
              <a:path w="1281429" h="941704">
                <a:moveTo>
                  <a:pt x="1170660" y="755802"/>
                </a:moveTo>
                <a:lnTo>
                  <a:pt x="1169187" y="753567"/>
                </a:lnTo>
                <a:lnTo>
                  <a:pt x="1168057" y="752081"/>
                </a:lnTo>
                <a:lnTo>
                  <a:pt x="1167307" y="753948"/>
                </a:lnTo>
                <a:lnTo>
                  <a:pt x="1166964" y="755053"/>
                </a:lnTo>
                <a:lnTo>
                  <a:pt x="1166228" y="756539"/>
                </a:lnTo>
                <a:lnTo>
                  <a:pt x="1167701" y="756170"/>
                </a:lnTo>
                <a:lnTo>
                  <a:pt x="1169187" y="756170"/>
                </a:lnTo>
                <a:lnTo>
                  <a:pt x="1170660" y="755802"/>
                </a:lnTo>
                <a:close/>
              </a:path>
              <a:path w="1281429" h="941704">
                <a:moveTo>
                  <a:pt x="1171397" y="495706"/>
                </a:moveTo>
                <a:lnTo>
                  <a:pt x="1170266" y="493115"/>
                </a:lnTo>
                <a:lnTo>
                  <a:pt x="1169530" y="494601"/>
                </a:lnTo>
                <a:lnTo>
                  <a:pt x="1169187" y="495338"/>
                </a:lnTo>
                <a:lnTo>
                  <a:pt x="1168450" y="496455"/>
                </a:lnTo>
                <a:lnTo>
                  <a:pt x="1171397" y="495706"/>
                </a:lnTo>
                <a:close/>
              </a:path>
              <a:path w="1281429" h="941704">
                <a:moveTo>
                  <a:pt x="1173619" y="760247"/>
                </a:moveTo>
                <a:lnTo>
                  <a:pt x="1171752" y="761365"/>
                </a:lnTo>
                <a:lnTo>
                  <a:pt x="1169924" y="761365"/>
                </a:lnTo>
                <a:lnTo>
                  <a:pt x="1169530" y="763587"/>
                </a:lnTo>
                <a:lnTo>
                  <a:pt x="1171752" y="763587"/>
                </a:lnTo>
                <a:lnTo>
                  <a:pt x="1173226" y="762469"/>
                </a:lnTo>
                <a:lnTo>
                  <a:pt x="1173619" y="760247"/>
                </a:lnTo>
                <a:close/>
              </a:path>
              <a:path w="1281429" h="941704">
                <a:moveTo>
                  <a:pt x="1173619" y="697915"/>
                </a:moveTo>
                <a:lnTo>
                  <a:pt x="1172883" y="695325"/>
                </a:lnTo>
                <a:lnTo>
                  <a:pt x="1170266" y="694207"/>
                </a:lnTo>
                <a:lnTo>
                  <a:pt x="1166964" y="692353"/>
                </a:lnTo>
                <a:lnTo>
                  <a:pt x="1168793" y="696061"/>
                </a:lnTo>
                <a:lnTo>
                  <a:pt x="1171752" y="696810"/>
                </a:lnTo>
                <a:lnTo>
                  <a:pt x="1173619" y="697915"/>
                </a:lnTo>
                <a:close/>
              </a:path>
              <a:path w="1281429" h="941704">
                <a:moveTo>
                  <a:pt x="1179537" y="363258"/>
                </a:moveTo>
                <a:lnTo>
                  <a:pt x="1179144" y="362864"/>
                </a:lnTo>
                <a:lnTo>
                  <a:pt x="1178394" y="362521"/>
                </a:lnTo>
                <a:lnTo>
                  <a:pt x="1178052" y="362127"/>
                </a:lnTo>
                <a:lnTo>
                  <a:pt x="1176578" y="362864"/>
                </a:lnTo>
                <a:lnTo>
                  <a:pt x="1175842" y="364007"/>
                </a:lnTo>
                <a:lnTo>
                  <a:pt x="1175842" y="365836"/>
                </a:lnTo>
                <a:lnTo>
                  <a:pt x="1178394" y="366229"/>
                </a:lnTo>
                <a:lnTo>
                  <a:pt x="1179537" y="363258"/>
                </a:lnTo>
                <a:close/>
              </a:path>
              <a:path w="1281429" h="941704">
                <a:moveTo>
                  <a:pt x="1183233" y="599224"/>
                </a:moveTo>
                <a:lnTo>
                  <a:pt x="1180617" y="599224"/>
                </a:lnTo>
                <a:lnTo>
                  <a:pt x="1179880" y="600341"/>
                </a:lnTo>
                <a:lnTo>
                  <a:pt x="1179144" y="602195"/>
                </a:lnTo>
                <a:lnTo>
                  <a:pt x="1180617" y="602564"/>
                </a:lnTo>
                <a:lnTo>
                  <a:pt x="1181747" y="602564"/>
                </a:lnTo>
                <a:lnTo>
                  <a:pt x="1183233" y="602932"/>
                </a:lnTo>
                <a:lnTo>
                  <a:pt x="1183233" y="599224"/>
                </a:lnTo>
                <a:close/>
              </a:path>
              <a:path w="1281429" h="941704">
                <a:moveTo>
                  <a:pt x="1184313" y="253047"/>
                </a:moveTo>
                <a:lnTo>
                  <a:pt x="1183576" y="251955"/>
                </a:lnTo>
                <a:lnTo>
                  <a:pt x="1183576" y="250469"/>
                </a:lnTo>
                <a:lnTo>
                  <a:pt x="1181747" y="250075"/>
                </a:lnTo>
                <a:lnTo>
                  <a:pt x="1181354" y="249732"/>
                </a:lnTo>
                <a:lnTo>
                  <a:pt x="1181011" y="249732"/>
                </a:lnTo>
                <a:lnTo>
                  <a:pt x="1180617" y="250075"/>
                </a:lnTo>
                <a:lnTo>
                  <a:pt x="1180274" y="250469"/>
                </a:lnTo>
                <a:lnTo>
                  <a:pt x="1180274" y="251218"/>
                </a:lnTo>
                <a:lnTo>
                  <a:pt x="1181747" y="251955"/>
                </a:lnTo>
                <a:lnTo>
                  <a:pt x="1182827" y="252298"/>
                </a:lnTo>
                <a:lnTo>
                  <a:pt x="1184313" y="253047"/>
                </a:lnTo>
                <a:close/>
              </a:path>
              <a:path w="1281429" h="941704">
                <a:moveTo>
                  <a:pt x="1192098" y="594398"/>
                </a:moveTo>
                <a:lnTo>
                  <a:pt x="1190218" y="595147"/>
                </a:lnTo>
                <a:lnTo>
                  <a:pt x="1188745" y="595515"/>
                </a:lnTo>
                <a:lnTo>
                  <a:pt x="1187272" y="596252"/>
                </a:lnTo>
                <a:lnTo>
                  <a:pt x="1190967" y="597738"/>
                </a:lnTo>
                <a:lnTo>
                  <a:pt x="1192098" y="594398"/>
                </a:lnTo>
                <a:close/>
              </a:path>
              <a:path w="1281429" h="941704">
                <a:moveTo>
                  <a:pt x="1200226" y="359727"/>
                </a:moveTo>
                <a:lnTo>
                  <a:pt x="1199832" y="360032"/>
                </a:lnTo>
                <a:lnTo>
                  <a:pt x="1199832" y="361035"/>
                </a:lnTo>
                <a:lnTo>
                  <a:pt x="1200226" y="361378"/>
                </a:lnTo>
                <a:lnTo>
                  <a:pt x="1200226" y="359727"/>
                </a:lnTo>
                <a:close/>
              </a:path>
              <a:path w="1281429" h="941704">
                <a:moveTo>
                  <a:pt x="1201699" y="358838"/>
                </a:moveTo>
                <a:lnTo>
                  <a:pt x="1200962" y="359156"/>
                </a:lnTo>
                <a:lnTo>
                  <a:pt x="1200569" y="359460"/>
                </a:lnTo>
                <a:lnTo>
                  <a:pt x="1200569" y="362127"/>
                </a:lnTo>
                <a:lnTo>
                  <a:pt x="1201699" y="361035"/>
                </a:lnTo>
                <a:lnTo>
                  <a:pt x="1201699" y="358838"/>
                </a:lnTo>
                <a:close/>
              </a:path>
              <a:path w="1281429" h="941704">
                <a:moveTo>
                  <a:pt x="1203528" y="358063"/>
                </a:moveTo>
                <a:lnTo>
                  <a:pt x="1202042" y="358698"/>
                </a:lnTo>
                <a:lnTo>
                  <a:pt x="1202042" y="359905"/>
                </a:lnTo>
                <a:lnTo>
                  <a:pt x="1203528" y="358063"/>
                </a:lnTo>
                <a:close/>
              </a:path>
              <a:path w="1281429" h="941704">
                <a:moveTo>
                  <a:pt x="1214272" y="703478"/>
                </a:moveTo>
                <a:lnTo>
                  <a:pt x="1213129" y="702741"/>
                </a:lnTo>
                <a:lnTo>
                  <a:pt x="1212049" y="702005"/>
                </a:lnTo>
                <a:lnTo>
                  <a:pt x="1211313" y="701255"/>
                </a:lnTo>
                <a:lnTo>
                  <a:pt x="1210919" y="701624"/>
                </a:lnTo>
                <a:lnTo>
                  <a:pt x="1210183" y="702373"/>
                </a:lnTo>
                <a:lnTo>
                  <a:pt x="1210183" y="704227"/>
                </a:lnTo>
                <a:lnTo>
                  <a:pt x="1211313" y="704964"/>
                </a:lnTo>
                <a:lnTo>
                  <a:pt x="1212392" y="704596"/>
                </a:lnTo>
                <a:lnTo>
                  <a:pt x="1212786" y="704227"/>
                </a:lnTo>
                <a:lnTo>
                  <a:pt x="1214272" y="703478"/>
                </a:lnTo>
                <a:close/>
              </a:path>
              <a:path w="1281429" h="941704">
                <a:moveTo>
                  <a:pt x="1215745" y="340601"/>
                </a:moveTo>
                <a:lnTo>
                  <a:pt x="1215009" y="338772"/>
                </a:lnTo>
                <a:lnTo>
                  <a:pt x="1213523" y="339521"/>
                </a:lnTo>
                <a:lnTo>
                  <a:pt x="1212786" y="339636"/>
                </a:lnTo>
                <a:lnTo>
                  <a:pt x="1211313" y="339864"/>
                </a:lnTo>
                <a:lnTo>
                  <a:pt x="1212786" y="342087"/>
                </a:lnTo>
                <a:lnTo>
                  <a:pt x="1215745" y="340601"/>
                </a:lnTo>
                <a:close/>
              </a:path>
              <a:path w="1281429" h="941704">
                <a:moveTo>
                  <a:pt x="1222400" y="314629"/>
                </a:moveTo>
                <a:lnTo>
                  <a:pt x="1222006" y="314286"/>
                </a:lnTo>
                <a:lnTo>
                  <a:pt x="1221663" y="313893"/>
                </a:lnTo>
                <a:lnTo>
                  <a:pt x="1221257" y="313893"/>
                </a:lnTo>
                <a:lnTo>
                  <a:pt x="1220520" y="313550"/>
                </a:lnTo>
                <a:lnTo>
                  <a:pt x="1220177" y="312064"/>
                </a:lnTo>
                <a:lnTo>
                  <a:pt x="1219047" y="313550"/>
                </a:lnTo>
                <a:lnTo>
                  <a:pt x="1218704" y="314286"/>
                </a:lnTo>
                <a:lnTo>
                  <a:pt x="1218704" y="315379"/>
                </a:lnTo>
                <a:lnTo>
                  <a:pt x="1219047" y="316115"/>
                </a:lnTo>
                <a:lnTo>
                  <a:pt x="1220520" y="316509"/>
                </a:lnTo>
                <a:lnTo>
                  <a:pt x="1221663" y="315772"/>
                </a:lnTo>
                <a:lnTo>
                  <a:pt x="1222006" y="315379"/>
                </a:lnTo>
                <a:lnTo>
                  <a:pt x="1222006" y="315036"/>
                </a:lnTo>
                <a:lnTo>
                  <a:pt x="1222400" y="314629"/>
                </a:lnTo>
                <a:close/>
              </a:path>
              <a:path w="1281429" h="941704">
                <a:moveTo>
                  <a:pt x="1226832" y="647458"/>
                </a:moveTo>
                <a:lnTo>
                  <a:pt x="1223479" y="649681"/>
                </a:lnTo>
                <a:lnTo>
                  <a:pt x="1223479" y="650430"/>
                </a:lnTo>
                <a:lnTo>
                  <a:pt x="1225346" y="652653"/>
                </a:lnTo>
                <a:lnTo>
                  <a:pt x="1225702" y="651167"/>
                </a:lnTo>
                <a:lnTo>
                  <a:pt x="1226096" y="649312"/>
                </a:lnTo>
                <a:lnTo>
                  <a:pt x="1226832" y="647458"/>
                </a:lnTo>
                <a:close/>
              </a:path>
              <a:path w="1281429" h="941704">
                <a:moveTo>
                  <a:pt x="1231607" y="311315"/>
                </a:moveTo>
                <a:lnTo>
                  <a:pt x="1231265" y="310578"/>
                </a:lnTo>
                <a:lnTo>
                  <a:pt x="1230871" y="309841"/>
                </a:lnTo>
                <a:lnTo>
                  <a:pt x="1230134" y="308356"/>
                </a:lnTo>
                <a:lnTo>
                  <a:pt x="1228648" y="309841"/>
                </a:lnTo>
                <a:lnTo>
                  <a:pt x="1227912" y="311315"/>
                </a:lnTo>
                <a:lnTo>
                  <a:pt x="1228305" y="313156"/>
                </a:lnTo>
                <a:lnTo>
                  <a:pt x="1229398" y="312801"/>
                </a:lnTo>
                <a:lnTo>
                  <a:pt x="1230528" y="312064"/>
                </a:lnTo>
                <a:lnTo>
                  <a:pt x="1231607" y="311315"/>
                </a:lnTo>
                <a:close/>
              </a:path>
              <a:path w="1281429" h="941704">
                <a:moveTo>
                  <a:pt x="1256398" y="572884"/>
                </a:moveTo>
                <a:lnTo>
                  <a:pt x="1256004" y="572135"/>
                </a:lnTo>
                <a:lnTo>
                  <a:pt x="1255649" y="571398"/>
                </a:lnTo>
                <a:lnTo>
                  <a:pt x="1255255" y="571030"/>
                </a:lnTo>
                <a:lnTo>
                  <a:pt x="1255255" y="570661"/>
                </a:lnTo>
                <a:lnTo>
                  <a:pt x="1254518" y="570661"/>
                </a:lnTo>
                <a:lnTo>
                  <a:pt x="1254175" y="571030"/>
                </a:lnTo>
                <a:lnTo>
                  <a:pt x="1253439" y="571030"/>
                </a:lnTo>
                <a:lnTo>
                  <a:pt x="1253439" y="571398"/>
                </a:lnTo>
                <a:lnTo>
                  <a:pt x="1253045" y="571766"/>
                </a:lnTo>
                <a:lnTo>
                  <a:pt x="1253045" y="572135"/>
                </a:lnTo>
                <a:lnTo>
                  <a:pt x="1252702" y="572884"/>
                </a:lnTo>
                <a:lnTo>
                  <a:pt x="1252702" y="573620"/>
                </a:lnTo>
                <a:lnTo>
                  <a:pt x="1253782" y="573989"/>
                </a:lnTo>
                <a:lnTo>
                  <a:pt x="1254912" y="573989"/>
                </a:lnTo>
                <a:lnTo>
                  <a:pt x="1255649" y="573620"/>
                </a:lnTo>
                <a:lnTo>
                  <a:pt x="1256398" y="572884"/>
                </a:lnTo>
                <a:close/>
              </a:path>
              <a:path w="1281429" h="941704">
                <a:moveTo>
                  <a:pt x="1262646" y="562495"/>
                </a:moveTo>
                <a:lnTo>
                  <a:pt x="1261910" y="562864"/>
                </a:lnTo>
                <a:lnTo>
                  <a:pt x="1260830" y="562864"/>
                </a:lnTo>
                <a:lnTo>
                  <a:pt x="1259700" y="564718"/>
                </a:lnTo>
                <a:lnTo>
                  <a:pt x="1258951" y="566204"/>
                </a:lnTo>
                <a:lnTo>
                  <a:pt x="1257871" y="567690"/>
                </a:lnTo>
                <a:lnTo>
                  <a:pt x="1258951" y="567690"/>
                </a:lnTo>
                <a:lnTo>
                  <a:pt x="1260094" y="567321"/>
                </a:lnTo>
                <a:lnTo>
                  <a:pt x="1261173" y="567321"/>
                </a:lnTo>
                <a:lnTo>
                  <a:pt x="1261910" y="565467"/>
                </a:lnTo>
                <a:lnTo>
                  <a:pt x="1262303" y="563981"/>
                </a:lnTo>
                <a:lnTo>
                  <a:pt x="1262646" y="562495"/>
                </a:lnTo>
                <a:close/>
              </a:path>
              <a:path w="1281429" h="941704">
                <a:moveTo>
                  <a:pt x="1278915" y="758393"/>
                </a:moveTo>
                <a:lnTo>
                  <a:pt x="1277823" y="758024"/>
                </a:lnTo>
                <a:lnTo>
                  <a:pt x="1277823" y="759879"/>
                </a:lnTo>
                <a:lnTo>
                  <a:pt x="1278915" y="759879"/>
                </a:lnTo>
                <a:lnTo>
                  <a:pt x="1278915" y="758393"/>
                </a:lnTo>
                <a:close/>
              </a:path>
              <a:path w="1281429" h="941704">
                <a:moveTo>
                  <a:pt x="1281125" y="759879"/>
                </a:moveTo>
                <a:lnTo>
                  <a:pt x="1279652" y="759142"/>
                </a:lnTo>
                <a:lnTo>
                  <a:pt x="1279652" y="759879"/>
                </a:lnTo>
                <a:lnTo>
                  <a:pt x="1281125" y="7598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10844733" y="5937415"/>
            <a:ext cx="1297305" cy="906144"/>
          </a:xfrm>
          <a:custGeom>
            <a:avLst/>
            <a:gdLst/>
            <a:ahLst/>
            <a:cxnLst/>
            <a:rect l="l" t="t" r="r" b="b"/>
            <a:pathLst>
              <a:path w="1297304" h="906145">
                <a:moveTo>
                  <a:pt x="4064" y="853351"/>
                </a:moveTo>
                <a:lnTo>
                  <a:pt x="2222" y="852614"/>
                </a:lnTo>
                <a:lnTo>
                  <a:pt x="1117" y="852982"/>
                </a:lnTo>
                <a:lnTo>
                  <a:pt x="0" y="854087"/>
                </a:lnTo>
                <a:lnTo>
                  <a:pt x="1485" y="854837"/>
                </a:lnTo>
                <a:lnTo>
                  <a:pt x="2959" y="854837"/>
                </a:lnTo>
                <a:lnTo>
                  <a:pt x="4064" y="853351"/>
                </a:lnTo>
                <a:close/>
              </a:path>
              <a:path w="1297304" h="906145">
                <a:moveTo>
                  <a:pt x="24028" y="476389"/>
                </a:moveTo>
                <a:lnTo>
                  <a:pt x="23660" y="475653"/>
                </a:lnTo>
                <a:lnTo>
                  <a:pt x="23660" y="474903"/>
                </a:lnTo>
                <a:lnTo>
                  <a:pt x="22910" y="474167"/>
                </a:lnTo>
                <a:lnTo>
                  <a:pt x="22174" y="474535"/>
                </a:lnTo>
                <a:lnTo>
                  <a:pt x="21437" y="474535"/>
                </a:lnTo>
                <a:lnTo>
                  <a:pt x="21805" y="475272"/>
                </a:lnTo>
                <a:lnTo>
                  <a:pt x="21805" y="476021"/>
                </a:lnTo>
                <a:lnTo>
                  <a:pt x="22174" y="476389"/>
                </a:lnTo>
                <a:lnTo>
                  <a:pt x="22542" y="476389"/>
                </a:lnTo>
                <a:lnTo>
                  <a:pt x="23279" y="476021"/>
                </a:lnTo>
                <a:lnTo>
                  <a:pt x="24028" y="476389"/>
                </a:lnTo>
                <a:close/>
              </a:path>
              <a:path w="1297304" h="906145">
                <a:moveTo>
                  <a:pt x="29933" y="726833"/>
                </a:moveTo>
                <a:lnTo>
                  <a:pt x="26606" y="726084"/>
                </a:lnTo>
                <a:lnTo>
                  <a:pt x="26238" y="726084"/>
                </a:lnTo>
                <a:lnTo>
                  <a:pt x="24765" y="728319"/>
                </a:lnTo>
                <a:lnTo>
                  <a:pt x="27724" y="727570"/>
                </a:lnTo>
                <a:lnTo>
                  <a:pt x="29933" y="726833"/>
                </a:lnTo>
                <a:close/>
              </a:path>
              <a:path w="1297304" h="906145">
                <a:moveTo>
                  <a:pt x="31788" y="756145"/>
                </a:moveTo>
                <a:lnTo>
                  <a:pt x="31038" y="755777"/>
                </a:lnTo>
                <a:lnTo>
                  <a:pt x="29933" y="755027"/>
                </a:lnTo>
                <a:lnTo>
                  <a:pt x="28829" y="753910"/>
                </a:lnTo>
                <a:lnTo>
                  <a:pt x="29197" y="756145"/>
                </a:lnTo>
                <a:lnTo>
                  <a:pt x="31788" y="756145"/>
                </a:lnTo>
                <a:close/>
              </a:path>
              <a:path w="1297304" h="906145">
                <a:moveTo>
                  <a:pt x="34734" y="904189"/>
                </a:moveTo>
                <a:lnTo>
                  <a:pt x="34366" y="903439"/>
                </a:lnTo>
                <a:lnTo>
                  <a:pt x="33629" y="903439"/>
                </a:lnTo>
                <a:lnTo>
                  <a:pt x="32893" y="903808"/>
                </a:lnTo>
                <a:lnTo>
                  <a:pt x="32524" y="904189"/>
                </a:lnTo>
                <a:lnTo>
                  <a:pt x="32524" y="904557"/>
                </a:lnTo>
                <a:lnTo>
                  <a:pt x="33261" y="905294"/>
                </a:lnTo>
                <a:lnTo>
                  <a:pt x="33629" y="904925"/>
                </a:lnTo>
                <a:lnTo>
                  <a:pt x="34366" y="904925"/>
                </a:lnTo>
                <a:lnTo>
                  <a:pt x="34734" y="904557"/>
                </a:lnTo>
                <a:lnTo>
                  <a:pt x="34734" y="904189"/>
                </a:lnTo>
                <a:close/>
              </a:path>
              <a:path w="1297304" h="906145">
                <a:moveTo>
                  <a:pt x="39916" y="559866"/>
                </a:moveTo>
                <a:lnTo>
                  <a:pt x="39547" y="558761"/>
                </a:lnTo>
                <a:lnTo>
                  <a:pt x="38798" y="558380"/>
                </a:lnTo>
                <a:lnTo>
                  <a:pt x="37693" y="558761"/>
                </a:lnTo>
                <a:lnTo>
                  <a:pt x="36957" y="559498"/>
                </a:lnTo>
                <a:lnTo>
                  <a:pt x="38061" y="560616"/>
                </a:lnTo>
                <a:lnTo>
                  <a:pt x="38798" y="560616"/>
                </a:lnTo>
                <a:lnTo>
                  <a:pt x="39916" y="559866"/>
                </a:lnTo>
                <a:close/>
              </a:path>
              <a:path w="1297304" h="906145">
                <a:moveTo>
                  <a:pt x="43243" y="904925"/>
                </a:moveTo>
                <a:lnTo>
                  <a:pt x="42494" y="904925"/>
                </a:lnTo>
                <a:lnTo>
                  <a:pt x="41389" y="904557"/>
                </a:lnTo>
                <a:lnTo>
                  <a:pt x="39916" y="904557"/>
                </a:lnTo>
                <a:lnTo>
                  <a:pt x="39547" y="904925"/>
                </a:lnTo>
                <a:lnTo>
                  <a:pt x="38430" y="905294"/>
                </a:lnTo>
                <a:lnTo>
                  <a:pt x="40284" y="905662"/>
                </a:lnTo>
                <a:lnTo>
                  <a:pt x="41757" y="906043"/>
                </a:lnTo>
                <a:lnTo>
                  <a:pt x="43243" y="906043"/>
                </a:lnTo>
                <a:lnTo>
                  <a:pt x="43243" y="904925"/>
                </a:lnTo>
                <a:close/>
              </a:path>
              <a:path w="1297304" h="906145">
                <a:moveTo>
                  <a:pt x="48412" y="473049"/>
                </a:moveTo>
                <a:lnTo>
                  <a:pt x="48044" y="471932"/>
                </a:lnTo>
                <a:lnTo>
                  <a:pt x="47675" y="471932"/>
                </a:lnTo>
                <a:lnTo>
                  <a:pt x="47675" y="471563"/>
                </a:lnTo>
                <a:lnTo>
                  <a:pt x="46570" y="471195"/>
                </a:lnTo>
                <a:lnTo>
                  <a:pt x="45821" y="472681"/>
                </a:lnTo>
                <a:lnTo>
                  <a:pt x="45821" y="473417"/>
                </a:lnTo>
                <a:lnTo>
                  <a:pt x="46570" y="473417"/>
                </a:lnTo>
                <a:lnTo>
                  <a:pt x="47307" y="473049"/>
                </a:lnTo>
                <a:lnTo>
                  <a:pt x="48412" y="473049"/>
                </a:lnTo>
                <a:close/>
              </a:path>
              <a:path w="1297304" h="906145">
                <a:moveTo>
                  <a:pt x="49517" y="585470"/>
                </a:moveTo>
                <a:lnTo>
                  <a:pt x="48780" y="584352"/>
                </a:lnTo>
                <a:lnTo>
                  <a:pt x="47307" y="583984"/>
                </a:lnTo>
                <a:lnTo>
                  <a:pt x="45821" y="584733"/>
                </a:lnTo>
                <a:lnTo>
                  <a:pt x="46939" y="586219"/>
                </a:lnTo>
                <a:lnTo>
                  <a:pt x="48044" y="586219"/>
                </a:lnTo>
                <a:lnTo>
                  <a:pt x="49517" y="585470"/>
                </a:lnTo>
                <a:close/>
              </a:path>
              <a:path w="1297304" h="906145">
                <a:moveTo>
                  <a:pt x="57645" y="896391"/>
                </a:moveTo>
                <a:lnTo>
                  <a:pt x="55435" y="895273"/>
                </a:lnTo>
                <a:lnTo>
                  <a:pt x="53581" y="895654"/>
                </a:lnTo>
                <a:lnTo>
                  <a:pt x="52476" y="897509"/>
                </a:lnTo>
                <a:lnTo>
                  <a:pt x="54330" y="898245"/>
                </a:lnTo>
                <a:lnTo>
                  <a:pt x="56172" y="898245"/>
                </a:lnTo>
                <a:lnTo>
                  <a:pt x="57645" y="896391"/>
                </a:lnTo>
                <a:close/>
              </a:path>
              <a:path w="1297304" h="906145">
                <a:moveTo>
                  <a:pt x="63563" y="894168"/>
                </a:moveTo>
                <a:lnTo>
                  <a:pt x="61341" y="893800"/>
                </a:lnTo>
                <a:lnTo>
                  <a:pt x="59131" y="894168"/>
                </a:lnTo>
                <a:lnTo>
                  <a:pt x="57645" y="896391"/>
                </a:lnTo>
                <a:lnTo>
                  <a:pt x="59867" y="896391"/>
                </a:lnTo>
                <a:lnTo>
                  <a:pt x="62090" y="895654"/>
                </a:lnTo>
                <a:lnTo>
                  <a:pt x="63563" y="894168"/>
                </a:lnTo>
                <a:close/>
              </a:path>
              <a:path w="1297304" h="906145">
                <a:moveTo>
                  <a:pt x="66890" y="539457"/>
                </a:moveTo>
                <a:lnTo>
                  <a:pt x="65036" y="539089"/>
                </a:lnTo>
                <a:lnTo>
                  <a:pt x="61709" y="540207"/>
                </a:lnTo>
                <a:lnTo>
                  <a:pt x="64300" y="540943"/>
                </a:lnTo>
                <a:lnTo>
                  <a:pt x="65405" y="540943"/>
                </a:lnTo>
                <a:lnTo>
                  <a:pt x="66890" y="539457"/>
                </a:lnTo>
                <a:close/>
              </a:path>
              <a:path w="1297304" h="906145">
                <a:moveTo>
                  <a:pt x="82778" y="748715"/>
                </a:moveTo>
                <a:lnTo>
                  <a:pt x="81673" y="748347"/>
                </a:lnTo>
                <a:lnTo>
                  <a:pt x="80187" y="748347"/>
                </a:lnTo>
                <a:lnTo>
                  <a:pt x="80924" y="749096"/>
                </a:lnTo>
                <a:lnTo>
                  <a:pt x="81305" y="750201"/>
                </a:lnTo>
                <a:lnTo>
                  <a:pt x="82042" y="750951"/>
                </a:lnTo>
                <a:lnTo>
                  <a:pt x="82410" y="750201"/>
                </a:lnTo>
                <a:lnTo>
                  <a:pt x="82778" y="749833"/>
                </a:lnTo>
                <a:lnTo>
                  <a:pt x="82778" y="749096"/>
                </a:lnTo>
                <a:lnTo>
                  <a:pt x="82778" y="748715"/>
                </a:lnTo>
                <a:close/>
              </a:path>
              <a:path w="1297304" h="906145">
                <a:moveTo>
                  <a:pt x="89801" y="407390"/>
                </a:moveTo>
                <a:lnTo>
                  <a:pt x="89433" y="406996"/>
                </a:lnTo>
                <a:lnTo>
                  <a:pt x="89065" y="406996"/>
                </a:lnTo>
                <a:lnTo>
                  <a:pt x="88684" y="406641"/>
                </a:lnTo>
                <a:lnTo>
                  <a:pt x="88315" y="406641"/>
                </a:lnTo>
                <a:lnTo>
                  <a:pt x="87947" y="406996"/>
                </a:lnTo>
                <a:lnTo>
                  <a:pt x="87210" y="407390"/>
                </a:lnTo>
                <a:lnTo>
                  <a:pt x="87210" y="407733"/>
                </a:lnTo>
                <a:lnTo>
                  <a:pt x="86842" y="407733"/>
                </a:lnTo>
                <a:lnTo>
                  <a:pt x="87579" y="408482"/>
                </a:lnTo>
                <a:lnTo>
                  <a:pt x="88315" y="408876"/>
                </a:lnTo>
                <a:lnTo>
                  <a:pt x="88684" y="408876"/>
                </a:lnTo>
                <a:lnTo>
                  <a:pt x="89433" y="408482"/>
                </a:lnTo>
                <a:lnTo>
                  <a:pt x="89801" y="408482"/>
                </a:lnTo>
                <a:lnTo>
                  <a:pt x="89801" y="407390"/>
                </a:lnTo>
                <a:close/>
              </a:path>
              <a:path w="1297304" h="906145">
                <a:moveTo>
                  <a:pt x="94234" y="453021"/>
                </a:moveTo>
                <a:lnTo>
                  <a:pt x="93865" y="453021"/>
                </a:lnTo>
                <a:lnTo>
                  <a:pt x="93865" y="453390"/>
                </a:lnTo>
                <a:lnTo>
                  <a:pt x="94234" y="453021"/>
                </a:lnTo>
                <a:close/>
              </a:path>
              <a:path w="1297304" h="906145">
                <a:moveTo>
                  <a:pt x="94602" y="450049"/>
                </a:moveTo>
                <a:lnTo>
                  <a:pt x="91643" y="450049"/>
                </a:lnTo>
                <a:lnTo>
                  <a:pt x="91274" y="451904"/>
                </a:lnTo>
                <a:lnTo>
                  <a:pt x="92379" y="452640"/>
                </a:lnTo>
                <a:lnTo>
                  <a:pt x="93865" y="453021"/>
                </a:lnTo>
                <a:lnTo>
                  <a:pt x="93865" y="451904"/>
                </a:lnTo>
                <a:lnTo>
                  <a:pt x="93497" y="450786"/>
                </a:lnTo>
                <a:lnTo>
                  <a:pt x="94602" y="450049"/>
                </a:lnTo>
                <a:close/>
              </a:path>
              <a:path w="1297304" h="906145">
                <a:moveTo>
                  <a:pt x="98298" y="574713"/>
                </a:moveTo>
                <a:lnTo>
                  <a:pt x="97561" y="575081"/>
                </a:lnTo>
                <a:lnTo>
                  <a:pt x="98298" y="575449"/>
                </a:lnTo>
                <a:lnTo>
                  <a:pt x="98298" y="574713"/>
                </a:lnTo>
                <a:close/>
              </a:path>
              <a:path w="1297304" h="906145">
                <a:moveTo>
                  <a:pt x="98666" y="457098"/>
                </a:moveTo>
                <a:lnTo>
                  <a:pt x="98298" y="455612"/>
                </a:lnTo>
                <a:lnTo>
                  <a:pt x="97193" y="454126"/>
                </a:lnTo>
                <a:lnTo>
                  <a:pt x="94602" y="455244"/>
                </a:lnTo>
                <a:lnTo>
                  <a:pt x="93865" y="453390"/>
                </a:lnTo>
                <a:lnTo>
                  <a:pt x="92760" y="453390"/>
                </a:lnTo>
                <a:lnTo>
                  <a:pt x="90538" y="453021"/>
                </a:lnTo>
                <a:lnTo>
                  <a:pt x="88315" y="452272"/>
                </a:lnTo>
                <a:lnTo>
                  <a:pt x="87579" y="452399"/>
                </a:lnTo>
                <a:lnTo>
                  <a:pt x="86106" y="452640"/>
                </a:lnTo>
                <a:lnTo>
                  <a:pt x="84620" y="453021"/>
                </a:lnTo>
                <a:lnTo>
                  <a:pt x="83146" y="454494"/>
                </a:lnTo>
                <a:lnTo>
                  <a:pt x="81673" y="455244"/>
                </a:lnTo>
                <a:lnTo>
                  <a:pt x="82410" y="455244"/>
                </a:lnTo>
                <a:lnTo>
                  <a:pt x="83515" y="456349"/>
                </a:lnTo>
                <a:lnTo>
                  <a:pt x="83883" y="455980"/>
                </a:lnTo>
                <a:lnTo>
                  <a:pt x="87579" y="454494"/>
                </a:lnTo>
                <a:lnTo>
                  <a:pt x="91274" y="457098"/>
                </a:lnTo>
                <a:lnTo>
                  <a:pt x="94602" y="456425"/>
                </a:lnTo>
                <a:lnTo>
                  <a:pt x="95338" y="456349"/>
                </a:lnTo>
                <a:lnTo>
                  <a:pt x="96075" y="457835"/>
                </a:lnTo>
                <a:lnTo>
                  <a:pt x="96824" y="458584"/>
                </a:lnTo>
                <a:lnTo>
                  <a:pt x="97193" y="458508"/>
                </a:lnTo>
                <a:lnTo>
                  <a:pt x="98666" y="458216"/>
                </a:lnTo>
                <a:lnTo>
                  <a:pt x="98666" y="457098"/>
                </a:lnTo>
                <a:close/>
              </a:path>
              <a:path w="1297304" h="906145">
                <a:moveTo>
                  <a:pt x="99402" y="574344"/>
                </a:moveTo>
                <a:lnTo>
                  <a:pt x="99034" y="573963"/>
                </a:lnTo>
                <a:lnTo>
                  <a:pt x="99034" y="576008"/>
                </a:lnTo>
                <a:lnTo>
                  <a:pt x="99402" y="576199"/>
                </a:lnTo>
                <a:lnTo>
                  <a:pt x="99402" y="574344"/>
                </a:lnTo>
                <a:close/>
              </a:path>
              <a:path w="1297304" h="906145">
                <a:moveTo>
                  <a:pt x="100139" y="611441"/>
                </a:moveTo>
                <a:lnTo>
                  <a:pt x="97561" y="611073"/>
                </a:lnTo>
                <a:lnTo>
                  <a:pt x="97561" y="612927"/>
                </a:lnTo>
                <a:lnTo>
                  <a:pt x="99034" y="613295"/>
                </a:lnTo>
                <a:lnTo>
                  <a:pt x="100139" y="613664"/>
                </a:lnTo>
                <a:lnTo>
                  <a:pt x="100139" y="611441"/>
                </a:lnTo>
                <a:close/>
              </a:path>
              <a:path w="1297304" h="906145">
                <a:moveTo>
                  <a:pt x="100520" y="575449"/>
                </a:moveTo>
                <a:lnTo>
                  <a:pt x="99771" y="574713"/>
                </a:lnTo>
                <a:lnTo>
                  <a:pt x="99771" y="575830"/>
                </a:lnTo>
                <a:lnTo>
                  <a:pt x="100520" y="575449"/>
                </a:lnTo>
                <a:close/>
              </a:path>
              <a:path w="1297304" h="906145">
                <a:moveTo>
                  <a:pt x="108648" y="437057"/>
                </a:moveTo>
                <a:lnTo>
                  <a:pt x="107899" y="436689"/>
                </a:lnTo>
                <a:lnTo>
                  <a:pt x="107162" y="435952"/>
                </a:lnTo>
                <a:lnTo>
                  <a:pt x="107162" y="438543"/>
                </a:lnTo>
                <a:lnTo>
                  <a:pt x="107899" y="438912"/>
                </a:lnTo>
                <a:lnTo>
                  <a:pt x="108648" y="439661"/>
                </a:lnTo>
                <a:lnTo>
                  <a:pt x="108648" y="437057"/>
                </a:lnTo>
                <a:close/>
              </a:path>
              <a:path w="1297304" h="906145">
                <a:moveTo>
                  <a:pt x="120103" y="511632"/>
                </a:moveTo>
                <a:lnTo>
                  <a:pt x="119735" y="511263"/>
                </a:lnTo>
                <a:lnTo>
                  <a:pt x="119735" y="510159"/>
                </a:lnTo>
                <a:lnTo>
                  <a:pt x="119354" y="510527"/>
                </a:lnTo>
                <a:lnTo>
                  <a:pt x="118618" y="510159"/>
                </a:lnTo>
                <a:lnTo>
                  <a:pt x="117881" y="510527"/>
                </a:lnTo>
                <a:lnTo>
                  <a:pt x="117144" y="510527"/>
                </a:lnTo>
                <a:lnTo>
                  <a:pt x="117513" y="511263"/>
                </a:lnTo>
                <a:lnTo>
                  <a:pt x="117513" y="511632"/>
                </a:lnTo>
                <a:lnTo>
                  <a:pt x="117881" y="512381"/>
                </a:lnTo>
                <a:lnTo>
                  <a:pt x="119354" y="511632"/>
                </a:lnTo>
                <a:lnTo>
                  <a:pt x="120103" y="511632"/>
                </a:lnTo>
                <a:close/>
              </a:path>
              <a:path w="1297304" h="906145">
                <a:moveTo>
                  <a:pt x="120103" y="368401"/>
                </a:moveTo>
                <a:lnTo>
                  <a:pt x="118986" y="368401"/>
                </a:lnTo>
                <a:lnTo>
                  <a:pt x="118986" y="369544"/>
                </a:lnTo>
                <a:lnTo>
                  <a:pt x="120103" y="370636"/>
                </a:lnTo>
                <a:lnTo>
                  <a:pt x="120103" y="368401"/>
                </a:lnTo>
                <a:close/>
              </a:path>
              <a:path w="1297304" h="906145">
                <a:moveTo>
                  <a:pt x="121945" y="574344"/>
                </a:moveTo>
                <a:lnTo>
                  <a:pt x="121577" y="573227"/>
                </a:lnTo>
                <a:lnTo>
                  <a:pt x="121577" y="572109"/>
                </a:lnTo>
                <a:lnTo>
                  <a:pt x="121208" y="571004"/>
                </a:lnTo>
                <a:lnTo>
                  <a:pt x="120840" y="571004"/>
                </a:lnTo>
                <a:lnTo>
                  <a:pt x="120103" y="571373"/>
                </a:lnTo>
                <a:lnTo>
                  <a:pt x="119735" y="571741"/>
                </a:lnTo>
                <a:lnTo>
                  <a:pt x="118618" y="572858"/>
                </a:lnTo>
                <a:lnTo>
                  <a:pt x="118618" y="573595"/>
                </a:lnTo>
                <a:lnTo>
                  <a:pt x="120103" y="573963"/>
                </a:lnTo>
                <a:lnTo>
                  <a:pt x="120472" y="574344"/>
                </a:lnTo>
                <a:lnTo>
                  <a:pt x="121945" y="574344"/>
                </a:lnTo>
                <a:close/>
              </a:path>
              <a:path w="1297304" h="906145">
                <a:moveTo>
                  <a:pt x="121945" y="369544"/>
                </a:moveTo>
                <a:lnTo>
                  <a:pt x="120472" y="369150"/>
                </a:lnTo>
                <a:lnTo>
                  <a:pt x="120472" y="370827"/>
                </a:lnTo>
                <a:lnTo>
                  <a:pt x="120840" y="371030"/>
                </a:lnTo>
                <a:lnTo>
                  <a:pt x="121945" y="369544"/>
                </a:lnTo>
                <a:close/>
              </a:path>
              <a:path w="1297304" h="906145">
                <a:moveTo>
                  <a:pt x="143383" y="369887"/>
                </a:moveTo>
                <a:lnTo>
                  <a:pt x="141160" y="367665"/>
                </a:lnTo>
                <a:lnTo>
                  <a:pt x="140055" y="370281"/>
                </a:lnTo>
                <a:lnTo>
                  <a:pt x="141160" y="370281"/>
                </a:lnTo>
                <a:lnTo>
                  <a:pt x="142265" y="369887"/>
                </a:lnTo>
                <a:lnTo>
                  <a:pt x="143383" y="369887"/>
                </a:lnTo>
                <a:close/>
              </a:path>
              <a:path w="1297304" h="906145">
                <a:moveTo>
                  <a:pt x="175526" y="517944"/>
                </a:moveTo>
                <a:lnTo>
                  <a:pt x="174790" y="517575"/>
                </a:lnTo>
                <a:lnTo>
                  <a:pt x="174421" y="517448"/>
                </a:lnTo>
                <a:lnTo>
                  <a:pt x="173685" y="517207"/>
                </a:lnTo>
                <a:lnTo>
                  <a:pt x="172935" y="518312"/>
                </a:lnTo>
                <a:lnTo>
                  <a:pt x="172935" y="519061"/>
                </a:lnTo>
                <a:lnTo>
                  <a:pt x="174421" y="520547"/>
                </a:lnTo>
                <a:lnTo>
                  <a:pt x="174790" y="520420"/>
                </a:lnTo>
                <a:lnTo>
                  <a:pt x="175526" y="520166"/>
                </a:lnTo>
                <a:lnTo>
                  <a:pt x="175526" y="517944"/>
                </a:lnTo>
                <a:close/>
              </a:path>
              <a:path w="1297304" h="906145">
                <a:moveTo>
                  <a:pt x="176263" y="518502"/>
                </a:moveTo>
                <a:lnTo>
                  <a:pt x="175895" y="518312"/>
                </a:lnTo>
                <a:lnTo>
                  <a:pt x="175895" y="519798"/>
                </a:lnTo>
                <a:lnTo>
                  <a:pt x="176263" y="519430"/>
                </a:lnTo>
                <a:lnTo>
                  <a:pt x="176263" y="518502"/>
                </a:lnTo>
                <a:close/>
              </a:path>
              <a:path w="1297304" h="906145">
                <a:moveTo>
                  <a:pt x="177749" y="225590"/>
                </a:moveTo>
                <a:lnTo>
                  <a:pt x="177380" y="225590"/>
                </a:lnTo>
                <a:lnTo>
                  <a:pt x="177012" y="225196"/>
                </a:lnTo>
                <a:lnTo>
                  <a:pt x="176631" y="225590"/>
                </a:lnTo>
                <a:lnTo>
                  <a:pt x="176263" y="225933"/>
                </a:lnTo>
                <a:lnTo>
                  <a:pt x="175526" y="226669"/>
                </a:lnTo>
                <a:lnTo>
                  <a:pt x="175158" y="227418"/>
                </a:lnTo>
                <a:lnTo>
                  <a:pt x="176631" y="227418"/>
                </a:lnTo>
                <a:lnTo>
                  <a:pt x="177380" y="227076"/>
                </a:lnTo>
                <a:lnTo>
                  <a:pt x="177749" y="227076"/>
                </a:lnTo>
                <a:lnTo>
                  <a:pt x="177749" y="225590"/>
                </a:lnTo>
                <a:close/>
              </a:path>
              <a:path w="1297304" h="906145">
                <a:moveTo>
                  <a:pt x="241300" y="172897"/>
                </a:moveTo>
                <a:lnTo>
                  <a:pt x="240931" y="172897"/>
                </a:lnTo>
                <a:lnTo>
                  <a:pt x="240931" y="171767"/>
                </a:lnTo>
                <a:lnTo>
                  <a:pt x="240563" y="171411"/>
                </a:lnTo>
                <a:lnTo>
                  <a:pt x="240195" y="171767"/>
                </a:lnTo>
                <a:lnTo>
                  <a:pt x="239826" y="171767"/>
                </a:lnTo>
                <a:lnTo>
                  <a:pt x="239458" y="172161"/>
                </a:lnTo>
                <a:lnTo>
                  <a:pt x="239826" y="172504"/>
                </a:lnTo>
                <a:lnTo>
                  <a:pt x="239826" y="173253"/>
                </a:lnTo>
                <a:lnTo>
                  <a:pt x="240195" y="173647"/>
                </a:lnTo>
                <a:lnTo>
                  <a:pt x="240563" y="173253"/>
                </a:lnTo>
                <a:lnTo>
                  <a:pt x="241300" y="172897"/>
                </a:lnTo>
                <a:close/>
              </a:path>
              <a:path w="1297304" h="906145">
                <a:moveTo>
                  <a:pt x="326288" y="259727"/>
                </a:moveTo>
                <a:lnTo>
                  <a:pt x="325551" y="258584"/>
                </a:lnTo>
                <a:lnTo>
                  <a:pt x="324815" y="258584"/>
                </a:lnTo>
                <a:lnTo>
                  <a:pt x="324078" y="258241"/>
                </a:lnTo>
                <a:lnTo>
                  <a:pt x="323342" y="258584"/>
                </a:lnTo>
                <a:lnTo>
                  <a:pt x="323342" y="259727"/>
                </a:lnTo>
                <a:lnTo>
                  <a:pt x="323710" y="260464"/>
                </a:lnTo>
                <a:lnTo>
                  <a:pt x="324078" y="260807"/>
                </a:lnTo>
                <a:lnTo>
                  <a:pt x="324446" y="262293"/>
                </a:lnTo>
                <a:lnTo>
                  <a:pt x="325551" y="261200"/>
                </a:lnTo>
                <a:lnTo>
                  <a:pt x="326288" y="260807"/>
                </a:lnTo>
                <a:lnTo>
                  <a:pt x="326288" y="260070"/>
                </a:lnTo>
                <a:lnTo>
                  <a:pt x="326288" y="259727"/>
                </a:lnTo>
                <a:close/>
              </a:path>
              <a:path w="1297304" h="906145">
                <a:moveTo>
                  <a:pt x="360286" y="183642"/>
                </a:moveTo>
                <a:lnTo>
                  <a:pt x="359549" y="183286"/>
                </a:lnTo>
                <a:lnTo>
                  <a:pt x="358444" y="183286"/>
                </a:lnTo>
                <a:lnTo>
                  <a:pt x="358076" y="183464"/>
                </a:lnTo>
                <a:lnTo>
                  <a:pt x="358444" y="185521"/>
                </a:lnTo>
                <a:lnTo>
                  <a:pt x="360286" y="185521"/>
                </a:lnTo>
                <a:lnTo>
                  <a:pt x="360286" y="183642"/>
                </a:lnTo>
                <a:close/>
              </a:path>
              <a:path w="1297304" h="906145">
                <a:moveTo>
                  <a:pt x="390220" y="148755"/>
                </a:moveTo>
                <a:lnTo>
                  <a:pt x="388378" y="147281"/>
                </a:lnTo>
                <a:lnTo>
                  <a:pt x="386524" y="149898"/>
                </a:lnTo>
                <a:lnTo>
                  <a:pt x="388010" y="149504"/>
                </a:lnTo>
                <a:lnTo>
                  <a:pt x="389115" y="149161"/>
                </a:lnTo>
                <a:lnTo>
                  <a:pt x="390220" y="148755"/>
                </a:lnTo>
                <a:close/>
              </a:path>
              <a:path w="1297304" h="906145">
                <a:moveTo>
                  <a:pt x="422744" y="118338"/>
                </a:moveTo>
                <a:lnTo>
                  <a:pt x="420890" y="119824"/>
                </a:lnTo>
                <a:lnTo>
                  <a:pt x="421259" y="123532"/>
                </a:lnTo>
                <a:lnTo>
                  <a:pt x="421995" y="121310"/>
                </a:lnTo>
                <a:lnTo>
                  <a:pt x="422744" y="118338"/>
                </a:lnTo>
                <a:close/>
              </a:path>
              <a:path w="1297304" h="906145">
                <a:moveTo>
                  <a:pt x="424586" y="122783"/>
                </a:moveTo>
                <a:lnTo>
                  <a:pt x="423849" y="123190"/>
                </a:lnTo>
                <a:lnTo>
                  <a:pt x="423849" y="125412"/>
                </a:lnTo>
                <a:lnTo>
                  <a:pt x="424218" y="125412"/>
                </a:lnTo>
                <a:lnTo>
                  <a:pt x="424586" y="125272"/>
                </a:lnTo>
                <a:lnTo>
                  <a:pt x="424586" y="122783"/>
                </a:lnTo>
                <a:close/>
              </a:path>
              <a:path w="1297304" h="906145">
                <a:moveTo>
                  <a:pt x="715391" y="0"/>
                </a:moveTo>
                <a:lnTo>
                  <a:pt x="715048" y="355"/>
                </a:lnTo>
                <a:lnTo>
                  <a:pt x="714641" y="0"/>
                </a:lnTo>
                <a:lnTo>
                  <a:pt x="713905" y="355"/>
                </a:lnTo>
                <a:lnTo>
                  <a:pt x="713168" y="355"/>
                </a:lnTo>
                <a:lnTo>
                  <a:pt x="713168" y="749"/>
                </a:lnTo>
                <a:lnTo>
                  <a:pt x="713562" y="1485"/>
                </a:lnTo>
                <a:lnTo>
                  <a:pt x="713562" y="2235"/>
                </a:lnTo>
                <a:lnTo>
                  <a:pt x="714298" y="1828"/>
                </a:lnTo>
                <a:lnTo>
                  <a:pt x="715048" y="1828"/>
                </a:lnTo>
                <a:lnTo>
                  <a:pt x="715391" y="1485"/>
                </a:lnTo>
                <a:lnTo>
                  <a:pt x="715391" y="0"/>
                </a:lnTo>
                <a:close/>
              </a:path>
              <a:path w="1297304" h="906145">
                <a:moveTo>
                  <a:pt x="993660" y="158407"/>
                </a:moveTo>
                <a:lnTo>
                  <a:pt x="991450" y="157670"/>
                </a:lnTo>
                <a:lnTo>
                  <a:pt x="989571" y="159143"/>
                </a:lnTo>
                <a:lnTo>
                  <a:pt x="989965" y="159893"/>
                </a:lnTo>
                <a:lnTo>
                  <a:pt x="990307" y="160286"/>
                </a:lnTo>
                <a:lnTo>
                  <a:pt x="990701" y="160629"/>
                </a:lnTo>
                <a:lnTo>
                  <a:pt x="992530" y="160629"/>
                </a:lnTo>
                <a:lnTo>
                  <a:pt x="992187" y="158800"/>
                </a:lnTo>
                <a:lnTo>
                  <a:pt x="993660" y="158407"/>
                </a:lnTo>
                <a:close/>
              </a:path>
              <a:path w="1297304" h="906145">
                <a:moveTo>
                  <a:pt x="1022832" y="140995"/>
                </a:moveTo>
                <a:lnTo>
                  <a:pt x="1022489" y="140601"/>
                </a:lnTo>
                <a:lnTo>
                  <a:pt x="1022096" y="140995"/>
                </a:lnTo>
                <a:lnTo>
                  <a:pt x="1022096" y="141732"/>
                </a:lnTo>
                <a:lnTo>
                  <a:pt x="1022832" y="140995"/>
                </a:lnTo>
                <a:close/>
              </a:path>
              <a:path w="1297304" h="906145">
                <a:moveTo>
                  <a:pt x="1023962" y="138772"/>
                </a:moveTo>
                <a:lnTo>
                  <a:pt x="1023226" y="139509"/>
                </a:lnTo>
                <a:lnTo>
                  <a:pt x="1022832" y="140093"/>
                </a:lnTo>
                <a:lnTo>
                  <a:pt x="1023226" y="139852"/>
                </a:lnTo>
                <a:lnTo>
                  <a:pt x="1023962" y="138772"/>
                </a:lnTo>
                <a:close/>
              </a:path>
              <a:path w="1297304" h="906145">
                <a:moveTo>
                  <a:pt x="1047216" y="298653"/>
                </a:moveTo>
                <a:lnTo>
                  <a:pt x="1045006" y="297561"/>
                </a:lnTo>
                <a:lnTo>
                  <a:pt x="1043914" y="298310"/>
                </a:lnTo>
                <a:lnTo>
                  <a:pt x="1042784" y="299402"/>
                </a:lnTo>
                <a:lnTo>
                  <a:pt x="1044651" y="300139"/>
                </a:lnTo>
                <a:lnTo>
                  <a:pt x="1047216" y="298653"/>
                </a:lnTo>
                <a:close/>
              </a:path>
              <a:path w="1297304" h="906145">
                <a:moveTo>
                  <a:pt x="1098207" y="70840"/>
                </a:moveTo>
                <a:lnTo>
                  <a:pt x="1096391" y="71983"/>
                </a:lnTo>
                <a:lnTo>
                  <a:pt x="1098207" y="71983"/>
                </a:lnTo>
                <a:lnTo>
                  <a:pt x="1098207" y="70840"/>
                </a:lnTo>
                <a:close/>
              </a:path>
              <a:path w="1297304" h="906145">
                <a:moveTo>
                  <a:pt x="1112253" y="105727"/>
                </a:moveTo>
                <a:lnTo>
                  <a:pt x="1110437" y="106121"/>
                </a:lnTo>
                <a:lnTo>
                  <a:pt x="1108951" y="106121"/>
                </a:lnTo>
                <a:lnTo>
                  <a:pt x="1107084" y="106464"/>
                </a:lnTo>
                <a:lnTo>
                  <a:pt x="1110437" y="107950"/>
                </a:lnTo>
                <a:lnTo>
                  <a:pt x="1112253" y="105727"/>
                </a:lnTo>
                <a:close/>
              </a:path>
              <a:path w="1297304" h="906145">
                <a:moveTo>
                  <a:pt x="1112647" y="252641"/>
                </a:moveTo>
                <a:lnTo>
                  <a:pt x="1110437" y="251904"/>
                </a:lnTo>
                <a:lnTo>
                  <a:pt x="1108951" y="251561"/>
                </a:lnTo>
                <a:lnTo>
                  <a:pt x="1107478" y="250812"/>
                </a:lnTo>
                <a:lnTo>
                  <a:pt x="1107478" y="252298"/>
                </a:lnTo>
                <a:lnTo>
                  <a:pt x="1108557" y="253047"/>
                </a:lnTo>
                <a:lnTo>
                  <a:pt x="1109687" y="253784"/>
                </a:lnTo>
                <a:lnTo>
                  <a:pt x="1110437" y="253390"/>
                </a:lnTo>
                <a:lnTo>
                  <a:pt x="1111516" y="253047"/>
                </a:lnTo>
                <a:lnTo>
                  <a:pt x="1112647" y="252641"/>
                </a:lnTo>
                <a:close/>
              </a:path>
              <a:path w="1297304" h="906145">
                <a:moveTo>
                  <a:pt x="1114132" y="96812"/>
                </a:moveTo>
                <a:lnTo>
                  <a:pt x="1113383" y="96469"/>
                </a:lnTo>
                <a:lnTo>
                  <a:pt x="1112989" y="95732"/>
                </a:lnTo>
                <a:lnTo>
                  <a:pt x="1112253" y="95732"/>
                </a:lnTo>
                <a:lnTo>
                  <a:pt x="1111910" y="96075"/>
                </a:lnTo>
                <a:lnTo>
                  <a:pt x="1110780" y="96469"/>
                </a:lnTo>
                <a:lnTo>
                  <a:pt x="1111516" y="97218"/>
                </a:lnTo>
                <a:lnTo>
                  <a:pt x="1112253" y="97561"/>
                </a:lnTo>
                <a:lnTo>
                  <a:pt x="1112647" y="97561"/>
                </a:lnTo>
                <a:lnTo>
                  <a:pt x="1112989" y="97561"/>
                </a:lnTo>
                <a:lnTo>
                  <a:pt x="1113383" y="97218"/>
                </a:lnTo>
                <a:lnTo>
                  <a:pt x="1114132" y="96812"/>
                </a:lnTo>
                <a:close/>
              </a:path>
              <a:path w="1297304" h="906145">
                <a:moveTo>
                  <a:pt x="1132205" y="241515"/>
                </a:moveTo>
                <a:lnTo>
                  <a:pt x="1131468" y="240779"/>
                </a:lnTo>
                <a:lnTo>
                  <a:pt x="1131468" y="241173"/>
                </a:lnTo>
                <a:lnTo>
                  <a:pt x="1130731" y="241515"/>
                </a:lnTo>
                <a:lnTo>
                  <a:pt x="1130731" y="241909"/>
                </a:lnTo>
                <a:lnTo>
                  <a:pt x="1130731" y="244144"/>
                </a:lnTo>
                <a:lnTo>
                  <a:pt x="1131468" y="243001"/>
                </a:lnTo>
                <a:lnTo>
                  <a:pt x="1132205" y="242658"/>
                </a:lnTo>
                <a:lnTo>
                  <a:pt x="1132205" y="241515"/>
                </a:lnTo>
                <a:close/>
              </a:path>
              <a:path w="1297304" h="906145">
                <a:moveTo>
                  <a:pt x="1143685" y="46355"/>
                </a:moveTo>
                <a:lnTo>
                  <a:pt x="1143292" y="46355"/>
                </a:lnTo>
                <a:lnTo>
                  <a:pt x="1142555" y="46748"/>
                </a:lnTo>
                <a:lnTo>
                  <a:pt x="1141818" y="47104"/>
                </a:lnTo>
                <a:lnTo>
                  <a:pt x="1141082" y="47498"/>
                </a:lnTo>
                <a:lnTo>
                  <a:pt x="1140726" y="47561"/>
                </a:lnTo>
                <a:lnTo>
                  <a:pt x="1139253" y="47840"/>
                </a:lnTo>
                <a:lnTo>
                  <a:pt x="1137386" y="48336"/>
                </a:lnTo>
                <a:lnTo>
                  <a:pt x="1136294" y="48590"/>
                </a:lnTo>
                <a:lnTo>
                  <a:pt x="1136294" y="50063"/>
                </a:lnTo>
                <a:lnTo>
                  <a:pt x="1137386" y="50812"/>
                </a:lnTo>
                <a:lnTo>
                  <a:pt x="1138123" y="50469"/>
                </a:lnTo>
                <a:lnTo>
                  <a:pt x="1139253" y="49720"/>
                </a:lnTo>
                <a:lnTo>
                  <a:pt x="1139990" y="48590"/>
                </a:lnTo>
                <a:lnTo>
                  <a:pt x="1140726" y="47840"/>
                </a:lnTo>
                <a:lnTo>
                  <a:pt x="1143685" y="47840"/>
                </a:lnTo>
                <a:lnTo>
                  <a:pt x="1143685" y="46355"/>
                </a:lnTo>
                <a:close/>
              </a:path>
              <a:path w="1297304" h="906145">
                <a:moveTo>
                  <a:pt x="1148473" y="625170"/>
                </a:moveTo>
                <a:lnTo>
                  <a:pt x="1144422" y="625170"/>
                </a:lnTo>
                <a:lnTo>
                  <a:pt x="1144422" y="625538"/>
                </a:lnTo>
                <a:lnTo>
                  <a:pt x="1144028" y="625906"/>
                </a:lnTo>
                <a:lnTo>
                  <a:pt x="1144422" y="626287"/>
                </a:lnTo>
                <a:lnTo>
                  <a:pt x="1145171" y="627024"/>
                </a:lnTo>
                <a:lnTo>
                  <a:pt x="1145514" y="627024"/>
                </a:lnTo>
                <a:lnTo>
                  <a:pt x="1146644" y="626287"/>
                </a:lnTo>
                <a:lnTo>
                  <a:pt x="1147381" y="625906"/>
                </a:lnTo>
                <a:lnTo>
                  <a:pt x="1148473" y="625170"/>
                </a:lnTo>
                <a:close/>
              </a:path>
              <a:path w="1297304" h="906145">
                <a:moveTo>
                  <a:pt x="1163243" y="542798"/>
                </a:moveTo>
                <a:lnTo>
                  <a:pt x="1161770" y="543547"/>
                </a:lnTo>
                <a:lnTo>
                  <a:pt x="1160691" y="543915"/>
                </a:lnTo>
                <a:lnTo>
                  <a:pt x="1159548" y="544283"/>
                </a:lnTo>
                <a:lnTo>
                  <a:pt x="1161770" y="544652"/>
                </a:lnTo>
                <a:lnTo>
                  <a:pt x="1163243" y="542798"/>
                </a:lnTo>
                <a:close/>
              </a:path>
              <a:path w="1297304" h="906145">
                <a:moveTo>
                  <a:pt x="1165466" y="141338"/>
                </a:moveTo>
                <a:lnTo>
                  <a:pt x="1164729" y="140601"/>
                </a:lnTo>
                <a:lnTo>
                  <a:pt x="1163993" y="140246"/>
                </a:lnTo>
                <a:lnTo>
                  <a:pt x="1163637" y="139852"/>
                </a:lnTo>
                <a:lnTo>
                  <a:pt x="1163243" y="140601"/>
                </a:lnTo>
                <a:lnTo>
                  <a:pt x="1162507" y="140995"/>
                </a:lnTo>
                <a:lnTo>
                  <a:pt x="1162507" y="142481"/>
                </a:lnTo>
                <a:lnTo>
                  <a:pt x="1164386" y="142481"/>
                </a:lnTo>
                <a:lnTo>
                  <a:pt x="1165466" y="142481"/>
                </a:lnTo>
                <a:lnTo>
                  <a:pt x="1165466" y="141338"/>
                </a:lnTo>
                <a:close/>
              </a:path>
              <a:path w="1297304" h="906145">
                <a:moveTo>
                  <a:pt x="1173988" y="555053"/>
                </a:moveTo>
                <a:lnTo>
                  <a:pt x="1173251" y="554672"/>
                </a:lnTo>
                <a:lnTo>
                  <a:pt x="1172857" y="554304"/>
                </a:lnTo>
                <a:lnTo>
                  <a:pt x="1172121" y="553935"/>
                </a:lnTo>
                <a:lnTo>
                  <a:pt x="1171778" y="555053"/>
                </a:lnTo>
                <a:lnTo>
                  <a:pt x="1171384" y="555790"/>
                </a:lnTo>
                <a:lnTo>
                  <a:pt x="1171028" y="556907"/>
                </a:lnTo>
                <a:lnTo>
                  <a:pt x="1172514" y="556907"/>
                </a:lnTo>
                <a:lnTo>
                  <a:pt x="1172857" y="556526"/>
                </a:lnTo>
                <a:lnTo>
                  <a:pt x="1173251" y="556158"/>
                </a:lnTo>
                <a:lnTo>
                  <a:pt x="1173594" y="555790"/>
                </a:lnTo>
                <a:lnTo>
                  <a:pt x="1173988" y="555053"/>
                </a:lnTo>
                <a:close/>
              </a:path>
              <a:path w="1297304" h="906145">
                <a:moveTo>
                  <a:pt x="1176947" y="550227"/>
                </a:moveTo>
                <a:lnTo>
                  <a:pt x="1176553" y="549478"/>
                </a:lnTo>
                <a:lnTo>
                  <a:pt x="1176210" y="549109"/>
                </a:lnTo>
                <a:lnTo>
                  <a:pt x="1176210" y="548741"/>
                </a:lnTo>
                <a:lnTo>
                  <a:pt x="1175473" y="549109"/>
                </a:lnTo>
                <a:lnTo>
                  <a:pt x="1175080" y="549109"/>
                </a:lnTo>
                <a:lnTo>
                  <a:pt x="1175473" y="549478"/>
                </a:lnTo>
                <a:lnTo>
                  <a:pt x="1175473" y="550227"/>
                </a:lnTo>
                <a:lnTo>
                  <a:pt x="1175816" y="550595"/>
                </a:lnTo>
                <a:lnTo>
                  <a:pt x="1176210" y="550964"/>
                </a:lnTo>
                <a:lnTo>
                  <a:pt x="1176947" y="550964"/>
                </a:lnTo>
                <a:lnTo>
                  <a:pt x="1176947" y="550227"/>
                </a:lnTo>
                <a:close/>
              </a:path>
              <a:path w="1297304" h="906145">
                <a:moveTo>
                  <a:pt x="1178026" y="409219"/>
                </a:moveTo>
                <a:lnTo>
                  <a:pt x="1177683" y="408482"/>
                </a:lnTo>
                <a:lnTo>
                  <a:pt x="1177683" y="408127"/>
                </a:lnTo>
                <a:lnTo>
                  <a:pt x="1176553" y="408127"/>
                </a:lnTo>
                <a:lnTo>
                  <a:pt x="1175473" y="407733"/>
                </a:lnTo>
                <a:lnTo>
                  <a:pt x="1175816" y="408876"/>
                </a:lnTo>
                <a:lnTo>
                  <a:pt x="1175816" y="409613"/>
                </a:lnTo>
                <a:lnTo>
                  <a:pt x="1176210" y="410362"/>
                </a:lnTo>
                <a:lnTo>
                  <a:pt x="1176553" y="410705"/>
                </a:lnTo>
                <a:lnTo>
                  <a:pt x="1178026" y="410705"/>
                </a:lnTo>
                <a:lnTo>
                  <a:pt x="1178026" y="409219"/>
                </a:lnTo>
                <a:close/>
              </a:path>
              <a:path w="1297304" h="906145">
                <a:moveTo>
                  <a:pt x="1182852" y="317601"/>
                </a:moveTo>
                <a:lnTo>
                  <a:pt x="1181379" y="317601"/>
                </a:lnTo>
                <a:lnTo>
                  <a:pt x="1179906" y="317207"/>
                </a:lnTo>
                <a:lnTo>
                  <a:pt x="1178420" y="317207"/>
                </a:lnTo>
                <a:lnTo>
                  <a:pt x="1178026" y="318338"/>
                </a:lnTo>
                <a:lnTo>
                  <a:pt x="1179169" y="318693"/>
                </a:lnTo>
                <a:lnTo>
                  <a:pt x="1181379" y="318693"/>
                </a:lnTo>
                <a:lnTo>
                  <a:pt x="1182116" y="317944"/>
                </a:lnTo>
                <a:lnTo>
                  <a:pt x="1182852" y="317601"/>
                </a:lnTo>
                <a:close/>
              </a:path>
              <a:path w="1297304" h="906145">
                <a:moveTo>
                  <a:pt x="1183944" y="426300"/>
                </a:moveTo>
                <a:lnTo>
                  <a:pt x="1183208" y="425196"/>
                </a:lnTo>
                <a:lnTo>
                  <a:pt x="1182458" y="424802"/>
                </a:lnTo>
                <a:lnTo>
                  <a:pt x="1181379" y="424065"/>
                </a:lnTo>
                <a:lnTo>
                  <a:pt x="1180642" y="424802"/>
                </a:lnTo>
                <a:lnTo>
                  <a:pt x="1180249" y="425932"/>
                </a:lnTo>
                <a:lnTo>
                  <a:pt x="1181722" y="426669"/>
                </a:lnTo>
                <a:lnTo>
                  <a:pt x="1182852" y="427037"/>
                </a:lnTo>
                <a:lnTo>
                  <a:pt x="1183944" y="426300"/>
                </a:lnTo>
                <a:close/>
              </a:path>
              <a:path w="1297304" h="906145">
                <a:moveTo>
                  <a:pt x="1189113" y="64566"/>
                </a:moveTo>
                <a:lnTo>
                  <a:pt x="1187640" y="64173"/>
                </a:lnTo>
                <a:lnTo>
                  <a:pt x="1186903" y="64566"/>
                </a:lnTo>
                <a:lnTo>
                  <a:pt x="1186548" y="65646"/>
                </a:lnTo>
                <a:lnTo>
                  <a:pt x="1186548" y="66052"/>
                </a:lnTo>
                <a:lnTo>
                  <a:pt x="1186903" y="66395"/>
                </a:lnTo>
                <a:lnTo>
                  <a:pt x="1187297" y="66395"/>
                </a:lnTo>
                <a:lnTo>
                  <a:pt x="1188770" y="66789"/>
                </a:lnTo>
                <a:lnTo>
                  <a:pt x="1188770" y="65303"/>
                </a:lnTo>
                <a:lnTo>
                  <a:pt x="1189113" y="64566"/>
                </a:lnTo>
                <a:close/>
              </a:path>
              <a:path w="1297304" h="906145">
                <a:moveTo>
                  <a:pt x="1189507" y="644093"/>
                </a:moveTo>
                <a:lnTo>
                  <a:pt x="1187640" y="644093"/>
                </a:lnTo>
                <a:lnTo>
                  <a:pt x="1186154" y="644461"/>
                </a:lnTo>
                <a:lnTo>
                  <a:pt x="1184338" y="644829"/>
                </a:lnTo>
                <a:lnTo>
                  <a:pt x="1185418" y="645579"/>
                </a:lnTo>
                <a:lnTo>
                  <a:pt x="1185811" y="646315"/>
                </a:lnTo>
                <a:lnTo>
                  <a:pt x="1186548" y="646684"/>
                </a:lnTo>
                <a:lnTo>
                  <a:pt x="1188034" y="646315"/>
                </a:lnTo>
                <a:lnTo>
                  <a:pt x="1189113" y="645210"/>
                </a:lnTo>
                <a:lnTo>
                  <a:pt x="1189507" y="644093"/>
                </a:lnTo>
                <a:close/>
              </a:path>
              <a:path w="1297304" h="906145">
                <a:moveTo>
                  <a:pt x="1190993" y="648550"/>
                </a:moveTo>
                <a:lnTo>
                  <a:pt x="1190244" y="648919"/>
                </a:lnTo>
                <a:lnTo>
                  <a:pt x="1189113" y="649655"/>
                </a:lnTo>
                <a:lnTo>
                  <a:pt x="1188770" y="649833"/>
                </a:lnTo>
                <a:lnTo>
                  <a:pt x="1188770" y="650773"/>
                </a:lnTo>
                <a:lnTo>
                  <a:pt x="1189850" y="650024"/>
                </a:lnTo>
                <a:lnTo>
                  <a:pt x="1190599" y="649655"/>
                </a:lnTo>
                <a:lnTo>
                  <a:pt x="1190993" y="649262"/>
                </a:lnTo>
                <a:lnTo>
                  <a:pt x="1190993" y="648550"/>
                </a:lnTo>
                <a:close/>
              </a:path>
              <a:path w="1297304" h="906145">
                <a:moveTo>
                  <a:pt x="1192809" y="166217"/>
                </a:moveTo>
                <a:lnTo>
                  <a:pt x="1192466" y="165087"/>
                </a:lnTo>
                <a:lnTo>
                  <a:pt x="1191729" y="165087"/>
                </a:lnTo>
                <a:lnTo>
                  <a:pt x="1191336" y="165823"/>
                </a:lnTo>
                <a:lnTo>
                  <a:pt x="1190993" y="166573"/>
                </a:lnTo>
                <a:lnTo>
                  <a:pt x="1190599" y="167309"/>
                </a:lnTo>
                <a:lnTo>
                  <a:pt x="1190599" y="167703"/>
                </a:lnTo>
                <a:lnTo>
                  <a:pt x="1190993" y="168452"/>
                </a:lnTo>
                <a:lnTo>
                  <a:pt x="1192466" y="168452"/>
                </a:lnTo>
                <a:lnTo>
                  <a:pt x="1192466" y="168059"/>
                </a:lnTo>
                <a:lnTo>
                  <a:pt x="1192809" y="166966"/>
                </a:lnTo>
                <a:lnTo>
                  <a:pt x="1192809" y="166217"/>
                </a:lnTo>
                <a:close/>
              </a:path>
              <a:path w="1297304" h="906145">
                <a:moveTo>
                  <a:pt x="1195031" y="518515"/>
                </a:moveTo>
                <a:lnTo>
                  <a:pt x="1193939" y="519061"/>
                </a:lnTo>
                <a:lnTo>
                  <a:pt x="1192072" y="521284"/>
                </a:lnTo>
                <a:lnTo>
                  <a:pt x="1194295" y="521652"/>
                </a:lnTo>
                <a:lnTo>
                  <a:pt x="1195031" y="520166"/>
                </a:lnTo>
                <a:lnTo>
                  <a:pt x="1195031" y="518515"/>
                </a:lnTo>
                <a:close/>
              </a:path>
              <a:path w="1297304" h="906145">
                <a:moveTo>
                  <a:pt x="1202423" y="626287"/>
                </a:moveTo>
                <a:lnTo>
                  <a:pt x="1200937" y="625906"/>
                </a:lnTo>
                <a:lnTo>
                  <a:pt x="1199857" y="626287"/>
                </a:lnTo>
                <a:lnTo>
                  <a:pt x="1199121" y="627392"/>
                </a:lnTo>
                <a:lnTo>
                  <a:pt x="1199121" y="628510"/>
                </a:lnTo>
                <a:lnTo>
                  <a:pt x="1199464" y="628510"/>
                </a:lnTo>
                <a:lnTo>
                  <a:pt x="1200200" y="628878"/>
                </a:lnTo>
                <a:lnTo>
                  <a:pt x="1200937" y="628142"/>
                </a:lnTo>
                <a:lnTo>
                  <a:pt x="1201674" y="627024"/>
                </a:lnTo>
                <a:lnTo>
                  <a:pt x="1202423" y="626287"/>
                </a:lnTo>
                <a:close/>
              </a:path>
              <a:path w="1297304" h="906145">
                <a:moveTo>
                  <a:pt x="1202817" y="117995"/>
                </a:moveTo>
                <a:lnTo>
                  <a:pt x="1202067" y="119075"/>
                </a:lnTo>
                <a:lnTo>
                  <a:pt x="1202067" y="120218"/>
                </a:lnTo>
                <a:lnTo>
                  <a:pt x="1202817" y="119468"/>
                </a:lnTo>
                <a:lnTo>
                  <a:pt x="1202817" y="117995"/>
                </a:lnTo>
                <a:close/>
              </a:path>
              <a:path w="1297304" h="906145">
                <a:moveTo>
                  <a:pt x="1208722" y="333184"/>
                </a:moveTo>
                <a:lnTo>
                  <a:pt x="1206855" y="332447"/>
                </a:lnTo>
                <a:lnTo>
                  <a:pt x="1205369" y="334276"/>
                </a:lnTo>
                <a:lnTo>
                  <a:pt x="1206512" y="333921"/>
                </a:lnTo>
                <a:lnTo>
                  <a:pt x="1207592" y="333527"/>
                </a:lnTo>
                <a:lnTo>
                  <a:pt x="1208722" y="333184"/>
                </a:lnTo>
                <a:close/>
              </a:path>
              <a:path w="1297304" h="906145">
                <a:moveTo>
                  <a:pt x="1229423" y="793610"/>
                </a:moveTo>
                <a:lnTo>
                  <a:pt x="1227937" y="794727"/>
                </a:lnTo>
                <a:lnTo>
                  <a:pt x="1229423" y="795096"/>
                </a:lnTo>
                <a:lnTo>
                  <a:pt x="1229423" y="793610"/>
                </a:lnTo>
                <a:close/>
              </a:path>
              <a:path w="1297304" h="906145">
                <a:moveTo>
                  <a:pt x="1229423" y="792505"/>
                </a:moveTo>
                <a:lnTo>
                  <a:pt x="1228674" y="792505"/>
                </a:lnTo>
                <a:lnTo>
                  <a:pt x="1228674" y="793242"/>
                </a:lnTo>
                <a:lnTo>
                  <a:pt x="1229423" y="793610"/>
                </a:lnTo>
                <a:lnTo>
                  <a:pt x="1229423" y="792505"/>
                </a:lnTo>
                <a:close/>
              </a:path>
              <a:path w="1297304" h="906145">
                <a:moveTo>
                  <a:pt x="1230160" y="794905"/>
                </a:moveTo>
                <a:lnTo>
                  <a:pt x="1229766" y="792505"/>
                </a:lnTo>
                <a:lnTo>
                  <a:pt x="1229423" y="792505"/>
                </a:lnTo>
                <a:lnTo>
                  <a:pt x="1229766" y="795096"/>
                </a:lnTo>
                <a:lnTo>
                  <a:pt x="1230160" y="794905"/>
                </a:lnTo>
                <a:close/>
              </a:path>
              <a:path w="1297304" h="906145">
                <a:moveTo>
                  <a:pt x="1234592" y="611073"/>
                </a:moveTo>
                <a:lnTo>
                  <a:pt x="1233119" y="609955"/>
                </a:lnTo>
                <a:lnTo>
                  <a:pt x="1232725" y="611073"/>
                </a:lnTo>
                <a:lnTo>
                  <a:pt x="1231976" y="611809"/>
                </a:lnTo>
                <a:lnTo>
                  <a:pt x="1232725" y="612927"/>
                </a:lnTo>
                <a:lnTo>
                  <a:pt x="1233462" y="613295"/>
                </a:lnTo>
                <a:lnTo>
                  <a:pt x="1234592" y="612559"/>
                </a:lnTo>
                <a:lnTo>
                  <a:pt x="1234592" y="611073"/>
                </a:lnTo>
                <a:close/>
              </a:path>
              <a:path w="1297304" h="906145">
                <a:moveTo>
                  <a:pt x="1235329" y="321310"/>
                </a:moveTo>
                <a:lnTo>
                  <a:pt x="1234198" y="320916"/>
                </a:lnTo>
                <a:lnTo>
                  <a:pt x="1232725" y="320916"/>
                </a:lnTo>
                <a:lnTo>
                  <a:pt x="1231633" y="320573"/>
                </a:lnTo>
                <a:lnTo>
                  <a:pt x="1231633" y="321310"/>
                </a:lnTo>
                <a:lnTo>
                  <a:pt x="1231976" y="322059"/>
                </a:lnTo>
                <a:lnTo>
                  <a:pt x="1232369" y="323532"/>
                </a:lnTo>
                <a:lnTo>
                  <a:pt x="1233855" y="322402"/>
                </a:lnTo>
                <a:lnTo>
                  <a:pt x="1234592" y="321652"/>
                </a:lnTo>
                <a:lnTo>
                  <a:pt x="1235329" y="321310"/>
                </a:lnTo>
                <a:close/>
              </a:path>
              <a:path w="1297304" h="906145">
                <a:moveTo>
                  <a:pt x="1244942" y="603453"/>
                </a:moveTo>
                <a:lnTo>
                  <a:pt x="1244549" y="603656"/>
                </a:lnTo>
                <a:lnTo>
                  <a:pt x="1243799" y="604405"/>
                </a:lnTo>
                <a:lnTo>
                  <a:pt x="1243799" y="605878"/>
                </a:lnTo>
                <a:lnTo>
                  <a:pt x="1244942" y="606247"/>
                </a:lnTo>
                <a:lnTo>
                  <a:pt x="1244942" y="603453"/>
                </a:lnTo>
                <a:close/>
              </a:path>
              <a:path w="1297304" h="906145">
                <a:moveTo>
                  <a:pt x="1249375" y="605447"/>
                </a:moveTo>
                <a:lnTo>
                  <a:pt x="1247495" y="605129"/>
                </a:lnTo>
                <a:lnTo>
                  <a:pt x="1247495" y="607847"/>
                </a:lnTo>
                <a:lnTo>
                  <a:pt x="1249375" y="608469"/>
                </a:lnTo>
                <a:lnTo>
                  <a:pt x="1249375" y="605459"/>
                </a:lnTo>
                <a:close/>
              </a:path>
              <a:path w="1297304" h="906145">
                <a:moveTo>
                  <a:pt x="1257109" y="321652"/>
                </a:moveTo>
                <a:lnTo>
                  <a:pt x="1255636" y="321310"/>
                </a:lnTo>
                <a:lnTo>
                  <a:pt x="1255280" y="320916"/>
                </a:lnTo>
                <a:lnTo>
                  <a:pt x="1254150" y="321310"/>
                </a:lnTo>
                <a:lnTo>
                  <a:pt x="1253070" y="321310"/>
                </a:lnTo>
                <a:lnTo>
                  <a:pt x="1252677" y="321652"/>
                </a:lnTo>
                <a:lnTo>
                  <a:pt x="1253413" y="321652"/>
                </a:lnTo>
                <a:lnTo>
                  <a:pt x="1254150" y="322402"/>
                </a:lnTo>
                <a:lnTo>
                  <a:pt x="1254887" y="322795"/>
                </a:lnTo>
                <a:lnTo>
                  <a:pt x="1255280" y="323138"/>
                </a:lnTo>
                <a:lnTo>
                  <a:pt x="1255636" y="323532"/>
                </a:lnTo>
                <a:lnTo>
                  <a:pt x="1256766" y="322795"/>
                </a:lnTo>
                <a:lnTo>
                  <a:pt x="1257109" y="321652"/>
                </a:lnTo>
                <a:close/>
              </a:path>
              <a:path w="1297304" h="906145">
                <a:moveTo>
                  <a:pt x="1271549" y="341350"/>
                </a:moveTo>
                <a:lnTo>
                  <a:pt x="1270800" y="340956"/>
                </a:lnTo>
                <a:lnTo>
                  <a:pt x="1270406" y="340207"/>
                </a:lnTo>
                <a:lnTo>
                  <a:pt x="1270063" y="340601"/>
                </a:lnTo>
                <a:lnTo>
                  <a:pt x="1269669" y="340956"/>
                </a:lnTo>
                <a:lnTo>
                  <a:pt x="1268933" y="341350"/>
                </a:lnTo>
                <a:lnTo>
                  <a:pt x="1268933" y="341693"/>
                </a:lnTo>
                <a:lnTo>
                  <a:pt x="1269669" y="342430"/>
                </a:lnTo>
                <a:lnTo>
                  <a:pt x="1270406" y="342087"/>
                </a:lnTo>
                <a:lnTo>
                  <a:pt x="1271155" y="341350"/>
                </a:lnTo>
                <a:lnTo>
                  <a:pt x="1271549" y="341350"/>
                </a:lnTo>
                <a:close/>
              </a:path>
              <a:path w="1297304" h="906145">
                <a:moveTo>
                  <a:pt x="1274495" y="519430"/>
                </a:moveTo>
                <a:lnTo>
                  <a:pt x="1274102" y="519430"/>
                </a:lnTo>
                <a:lnTo>
                  <a:pt x="1273365" y="519061"/>
                </a:lnTo>
                <a:lnTo>
                  <a:pt x="1273022" y="519430"/>
                </a:lnTo>
                <a:lnTo>
                  <a:pt x="1272628" y="519798"/>
                </a:lnTo>
                <a:lnTo>
                  <a:pt x="1272628" y="520547"/>
                </a:lnTo>
                <a:lnTo>
                  <a:pt x="1272286" y="521284"/>
                </a:lnTo>
                <a:lnTo>
                  <a:pt x="1273022" y="521652"/>
                </a:lnTo>
                <a:lnTo>
                  <a:pt x="1273759" y="521652"/>
                </a:lnTo>
                <a:lnTo>
                  <a:pt x="1274102" y="520915"/>
                </a:lnTo>
                <a:lnTo>
                  <a:pt x="1274102" y="520166"/>
                </a:lnTo>
                <a:lnTo>
                  <a:pt x="1274495" y="519430"/>
                </a:lnTo>
                <a:close/>
              </a:path>
              <a:path w="1297304" h="906145">
                <a:moveTo>
                  <a:pt x="1279677" y="338378"/>
                </a:moveTo>
                <a:lnTo>
                  <a:pt x="1278534" y="338378"/>
                </a:lnTo>
                <a:lnTo>
                  <a:pt x="1278534" y="339864"/>
                </a:lnTo>
                <a:lnTo>
                  <a:pt x="1279677" y="339864"/>
                </a:lnTo>
                <a:lnTo>
                  <a:pt x="1279677" y="338378"/>
                </a:lnTo>
                <a:close/>
              </a:path>
              <a:path w="1297304" h="906145">
                <a:moveTo>
                  <a:pt x="1282623" y="522770"/>
                </a:moveTo>
                <a:lnTo>
                  <a:pt x="1281493" y="523341"/>
                </a:lnTo>
                <a:lnTo>
                  <a:pt x="1281887" y="524992"/>
                </a:lnTo>
                <a:lnTo>
                  <a:pt x="1282623" y="525246"/>
                </a:lnTo>
                <a:lnTo>
                  <a:pt x="1282623" y="522770"/>
                </a:lnTo>
                <a:close/>
              </a:path>
              <a:path w="1297304" h="906145">
                <a:moveTo>
                  <a:pt x="1283373" y="522401"/>
                </a:moveTo>
                <a:lnTo>
                  <a:pt x="1282979" y="522401"/>
                </a:lnTo>
                <a:lnTo>
                  <a:pt x="1282623" y="525246"/>
                </a:lnTo>
                <a:lnTo>
                  <a:pt x="1282979" y="525360"/>
                </a:lnTo>
                <a:lnTo>
                  <a:pt x="1283373" y="522401"/>
                </a:lnTo>
                <a:close/>
              </a:path>
              <a:path w="1297304" h="906145">
                <a:moveTo>
                  <a:pt x="1287411" y="142087"/>
                </a:moveTo>
                <a:lnTo>
                  <a:pt x="1285189" y="142481"/>
                </a:lnTo>
                <a:lnTo>
                  <a:pt x="1283716" y="143217"/>
                </a:lnTo>
                <a:lnTo>
                  <a:pt x="1282979" y="145440"/>
                </a:lnTo>
                <a:lnTo>
                  <a:pt x="1285582" y="145440"/>
                </a:lnTo>
                <a:lnTo>
                  <a:pt x="1286675" y="143967"/>
                </a:lnTo>
                <a:lnTo>
                  <a:pt x="1287411" y="142087"/>
                </a:lnTo>
                <a:close/>
              </a:path>
              <a:path w="1297304" h="906145">
                <a:moveTo>
                  <a:pt x="1297012" y="771359"/>
                </a:moveTo>
                <a:lnTo>
                  <a:pt x="1296670" y="770242"/>
                </a:lnTo>
                <a:lnTo>
                  <a:pt x="1295539" y="770242"/>
                </a:lnTo>
                <a:lnTo>
                  <a:pt x="1294803" y="770610"/>
                </a:lnTo>
                <a:lnTo>
                  <a:pt x="1294460" y="770610"/>
                </a:lnTo>
                <a:lnTo>
                  <a:pt x="1294460" y="770978"/>
                </a:lnTo>
                <a:lnTo>
                  <a:pt x="1293710" y="770978"/>
                </a:lnTo>
                <a:lnTo>
                  <a:pt x="1294066" y="771359"/>
                </a:lnTo>
                <a:lnTo>
                  <a:pt x="1294803" y="771728"/>
                </a:lnTo>
                <a:lnTo>
                  <a:pt x="1296276" y="771728"/>
                </a:lnTo>
                <a:lnTo>
                  <a:pt x="1297012" y="7713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10849178" y="5900661"/>
            <a:ext cx="1284605" cy="881380"/>
          </a:xfrm>
          <a:custGeom>
            <a:avLst/>
            <a:gdLst/>
            <a:ahLst/>
            <a:cxnLst/>
            <a:rect l="l" t="t" r="r" b="b"/>
            <a:pathLst>
              <a:path w="1284604" h="881379">
                <a:moveTo>
                  <a:pt x="4064" y="791781"/>
                </a:moveTo>
                <a:lnTo>
                  <a:pt x="2209" y="790295"/>
                </a:lnTo>
                <a:lnTo>
                  <a:pt x="1104" y="791044"/>
                </a:lnTo>
                <a:lnTo>
                  <a:pt x="0" y="792530"/>
                </a:lnTo>
                <a:lnTo>
                  <a:pt x="1104" y="792530"/>
                </a:lnTo>
                <a:lnTo>
                  <a:pt x="2578" y="792899"/>
                </a:lnTo>
                <a:lnTo>
                  <a:pt x="4064" y="791781"/>
                </a:lnTo>
                <a:close/>
              </a:path>
              <a:path w="1284604" h="881379">
                <a:moveTo>
                  <a:pt x="12560" y="878598"/>
                </a:moveTo>
                <a:lnTo>
                  <a:pt x="11455" y="878230"/>
                </a:lnTo>
                <a:lnTo>
                  <a:pt x="9969" y="878230"/>
                </a:lnTo>
                <a:lnTo>
                  <a:pt x="9969" y="878979"/>
                </a:lnTo>
                <a:lnTo>
                  <a:pt x="11823" y="878979"/>
                </a:lnTo>
                <a:lnTo>
                  <a:pt x="12560" y="879716"/>
                </a:lnTo>
                <a:lnTo>
                  <a:pt x="12560" y="878598"/>
                </a:lnTo>
                <a:close/>
              </a:path>
              <a:path w="1284604" h="881379">
                <a:moveTo>
                  <a:pt x="20320" y="694944"/>
                </a:moveTo>
                <a:lnTo>
                  <a:pt x="19951" y="694575"/>
                </a:lnTo>
                <a:lnTo>
                  <a:pt x="19951" y="694207"/>
                </a:lnTo>
                <a:lnTo>
                  <a:pt x="19215" y="694207"/>
                </a:lnTo>
                <a:lnTo>
                  <a:pt x="18465" y="694575"/>
                </a:lnTo>
                <a:lnTo>
                  <a:pt x="17729" y="694575"/>
                </a:lnTo>
                <a:lnTo>
                  <a:pt x="19215" y="695312"/>
                </a:lnTo>
                <a:lnTo>
                  <a:pt x="19215" y="695693"/>
                </a:lnTo>
                <a:lnTo>
                  <a:pt x="19583" y="695693"/>
                </a:lnTo>
                <a:lnTo>
                  <a:pt x="20320" y="694944"/>
                </a:lnTo>
                <a:close/>
              </a:path>
              <a:path w="1284604" h="881379">
                <a:moveTo>
                  <a:pt x="40271" y="623709"/>
                </a:moveTo>
                <a:lnTo>
                  <a:pt x="38049" y="623341"/>
                </a:lnTo>
                <a:lnTo>
                  <a:pt x="36576" y="624078"/>
                </a:lnTo>
                <a:lnTo>
                  <a:pt x="35102" y="624446"/>
                </a:lnTo>
                <a:lnTo>
                  <a:pt x="36944" y="625932"/>
                </a:lnTo>
                <a:lnTo>
                  <a:pt x="38430" y="625195"/>
                </a:lnTo>
                <a:lnTo>
                  <a:pt x="40271" y="623709"/>
                </a:lnTo>
                <a:close/>
              </a:path>
              <a:path w="1284604" h="881379">
                <a:moveTo>
                  <a:pt x="46926" y="583641"/>
                </a:moveTo>
                <a:lnTo>
                  <a:pt x="45808" y="583641"/>
                </a:lnTo>
                <a:lnTo>
                  <a:pt x="45808" y="585127"/>
                </a:lnTo>
                <a:lnTo>
                  <a:pt x="46926" y="585127"/>
                </a:lnTo>
                <a:lnTo>
                  <a:pt x="46926" y="583641"/>
                </a:lnTo>
                <a:close/>
              </a:path>
              <a:path w="1284604" h="881379">
                <a:moveTo>
                  <a:pt x="52463" y="605523"/>
                </a:moveTo>
                <a:lnTo>
                  <a:pt x="51358" y="604786"/>
                </a:lnTo>
                <a:lnTo>
                  <a:pt x="50622" y="604050"/>
                </a:lnTo>
                <a:lnTo>
                  <a:pt x="49504" y="603669"/>
                </a:lnTo>
                <a:lnTo>
                  <a:pt x="49504" y="606272"/>
                </a:lnTo>
                <a:lnTo>
                  <a:pt x="52463" y="605523"/>
                </a:lnTo>
                <a:close/>
              </a:path>
              <a:path w="1284604" h="881379">
                <a:moveTo>
                  <a:pt x="61709" y="546163"/>
                </a:moveTo>
                <a:lnTo>
                  <a:pt x="60591" y="546163"/>
                </a:lnTo>
                <a:lnTo>
                  <a:pt x="59118" y="546531"/>
                </a:lnTo>
                <a:lnTo>
                  <a:pt x="58013" y="546531"/>
                </a:lnTo>
                <a:lnTo>
                  <a:pt x="58013" y="548017"/>
                </a:lnTo>
                <a:lnTo>
                  <a:pt x="59118" y="547649"/>
                </a:lnTo>
                <a:lnTo>
                  <a:pt x="59486" y="547649"/>
                </a:lnTo>
                <a:lnTo>
                  <a:pt x="60223" y="547281"/>
                </a:lnTo>
                <a:lnTo>
                  <a:pt x="60960" y="546531"/>
                </a:lnTo>
                <a:lnTo>
                  <a:pt x="61709" y="546163"/>
                </a:lnTo>
                <a:close/>
              </a:path>
              <a:path w="1284604" h="881379">
                <a:moveTo>
                  <a:pt x="68719" y="788073"/>
                </a:moveTo>
                <a:lnTo>
                  <a:pt x="68351" y="788073"/>
                </a:lnTo>
                <a:lnTo>
                  <a:pt x="67614" y="787704"/>
                </a:lnTo>
                <a:lnTo>
                  <a:pt x="65773" y="789559"/>
                </a:lnTo>
                <a:lnTo>
                  <a:pt x="67614" y="789559"/>
                </a:lnTo>
                <a:lnTo>
                  <a:pt x="68351" y="789190"/>
                </a:lnTo>
                <a:lnTo>
                  <a:pt x="68351" y="788809"/>
                </a:lnTo>
                <a:lnTo>
                  <a:pt x="68719" y="788441"/>
                </a:lnTo>
                <a:lnTo>
                  <a:pt x="68719" y="788073"/>
                </a:lnTo>
                <a:close/>
              </a:path>
              <a:path w="1284604" h="881379">
                <a:moveTo>
                  <a:pt x="68719" y="566940"/>
                </a:moveTo>
                <a:lnTo>
                  <a:pt x="68351" y="566572"/>
                </a:lnTo>
                <a:lnTo>
                  <a:pt x="68351" y="565823"/>
                </a:lnTo>
                <a:lnTo>
                  <a:pt x="66878" y="565823"/>
                </a:lnTo>
                <a:lnTo>
                  <a:pt x="66509" y="566572"/>
                </a:lnTo>
                <a:lnTo>
                  <a:pt x="66509" y="567309"/>
                </a:lnTo>
                <a:lnTo>
                  <a:pt x="67983" y="567309"/>
                </a:lnTo>
                <a:lnTo>
                  <a:pt x="68351" y="566940"/>
                </a:lnTo>
                <a:lnTo>
                  <a:pt x="68719" y="566940"/>
                </a:lnTo>
                <a:close/>
              </a:path>
              <a:path w="1284604" h="881379">
                <a:moveTo>
                  <a:pt x="71678" y="496074"/>
                </a:moveTo>
                <a:lnTo>
                  <a:pt x="71310" y="496074"/>
                </a:lnTo>
                <a:lnTo>
                  <a:pt x="70942" y="495706"/>
                </a:lnTo>
                <a:lnTo>
                  <a:pt x="70205" y="496074"/>
                </a:lnTo>
                <a:lnTo>
                  <a:pt x="69469" y="496074"/>
                </a:lnTo>
                <a:lnTo>
                  <a:pt x="69469" y="496824"/>
                </a:lnTo>
                <a:lnTo>
                  <a:pt x="69837" y="497192"/>
                </a:lnTo>
                <a:lnTo>
                  <a:pt x="69837" y="497928"/>
                </a:lnTo>
                <a:lnTo>
                  <a:pt x="70573" y="497928"/>
                </a:lnTo>
                <a:lnTo>
                  <a:pt x="70942" y="497560"/>
                </a:lnTo>
                <a:lnTo>
                  <a:pt x="71678" y="497560"/>
                </a:lnTo>
                <a:lnTo>
                  <a:pt x="71678" y="496074"/>
                </a:lnTo>
                <a:close/>
              </a:path>
              <a:path w="1284604" h="881379">
                <a:moveTo>
                  <a:pt x="80924" y="880338"/>
                </a:moveTo>
                <a:lnTo>
                  <a:pt x="79806" y="880452"/>
                </a:lnTo>
                <a:lnTo>
                  <a:pt x="79806" y="881202"/>
                </a:lnTo>
                <a:lnTo>
                  <a:pt x="80924" y="880833"/>
                </a:lnTo>
                <a:lnTo>
                  <a:pt x="80924" y="880338"/>
                </a:lnTo>
                <a:close/>
              </a:path>
              <a:path w="1284604" h="881379">
                <a:moveTo>
                  <a:pt x="80924" y="586613"/>
                </a:moveTo>
                <a:lnTo>
                  <a:pt x="80556" y="585863"/>
                </a:lnTo>
                <a:lnTo>
                  <a:pt x="80556" y="585495"/>
                </a:lnTo>
                <a:lnTo>
                  <a:pt x="80175" y="585127"/>
                </a:lnTo>
                <a:lnTo>
                  <a:pt x="79806" y="585127"/>
                </a:lnTo>
                <a:lnTo>
                  <a:pt x="79070" y="585495"/>
                </a:lnTo>
                <a:lnTo>
                  <a:pt x="78701" y="585495"/>
                </a:lnTo>
                <a:lnTo>
                  <a:pt x="78701" y="586232"/>
                </a:lnTo>
                <a:lnTo>
                  <a:pt x="79070" y="586613"/>
                </a:lnTo>
                <a:lnTo>
                  <a:pt x="79070" y="587349"/>
                </a:lnTo>
                <a:lnTo>
                  <a:pt x="79806" y="586981"/>
                </a:lnTo>
                <a:lnTo>
                  <a:pt x="80556" y="586981"/>
                </a:lnTo>
                <a:lnTo>
                  <a:pt x="80924" y="586613"/>
                </a:lnTo>
                <a:close/>
              </a:path>
              <a:path w="1284604" h="881379">
                <a:moveTo>
                  <a:pt x="92379" y="617778"/>
                </a:moveTo>
                <a:lnTo>
                  <a:pt x="90157" y="617029"/>
                </a:lnTo>
                <a:lnTo>
                  <a:pt x="89789" y="617778"/>
                </a:lnTo>
                <a:lnTo>
                  <a:pt x="89420" y="618147"/>
                </a:lnTo>
                <a:lnTo>
                  <a:pt x="89052" y="618883"/>
                </a:lnTo>
                <a:lnTo>
                  <a:pt x="90525" y="619633"/>
                </a:lnTo>
                <a:lnTo>
                  <a:pt x="91630" y="619252"/>
                </a:lnTo>
                <a:lnTo>
                  <a:pt x="92011" y="618147"/>
                </a:lnTo>
                <a:lnTo>
                  <a:pt x="92379" y="617778"/>
                </a:lnTo>
                <a:close/>
              </a:path>
              <a:path w="1284604" h="881379">
                <a:moveTo>
                  <a:pt x="100507" y="507580"/>
                </a:moveTo>
                <a:lnTo>
                  <a:pt x="99021" y="506095"/>
                </a:lnTo>
                <a:lnTo>
                  <a:pt x="98653" y="506095"/>
                </a:lnTo>
                <a:lnTo>
                  <a:pt x="98653" y="506463"/>
                </a:lnTo>
                <a:lnTo>
                  <a:pt x="98285" y="506463"/>
                </a:lnTo>
                <a:lnTo>
                  <a:pt x="99390" y="507580"/>
                </a:lnTo>
                <a:lnTo>
                  <a:pt x="99771" y="508317"/>
                </a:lnTo>
                <a:lnTo>
                  <a:pt x="100507" y="507580"/>
                </a:lnTo>
                <a:close/>
              </a:path>
              <a:path w="1284604" h="881379">
                <a:moveTo>
                  <a:pt x="115658" y="405155"/>
                </a:moveTo>
                <a:lnTo>
                  <a:pt x="114541" y="405155"/>
                </a:lnTo>
                <a:lnTo>
                  <a:pt x="114541" y="406298"/>
                </a:lnTo>
                <a:lnTo>
                  <a:pt x="115658" y="407390"/>
                </a:lnTo>
                <a:lnTo>
                  <a:pt x="115658" y="405155"/>
                </a:lnTo>
                <a:close/>
              </a:path>
              <a:path w="1284604" h="881379">
                <a:moveTo>
                  <a:pt x="117500" y="471957"/>
                </a:moveTo>
                <a:lnTo>
                  <a:pt x="116027" y="471957"/>
                </a:lnTo>
                <a:lnTo>
                  <a:pt x="114541" y="472325"/>
                </a:lnTo>
                <a:lnTo>
                  <a:pt x="113804" y="473811"/>
                </a:lnTo>
                <a:lnTo>
                  <a:pt x="115290" y="473811"/>
                </a:lnTo>
                <a:lnTo>
                  <a:pt x="116763" y="473443"/>
                </a:lnTo>
                <a:lnTo>
                  <a:pt x="117500" y="471957"/>
                </a:lnTo>
                <a:close/>
              </a:path>
              <a:path w="1284604" h="881379">
                <a:moveTo>
                  <a:pt x="117500" y="406298"/>
                </a:moveTo>
                <a:lnTo>
                  <a:pt x="116027" y="405904"/>
                </a:lnTo>
                <a:lnTo>
                  <a:pt x="116027" y="407581"/>
                </a:lnTo>
                <a:lnTo>
                  <a:pt x="116395" y="407784"/>
                </a:lnTo>
                <a:lnTo>
                  <a:pt x="117500" y="406298"/>
                </a:lnTo>
                <a:close/>
              </a:path>
              <a:path w="1284604" h="881379">
                <a:moveTo>
                  <a:pt x="131178" y="417423"/>
                </a:moveTo>
                <a:lnTo>
                  <a:pt x="130441" y="416687"/>
                </a:lnTo>
                <a:lnTo>
                  <a:pt x="129692" y="416293"/>
                </a:lnTo>
                <a:lnTo>
                  <a:pt x="128955" y="415950"/>
                </a:lnTo>
                <a:lnTo>
                  <a:pt x="128587" y="415544"/>
                </a:lnTo>
                <a:lnTo>
                  <a:pt x="128219" y="415950"/>
                </a:lnTo>
                <a:lnTo>
                  <a:pt x="127850" y="415950"/>
                </a:lnTo>
                <a:lnTo>
                  <a:pt x="127850" y="417423"/>
                </a:lnTo>
                <a:lnTo>
                  <a:pt x="131178" y="417423"/>
                </a:lnTo>
                <a:close/>
              </a:path>
              <a:path w="1284604" h="881379">
                <a:moveTo>
                  <a:pt x="138201" y="504240"/>
                </a:moveTo>
                <a:lnTo>
                  <a:pt x="135610" y="501637"/>
                </a:lnTo>
                <a:lnTo>
                  <a:pt x="135242" y="503872"/>
                </a:lnTo>
                <a:lnTo>
                  <a:pt x="135978" y="504240"/>
                </a:lnTo>
                <a:lnTo>
                  <a:pt x="138201" y="504240"/>
                </a:lnTo>
                <a:close/>
              </a:path>
              <a:path w="1284604" h="881379">
                <a:moveTo>
                  <a:pt x="150761" y="431533"/>
                </a:moveTo>
                <a:lnTo>
                  <a:pt x="149656" y="430390"/>
                </a:lnTo>
                <a:lnTo>
                  <a:pt x="148539" y="428561"/>
                </a:lnTo>
                <a:lnTo>
                  <a:pt x="146697" y="427812"/>
                </a:lnTo>
                <a:lnTo>
                  <a:pt x="147066" y="430047"/>
                </a:lnTo>
                <a:lnTo>
                  <a:pt x="148170" y="431533"/>
                </a:lnTo>
                <a:lnTo>
                  <a:pt x="150761" y="431533"/>
                </a:lnTo>
                <a:close/>
              </a:path>
              <a:path w="1284604" h="881379">
                <a:moveTo>
                  <a:pt x="153720" y="413715"/>
                </a:moveTo>
                <a:lnTo>
                  <a:pt x="152971" y="414070"/>
                </a:lnTo>
                <a:lnTo>
                  <a:pt x="151866" y="414070"/>
                </a:lnTo>
                <a:lnTo>
                  <a:pt x="150761" y="414464"/>
                </a:lnTo>
                <a:lnTo>
                  <a:pt x="152603" y="415950"/>
                </a:lnTo>
                <a:lnTo>
                  <a:pt x="153352" y="414807"/>
                </a:lnTo>
                <a:lnTo>
                  <a:pt x="153720" y="413715"/>
                </a:lnTo>
                <a:close/>
              </a:path>
              <a:path w="1284604" h="881379">
                <a:moveTo>
                  <a:pt x="163322" y="560260"/>
                </a:moveTo>
                <a:lnTo>
                  <a:pt x="162585" y="559523"/>
                </a:lnTo>
                <a:lnTo>
                  <a:pt x="162585" y="561746"/>
                </a:lnTo>
                <a:lnTo>
                  <a:pt x="163322" y="561746"/>
                </a:lnTo>
                <a:lnTo>
                  <a:pt x="163322" y="560260"/>
                </a:lnTo>
                <a:close/>
              </a:path>
              <a:path w="1284604" h="881379">
                <a:moveTo>
                  <a:pt x="165912" y="392201"/>
                </a:moveTo>
                <a:lnTo>
                  <a:pt x="165176" y="393293"/>
                </a:lnTo>
                <a:lnTo>
                  <a:pt x="163690" y="394766"/>
                </a:lnTo>
                <a:lnTo>
                  <a:pt x="165912" y="394766"/>
                </a:lnTo>
                <a:lnTo>
                  <a:pt x="165912" y="392201"/>
                </a:lnTo>
                <a:close/>
              </a:path>
              <a:path w="1284604" h="881379">
                <a:moveTo>
                  <a:pt x="175882" y="314629"/>
                </a:moveTo>
                <a:lnTo>
                  <a:pt x="175514" y="314286"/>
                </a:lnTo>
                <a:lnTo>
                  <a:pt x="175514" y="313537"/>
                </a:lnTo>
                <a:lnTo>
                  <a:pt x="174777" y="313537"/>
                </a:lnTo>
                <a:lnTo>
                  <a:pt x="174409" y="313893"/>
                </a:lnTo>
                <a:lnTo>
                  <a:pt x="174040" y="313893"/>
                </a:lnTo>
                <a:lnTo>
                  <a:pt x="174409" y="314286"/>
                </a:lnTo>
                <a:lnTo>
                  <a:pt x="174409" y="314629"/>
                </a:lnTo>
                <a:lnTo>
                  <a:pt x="174777" y="314286"/>
                </a:lnTo>
                <a:lnTo>
                  <a:pt x="175145" y="314286"/>
                </a:lnTo>
                <a:lnTo>
                  <a:pt x="175882" y="314629"/>
                </a:lnTo>
                <a:close/>
              </a:path>
              <a:path w="1284604" h="881379">
                <a:moveTo>
                  <a:pt x="183642" y="551726"/>
                </a:moveTo>
                <a:lnTo>
                  <a:pt x="183273" y="551357"/>
                </a:lnTo>
                <a:lnTo>
                  <a:pt x="183273" y="550989"/>
                </a:lnTo>
                <a:lnTo>
                  <a:pt x="181800" y="550989"/>
                </a:lnTo>
                <a:lnTo>
                  <a:pt x="180327" y="551726"/>
                </a:lnTo>
                <a:lnTo>
                  <a:pt x="179209" y="552107"/>
                </a:lnTo>
                <a:lnTo>
                  <a:pt x="180327" y="552475"/>
                </a:lnTo>
                <a:lnTo>
                  <a:pt x="181800" y="552475"/>
                </a:lnTo>
                <a:lnTo>
                  <a:pt x="182905" y="552843"/>
                </a:lnTo>
                <a:lnTo>
                  <a:pt x="183273" y="552475"/>
                </a:lnTo>
                <a:lnTo>
                  <a:pt x="183642" y="551726"/>
                </a:lnTo>
                <a:close/>
              </a:path>
              <a:path w="1284604" h="881379">
                <a:moveTo>
                  <a:pt x="187337" y="361035"/>
                </a:moveTo>
                <a:lnTo>
                  <a:pt x="186969" y="360641"/>
                </a:lnTo>
                <a:lnTo>
                  <a:pt x="186969" y="360286"/>
                </a:lnTo>
                <a:lnTo>
                  <a:pt x="185496" y="360286"/>
                </a:lnTo>
                <a:lnTo>
                  <a:pt x="185496" y="361378"/>
                </a:lnTo>
                <a:lnTo>
                  <a:pt x="186232" y="361035"/>
                </a:lnTo>
                <a:lnTo>
                  <a:pt x="187337" y="361035"/>
                </a:lnTo>
                <a:close/>
              </a:path>
              <a:path w="1284604" h="881379">
                <a:moveTo>
                  <a:pt x="189560" y="324675"/>
                </a:moveTo>
                <a:lnTo>
                  <a:pt x="189191" y="323926"/>
                </a:lnTo>
                <a:lnTo>
                  <a:pt x="188823" y="323532"/>
                </a:lnTo>
                <a:lnTo>
                  <a:pt x="188455" y="323926"/>
                </a:lnTo>
                <a:lnTo>
                  <a:pt x="187706" y="324281"/>
                </a:lnTo>
                <a:lnTo>
                  <a:pt x="186969" y="324675"/>
                </a:lnTo>
                <a:lnTo>
                  <a:pt x="187706" y="326161"/>
                </a:lnTo>
                <a:lnTo>
                  <a:pt x="188087" y="326161"/>
                </a:lnTo>
                <a:lnTo>
                  <a:pt x="188455" y="326161"/>
                </a:lnTo>
                <a:lnTo>
                  <a:pt x="189560" y="325767"/>
                </a:lnTo>
                <a:lnTo>
                  <a:pt x="189560" y="324675"/>
                </a:lnTo>
                <a:close/>
              </a:path>
              <a:path w="1284604" h="881379">
                <a:moveTo>
                  <a:pt x="200279" y="543191"/>
                </a:moveTo>
                <a:lnTo>
                  <a:pt x="199161" y="543941"/>
                </a:lnTo>
                <a:lnTo>
                  <a:pt x="197688" y="544309"/>
                </a:lnTo>
                <a:lnTo>
                  <a:pt x="196215" y="545045"/>
                </a:lnTo>
                <a:lnTo>
                  <a:pt x="198424" y="545795"/>
                </a:lnTo>
                <a:lnTo>
                  <a:pt x="200279" y="543191"/>
                </a:lnTo>
                <a:close/>
              </a:path>
              <a:path w="1284604" h="881379">
                <a:moveTo>
                  <a:pt x="242036" y="317995"/>
                </a:moveTo>
                <a:lnTo>
                  <a:pt x="240919" y="318731"/>
                </a:lnTo>
                <a:lnTo>
                  <a:pt x="240182" y="319087"/>
                </a:lnTo>
                <a:lnTo>
                  <a:pt x="239445" y="319481"/>
                </a:lnTo>
                <a:lnTo>
                  <a:pt x="239445" y="320573"/>
                </a:lnTo>
                <a:lnTo>
                  <a:pt x="240182" y="320573"/>
                </a:lnTo>
                <a:lnTo>
                  <a:pt x="240919" y="320217"/>
                </a:lnTo>
                <a:lnTo>
                  <a:pt x="242036" y="320217"/>
                </a:lnTo>
                <a:lnTo>
                  <a:pt x="242036" y="317995"/>
                </a:lnTo>
                <a:close/>
              </a:path>
              <a:path w="1284604" h="881379">
                <a:moveTo>
                  <a:pt x="242036" y="211480"/>
                </a:moveTo>
                <a:lnTo>
                  <a:pt x="241668" y="209257"/>
                </a:lnTo>
                <a:lnTo>
                  <a:pt x="241287" y="209461"/>
                </a:lnTo>
                <a:lnTo>
                  <a:pt x="241287" y="211480"/>
                </a:lnTo>
                <a:lnTo>
                  <a:pt x="242036" y="211480"/>
                </a:lnTo>
                <a:close/>
              </a:path>
              <a:path w="1284604" h="881379">
                <a:moveTo>
                  <a:pt x="251637" y="405561"/>
                </a:moveTo>
                <a:lnTo>
                  <a:pt x="250164" y="405904"/>
                </a:lnTo>
                <a:lnTo>
                  <a:pt x="248678" y="406298"/>
                </a:lnTo>
                <a:lnTo>
                  <a:pt x="246837" y="406641"/>
                </a:lnTo>
                <a:lnTo>
                  <a:pt x="249428" y="407784"/>
                </a:lnTo>
                <a:lnTo>
                  <a:pt x="250532" y="406641"/>
                </a:lnTo>
                <a:lnTo>
                  <a:pt x="251637" y="405561"/>
                </a:lnTo>
                <a:close/>
              </a:path>
              <a:path w="1284604" h="881379">
                <a:moveTo>
                  <a:pt x="261620" y="243789"/>
                </a:moveTo>
                <a:lnTo>
                  <a:pt x="260502" y="243789"/>
                </a:lnTo>
                <a:lnTo>
                  <a:pt x="260134" y="244132"/>
                </a:lnTo>
                <a:lnTo>
                  <a:pt x="260134" y="244881"/>
                </a:lnTo>
                <a:lnTo>
                  <a:pt x="261251" y="244881"/>
                </a:lnTo>
                <a:lnTo>
                  <a:pt x="261251" y="244132"/>
                </a:lnTo>
                <a:lnTo>
                  <a:pt x="261620" y="243789"/>
                </a:lnTo>
                <a:close/>
              </a:path>
              <a:path w="1284604" h="881379">
                <a:moveTo>
                  <a:pt x="332562" y="185166"/>
                </a:moveTo>
                <a:lnTo>
                  <a:pt x="330720" y="185915"/>
                </a:lnTo>
                <a:lnTo>
                  <a:pt x="329984" y="186258"/>
                </a:lnTo>
                <a:lnTo>
                  <a:pt x="329234" y="186651"/>
                </a:lnTo>
                <a:lnTo>
                  <a:pt x="328866" y="186994"/>
                </a:lnTo>
                <a:lnTo>
                  <a:pt x="328866" y="187744"/>
                </a:lnTo>
                <a:lnTo>
                  <a:pt x="329234" y="187744"/>
                </a:lnTo>
                <a:lnTo>
                  <a:pt x="329984" y="188137"/>
                </a:lnTo>
                <a:lnTo>
                  <a:pt x="330352" y="187744"/>
                </a:lnTo>
                <a:lnTo>
                  <a:pt x="330720" y="187388"/>
                </a:lnTo>
                <a:lnTo>
                  <a:pt x="331089" y="186651"/>
                </a:lnTo>
                <a:lnTo>
                  <a:pt x="332562" y="185166"/>
                </a:lnTo>
                <a:close/>
              </a:path>
              <a:path w="1284604" h="881379">
                <a:moveTo>
                  <a:pt x="688428" y="87566"/>
                </a:moveTo>
                <a:lnTo>
                  <a:pt x="685812" y="87566"/>
                </a:lnTo>
                <a:lnTo>
                  <a:pt x="686943" y="90182"/>
                </a:lnTo>
                <a:lnTo>
                  <a:pt x="687298" y="89446"/>
                </a:lnTo>
                <a:lnTo>
                  <a:pt x="688035" y="88303"/>
                </a:lnTo>
                <a:lnTo>
                  <a:pt x="688428" y="87566"/>
                </a:lnTo>
                <a:close/>
              </a:path>
              <a:path w="1284604" h="881379">
                <a:moveTo>
                  <a:pt x="902754" y="3365"/>
                </a:moveTo>
                <a:lnTo>
                  <a:pt x="902360" y="1485"/>
                </a:lnTo>
                <a:lnTo>
                  <a:pt x="902360" y="3149"/>
                </a:lnTo>
                <a:lnTo>
                  <a:pt x="902754" y="3365"/>
                </a:lnTo>
                <a:close/>
              </a:path>
              <a:path w="1284604" h="881379">
                <a:moveTo>
                  <a:pt x="904227" y="1879"/>
                </a:moveTo>
                <a:lnTo>
                  <a:pt x="903097" y="0"/>
                </a:lnTo>
                <a:lnTo>
                  <a:pt x="902754" y="698"/>
                </a:lnTo>
                <a:lnTo>
                  <a:pt x="903097" y="3365"/>
                </a:lnTo>
                <a:lnTo>
                  <a:pt x="904227" y="3060"/>
                </a:lnTo>
                <a:lnTo>
                  <a:pt x="904227" y="1879"/>
                </a:lnTo>
                <a:close/>
              </a:path>
              <a:path w="1284604" h="881379">
                <a:moveTo>
                  <a:pt x="948918" y="9296"/>
                </a:moveTo>
                <a:lnTo>
                  <a:pt x="946696" y="8902"/>
                </a:lnTo>
                <a:lnTo>
                  <a:pt x="945222" y="11531"/>
                </a:lnTo>
                <a:lnTo>
                  <a:pt x="946696" y="10782"/>
                </a:lnTo>
                <a:lnTo>
                  <a:pt x="947826" y="10045"/>
                </a:lnTo>
                <a:lnTo>
                  <a:pt x="948918" y="9296"/>
                </a:lnTo>
                <a:close/>
              </a:path>
              <a:path w="1284604" h="881379">
                <a:moveTo>
                  <a:pt x="985520" y="27178"/>
                </a:moveTo>
                <a:lnTo>
                  <a:pt x="984389" y="27393"/>
                </a:lnTo>
                <a:lnTo>
                  <a:pt x="984389" y="28600"/>
                </a:lnTo>
                <a:lnTo>
                  <a:pt x="985520" y="28600"/>
                </a:lnTo>
                <a:lnTo>
                  <a:pt x="985520" y="27178"/>
                </a:lnTo>
                <a:close/>
              </a:path>
              <a:path w="1284604" h="881379">
                <a:moveTo>
                  <a:pt x="992517" y="179971"/>
                </a:moveTo>
                <a:lnTo>
                  <a:pt x="990701" y="178841"/>
                </a:lnTo>
                <a:lnTo>
                  <a:pt x="989558" y="179578"/>
                </a:lnTo>
                <a:lnTo>
                  <a:pt x="988479" y="181063"/>
                </a:lnTo>
                <a:lnTo>
                  <a:pt x="990307" y="181063"/>
                </a:lnTo>
                <a:lnTo>
                  <a:pt x="991781" y="181457"/>
                </a:lnTo>
                <a:lnTo>
                  <a:pt x="992517" y="179971"/>
                </a:lnTo>
                <a:close/>
              </a:path>
              <a:path w="1284604" h="881379">
                <a:moveTo>
                  <a:pt x="1033907" y="64211"/>
                </a:moveTo>
                <a:lnTo>
                  <a:pt x="1033564" y="63817"/>
                </a:lnTo>
                <a:lnTo>
                  <a:pt x="1033564" y="63080"/>
                </a:lnTo>
                <a:lnTo>
                  <a:pt x="1033170" y="63474"/>
                </a:lnTo>
                <a:lnTo>
                  <a:pt x="1032421" y="63817"/>
                </a:lnTo>
                <a:lnTo>
                  <a:pt x="1032421" y="64211"/>
                </a:lnTo>
                <a:lnTo>
                  <a:pt x="1032078" y="64960"/>
                </a:lnTo>
                <a:lnTo>
                  <a:pt x="1032421" y="65303"/>
                </a:lnTo>
                <a:lnTo>
                  <a:pt x="1032827" y="66789"/>
                </a:lnTo>
                <a:lnTo>
                  <a:pt x="1033170" y="66040"/>
                </a:lnTo>
                <a:lnTo>
                  <a:pt x="1033907" y="65303"/>
                </a:lnTo>
                <a:lnTo>
                  <a:pt x="1033907" y="64211"/>
                </a:lnTo>
                <a:close/>
              </a:path>
              <a:path w="1284604" h="881379">
                <a:moveTo>
                  <a:pt x="1038733" y="152869"/>
                </a:moveTo>
                <a:lnTo>
                  <a:pt x="1038339" y="153466"/>
                </a:lnTo>
                <a:lnTo>
                  <a:pt x="1038339" y="154749"/>
                </a:lnTo>
                <a:lnTo>
                  <a:pt x="1038733" y="155003"/>
                </a:lnTo>
                <a:lnTo>
                  <a:pt x="1038733" y="152869"/>
                </a:lnTo>
                <a:close/>
              </a:path>
              <a:path w="1284604" h="881379">
                <a:moveTo>
                  <a:pt x="1039469" y="155486"/>
                </a:moveTo>
                <a:lnTo>
                  <a:pt x="1039075" y="152120"/>
                </a:lnTo>
                <a:lnTo>
                  <a:pt x="1039075" y="155232"/>
                </a:lnTo>
                <a:lnTo>
                  <a:pt x="1039469" y="155486"/>
                </a:lnTo>
                <a:close/>
              </a:path>
              <a:path w="1284604" h="881379">
                <a:moveTo>
                  <a:pt x="1040206" y="151892"/>
                </a:moveTo>
                <a:lnTo>
                  <a:pt x="1039812" y="151777"/>
                </a:lnTo>
                <a:lnTo>
                  <a:pt x="1039469" y="151942"/>
                </a:lnTo>
                <a:lnTo>
                  <a:pt x="1039812" y="155486"/>
                </a:lnTo>
                <a:lnTo>
                  <a:pt x="1040206" y="155092"/>
                </a:lnTo>
                <a:lnTo>
                  <a:pt x="1040206" y="151892"/>
                </a:lnTo>
                <a:close/>
              </a:path>
              <a:path w="1284604" h="881379">
                <a:moveTo>
                  <a:pt x="1041298" y="148412"/>
                </a:moveTo>
                <a:lnTo>
                  <a:pt x="1039469" y="147675"/>
                </a:lnTo>
                <a:lnTo>
                  <a:pt x="1037996" y="149148"/>
                </a:lnTo>
                <a:lnTo>
                  <a:pt x="1036510" y="149555"/>
                </a:lnTo>
                <a:lnTo>
                  <a:pt x="1038339" y="150291"/>
                </a:lnTo>
                <a:lnTo>
                  <a:pt x="1039812" y="149148"/>
                </a:lnTo>
                <a:lnTo>
                  <a:pt x="1041298" y="148412"/>
                </a:lnTo>
                <a:close/>
              </a:path>
              <a:path w="1284604" h="881379">
                <a:moveTo>
                  <a:pt x="1044257" y="151777"/>
                </a:moveTo>
                <a:lnTo>
                  <a:pt x="1042771" y="151028"/>
                </a:lnTo>
                <a:lnTo>
                  <a:pt x="1042428" y="151142"/>
                </a:lnTo>
                <a:lnTo>
                  <a:pt x="1041692" y="151384"/>
                </a:lnTo>
                <a:lnTo>
                  <a:pt x="1040955" y="152120"/>
                </a:lnTo>
                <a:lnTo>
                  <a:pt x="1040561" y="152006"/>
                </a:lnTo>
                <a:lnTo>
                  <a:pt x="1040561" y="155092"/>
                </a:lnTo>
                <a:lnTo>
                  <a:pt x="1040955" y="155016"/>
                </a:lnTo>
                <a:lnTo>
                  <a:pt x="1042428" y="154749"/>
                </a:lnTo>
                <a:lnTo>
                  <a:pt x="1043165" y="152869"/>
                </a:lnTo>
                <a:lnTo>
                  <a:pt x="1044257" y="151777"/>
                </a:lnTo>
                <a:close/>
              </a:path>
              <a:path w="1284604" h="881379">
                <a:moveTo>
                  <a:pt x="1050556" y="160286"/>
                </a:moveTo>
                <a:lnTo>
                  <a:pt x="1050163" y="160286"/>
                </a:lnTo>
                <a:lnTo>
                  <a:pt x="1049426" y="159943"/>
                </a:lnTo>
                <a:lnTo>
                  <a:pt x="1049426" y="160680"/>
                </a:lnTo>
                <a:lnTo>
                  <a:pt x="1048346" y="161023"/>
                </a:lnTo>
                <a:lnTo>
                  <a:pt x="1047953" y="161772"/>
                </a:lnTo>
                <a:lnTo>
                  <a:pt x="1048689" y="162509"/>
                </a:lnTo>
                <a:lnTo>
                  <a:pt x="1049820" y="162509"/>
                </a:lnTo>
                <a:lnTo>
                  <a:pt x="1050163" y="161772"/>
                </a:lnTo>
                <a:lnTo>
                  <a:pt x="1050163" y="161023"/>
                </a:lnTo>
                <a:lnTo>
                  <a:pt x="1050556" y="160286"/>
                </a:lnTo>
                <a:close/>
              </a:path>
              <a:path w="1284604" h="881379">
                <a:moveTo>
                  <a:pt x="1052385" y="127685"/>
                </a:moveTo>
                <a:lnTo>
                  <a:pt x="1051636" y="125806"/>
                </a:lnTo>
                <a:lnTo>
                  <a:pt x="1050899" y="126034"/>
                </a:lnTo>
                <a:lnTo>
                  <a:pt x="1050899" y="126898"/>
                </a:lnTo>
                <a:lnTo>
                  <a:pt x="1051636" y="127635"/>
                </a:lnTo>
                <a:lnTo>
                  <a:pt x="1051636" y="127330"/>
                </a:lnTo>
                <a:lnTo>
                  <a:pt x="1052042" y="128028"/>
                </a:lnTo>
                <a:lnTo>
                  <a:pt x="1052385" y="127685"/>
                </a:lnTo>
                <a:close/>
              </a:path>
              <a:path w="1284604" h="881379">
                <a:moveTo>
                  <a:pt x="1069771" y="165874"/>
                </a:moveTo>
                <a:lnTo>
                  <a:pt x="1069378" y="165481"/>
                </a:lnTo>
                <a:lnTo>
                  <a:pt x="1069378" y="164731"/>
                </a:lnTo>
                <a:lnTo>
                  <a:pt x="1069035" y="164388"/>
                </a:lnTo>
                <a:lnTo>
                  <a:pt x="1068641" y="164731"/>
                </a:lnTo>
                <a:lnTo>
                  <a:pt x="1067904" y="164731"/>
                </a:lnTo>
                <a:lnTo>
                  <a:pt x="1067904" y="165481"/>
                </a:lnTo>
                <a:lnTo>
                  <a:pt x="1068298" y="166217"/>
                </a:lnTo>
                <a:lnTo>
                  <a:pt x="1068641" y="166611"/>
                </a:lnTo>
                <a:lnTo>
                  <a:pt x="1069035" y="166611"/>
                </a:lnTo>
                <a:lnTo>
                  <a:pt x="1069378" y="166217"/>
                </a:lnTo>
                <a:lnTo>
                  <a:pt x="1069771" y="165874"/>
                </a:lnTo>
                <a:close/>
              </a:path>
              <a:path w="1284604" h="881379">
                <a:moveTo>
                  <a:pt x="1105242" y="165874"/>
                </a:moveTo>
                <a:lnTo>
                  <a:pt x="1103769" y="163995"/>
                </a:lnTo>
                <a:lnTo>
                  <a:pt x="1102296" y="163652"/>
                </a:lnTo>
                <a:lnTo>
                  <a:pt x="1101153" y="163652"/>
                </a:lnTo>
                <a:lnTo>
                  <a:pt x="1100810" y="164388"/>
                </a:lnTo>
                <a:lnTo>
                  <a:pt x="1100416" y="165138"/>
                </a:lnTo>
                <a:lnTo>
                  <a:pt x="1100074" y="165874"/>
                </a:lnTo>
                <a:lnTo>
                  <a:pt x="1105242" y="165874"/>
                </a:lnTo>
                <a:close/>
              </a:path>
              <a:path w="1284604" h="881379">
                <a:moveTo>
                  <a:pt x="1106728" y="149148"/>
                </a:moveTo>
                <a:lnTo>
                  <a:pt x="1104506" y="148805"/>
                </a:lnTo>
                <a:lnTo>
                  <a:pt x="1102639" y="152120"/>
                </a:lnTo>
                <a:lnTo>
                  <a:pt x="1104112" y="151028"/>
                </a:lnTo>
                <a:lnTo>
                  <a:pt x="1105598" y="149898"/>
                </a:lnTo>
                <a:lnTo>
                  <a:pt x="1106728" y="149148"/>
                </a:lnTo>
                <a:close/>
              </a:path>
              <a:path w="1284604" h="881379">
                <a:moveTo>
                  <a:pt x="1110030" y="151384"/>
                </a:moveTo>
                <a:lnTo>
                  <a:pt x="1108938" y="151028"/>
                </a:lnTo>
                <a:lnTo>
                  <a:pt x="1107465" y="151384"/>
                </a:lnTo>
                <a:lnTo>
                  <a:pt x="1106335" y="153606"/>
                </a:lnTo>
                <a:lnTo>
                  <a:pt x="1107808" y="152869"/>
                </a:lnTo>
                <a:lnTo>
                  <a:pt x="1108938" y="152120"/>
                </a:lnTo>
                <a:lnTo>
                  <a:pt x="1110030" y="151384"/>
                </a:lnTo>
                <a:close/>
              </a:path>
              <a:path w="1284604" h="881379">
                <a:moveTo>
                  <a:pt x="1113383" y="274955"/>
                </a:moveTo>
                <a:lnTo>
                  <a:pt x="1111897" y="275704"/>
                </a:lnTo>
                <a:lnTo>
                  <a:pt x="1110424" y="276047"/>
                </a:lnTo>
                <a:lnTo>
                  <a:pt x="1109294" y="276440"/>
                </a:lnTo>
                <a:lnTo>
                  <a:pt x="1110030" y="277177"/>
                </a:lnTo>
                <a:lnTo>
                  <a:pt x="1110424" y="277926"/>
                </a:lnTo>
                <a:lnTo>
                  <a:pt x="1111161" y="278663"/>
                </a:lnTo>
                <a:lnTo>
                  <a:pt x="1111504" y="277533"/>
                </a:lnTo>
                <a:lnTo>
                  <a:pt x="1112240" y="276440"/>
                </a:lnTo>
                <a:lnTo>
                  <a:pt x="1113383" y="274955"/>
                </a:lnTo>
                <a:close/>
              </a:path>
              <a:path w="1284604" h="881379">
                <a:moveTo>
                  <a:pt x="1117815" y="163995"/>
                </a:moveTo>
                <a:lnTo>
                  <a:pt x="1116672" y="163995"/>
                </a:lnTo>
                <a:lnTo>
                  <a:pt x="1115936" y="164388"/>
                </a:lnTo>
                <a:lnTo>
                  <a:pt x="1114856" y="164388"/>
                </a:lnTo>
                <a:lnTo>
                  <a:pt x="1115936" y="165481"/>
                </a:lnTo>
                <a:lnTo>
                  <a:pt x="1117066" y="165481"/>
                </a:lnTo>
                <a:lnTo>
                  <a:pt x="1117815" y="163995"/>
                </a:lnTo>
                <a:close/>
              </a:path>
              <a:path w="1284604" h="881379">
                <a:moveTo>
                  <a:pt x="1125550" y="270103"/>
                </a:moveTo>
                <a:lnTo>
                  <a:pt x="1125207" y="270294"/>
                </a:lnTo>
                <a:lnTo>
                  <a:pt x="1125207" y="272732"/>
                </a:lnTo>
                <a:lnTo>
                  <a:pt x="1125550" y="272389"/>
                </a:lnTo>
                <a:lnTo>
                  <a:pt x="1125550" y="270103"/>
                </a:lnTo>
                <a:close/>
              </a:path>
              <a:path w="1284604" h="881379">
                <a:moveTo>
                  <a:pt x="1126680" y="270852"/>
                </a:moveTo>
                <a:lnTo>
                  <a:pt x="1125943" y="270103"/>
                </a:lnTo>
                <a:lnTo>
                  <a:pt x="1125943" y="271983"/>
                </a:lnTo>
                <a:lnTo>
                  <a:pt x="1126680" y="271589"/>
                </a:lnTo>
                <a:lnTo>
                  <a:pt x="1126680" y="270852"/>
                </a:lnTo>
                <a:close/>
              </a:path>
              <a:path w="1284604" h="881379">
                <a:moveTo>
                  <a:pt x="1132192" y="123583"/>
                </a:moveTo>
                <a:lnTo>
                  <a:pt x="1131849" y="123177"/>
                </a:lnTo>
                <a:lnTo>
                  <a:pt x="1131849" y="122834"/>
                </a:lnTo>
                <a:lnTo>
                  <a:pt x="1131455" y="122440"/>
                </a:lnTo>
                <a:lnTo>
                  <a:pt x="1130719" y="122834"/>
                </a:lnTo>
                <a:lnTo>
                  <a:pt x="1129982" y="123177"/>
                </a:lnTo>
                <a:lnTo>
                  <a:pt x="1129245" y="123583"/>
                </a:lnTo>
                <a:lnTo>
                  <a:pt x="1129245" y="124663"/>
                </a:lnTo>
                <a:lnTo>
                  <a:pt x="1129982" y="124663"/>
                </a:lnTo>
                <a:lnTo>
                  <a:pt x="1130719" y="124320"/>
                </a:lnTo>
                <a:lnTo>
                  <a:pt x="1131455" y="123926"/>
                </a:lnTo>
                <a:lnTo>
                  <a:pt x="1132192" y="123583"/>
                </a:lnTo>
                <a:close/>
              </a:path>
              <a:path w="1284604" h="881379">
                <a:moveTo>
                  <a:pt x="1138504" y="708304"/>
                </a:moveTo>
                <a:lnTo>
                  <a:pt x="1137373" y="707936"/>
                </a:lnTo>
                <a:lnTo>
                  <a:pt x="1135151" y="706818"/>
                </a:lnTo>
                <a:lnTo>
                  <a:pt x="1136281" y="709422"/>
                </a:lnTo>
                <a:lnTo>
                  <a:pt x="1136637" y="709790"/>
                </a:lnTo>
                <a:lnTo>
                  <a:pt x="1138504" y="708304"/>
                </a:lnTo>
                <a:close/>
              </a:path>
              <a:path w="1284604" h="881379">
                <a:moveTo>
                  <a:pt x="1149591" y="108000"/>
                </a:moveTo>
                <a:lnTo>
                  <a:pt x="1149197" y="107861"/>
                </a:lnTo>
                <a:lnTo>
                  <a:pt x="1149197" y="109080"/>
                </a:lnTo>
                <a:lnTo>
                  <a:pt x="1149591" y="109080"/>
                </a:lnTo>
                <a:lnTo>
                  <a:pt x="1149591" y="108000"/>
                </a:lnTo>
                <a:close/>
              </a:path>
              <a:path w="1284604" h="881379">
                <a:moveTo>
                  <a:pt x="1151407" y="108737"/>
                </a:moveTo>
                <a:lnTo>
                  <a:pt x="1150327" y="108343"/>
                </a:lnTo>
                <a:lnTo>
                  <a:pt x="1150327" y="109080"/>
                </a:lnTo>
                <a:lnTo>
                  <a:pt x="1151407" y="109080"/>
                </a:lnTo>
                <a:lnTo>
                  <a:pt x="1151407" y="108737"/>
                </a:lnTo>
                <a:close/>
              </a:path>
              <a:path w="1284604" h="881379">
                <a:moveTo>
                  <a:pt x="1156246" y="84251"/>
                </a:moveTo>
                <a:lnTo>
                  <a:pt x="1154760" y="84251"/>
                </a:lnTo>
                <a:lnTo>
                  <a:pt x="1154366" y="84594"/>
                </a:lnTo>
                <a:lnTo>
                  <a:pt x="1154023" y="84594"/>
                </a:lnTo>
                <a:lnTo>
                  <a:pt x="1154366" y="85344"/>
                </a:lnTo>
                <a:lnTo>
                  <a:pt x="1154760" y="86080"/>
                </a:lnTo>
                <a:lnTo>
                  <a:pt x="1155852" y="86080"/>
                </a:lnTo>
                <a:lnTo>
                  <a:pt x="1156246" y="85737"/>
                </a:lnTo>
                <a:lnTo>
                  <a:pt x="1156246" y="84251"/>
                </a:lnTo>
                <a:close/>
              </a:path>
              <a:path w="1284604" h="881379">
                <a:moveTo>
                  <a:pt x="1167333" y="283857"/>
                </a:moveTo>
                <a:lnTo>
                  <a:pt x="1166190" y="283857"/>
                </a:lnTo>
                <a:lnTo>
                  <a:pt x="1165453" y="283464"/>
                </a:lnTo>
                <a:lnTo>
                  <a:pt x="1164717" y="283464"/>
                </a:lnTo>
                <a:lnTo>
                  <a:pt x="1164717" y="284949"/>
                </a:lnTo>
                <a:lnTo>
                  <a:pt x="1165110" y="286092"/>
                </a:lnTo>
                <a:lnTo>
                  <a:pt x="1165110" y="287566"/>
                </a:lnTo>
                <a:lnTo>
                  <a:pt x="1165847" y="286435"/>
                </a:lnTo>
                <a:lnTo>
                  <a:pt x="1166583" y="285343"/>
                </a:lnTo>
                <a:lnTo>
                  <a:pt x="1167333" y="283857"/>
                </a:lnTo>
                <a:close/>
              </a:path>
              <a:path w="1284604" h="881379">
                <a:moveTo>
                  <a:pt x="1169885" y="448589"/>
                </a:moveTo>
                <a:lnTo>
                  <a:pt x="1169543" y="448589"/>
                </a:lnTo>
                <a:lnTo>
                  <a:pt x="1168806" y="448195"/>
                </a:lnTo>
                <a:lnTo>
                  <a:pt x="1168069" y="448195"/>
                </a:lnTo>
                <a:lnTo>
                  <a:pt x="1167333" y="447852"/>
                </a:lnTo>
                <a:lnTo>
                  <a:pt x="1167333" y="449338"/>
                </a:lnTo>
                <a:lnTo>
                  <a:pt x="1168069" y="449681"/>
                </a:lnTo>
                <a:lnTo>
                  <a:pt x="1169885" y="449681"/>
                </a:lnTo>
                <a:lnTo>
                  <a:pt x="1169885" y="448589"/>
                </a:lnTo>
                <a:close/>
              </a:path>
              <a:path w="1284604" h="881379">
                <a:moveTo>
                  <a:pt x="1181366" y="219113"/>
                </a:moveTo>
                <a:lnTo>
                  <a:pt x="1180973" y="218909"/>
                </a:lnTo>
                <a:lnTo>
                  <a:pt x="1180236" y="218554"/>
                </a:lnTo>
                <a:lnTo>
                  <a:pt x="1180236" y="219646"/>
                </a:lnTo>
                <a:lnTo>
                  <a:pt x="1181366" y="220040"/>
                </a:lnTo>
                <a:lnTo>
                  <a:pt x="1181366" y="219113"/>
                </a:lnTo>
                <a:close/>
              </a:path>
              <a:path w="1284604" h="881379">
                <a:moveTo>
                  <a:pt x="1198372" y="206692"/>
                </a:moveTo>
                <a:lnTo>
                  <a:pt x="1195755" y="205206"/>
                </a:lnTo>
                <a:lnTo>
                  <a:pt x="1195412" y="205206"/>
                </a:lnTo>
                <a:lnTo>
                  <a:pt x="1195019" y="207429"/>
                </a:lnTo>
                <a:lnTo>
                  <a:pt x="1196149" y="207429"/>
                </a:lnTo>
                <a:lnTo>
                  <a:pt x="1196886" y="207035"/>
                </a:lnTo>
                <a:lnTo>
                  <a:pt x="1198372" y="206692"/>
                </a:lnTo>
                <a:close/>
              </a:path>
              <a:path w="1284604" h="881379">
                <a:moveTo>
                  <a:pt x="1207236" y="201498"/>
                </a:moveTo>
                <a:lnTo>
                  <a:pt x="1206842" y="201091"/>
                </a:lnTo>
                <a:lnTo>
                  <a:pt x="1205014" y="201498"/>
                </a:lnTo>
                <a:lnTo>
                  <a:pt x="1204620" y="202234"/>
                </a:lnTo>
                <a:lnTo>
                  <a:pt x="1205014" y="202577"/>
                </a:lnTo>
                <a:lnTo>
                  <a:pt x="1205014" y="202971"/>
                </a:lnTo>
                <a:lnTo>
                  <a:pt x="1206842" y="202971"/>
                </a:lnTo>
                <a:lnTo>
                  <a:pt x="1207236" y="202577"/>
                </a:lnTo>
                <a:lnTo>
                  <a:pt x="1207236" y="201498"/>
                </a:lnTo>
                <a:close/>
              </a:path>
              <a:path w="1284604" h="881379">
                <a:moveTo>
                  <a:pt x="1213154" y="325412"/>
                </a:moveTo>
                <a:lnTo>
                  <a:pt x="1210195" y="325018"/>
                </a:lnTo>
                <a:lnTo>
                  <a:pt x="1211275" y="327647"/>
                </a:lnTo>
                <a:lnTo>
                  <a:pt x="1210932" y="328726"/>
                </a:lnTo>
                <a:lnTo>
                  <a:pt x="1212011" y="327990"/>
                </a:lnTo>
                <a:lnTo>
                  <a:pt x="1213154" y="327240"/>
                </a:lnTo>
                <a:lnTo>
                  <a:pt x="1213154" y="325412"/>
                </a:lnTo>
                <a:close/>
              </a:path>
              <a:path w="1284604" h="881379">
                <a:moveTo>
                  <a:pt x="1215707" y="327990"/>
                </a:moveTo>
                <a:lnTo>
                  <a:pt x="1214628" y="327990"/>
                </a:lnTo>
                <a:lnTo>
                  <a:pt x="1214628" y="329476"/>
                </a:lnTo>
                <a:lnTo>
                  <a:pt x="1215707" y="329120"/>
                </a:lnTo>
                <a:lnTo>
                  <a:pt x="1215707" y="327990"/>
                </a:lnTo>
                <a:close/>
              </a:path>
              <a:path w="1284604" h="881379">
                <a:moveTo>
                  <a:pt x="1217193" y="335064"/>
                </a:moveTo>
                <a:lnTo>
                  <a:pt x="1216837" y="333578"/>
                </a:lnTo>
                <a:lnTo>
                  <a:pt x="1216101" y="333921"/>
                </a:lnTo>
                <a:lnTo>
                  <a:pt x="1216101" y="335407"/>
                </a:lnTo>
                <a:lnTo>
                  <a:pt x="1216837" y="335800"/>
                </a:lnTo>
                <a:lnTo>
                  <a:pt x="1216837" y="335407"/>
                </a:lnTo>
                <a:lnTo>
                  <a:pt x="1217193" y="335064"/>
                </a:lnTo>
                <a:close/>
              </a:path>
              <a:path w="1284604" h="881379">
                <a:moveTo>
                  <a:pt x="1223835" y="328383"/>
                </a:moveTo>
                <a:lnTo>
                  <a:pt x="1223098" y="328383"/>
                </a:lnTo>
                <a:lnTo>
                  <a:pt x="1223098" y="330962"/>
                </a:lnTo>
                <a:lnTo>
                  <a:pt x="1223835" y="330962"/>
                </a:lnTo>
                <a:lnTo>
                  <a:pt x="1223835" y="328383"/>
                </a:lnTo>
                <a:close/>
              </a:path>
              <a:path w="1284604" h="881379">
                <a:moveTo>
                  <a:pt x="1224978" y="328383"/>
                </a:moveTo>
                <a:lnTo>
                  <a:pt x="1224229" y="328383"/>
                </a:lnTo>
                <a:lnTo>
                  <a:pt x="1224229" y="330606"/>
                </a:lnTo>
                <a:lnTo>
                  <a:pt x="1224978" y="330212"/>
                </a:lnTo>
                <a:lnTo>
                  <a:pt x="1224978" y="328383"/>
                </a:lnTo>
                <a:close/>
              </a:path>
              <a:path w="1284604" h="881379">
                <a:moveTo>
                  <a:pt x="1244193" y="385521"/>
                </a:moveTo>
                <a:lnTo>
                  <a:pt x="1242314" y="385127"/>
                </a:lnTo>
                <a:lnTo>
                  <a:pt x="1241577" y="386257"/>
                </a:lnTo>
                <a:lnTo>
                  <a:pt x="1241234" y="387743"/>
                </a:lnTo>
                <a:lnTo>
                  <a:pt x="1243799" y="387743"/>
                </a:lnTo>
                <a:lnTo>
                  <a:pt x="1244193" y="385521"/>
                </a:lnTo>
                <a:close/>
              </a:path>
              <a:path w="1284604" h="881379">
                <a:moveTo>
                  <a:pt x="1253058" y="364744"/>
                </a:moveTo>
                <a:lnTo>
                  <a:pt x="1252664" y="364007"/>
                </a:lnTo>
                <a:lnTo>
                  <a:pt x="1252321" y="364007"/>
                </a:lnTo>
                <a:lnTo>
                  <a:pt x="1251191" y="364007"/>
                </a:lnTo>
                <a:lnTo>
                  <a:pt x="1250099" y="365086"/>
                </a:lnTo>
                <a:lnTo>
                  <a:pt x="1249705" y="365836"/>
                </a:lnTo>
                <a:lnTo>
                  <a:pt x="1252321" y="365836"/>
                </a:lnTo>
                <a:lnTo>
                  <a:pt x="1252664" y="365480"/>
                </a:lnTo>
                <a:lnTo>
                  <a:pt x="1252664" y="365086"/>
                </a:lnTo>
                <a:lnTo>
                  <a:pt x="1253058" y="364744"/>
                </a:lnTo>
                <a:close/>
              </a:path>
              <a:path w="1284604" h="881379">
                <a:moveTo>
                  <a:pt x="1264881" y="721664"/>
                </a:moveTo>
                <a:lnTo>
                  <a:pt x="1264488" y="720915"/>
                </a:lnTo>
                <a:lnTo>
                  <a:pt x="1263015" y="720915"/>
                </a:lnTo>
                <a:lnTo>
                  <a:pt x="1263015" y="725004"/>
                </a:lnTo>
                <a:lnTo>
                  <a:pt x="1263408" y="723887"/>
                </a:lnTo>
                <a:lnTo>
                  <a:pt x="1264145" y="723138"/>
                </a:lnTo>
                <a:lnTo>
                  <a:pt x="1264488" y="722401"/>
                </a:lnTo>
                <a:lnTo>
                  <a:pt x="1264881" y="721664"/>
                </a:lnTo>
                <a:close/>
              </a:path>
              <a:path w="1284604" h="881379">
                <a:moveTo>
                  <a:pt x="1265618" y="284607"/>
                </a:moveTo>
                <a:lnTo>
                  <a:pt x="1265224" y="284607"/>
                </a:lnTo>
                <a:lnTo>
                  <a:pt x="1265224" y="286435"/>
                </a:lnTo>
                <a:lnTo>
                  <a:pt x="1265618" y="286435"/>
                </a:lnTo>
                <a:lnTo>
                  <a:pt x="1265618" y="284607"/>
                </a:lnTo>
                <a:close/>
              </a:path>
              <a:path w="1284604" h="881379">
                <a:moveTo>
                  <a:pt x="1275575" y="649312"/>
                </a:moveTo>
                <a:lnTo>
                  <a:pt x="1274495" y="648563"/>
                </a:lnTo>
                <a:lnTo>
                  <a:pt x="1273352" y="648195"/>
                </a:lnTo>
                <a:lnTo>
                  <a:pt x="1271536" y="647077"/>
                </a:lnTo>
                <a:lnTo>
                  <a:pt x="1271879" y="648195"/>
                </a:lnTo>
                <a:lnTo>
                  <a:pt x="1271536" y="649312"/>
                </a:lnTo>
                <a:lnTo>
                  <a:pt x="1271879" y="649312"/>
                </a:lnTo>
                <a:lnTo>
                  <a:pt x="1273009" y="650049"/>
                </a:lnTo>
                <a:lnTo>
                  <a:pt x="1274495" y="650417"/>
                </a:lnTo>
                <a:lnTo>
                  <a:pt x="1275575" y="649312"/>
                </a:lnTo>
                <a:close/>
              </a:path>
              <a:path w="1284604" h="881379">
                <a:moveTo>
                  <a:pt x="1284097" y="713130"/>
                </a:moveTo>
                <a:lnTo>
                  <a:pt x="1282966" y="713130"/>
                </a:lnTo>
                <a:lnTo>
                  <a:pt x="1282966" y="714616"/>
                </a:lnTo>
                <a:lnTo>
                  <a:pt x="1284097" y="714616"/>
                </a:lnTo>
                <a:lnTo>
                  <a:pt x="1284097" y="71313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10865066" y="5973775"/>
            <a:ext cx="1271905" cy="880110"/>
          </a:xfrm>
          <a:custGeom>
            <a:avLst/>
            <a:gdLst/>
            <a:ahLst/>
            <a:cxnLst/>
            <a:rect l="l" t="t" r="r" b="b"/>
            <a:pathLst>
              <a:path w="1271904" h="880109">
                <a:moveTo>
                  <a:pt x="3695" y="617753"/>
                </a:moveTo>
                <a:lnTo>
                  <a:pt x="3327" y="617753"/>
                </a:lnTo>
                <a:lnTo>
                  <a:pt x="2946" y="617004"/>
                </a:lnTo>
                <a:lnTo>
                  <a:pt x="1473" y="617004"/>
                </a:lnTo>
                <a:lnTo>
                  <a:pt x="0" y="617753"/>
                </a:lnTo>
                <a:lnTo>
                  <a:pt x="1473" y="618490"/>
                </a:lnTo>
                <a:lnTo>
                  <a:pt x="2578" y="618490"/>
                </a:lnTo>
                <a:lnTo>
                  <a:pt x="3327" y="618121"/>
                </a:lnTo>
                <a:lnTo>
                  <a:pt x="3695" y="617753"/>
                </a:lnTo>
                <a:close/>
              </a:path>
              <a:path w="1271904" h="880109">
                <a:moveTo>
                  <a:pt x="9601" y="626656"/>
                </a:moveTo>
                <a:lnTo>
                  <a:pt x="8496" y="625538"/>
                </a:lnTo>
                <a:lnTo>
                  <a:pt x="7759" y="624433"/>
                </a:lnTo>
                <a:lnTo>
                  <a:pt x="6273" y="625919"/>
                </a:lnTo>
                <a:lnTo>
                  <a:pt x="7391" y="626287"/>
                </a:lnTo>
                <a:lnTo>
                  <a:pt x="8496" y="627392"/>
                </a:lnTo>
                <a:lnTo>
                  <a:pt x="9601" y="626656"/>
                </a:lnTo>
                <a:close/>
              </a:path>
              <a:path w="1271904" h="880109">
                <a:moveTo>
                  <a:pt x="10337" y="842594"/>
                </a:moveTo>
                <a:lnTo>
                  <a:pt x="8128" y="843330"/>
                </a:lnTo>
                <a:lnTo>
                  <a:pt x="6642" y="843711"/>
                </a:lnTo>
                <a:lnTo>
                  <a:pt x="8864" y="844448"/>
                </a:lnTo>
                <a:lnTo>
                  <a:pt x="9601" y="843330"/>
                </a:lnTo>
                <a:lnTo>
                  <a:pt x="10337" y="842594"/>
                </a:lnTo>
                <a:close/>
              </a:path>
              <a:path w="1271904" h="880109">
                <a:moveTo>
                  <a:pt x="15887" y="719785"/>
                </a:moveTo>
                <a:lnTo>
                  <a:pt x="14033" y="718299"/>
                </a:lnTo>
                <a:lnTo>
                  <a:pt x="12928" y="718299"/>
                </a:lnTo>
                <a:lnTo>
                  <a:pt x="12192" y="720153"/>
                </a:lnTo>
                <a:lnTo>
                  <a:pt x="13296" y="719785"/>
                </a:lnTo>
                <a:lnTo>
                  <a:pt x="15887" y="719785"/>
                </a:lnTo>
                <a:close/>
              </a:path>
              <a:path w="1271904" h="880109">
                <a:moveTo>
                  <a:pt x="19951" y="683425"/>
                </a:moveTo>
                <a:lnTo>
                  <a:pt x="18846" y="682675"/>
                </a:lnTo>
                <a:lnTo>
                  <a:pt x="17360" y="684161"/>
                </a:lnTo>
                <a:lnTo>
                  <a:pt x="18846" y="684911"/>
                </a:lnTo>
                <a:lnTo>
                  <a:pt x="19583" y="684161"/>
                </a:lnTo>
                <a:lnTo>
                  <a:pt x="19951" y="683425"/>
                </a:lnTo>
                <a:close/>
              </a:path>
              <a:path w="1271904" h="880109">
                <a:moveTo>
                  <a:pt x="26238" y="877836"/>
                </a:moveTo>
                <a:lnTo>
                  <a:pt x="25120" y="878586"/>
                </a:lnTo>
                <a:lnTo>
                  <a:pt x="23647" y="878954"/>
                </a:lnTo>
                <a:lnTo>
                  <a:pt x="22542" y="879690"/>
                </a:lnTo>
                <a:lnTo>
                  <a:pt x="24752" y="880071"/>
                </a:lnTo>
                <a:lnTo>
                  <a:pt x="24752" y="879690"/>
                </a:lnTo>
                <a:lnTo>
                  <a:pt x="26238" y="877836"/>
                </a:lnTo>
                <a:close/>
              </a:path>
              <a:path w="1271904" h="880109">
                <a:moveTo>
                  <a:pt x="36207" y="690473"/>
                </a:moveTo>
                <a:lnTo>
                  <a:pt x="35839" y="689724"/>
                </a:lnTo>
                <a:lnTo>
                  <a:pt x="34734" y="689724"/>
                </a:lnTo>
                <a:lnTo>
                  <a:pt x="34366" y="690105"/>
                </a:lnTo>
                <a:lnTo>
                  <a:pt x="33616" y="690105"/>
                </a:lnTo>
                <a:lnTo>
                  <a:pt x="35102" y="690841"/>
                </a:lnTo>
                <a:lnTo>
                  <a:pt x="35471" y="690841"/>
                </a:lnTo>
                <a:lnTo>
                  <a:pt x="36207" y="690473"/>
                </a:lnTo>
                <a:close/>
              </a:path>
              <a:path w="1271904" h="880109">
                <a:moveTo>
                  <a:pt x="36944" y="855954"/>
                </a:moveTo>
                <a:lnTo>
                  <a:pt x="35839" y="855573"/>
                </a:lnTo>
                <a:lnTo>
                  <a:pt x="34734" y="855573"/>
                </a:lnTo>
                <a:lnTo>
                  <a:pt x="32880" y="855205"/>
                </a:lnTo>
                <a:lnTo>
                  <a:pt x="34734" y="856322"/>
                </a:lnTo>
                <a:lnTo>
                  <a:pt x="35839" y="856322"/>
                </a:lnTo>
                <a:lnTo>
                  <a:pt x="36944" y="855954"/>
                </a:lnTo>
                <a:close/>
              </a:path>
              <a:path w="1271904" h="880109">
                <a:moveTo>
                  <a:pt x="41008" y="828116"/>
                </a:moveTo>
                <a:lnTo>
                  <a:pt x="40271" y="828497"/>
                </a:lnTo>
                <a:lnTo>
                  <a:pt x="39166" y="828497"/>
                </a:lnTo>
                <a:lnTo>
                  <a:pt x="39166" y="828865"/>
                </a:lnTo>
                <a:lnTo>
                  <a:pt x="39535" y="829233"/>
                </a:lnTo>
                <a:lnTo>
                  <a:pt x="39535" y="829602"/>
                </a:lnTo>
                <a:lnTo>
                  <a:pt x="39903" y="829233"/>
                </a:lnTo>
                <a:lnTo>
                  <a:pt x="40640" y="829602"/>
                </a:lnTo>
                <a:lnTo>
                  <a:pt x="40640" y="829233"/>
                </a:lnTo>
                <a:lnTo>
                  <a:pt x="41008" y="828865"/>
                </a:lnTo>
                <a:lnTo>
                  <a:pt x="41008" y="828116"/>
                </a:lnTo>
                <a:close/>
              </a:path>
              <a:path w="1271904" h="880109">
                <a:moveTo>
                  <a:pt x="42862" y="622579"/>
                </a:moveTo>
                <a:lnTo>
                  <a:pt x="41376" y="621830"/>
                </a:lnTo>
                <a:lnTo>
                  <a:pt x="41008" y="621830"/>
                </a:lnTo>
                <a:lnTo>
                  <a:pt x="39903" y="622198"/>
                </a:lnTo>
                <a:lnTo>
                  <a:pt x="41008" y="622579"/>
                </a:lnTo>
                <a:lnTo>
                  <a:pt x="41376" y="622579"/>
                </a:lnTo>
                <a:lnTo>
                  <a:pt x="42862" y="622579"/>
                </a:lnTo>
                <a:close/>
              </a:path>
              <a:path w="1271904" h="880109">
                <a:moveTo>
                  <a:pt x="46189" y="632587"/>
                </a:moveTo>
                <a:lnTo>
                  <a:pt x="45821" y="632587"/>
                </a:lnTo>
                <a:lnTo>
                  <a:pt x="45821" y="634072"/>
                </a:lnTo>
                <a:lnTo>
                  <a:pt x="46189" y="633704"/>
                </a:lnTo>
                <a:lnTo>
                  <a:pt x="46189" y="632587"/>
                </a:lnTo>
                <a:close/>
              </a:path>
              <a:path w="1271904" h="880109">
                <a:moveTo>
                  <a:pt x="49136" y="835545"/>
                </a:moveTo>
                <a:lnTo>
                  <a:pt x="48768" y="835177"/>
                </a:lnTo>
                <a:lnTo>
                  <a:pt x="48768" y="834796"/>
                </a:lnTo>
                <a:lnTo>
                  <a:pt x="46189" y="834796"/>
                </a:lnTo>
                <a:lnTo>
                  <a:pt x="47294" y="835914"/>
                </a:lnTo>
                <a:lnTo>
                  <a:pt x="48399" y="835914"/>
                </a:lnTo>
                <a:lnTo>
                  <a:pt x="48768" y="835545"/>
                </a:lnTo>
                <a:lnTo>
                  <a:pt x="49136" y="835545"/>
                </a:lnTo>
                <a:close/>
              </a:path>
              <a:path w="1271904" h="880109">
                <a:moveTo>
                  <a:pt x="55422" y="821067"/>
                </a:moveTo>
                <a:lnTo>
                  <a:pt x="53581" y="821448"/>
                </a:lnTo>
                <a:lnTo>
                  <a:pt x="52463" y="821817"/>
                </a:lnTo>
                <a:lnTo>
                  <a:pt x="51358" y="822921"/>
                </a:lnTo>
                <a:lnTo>
                  <a:pt x="52832" y="823302"/>
                </a:lnTo>
                <a:lnTo>
                  <a:pt x="54317" y="822921"/>
                </a:lnTo>
                <a:lnTo>
                  <a:pt x="55422" y="821067"/>
                </a:lnTo>
                <a:close/>
              </a:path>
              <a:path w="1271904" h="880109">
                <a:moveTo>
                  <a:pt x="60223" y="525741"/>
                </a:moveTo>
                <a:lnTo>
                  <a:pt x="58013" y="524992"/>
                </a:lnTo>
                <a:lnTo>
                  <a:pt x="56908" y="526110"/>
                </a:lnTo>
                <a:lnTo>
                  <a:pt x="58013" y="527215"/>
                </a:lnTo>
                <a:lnTo>
                  <a:pt x="59118" y="526846"/>
                </a:lnTo>
                <a:lnTo>
                  <a:pt x="60223" y="525741"/>
                </a:lnTo>
                <a:close/>
              </a:path>
              <a:path w="1271904" h="880109">
                <a:moveTo>
                  <a:pt x="79806" y="632218"/>
                </a:moveTo>
                <a:lnTo>
                  <a:pt x="78333" y="631850"/>
                </a:lnTo>
                <a:lnTo>
                  <a:pt x="76123" y="631113"/>
                </a:lnTo>
                <a:lnTo>
                  <a:pt x="76492" y="631482"/>
                </a:lnTo>
                <a:lnTo>
                  <a:pt x="76860" y="631482"/>
                </a:lnTo>
                <a:lnTo>
                  <a:pt x="76860" y="631850"/>
                </a:lnTo>
                <a:lnTo>
                  <a:pt x="77965" y="634072"/>
                </a:lnTo>
                <a:lnTo>
                  <a:pt x="79806" y="632218"/>
                </a:lnTo>
                <a:close/>
              </a:path>
              <a:path w="1271904" h="880109">
                <a:moveTo>
                  <a:pt x="81292" y="675627"/>
                </a:moveTo>
                <a:lnTo>
                  <a:pt x="80556" y="675259"/>
                </a:lnTo>
                <a:lnTo>
                  <a:pt x="78333" y="675259"/>
                </a:lnTo>
                <a:lnTo>
                  <a:pt x="79438" y="677113"/>
                </a:lnTo>
                <a:lnTo>
                  <a:pt x="80556" y="676744"/>
                </a:lnTo>
                <a:lnTo>
                  <a:pt x="81292" y="675627"/>
                </a:lnTo>
                <a:close/>
              </a:path>
              <a:path w="1271904" h="880109">
                <a:moveTo>
                  <a:pt x="86093" y="674141"/>
                </a:moveTo>
                <a:lnTo>
                  <a:pt x="84620" y="674141"/>
                </a:lnTo>
                <a:lnTo>
                  <a:pt x="84620" y="675259"/>
                </a:lnTo>
                <a:lnTo>
                  <a:pt x="86093" y="675259"/>
                </a:lnTo>
                <a:lnTo>
                  <a:pt x="86093" y="674141"/>
                </a:lnTo>
                <a:close/>
              </a:path>
              <a:path w="1271904" h="880109">
                <a:moveTo>
                  <a:pt x="86829" y="533895"/>
                </a:moveTo>
                <a:lnTo>
                  <a:pt x="84620" y="533158"/>
                </a:lnTo>
                <a:lnTo>
                  <a:pt x="83134" y="533527"/>
                </a:lnTo>
                <a:lnTo>
                  <a:pt x="84988" y="533527"/>
                </a:lnTo>
                <a:lnTo>
                  <a:pt x="86829" y="533895"/>
                </a:lnTo>
                <a:close/>
              </a:path>
              <a:path w="1271904" h="880109">
                <a:moveTo>
                  <a:pt x="100876" y="662279"/>
                </a:moveTo>
                <a:lnTo>
                  <a:pt x="98653" y="660044"/>
                </a:lnTo>
                <a:lnTo>
                  <a:pt x="98285" y="662279"/>
                </a:lnTo>
                <a:lnTo>
                  <a:pt x="100876" y="662279"/>
                </a:lnTo>
                <a:close/>
              </a:path>
              <a:path w="1271904" h="880109">
                <a:moveTo>
                  <a:pt x="101244" y="439661"/>
                </a:moveTo>
                <a:lnTo>
                  <a:pt x="100507" y="439661"/>
                </a:lnTo>
                <a:lnTo>
                  <a:pt x="98285" y="440397"/>
                </a:lnTo>
                <a:lnTo>
                  <a:pt x="98285" y="441147"/>
                </a:lnTo>
                <a:lnTo>
                  <a:pt x="98653" y="441147"/>
                </a:lnTo>
                <a:lnTo>
                  <a:pt x="99402" y="440766"/>
                </a:lnTo>
                <a:lnTo>
                  <a:pt x="100507" y="440029"/>
                </a:lnTo>
                <a:lnTo>
                  <a:pt x="101244" y="439661"/>
                </a:lnTo>
                <a:close/>
              </a:path>
              <a:path w="1271904" h="880109">
                <a:moveTo>
                  <a:pt x="107530" y="504964"/>
                </a:moveTo>
                <a:lnTo>
                  <a:pt x="107162" y="504583"/>
                </a:lnTo>
                <a:lnTo>
                  <a:pt x="106413" y="506069"/>
                </a:lnTo>
                <a:lnTo>
                  <a:pt x="107530" y="507187"/>
                </a:lnTo>
                <a:lnTo>
                  <a:pt x="107530" y="504964"/>
                </a:lnTo>
                <a:close/>
              </a:path>
              <a:path w="1271904" h="880109">
                <a:moveTo>
                  <a:pt x="113068" y="656336"/>
                </a:moveTo>
                <a:lnTo>
                  <a:pt x="112331" y="655599"/>
                </a:lnTo>
                <a:lnTo>
                  <a:pt x="111594" y="655599"/>
                </a:lnTo>
                <a:lnTo>
                  <a:pt x="111594" y="657085"/>
                </a:lnTo>
                <a:lnTo>
                  <a:pt x="112331" y="657821"/>
                </a:lnTo>
                <a:lnTo>
                  <a:pt x="113068" y="657085"/>
                </a:lnTo>
                <a:lnTo>
                  <a:pt x="113068" y="656336"/>
                </a:lnTo>
                <a:close/>
              </a:path>
              <a:path w="1271904" h="880109">
                <a:moveTo>
                  <a:pt x="114173" y="410349"/>
                </a:moveTo>
                <a:lnTo>
                  <a:pt x="113436" y="409600"/>
                </a:lnTo>
                <a:lnTo>
                  <a:pt x="112331" y="409600"/>
                </a:lnTo>
                <a:lnTo>
                  <a:pt x="111594" y="410349"/>
                </a:lnTo>
                <a:lnTo>
                  <a:pt x="111594" y="411086"/>
                </a:lnTo>
                <a:lnTo>
                  <a:pt x="111963" y="411835"/>
                </a:lnTo>
                <a:lnTo>
                  <a:pt x="112331" y="411835"/>
                </a:lnTo>
                <a:lnTo>
                  <a:pt x="112699" y="411467"/>
                </a:lnTo>
                <a:lnTo>
                  <a:pt x="113068" y="411467"/>
                </a:lnTo>
                <a:lnTo>
                  <a:pt x="114173" y="410349"/>
                </a:lnTo>
                <a:close/>
              </a:path>
              <a:path w="1271904" h="880109">
                <a:moveTo>
                  <a:pt x="126377" y="404787"/>
                </a:moveTo>
                <a:lnTo>
                  <a:pt x="126009" y="404406"/>
                </a:lnTo>
                <a:lnTo>
                  <a:pt x="125628" y="404037"/>
                </a:lnTo>
                <a:lnTo>
                  <a:pt x="126377" y="404787"/>
                </a:lnTo>
                <a:close/>
              </a:path>
              <a:path w="1271904" h="880109">
                <a:moveTo>
                  <a:pt x="148539" y="356679"/>
                </a:moveTo>
                <a:lnTo>
                  <a:pt x="147802" y="356184"/>
                </a:lnTo>
                <a:lnTo>
                  <a:pt x="147066" y="357276"/>
                </a:lnTo>
                <a:lnTo>
                  <a:pt x="147066" y="358013"/>
                </a:lnTo>
                <a:lnTo>
                  <a:pt x="148539" y="359156"/>
                </a:lnTo>
                <a:lnTo>
                  <a:pt x="148539" y="356679"/>
                </a:lnTo>
                <a:close/>
              </a:path>
              <a:path w="1271904" h="880109">
                <a:moveTo>
                  <a:pt x="149656" y="357276"/>
                </a:moveTo>
                <a:lnTo>
                  <a:pt x="148907" y="356933"/>
                </a:lnTo>
                <a:lnTo>
                  <a:pt x="148907" y="358013"/>
                </a:lnTo>
                <a:lnTo>
                  <a:pt x="149656" y="357276"/>
                </a:lnTo>
                <a:close/>
              </a:path>
              <a:path w="1271904" h="880109">
                <a:moveTo>
                  <a:pt x="156298" y="340207"/>
                </a:moveTo>
                <a:lnTo>
                  <a:pt x="155930" y="339864"/>
                </a:lnTo>
                <a:lnTo>
                  <a:pt x="155930" y="339471"/>
                </a:lnTo>
                <a:lnTo>
                  <a:pt x="155562" y="339471"/>
                </a:lnTo>
                <a:lnTo>
                  <a:pt x="155194" y="339471"/>
                </a:lnTo>
                <a:lnTo>
                  <a:pt x="154825" y="339864"/>
                </a:lnTo>
                <a:lnTo>
                  <a:pt x="154457" y="340207"/>
                </a:lnTo>
                <a:lnTo>
                  <a:pt x="154825" y="340601"/>
                </a:lnTo>
                <a:lnTo>
                  <a:pt x="154825" y="340956"/>
                </a:lnTo>
                <a:lnTo>
                  <a:pt x="155562" y="340956"/>
                </a:lnTo>
                <a:lnTo>
                  <a:pt x="155930" y="340601"/>
                </a:lnTo>
                <a:lnTo>
                  <a:pt x="156298" y="340207"/>
                </a:lnTo>
                <a:close/>
              </a:path>
              <a:path w="1271904" h="880109">
                <a:moveTo>
                  <a:pt x="182168" y="284949"/>
                </a:moveTo>
                <a:lnTo>
                  <a:pt x="181063" y="284556"/>
                </a:lnTo>
                <a:lnTo>
                  <a:pt x="180327" y="286042"/>
                </a:lnTo>
                <a:lnTo>
                  <a:pt x="179959" y="286435"/>
                </a:lnTo>
                <a:lnTo>
                  <a:pt x="180327" y="286778"/>
                </a:lnTo>
                <a:lnTo>
                  <a:pt x="180327" y="287172"/>
                </a:lnTo>
                <a:lnTo>
                  <a:pt x="181432" y="287172"/>
                </a:lnTo>
                <a:lnTo>
                  <a:pt x="181800" y="286778"/>
                </a:lnTo>
                <a:lnTo>
                  <a:pt x="182168" y="286435"/>
                </a:lnTo>
                <a:lnTo>
                  <a:pt x="182168" y="284949"/>
                </a:lnTo>
                <a:close/>
              </a:path>
              <a:path w="1271904" h="880109">
                <a:moveTo>
                  <a:pt x="184759" y="408863"/>
                </a:moveTo>
                <a:lnTo>
                  <a:pt x="182537" y="407746"/>
                </a:lnTo>
                <a:lnTo>
                  <a:pt x="180327" y="409232"/>
                </a:lnTo>
                <a:lnTo>
                  <a:pt x="181800" y="409232"/>
                </a:lnTo>
                <a:lnTo>
                  <a:pt x="183273" y="408863"/>
                </a:lnTo>
                <a:lnTo>
                  <a:pt x="184759" y="408863"/>
                </a:lnTo>
                <a:close/>
              </a:path>
              <a:path w="1271904" h="880109">
                <a:moveTo>
                  <a:pt x="205816" y="238950"/>
                </a:moveTo>
                <a:lnTo>
                  <a:pt x="205079" y="235978"/>
                </a:lnTo>
                <a:lnTo>
                  <a:pt x="202488" y="237464"/>
                </a:lnTo>
                <a:lnTo>
                  <a:pt x="203606" y="237807"/>
                </a:lnTo>
                <a:lnTo>
                  <a:pt x="204711" y="238544"/>
                </a:lnTo>
                <a:lnTo>
                  <a:pt x="205816" y="238950"/>
                </a:lnTo>
                <a:close/>
              </a:path>
              <a:path w="1271904" h="880109">
                <a:moveTo>
                  <a:pt x="217639" y="346544"/>
                </a:moveTo>
                <a:lnTo>
                  <a:pt x="216535" y="346544"/>
                </a:lnTo>
                <a:lnTo>
                  <a:pt x="216535" y="346887"/>
                </a:lnTo>
                <a:lnTo>
                  <a:pt x="216166" y="347281"/>
                </a:lnTo>
                <a:lnTo>
                  <a:pt x="216166" y="347624"/>
                </a:lnTo>
                <a:lnTo>
                  <a:pt x="215798" y="348373"/>
                </a:lnTo>
                <a:lnTo>
                  <a:pt x="217271" y="348373"/>
                </a:lnTo>
                <a:lnTo>
                  <a:pt x="217639" y="348030"/>
                </a:lnTo>
                <a:lnTo>
                  <a:pt x="217639" y="346887"/>
                </a:lnTo>
                <a:lnTo>
                  <a:pt x="217639" y="346544"/>
                </a:lnTo>
                <a:close/>
              </a:path>
              <a:path w="1271904" h="880109">
                <a:moveTo>
                  <a:pt x="225780" y="351980"/>
                </a:moveTo>
                <a:lnTo>
                  <a:pt x="225031" y="352475"/>
                </a:lnTo>
                <a:lnTo>
                  <a:pt x="225031" y="353225"/>
                </a:lnTo>
                <a:lnTo>
                  <a:pt x="225780" y="353225"/>
                </a:lnTo>
                <a:lnTo>
                  <a:pt x="225780" y="351980"/>
                </a:lnTo>
                <a:close/>
              </a:path>
              <a:path w="1271904" h="880109">
                <a:moveTo>
                  <a:pt x="226885" y="352818"/>
                </a:moveTo>
                <a:lnTo>
                  <a:pt x="226148" y="351739"/>
                </a:lnTo>
                <a:lnTo>
                  <a:pt x="225780" y="351980"/>
                </a:lnTo>
                <a:lnTo>
                  <a:pt x="226517" y="352818"/>
                </a:lnTo>
                <a:lnTo>
                  <a:pt x="226885" y="352818"/>
                </a:lnTo>
                <a:close/>
              </a:path>
              <a:path w="1271904" h="880109">
                <a:moveTo>
                  <a:pt x="238340" y="324624"/>
                </a:moveTo>
                <a:lnTo>
                  <a:pt x="236486" y="323888"/>
                </a:lnTo>
                <a:lnTo>
                  <a:pt x="236118" y="326504"/>
                </a:lnTo>
                <a:lnTo>
                  <a:pt x="236855" y="325767"/>
                </a:lnTo>
                <a:lnTo>
                  <a:pt x="237604" y="325374"/>
                </a:lnTo>
                <a:lnTo>
                  <a:pt x="238340" y="324624"/>
                </a:lnTo>
                <a:close/>
              </a:path>
              <a:path w="1271904" h="880109">
                <a:moveTo>
                  <a:pt x="241668" y="322033"/>
                </a:moveTo>
                <a:lnTo>
                  <a:pt x="241300" y="319430"/>
                </a:lnTo>
                <a:lnTo>
                  <a:pt x="240550" y="320573"/>
                </a:lnTo>
                <a:lnTo>
                  <a:pt x="240550" y="321652"/>
                </a:lnTo>
                <a:lnTo>
                  <a:pt x="241668" y="322033"/>
                </a:lnTo>
                <a:close/>
              </a:path>
              <a:path w="1271904" h="880109">
                <a:moveTo>
                  <a:pt x="242773" y="322402"/>
                </a:moveTo>
                <a:lnTo>
                  <a:pt x="242036" y="321310"/>
                </a:lnTo>
                <a:lnTo>
                  <a:pt x="242036" y="322148"/>
                </a:lnTo>
                <a:lnTo>
                  <a:pt x="242773" y="322402"/>
                </a:lnTo>
                <a:close/>
              </a:path>
              <a:path w="1271904" h="880109">
                <a:moveTo>
                  <a:pt x="245732" y="170675"/>
                </a:moveTo>
                <a:lnTo>
                  <a:pt x="244614" y="170675"/>
                </a:lnTo>
                <a:lnTo>
                  <a:pt x="244246" y="171018"/>
                </a:lnTo>
                <a:lnTo>
                  <a:pt x="244246" y="171767"/>
                </a:lnTo>
                <a:lnTo>
                  <a:pt x="245364" y="171767"/>
                </a:lnTo>
                <a:lnTo>
                  <a:pt x="245364" y="171018"/>
                </a:lnTo>
                <a:lnTo>
                  <a:pt x="245732" y="170675"/>
                </a:lnTo>
                <a:close/>
              </a:path>
              <a:path w="1271904" h="880109">
                <a:moveTo>
                  <a:pt x="256819" y="195160"/>
                </a:moveTo>
                <a:lnTo>
                  <a:pt x="255701" y="194767"/>
                </a:lnTo>
                <a:lnTo>
                  <a:pt x="254965" y="194424"/>
                </a:lnTo>
                <a:lnTo>
                  <a:pt x="253860" y="194030"/>
                </a:lnTo>
                <a:lnTo>
                  <a:pt x="254228" y="195910"/>
                </a:lnTo>
                <a:lnTo>
                  <a:pt x="256819" y="195160"/>
                </a:lnTo>
                <a:close/>
              </a:path>
              <a:path w="1271904" h="880109">
                <a:moveTo>
                  <a:pt x="292658" y="164338"/>
                </a:moveTo>
                <a:lnTo>
                  <a:pt x="292290" y="163995"/>
                </a:lnTo>
                <a:lnTo>
                  <a:pt x="291922" y="163258"/>
                </a:lnTo>
                <a:lnTo>
                  <a:pt x="291185" y="163258"/>
                </a:lnTo>
                <a:lnTo>
                  <a:pt x="290436" y="163601"/>
                </a:lnTo>
                <a:lnTo>
                  <a:pt x="290068" y="163995"/>
                </a:lnTo>
                <a:lnTo>
                  <a:pt x="290436" y="164338"/>
                </a:lnTo>
                <a:lnTo>
                  <a:pt x="291185" y="164744"/>
                </a:lnTo>
                <a:lnTo>
                  <a:pt x="291553" y="165087"/>
                </a:lnTo>
                <a:lnTo>
                  <a:pt x="291553" y="165481"/>
                </a:lnTo>
                <a:lnTo>
                  <a:pt x="291922" y="164744"/>
                </a:lnTo>
                <a:lnTo>
                  <a:pt x="292658" y="164338"/>
                </a:lnTo>
                <a:close/>
              </a:path>
              <a:path w="1271904" h="880109">
                <a:moveTo>
                  <a:pt x="296354" y="127635"/>
                </a:moveTo>
                <a:lnTo>
                  <a:pt x="295986" y="125412"/>
                </a:lnTo>
                <a:lnTo>
                  <a:pt x="295249" y="126898"/>
                </a:lnTo>
                <a:lnTo>
                  <a:pt x="294500" y="127635"/>
                </a:lnTo>
                <a:lnTo>
                  <a:pt x="294132" y="128384"/>
                </a:lnTo>
                <a:lnTo>
                  <a:pt x="296354" y="128727"/>
                </a:lnTo>
                <a:lnTo>
                  <a:pt x="296354" y="127635"/>
                </a:lnTo>
                <a:close/>
              </a:path>
              <a:path w="1271904" h="880109">
                <a:moveTo>
                  <a:pt x="319633" y="120561"/>
                </a:moveTo>
                <a:lnTo>
                  <a:pt x="318897" y="120561"/>
                </a:lnTo>
                <a:lnTo>
                  <a:pt x="318528" y="120954"/>
                </a:lnTo>
                <a:lnTo>
                  <a:pt x="318160" y="120954"/>
                </a:lnTo>
                <a:lnTo>
                  <a:pt x="318528" y="121310"/>
                </a:lnTo>
                <a:lnTo>
                  <a:pt x="318528" y="121704"/>
                </a:lnTo>
                <a:lnTo>
                  <a:pt x="318897" y="121704"/>
                </a:lnTo>
                <a:lnTo>
                  <a:pt x="319633" y="121704"/>
                </a:lnTo>
                <a:lnTo>
                  <a:pt x="319633" y="120561"/>
                </a:lnTo>
                <a:close/>
              </a:path>
              <a:path w="1271904" h="880109">
                <a:moveTo>
                  <a:pt x="321475" y="123926"/>
                </a:moveTo>
                <a:lnTo>
                  <a:pt x="320001" y="124269"/>
                </a:lnTo>
                <a:lnTo>
                  <a:pt x="319633" y="125018"/>
                </a:lnTo>
                <a:lnTo>
                  <a:pt x="320370" y="125755"/>
                </a:lnTo>
                <a:lnTo>
                  <a:pt x="320370" y="126149"/>
                </a:lnTo>
                <a:lnTo>
                  <a:pt x="321475" y="126149"/>
                </a:lnTo>
                <a:lnTo>
                  <a:pt x="321475" y="123926"/>
                </a:lnTo>
                <a:close/>
              </a:path>
              <a:path w="1271904" h="880109">
                <a:moveTo>
                  <a:pt x="355473" y="133921"/>
                </a:moveTo>
                <a:lnTo>
                  <a:pt x="354368" y="135051"/>
                </a:lnTo>
                <a:lnTo>
                  <a:pt x="355473" y="134658"/>
                </a:lnTo>
                <a:lnTo>
                  <a:pt x="355473" y="133921"/>
                </a:lnTo>
                <a:close/>
              </a:path>
              <a:path w="1271904" h="880109">
                <a:moveTo>
                  <a:pt x="959637" y="104978"/>
                </a:moveTo>
                <a:lnTo>
                  <a:pt x="959281" y="104635"/>
                </a:lnTo>
                <a:lnTo>
                  <a:pt x="959281" y="104241"/>
                </a:lnTo>
                <a:lnTo>
                  <a:pt x="958888" y="103886"/>
                </a:lnTo>
                <a:lnTo>
                  <a:pt x="958545" y="104241"/>
                </a:lnTo>
                <a:lnTo>
                  <a:pt x="957808" y="104241"/>
                </a:lnTo>
                <a:lnTo>
                  <a:pt x="958151" y="104635"/>
                </a:lnTo>
                <a:lnTo>
                  <a:pt x="957808" y="104635"/>
                </a:lnTo>
                <a:lnTo>
                  <a:pt x="958545" y="105371"/>
                </a:lnTo>
                <a:lnTo>
                  <a:pt x="958888" y="105371"/>
                </a:lnTo>
                <a:lnTo>
                  <a:pt x="959281" y="104978"/>
                </a:lnTo>
                <a:lnTo>
                  <a:pt x="959637" y="104978"/>
                </a:lnTo>
                <a:close/>
              </a:path>
              <a:path w="1271904" h="880109">
                <a:moveTo>
                  <a:pt x="1018413" y="81229"/>
                </a:moveTo>
                <a:lnTo>
                  <a:pt x="1017676" y="81229"/>
                </a:lnTo>
                <a:lnTo>
                  <a:pt x="1017676" y="83464"/>
                </a:lnTo>
                <a:lnTo>
                  <a:pt x="1018413" y="83464"/>
                </a:lnTo>
                <a:lnTo>
                  <a:pt x="1018413" y="81229"/>
                </a:lnTo>
                <a:close/>
              </a:path>
              <a:path w="1271904" h="880109">
                <a:moveTo>
                  <a:pt x="1025067" y="90144"/>
                </a:moveTo>
                <a:lnTo>
                  <a:pt x="1023924" y="90538"/>
                </a:lnTo>
                <a:lnTo>
                  <a:pt x="1022845" y="90538"/>
                </a:lnTo>
                <a:lnTo>
                  <a:pt x="1022108" y="90881"/>
                </a:lnTo>
                <a:lnTo>
                  <a:pt x="1022845" y="91274"/>
                </a:lnTo>
                <a:lnTo>
                  <a:pt x="1023581" y="91617"/>
                </a:lnTo>
                <a:lnTo>
                  <a:pt x="1024674" y="92367"/>
                </a:lnTo>
                <a:lnTo>
                  <a:pt x="1025067" y="91617"/>
                </a:lnTo>
                <a:lnTo>
                  <a:pt x="1025067" y="90144"/>
                </a:lnTo>
                <a:close/>
              </a:path>
              <a:path w="1271904" h="880109">
                <a:moveTo>
                  <a:pt x="1034669" y="76034"/>
                </a:moveTo>
                <a:lnTo>
                  <a:pt x="1033932" y="76034"/>
                </a:lnTo>
                <a:lnTo>
                  <a:pt x="1032802" y="75692"/>
                </a:lnTo>
                <a:lnTo>
                  <a:pt x="1032065" y="75692"/>
                </a:lnTo>
                <a:lnTo>
                  <a:pt x="1030579" y="73469"/>
                </a:lnTo>
                <a:lnTo>
                  <a:pt x="1029843" y="73469"/>
                </a:lnTo>
                <a:lnTo>
                  <a:pt x="1028014" y="74955"/>
                </a:lnTo>
                <a:lnTo>
                  <a:pt x="1029106" y="75298"/>
                </a:lnTo>
                <a:lnTo>
                  <a:pt x="1030579" y="75298"/>
                </a:lnTo>
                <a:lnTo>
                  <a:pt x="1031709" y="75692"/>
                </a:lnTo>
                <a:lnTo>
                  <a:pt x="1032459" y="77914"/>
                </a:lnTo>
                <a:lnTo>
                  <a:pt x="1032802" y="77914"/>
                </a:lnTo>
                <a:lnTo>
                  <a:pt x="1034669" y="76034"/>
                </a:lnTo>
                <a:close/>
              </a:path>
              <a:path w="1271904" h="880109">
                <a:moveTo>
                  <a:pt x="1074928" y="84201"/>
                </a:moveTo>
                <a:lnTo>
                  <a:pt x="1074191" y="84950"/>
                </a:lnTo>
                <a:lnTo>
                  <a:pt x="1073442" y="85344"/>
                </a:lnTo>
                <a:lnTo>
                  <a:pt x="1072705" y="86080"/>
                </a:lnTo>
                <a:lnTo>
                  <a:pt x="1073835" y="86080"/>
                </a:lnTo>
                <a:lnTo>
                  <a:pt x="1074585" y="85344"/>
                </a:lnTo>
                <a:lnTo>
                  <a:pt x="1074928" y="84201"/>
                </a:lnTo>
                <a:close/>
              </a:path>
              <a:path w="1271904" h="880109">
                <a:moveTo>
                  <a:pt x="1103007" y="214452"/>
                </a:moveTo>
                <a:lnTo>
                  <a:pt x="1102664" y="213321"/>
                </a:lnTo>
                <a:lnTo>
                  <a:pt x="1102664" y="212229"/>
                </a:lnTo>
                <a:lnTo>
                  <a:pt x="1101178" y="214058"/>
                </a:lnTo>
                <a:lnTo>
                  <a:pt x="1101178" y="214452"/>
                </a:lnTo>
                <a:lnTo>
                  <a:pt x="1103007" y="215544"/>
                </a:lnTo>
                <a:lnTo>
                  <a:pt x="1103007" y="214452"/>
                </a:lnTo>
                <a:close/>
              </a:path>
              <a:path w="1271904" h="880109">
                <a:moveTo>
                  <a:pt x="1107440" y="68275"/>
                </a:moveTo>
                <a:lnTo>
                  <a:pt x="1104874" y="70840"/>
                </a:lnTo>
                <a:lnTo>
                  <a:pt x="1106360" y="71983"/>
                </a:lnTo>
                <a:lnTo>
                  <a:pt x="1106703" y="70840"/>
                </a:lnTo>
                <a:lnTo>
                  <a:pt x="1107097" y="69761"/>
                </a:lnTo>
                <a:lnTo>
                  <a:pt x="1107440" y="69367"/>
                </a:lnTo>
                <a:lnTo>
                  <a:pt x="1107440" y="68275"/>
                </a:lnTo>
                <a:close/>
              </a:path>
              <a:path w="1271904" h="880109">
                <a:moveTo>
                  <a:pt x="1111529" y="355"/>
                </a:moveTo>
                <a:lnTo>
                  <a:pt x="1110399" y="749"/>
                </a:lnTo>
                <a:lnTo>
                  <a:pt x="1109319" y="1092"/>
                </a:lnTo>
                <a:lnTo>
                  <a:pt x="1107097" y="1828"/>
                </a:lnTo>
                <a:lnTo>
                  <a:pt x="1110056" y="1828"/>
                </a:lnTo>
                <a:lnTo>
                  <a:pt x="1111529" y="355"/>
                </a:lnTo>
                <a:close/>
              </a:path>
              <a:path w="1271904" h="880109">
                <a:moveTo>
                  <a:pt x="1112621" y="60109"/>
                </a:moveTo>
                <a:lnTo>
                  <a:pt x="1112266" y="60109"/>
                </a:lnTo>
                <a:lnTo>
                  <a:pt x="1111872" y="59715"/>
                </a:lnTo>
                <a:lnTo>
                  <a:pt x="1111135" y="59715"/>
                </a:lnTo>
                <a:lnTo>
                  <a:pt x="1110792" y="60109"/>
                </a:lnTo>
                <a:lnTo>
                  <a:pt x="1110399" y="60452"/>
                </a:lnTo>
                <a:lnTo>
                  <a:pt x="1110056" y="60858"/>
                </a:lnTo>
                <a:lnTo>
                  <a:pt x="1110399" y="61201"/>
                </a:lnTo>
                <a:lnTo>
                  <a:pt x="1112621" y="61201"/>
                </a:lnTo>
                <a:lnTo>
                  <a:pt x="1112621" y="60109"/>
                </a:lnTo>
                <a:close/>
              </a:path>
              <a:path w="1271904" h="880109">
                <a:moveTo>
                  <a:pt x="1117447" y="1828"/>
                </a:moveTo>
                <a:lnTo>
                  <a:pt x="1117053" y="0"/>
                </a:lnTo>
                <a:lnTo>
                  <a:pt x="1116711" y="165"/>
                </a:lnTo>
                <a:lnTo>
                  <a:pt x="1116711" y="1828"/>
                </a:lnTo>
                <a:lnTo>
                  <a:pt x="1117447" y="1828"/>
                </a:lnTo>
                <a:close/>
              </a:path>
              <a:path w="1271904" h="880109">
                <a:moveTo>
                  <a:pt x="1120000" y="44869"/>
                </a:moveTo>
                <a:lnTo>
                  <a:pt x="1118527" y="44132"/>
                </a:lnTo>
                <a:lnTo>
                  <a:pt x="1118184" y="45618"/>
                </a:lnTo>
                <a:lnTo>
                  <a:pt x="1117790" y="47498"/>
                </a:lnTo>
                <a:lnTo>
                  <a:pt x="1118920" y="46355"/>
                </a:lnTo>
                <a:lnTo>
                  <a:pt x="1119263" y="45618"/>
                </a:lnTo>
                <a:lnTo>
                  <a:pt x="1120000" y="44869"/>
                </a:lnTo>
                <a:close/>
              </a:path>
              <a:path w="1271904" h="880109">
                <a:moveTo>
                  <a:pt x="1159573" y="77177"/>
                </a:moveTo>
                <a:lnTo>
                  <a:pt x="1157693" y="76784"/>
                </a:lnTo>
                <a:lnTo>
                  <a:pt x="1157693" y="78270"/>
                </a:lnTo>
                <a:lnTo>
                  <a:pt x="1156957" y="78663"/>
                </a:lnTo>
                <a:lnTo>
                  <a:pt x="1158087" y="79006"/>
                </a:lnTo>
                <a:lnTo>
                  <a:pt x="1159179" y="78270"/>
                </a:lnTo>
                <a:lnTo>
                  <a:pt x="1159573" y="77177"/>
                </a:lnTo>
                <a:close/>
              </a:path>
              <a:path w="1271904" h="880109">
                <a:moveTo>
                  <a:pt x="1161783" y="594372"/>
                </a:moveTo>
                <a:lnTo>
                  <a:pt x="1161389" y="594004"/>
                </a:lnTo>
                <a:lnTo>
                  <a:pt x="1161046" y="594004"/>
                </a:lnTo>
                <a:lnTo>
                  <a:pt x="1159573" y="594004"/>
                </a:lnTo>
                <a:lnTo>
                  <a:pt x="1159573" y="596607"/>
                </a:lnTo>
                <a:lnTo>
                  <a:pt x="1160653" y="596607"/>
                </a:lnTo>
                <a:lnTo>
                  <a:pt x="1161046" y="596226"/>
                </a:lnTo>
                <a:lnTo>
                  <a:pt x="1161389" y="595490"/>
                </a:lnTo>
                <a:lnTo>
                  <a:pt x="1161783" y="594741"/>
                </a:lnTo>
                <a:lnTo>
                  <a:pt x="1161783" y="594372"/>
                </a:lnTo>
                <a:close/>
              </a:path>
              <a:path w="1271904" h="880109">
                <a:moveTo>
                  <a:pt x="1163612" y="363207"/>
                </a:moveTo>
                <a:lnTo>
                  <a:pt x="1163269" y="362864"/>
                </a:lnTo>
                <a:lnTo>
                  <a:pt x="1163269" y="362470"/>
                </a:lnTo>
                <a:lnTo>
                  <a:pt x="1162875" y="362470"/>
                </a:lnTo>
                <a:lnTo>
                  <a:pt x="1162126" y="362470"/>
                </a:lnTo>
                <a:lnTo>
                  <a:pt x="1161783" y="362864"/>
                </a:lnTo>
                <a:lnTo>
                  <a:pt x="1161046" y="362864"/>
                </a:lnTo>
                <a:lnTo>
                  <a:pt x="1162126" y="363956"/>
                </a:lnTo>
                <a:lnTo>
                  <a:pt x="1162519" y="363613"/>
                </a:lnTo>
                <a:lnTo>
                  <a:pt x="1163269" y="363613"/>
                </a:lnTo>
                <a:lnTo>
                  <a:pt x="1163612" y="363207"/>
                </a:lnTo>
                <a:close/>
              </a:path>
              <a:path w="1271904" h="880109">
                <a:moveTo>
                  <a:pt x="1168438" y="297561"/>
                </a:moveTo>
                <a:lnTo>
                  <a:pt x="1167307" y="297561"/>
                </a:lnTo>
                <a:lnTo>
                  <a:pt x="1166215" y="297916"/>
                </a:lnTo>
                <a:lnTo>
                  <a:pt x="1165085" y="297916"/>
                </a:lnTo>
                <a:lnTo>
                  <a:pt x="1164742" y="299402"/>
                </a:lnTo>
                <a:lnTo>
                  <a:pt x="1165479" y="299796"/>
                </a:lnTo>
                <a:lnTo>
                  <a:pt x="1166571" y="299402"/>
                </a:lnTo>
                <a:lnTo>
                  <a:pt x="1167307" y="299046"/>
                </a:lnTo>
                <a:lnTo>
                  <a:pt x="1167701" y="298310"/>
                </a:lnTo>
                <a:lnTo>
                  <a:pt x="1168438" y="297561"/>
                </a:lnTo>
                <a:close/>
              </a:path>
              <a:path w="1271904" h="880109">
                <a:moveTo>
                  <a:pt x="1169911" y="296430"/>
                </a:moveTo>
                <a:lnTo>
                  <a:pt x="1169517" y="294601"/>
                </a:lnTo>
                <a:lnTo>
                  <a:pt x="1168781" y="295338"/>
                </a:lnTo>
                <a:lnTo>
                  <a:pt x="1168781" y="297383"/>
                </a:lnTo>
                <a:lnTo>
                  <a:pt x="1169174" y="297167"/>
                </a:lnTo>
                <a:lnTo>
                  <a:pt x="1169911" y="296430"/>
                </a:lnTo>
                <a:close/>
              </a:path>
              <a:path w="1271904" h="880109">
                <a:moveTo>
                  <a:pt x="1172870" y="324281"/>
                </a:moveTo>
                <a:lnTo>
                  <a:pt x="1172476" y="323888"/>
                </a:lnTo>
                <a:lnTo>
                  <a:pt x="1171740" y="323888"/>
                </a:lnTo>
                <a:lnTo>
                  <a:pt x="1171397" y="324281"/>
                </a:lnTo>
                <a:lnTo>
                  <a:pt x="1171003" y="324624"/>
                </a:lnTo>
                <a:lnTo>
                  <a:pt x="1171003" y="325374"/>
                </a:lnTo>
                <a:lnTo>
                  <a:pt x="1170660" y="325767"/>
                </a:lnTo>
                <a:lnTo>
                  <a:pt x="1171003" y="326504"/>
                </a:lnTo>
                <a:lnTo>
                  <a:pt x="1171003" y="326847"/>
                </a:lnTo>
                <a:lnTo>
                  <a:pt x="1171397" y="326504"/>
                </a:lnTo>
                <a:lnTo>
                  <a:pt x="1172133" y="326110"/>
                </a:lnTo>
                <a:lnTo>
                  <a:pt x="1172870" y="325374"/>
                </a:lnTo>
                <a:lnTo>
                  <a:pt x="1172870" y="324281"/>
                </a:lnTo>
                <a:close/>
              </a:path>
              <a:path w="1271904" h="880109">
                <a:moveTo>
                  <a:pt x="1181735" y="174726"/>
                </a:moveTo>
                <a:lnTo>
                  <a:pt x="1180261" y="175133"/>
                </a:lnTo>
                <a:lnTo>
                  <a:pt x="1180261" y="175475"/>
                </a:lnTo>
                <a:lnTo>
                  <a:pt x="1179131" y="176961"/>
                </a:lnTo>
                <a:lnTo>
                  <a:pt x="1180261" y="176212"/>
                </a:lnTo>
                <a:lnTo>
                  <a:pt x="1181735" y="174726"/>
                </a:lnTo>
                <a:close/>
              </a:path>
              <a:path w="1271904" h="880109">
                <a:moveTo>
                  <a:pt x="1183563" y="179184"/>
                </a:moveTo>
                <a:lnTo>
                  <a:pt x="1183220" y="178841"/>
                </a:lnTo>
                <a:lnTo>
                  <a:pt x="1183220" y="178447"/>
                </a:lnTo>
                <a:lnTo>
                  <a:pt x="1182484" y="178447"/>
                </a:lnTo>
                <a:lnTo>
                  <a:pt x="1182090" y="178841"/>
                </a:lnTo>
                <a:lnTo>
                  <a:pt x="1181735" y="178841"/>
                </a:lnTo>
                <a:lnTo>
                  <a:pt x="1181735" y="179578"/>
                </a:lnTo>
                <a:lnTo>
                  <a:pt x="1182090" y="179578"/>
                </a:lnTo>
                <a:lnTo>
                  <a:pt x="1182827" y="179578"/>
                </a:lnTo>
                <a:lnTo>
                  <a:pt x="1183563" y="179184"/>
                </a:lnTo>
                <a:close/>
              </a:path>
              <a:path w="1271904" h="880109">
                <a:moveTo>
                  <a:pt x="1186916" y="265658"/>
                </a:moveTo>
                <a:lnTo>
                  <a:pt x="1186180" y="265658"/>
                </a:lnTo>
                <a:lnTo>
                  <a:pt x="1185430" y="266001"/>
                </a:lnTo>
                <a:lnTo>
                  <a:pt x="1185430" y="267881"/>
                </a:lnTo>
                <a:lnTo>
                  <a:pt x="1186180" y="267487"/>
                </a:lnTo>
                <a:lnTo>
                  <a:pt x="1186916" y="266750"/>
                </a:lnTo>
                <a:lnTo>
                  <a:pt x="1186916" y="265658"/>
                </a:lnTo>
                <a:close/>
              </a:path>
              <a:path w="1271904" h="880109">
                <a:moveTo>
                  <a:pt x="1193914" y="296824"/>
                </a:moveTo>
                <a:lnTo>
                  <a:pt x="1191691" y="296824"/>
                </a:lnTo>
                <a:lnTo>
                  <a:pt x="1190612" y="298310"/>
                </a:lnTo>
                <a:lnTo>
                  <a:pt x="1190612" y="300532"/>
                </a:lnTo>
                <a:lnTo>
                  <a:pt x="1191691" y="299046"/>
                </a:lnTo>
                <a:lnTo>
                  <a:pt x="1193914" y="296824"/>
                </a:lnTo>
                <a:close/>
              </a:path>
              <a:path w="1271904" h="880109">
                <a:moveTo>
                  <a:pt x="1199476" y="278625"/>
                </a:moveTo>
                <a:lnTo>
                  <a:pt x="1199083" y="277139"/>
                </a:lnTo>
                <a:lnTo>
                  <a:pt x="1198003" y="277139"/>
                </a:lnTo>
                <a:lnTo>
                  <a:pt x="1196517" y="277533"/>
                </a:lnTo>
                <a:lnTo>
                  <a:pt x="1197610" y="277876"/>
                </a:lnTo>
                <a:lnTo>
                  <a:pt x="1198346" y="278269"/>
                </a:lnTo>
                <a:lnTo>
                  <a:pt x="1199476" y="278625"/>
                </a:lnTo>
                <a:close/>
              </a:path>
              <a:path w="1271904" h="880109">
                <a:moveTo>
                  <a:pt x="1204645" y="285699"/>
                </a:moveTo>
                <a:lnTo>
                  <a:pt x="1203909" y="286042"/>
                </a:lnTo>
                <a:lnTo>
                  <a:pt x="1203515" y="286245"/>
                </a:lnTo>
                <a:lnTo>
                  <a:pt x="1203515" y="287921"/>
                </a:lnTo>
                <a:lnTo>
                  <a:pt x="1204252" y="287528"/>
                </a:lnTo>
                <a:lnTo>
                  <a:pt x="1204645" y="287337"/>
                </a:lnTo>
                <a:lnTo>
                  <a:pt x="1204645" y="285699"/>
                </a:lnTo>
                <a:close/>
              </a:path>
              <a:path w="1271904" h="880109">
                <a:moveTo>
                  <a:pt x="1206868" y="296824"/>
                </a:moveTo>
                <a:lnTo>
                  <a:pt x="1204645" y="296824"/>
                </a:lnTo>
                <a:lnTo>
                  <a:pt x="1205001" y="298310"/>
                </a:lnTo>
                <a:lnTo>
                  <a:pt x="1205395" y="299402"/>
                </a:lnTo>
                <a:lnTo>
                  <a:pt x="1206131" y="299046"/>
                </a:lnTo>
                <a:lnTo>
                  <a:pt x="1206474" y="297916"/>
                </a:lnTo>
                <a:lnTo>
                  <a:pt x="1206868" y="297561"/>
                </a:lnTo>
                <a:lnTo>
                  <a:pt x="1206868" y="296824"/>
                </a:lnTo>
                <a:close/>
              </a:path>
              <a:path w="1271904" h="880109">
                <a:moveTo>
                  <a:pt x="1211643" y="176212"/>
                </a:moveTo>
                <a:lnTo>
                  <a:pt x="1210564" y="176212"/>
                </a:lnTo>
                <a:lnTo>
                  <a:pt x="1209827" y="176961"/>
                </a:lnTo>
                <a:lnTo>
                  <a:pt x="1211300" y="176961"/>
                </a:lnTo>
                <a:lnTo>
                  <a:pt x="1211300" y="176606"/>
                </a:lnTo>
                <a:lnTo>
                  <a:pt x="1211643" y="176212"/>
                </a:lnTo>
                <a:close/>
              </a:path>
              <a:path w="1271904" h="880109">
                <a:moveTo>
                  <a:pt x="1213866" y="22618"/>
                </a:moveTo>
                <a:lnTo>
                  <a:pt x="1212786" y="23012"/>
                </a:lnTo>
                <a:lnTo>
                  <a:pt x="1211300" y="23012"/>
                </a:lnTo>
                <a:lnTo>
                  <a:pt x="1212037" y="24091"/>
                </a:lnTo>
                <a:lnTo>
                  <a:pt x="1212786" y="23749"/>
                </a:lnTo>
                <a:lnTo>
                  <a:pt x="1213866" y="22618"/>
                </a:lnTo>
                <a:close/>
              </a:path>
              <a:path w="1271904" h="880109">
                <a:moveTo>
                  <a:pt x="1219034" y="244881"/>
                </a:moveTo>
                <a:lnTo>
                  <a:pt x="1218298" y="244487"/>
                </a:lnTo>
                <a:lnTo>
                  <a:pt x="1217955" y="244487"/>
                </a:lnTo>
                <a:lnTo>
                  <a:pt x="1217955" y="245973"/>
                </a:lnTo>
                <a:lnTo>
                  <a:pt x="1218692" y="246367"/>
                </a:lnTo>
                <a:lnTo>
                  <a:pt x="1219034" y="246532"/>
                </a:lnTo>
                <a:lnTo>
                  <a:pt x="1219034" y="244881"/>
                </a:lnTo>
                <a:close/>
              </a:path>
              <a:path w="1271904" h="880109">
                <a:moveTo>
                  <a:pt x="1220165" y="245973"/>
                </a:moveTo>
                <a:lnTo>
                  <a:pt x="1219428" y="245224"/>
                </a:lnTo>
                <a:lnTo>
                  <a:pt x="1219428" y="246367"/>
                </a:lnTo>
                <a:lnTo>
                  <a:pt x="1220165" y="245973"/>
                </a:lnTo>
                <a:close/>
              </a:path>
              <a:path w="1271904" h="880109">
                <a:moveTo>
                  <a:pt x="1228648" y="647065"/>
                </a:moveTo>
                <a:lnTo>
                  <a:pt x="1227162" y="645579"/>
                </a:lnTo>
                <a:lnTo>
                  <a:pt x="1226426" y="647433"/>
                </a:lnTo>
                <a:lnTo>
                  <a:pt x="1226820" y="649287"/>
                </a:lnTo>
                <a:lnTo>
                  <a:pt x="1227162" y="648169"/>
                </a:lnTo>
                <a:lnTo>
                  <a:pt x="1228648" y="647065"/>
                </a:lnTo>
                <a:close/>
              </a:path>
              <a:path w="1271904" h="880109">
                <a:moveTo>
                  <a:pt x="1253032" y="631850"/>
                </a:moveTo>
                <a:lnTo>
                  <a:pt x="1251953" y="631850"/>
                </a:lnTo>
                <a:lnTo>
                  <a:pt x="1251953" y="632218"/>
                </a:lnTo>
                <a:lnTo>
                  <a:pt x="1251559" y="632968"/>
                </a:lnTo>
                <a:lnTo>
                  <a:pt x="1251216" y="633336"/>
                </a:lnTo>
                <a:lnTo>
                  <a:pt x="1251216" y="633704"/>
                </a:lnTo>
                <a:lnTo>
                  <a:pt x="1251559" y="634072"/>
                </a:lnTo>
                <a:lnTo>
                  <a:pt x="1251559" y="634441"/>
                </a:lnTo>
                <a:lnTo>
                  <a:pt x="1251953" y="634072"/>
                </a:lnTo>
                <a:lnTo>
                  <a:pt x="1252689" y="634072"/>
                </a:lnTo>
                <a:lnTo>
                  <a:pt x="1252689" y="633704"/>
                </a:lnTo>
                <a:lnTo>
                  <a:pt x="1253032" y="633336"/>
                </a:lnTo>
                <a:lnTo>
                  <a:pt x="1253032" y="632218"/>
                </a:lnTo>
                <a:lnTo>
                  <a:pt x="1253032" y="631850"/>
                </a:lnTo>
                <a:close/>
              </a:path>
              <a:path w="1271904" h="880109">
                <a:moveTo>
                  <a:pt x="1271511" y="766533"/>
                </a:moveTo>
                <a:lnTo>
                  <a:pt x="1271168" y="766533"/>
                </a:lnTo>
                <a:lnTo>
                  <a:pt x="1270431" y="766902"/>
                </a:lnTo>
                <a:lnTo>
                  <a:pt x="1270431" y="768362"/>
                </a:lnTo>
                <a:lnTo>
                  <a:pt x="1270774" y="768019"/>
                </a:lnTo>
                <a:lnTo>
                  <a:pt x="1271511" y="768019"/>
                </a:lnTo>
                <a:lnTo>
                  <a:pt x="1271511" y="76653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10857306" y="5880277"/>
            <a:ext cx="1268095" cy="966469"/>
          </a:xfrm>
          <a:custGeom>
            <a:avLst/>
            <a:gdLst/>
            <a:ahLst/>
            <a:cxnLst/>
            <a:rect l="l" t="t" r="r" b="b"/>
            <a:pathLst>
              <a:path w="1268095" h="966470">
                <a:moveTo>
                  <a:pt x="1473" y="532041"/>
                </a:moveTo>
                <a:lnTo>
                  <a:pt x="0" y="531304"/>
                </a:lnTo>
                <a:lnTo>
                  <a:pt x="0" y="533285"/>
                </a:lnTo>
                <a:lnTo>
                  <a:pt x="736" y="532790"/>
                </a:lnTo>
                <a:lnTo>
                  <a:pt x="1473" y="532041"/>
                </a:lnTo>
                <a:close/>
              </a:path>
              <a:path w="1268095" h="966470">
                <a:moveTo>
                  <a:pt x="8864" y="596226"/>
                </a:moveTo>
                <a:lnTo>
                  <a:pt x="6642" y="596976"/>
                </a:lnTo>
                <a:lnTo>
                  <a:pt x="6642" y="598830"/>
                </a:lnTo>
                <a:lnTo>
                  <a:pt x="6273" y="599198"/>
                </a:lnTo>
                <a:lnTo>
                  <a:pt x="6273" y="600316"/>
                </a:lnTo>
                <a:lnTo>
                  <a:pt x="7010" y="598830"/>
                </a:lnTo>
                <a:lnTo>
                  <a:pt x="8128" y="597712"/>
                </a:lnTo>
                <a:lnTo>
                  <a:pt x="8864" y="596226"/>
                </a:lnTo>
                <a:close/>
              </a:path>
              <a:path w="1268095" h="966470">
                <a:moveTo>
                  <a:pt x="10706" y="599198"/>
                </a:moveTo>
                <a:lnTo>
                  <a:pt x="9232" y="598830"/>
                </a:lnTo>
                <a:lnTo>
                  <a:pt x="8496" y="599935"/>
                </a:lnTo>
                <a:lnTo>
                  <a:pt x="7759" y="600684"/>
                </a:lnTo>
                <a:lnTo>
                  <a:pt x="8496" y="600316"/>
                </a:lnTo>
                <a:lnTo>
                  <a:pt x="9601" y="599935"/>
                </a:lnTo>
                <a:lnTo>
                  <a:pt x="10337" y="600684"/>
                </a:lnTo>
                <a:lnTo>
                  <a:pt x="10337" y="600316"/>
                </a:lnTo>
                <a:lnTo>
                  <a:pt x="10706" y="599935"/>
                </a:lnTo>
                <a:lnTo>
                  <a:pt x="10706" y="599198"/>
                </a:lnTo>
                <a:close/>
              </a:path>
              <a:path w="1268095" h="966470">
                <a:moveTo>
                  <a:pt x="38430" y="775068"/>
                </a:moveTo>
                <a:lnTo>
                  <a:pt x="38061" y="774319"/>
                </a:lnTo>
                <a:lnTo>
                  <a:pt x="36944" y="774319"/>
                </a:lnTo>
                <a:lnTo>
                  <a:pt x="36944" y="775436"/>
                </a:lnTo>
                <a:lnTo>
                  <a:pt x="37680" y="775436"/>
                </a:lnTo>
                <a:lnTo>
                  <a:pt x="38430" y="775068"/>
                </a:lnTo>
                <a:close/>
              </a:path>
              <a:path w="1268095" h="966470">
                <a:moveTo>
                  <a:pt x="39166" y="773950"/>
                </a:moveTo>
                <a:lnTo>
                  <a:pt x="38798" y="773950"/>
                </a:lnTo>
                <a:lnTo>
                  <a:pt x="38430" y="774141"/>
                </a:lnTo>
                <a:lnTo>
                  <a:pt x="39166" y="773950"/>
                </a:lnTo>
                <a:close/>
              </a:path>
              <a:path w="1268095" h="966470">
                <a:moveTo>
                  <a:pt x="40271" y="773582"/>
                </a:moveTo>
                <a:lnTo>
                  <a:pt x="39535" y="773582"/>
                </a:lnTo>
                <a:lnTo>
                  <a:pt x="39535" y="773950"/>
                </a:lnTo>
                <a:lnTo>
                  <a:pt x="40271" y="773950"/>
                </a:lnTo>
                <a:lnTo>
                  <a:pt x="40271" y="773582"/>
                </a:lnTo>
                <a:close/>
              </a:path>
              <a:path w="1268095" h="966470">
                <a:moveTo>
                  <a:pt x="42125" y="622579"/>
                </a:moveTo>
                <a:lnTo>
                  <a:pt x="41757" y="622579"/>
                </a:lnTo>
                <a:lnTo>
                  <a:pt x="41376" y="622198"/>
                </a:lnTo>
                <a:lnTo>
                  <a:pt x="40640" y="622947"/>
                </a:lnTo>
                <a:lnTo>
                  <a:pt x="40640" y="623316"/>
                </a:lnTo>
                <a:lnTo>
                  <a:pt x="40640" y="623684"/>
                </a:lnTo>
                <a:lnTo>
                  <a:pt x="41008" y="623684"/>
                </a:lnTo>
                <a:lnTo>
                  <a:pt x="41376" y="624052"/>
                </a:lnTo>
                <a:lnTo>
                  <a:pt x="41757" y="624052"/>
                </a:lnTo>
                <a:lnTo>
                  <a:pt x="42125" y="623684"/>
                </a:lnTo>
                <a:lnTo>
                  <a:pt x="42125" y="622579"/>
                </a:lnTo>
                <a:close/>
              </a:path>
              <a:path w="1268095" h="966470">
                <a:moveTo>
                  <a:pt x="42494" y="533895"/>
                </a:moveTo>
                <a:lnTo>
                  <a:pt x="42125" y="533527"/>
                </a:lnTo>
                <a:lnTo>
                  <a:pt x="41376" y="533158"/>
                </a:lnTo>
                <a:lnTo>
                  <a:pt x="40271" y="533158"/>
                </a:lnTo>
                <a:lnTo>
                  <a:pt x="39903" y="533895"/>
                </a:lnTo>
                <a:lnTo>
                  <a:pt x="39535" y="534263"/>
                </a:lnTo>
                <a:lnTo>
                  <a:pt x="40271" y="535012"/>
                </a:lnTo>
                <a:lnTo>
                  <a:pt x="40271" y="534644"/>
                </a:lnTo>
                <a:lnTo>
                  <a:pt x="41008" y="534644"/>
                </a:lnTo>
                <a:lnTo>
                  <a:pt x="42494" y="533895"/>
                </a:lnTo>
                <a:close/>
              </a:path>
              <a:path w="1268095" h="966470">
                <a:moveTo>
                  <a:pt x="49136" y="513486"/>
                </a:moveTo>
                <a:lnTo>
                  <a:pt x="48031" y="512013"/>
                </a:lnTo>
                <a:lnTo>
                  <a:pt x="47663" y="511632"/>
                </a:lnTo>
                <a:lnTo>
                  <a:pt x="45821" y="513486"/>
                </a:lnTo>
                <a:lnTo>
                  <a:pt x="45821" y="514235"/>
                </a:lnTo>
                <a:lnTo>
                  <a:pt x="45440" y="514604"/>
                </a:lnTo>
                <a:lnTo>
                  <a:pt x="46926" y="514235"/>
                </a:lnTo>
                <a:lnTo>
                  <a:pt x="49136" y="513486"/>
                </a:lnTo>
                <a:close/>
              </a:path>
              <a:path w="1268095" h="966470">
                <a:moveTo>
                  <a:pt x="50622" y="768756"/>
                </a:moveTo>
                <a:lnTo>
                  <a:pt x="48768" y="768756"/>
                </a:lnTo>
                <a:lnTo>
                  <a:pt x="48768" y="769874"/>
                </a:lnTo>
                <a:lnTo>
                  <a:pt x="49517" y="769874"/>
                </a:lnTo>
                <a:lnTo>
                  <a:pt x="50253" y="769493"/>
                </a:lnTo>
                <a:lnTo>
                  <a:pt x="50622" y="769493"/>
                </a:lnTo>
                <a:lnTo>
                  <a:pt x="50622" y="768756"/>
                </a:lnTo>
                <a:close/>
              </a:path>
              <a:path w="1268095" h="966470">
                <a:moveTo>
                  <a:pt x="50990" y="925334"/>
                </a:moveTo>
                <a:lnTo>
                  <a:pt x="50253" y="925334"/>
                </a:lnTo>
                <a:lnTo>
                  <a:pt x="50253" y="926071"/>
                </a:lnTo>
                <a:lnTo>
                  <a:pt x="50990" y="925334"/>
                </a:lnTo>
                <a:close/>
              </a:path>
              <a:path w="1268095" h="966470">
                <a:moveTo>
                  <a:pt x="53949" y="532168"/>
                </a:moveTo>
                <a:lnTo>
                  <a:pt x="53759" y="532104"/>
                </a:lnTo>
                <a:lnTo>
                  <a:pt x="52832" y="531799"/>
                </a:lnTo>
                <a:lnTo>
                  <a:pt x="52463" y="531672"/>
                </a:lnTo>
                <a:lnTo>
                  <a:pt x="51358" y="533527"/>
                </a:lnTo>
                <a:lnTo>
                  <a:pt x="52832" y="533158"/>
                </a:lnTo>
                <a:lnTo>
                  <a:pt x="53949" y="532790"/>
                </a:lnTo>
                <a:lnTo>
                  <a:pt x="53949" y="532168"/>
                </a:lnTo>
                <a:close/>
              </a:path>
              <a:path w="1268095" h="966470">
                <a:moveTo>
                  <a:pt x="56527" y="565061"/>
                </a:moveTo>
                <a:lnTo>
                  <a:pt x="54317" y="566178"/>
                </a:lnTo>
                <a:lnTo>
                  <a:pt x="55791" y="566915"/>
                </a:lnTo>
                <a:lnTo>
                  <a:pt x="56159" y="566178"/>
                </a:lnTo>
                <a:lnTo>
                  <a:pt x="56527" y="565061"/>
                </a:lnTo>
                <a:close/>
              </a:path>
              <a:path w="1268095" h="966470">
                <a:moveTo>
                  <a:pt x="77597" y="964285"/>
                </a:moveTo>
                <a:lnTo>
                  <a:pt x="76111" y="963917"/>
                </a:lnTo>
                <a:lnTo>
                  <a:pt x="75374" y="963917"/>
                </a:lnTo>
                <a:lnTo>
                  <a:pt x="75006" y="965034"/>
                </a:lnTo>
                <a:lnTo>
                  <a:pt x="75006" y="965403"/>
                </a:lnTo>
                <a:lnTo>
                  <a:pt x="75742" y="966139"/>
                </a:lnTo>
                <a:lnTo>
                  <a:pt x="77597" y="964285"/>
                </a:lnTo>
                <a:close/>
              </a:path>
              <a:path w="1268095" h="966470">
                <a:moveTo>
                  <a:pt x="80556" y="629246"/>
                </a:moveTo>
                <a:lnTo>
                  <a:pt x="79806" y="628510"/>
                </a:lnTo>
                <a:lnTo>
                  <a:pt x="79070" y="628510"/>
                </a:lnTo>
                <a:lnTo>
                  <a:pt x="79070" y="628878"/>
                </a:lnTo>
                <a:lnTo>
                  <a:pt x="78701" y="629246"/>
                </a:lnTo>
                <a:lnTo>
                  <a:pt x="79438" y="629996"/>
                </a:lnTo>
                <a:lnTo>
                  <a:pt x="80187" y="629996"/>
                </a:lnTo>
                <a:lnTo>
                  <a:pt x="80187" y="629627"/>
                </a:lnTo>
                <a:lnTo>
                  <a:pt x="80556" y="629246"/>
                </a:lnTo>
                <a:close/>
              </a:path>
              <a:path w="1268095" h="966470">
                <a:moveTo>
                  <a:pt x="81661" y="490118"/>
                </a:moveTo>
                <a:lnTo>
                  <a:pt x="81292" y="490118"/>
                </a:lnTo>
                <a:lnTo>
                  <a:pt x="80924" y="489750"/>
                </a:lnTo>
                <a:lnTo>
                  <a:pt x="80556" y="490118"/>
                </a:lnTo>
                <a:lnTo>
                  <a:pt x="80187" y="490118"/>
                </a:lnTo>
                <a:lnTo>
                  <a:pt x="80187" y="490486"/>
                </a:lnTo>
                <a:lnTo>
                  <a:pt x="80556" y="490855"/>
                </a:lnTo>
                <a:lnTo>
                  <a:pt x="80556" y="491236"/>
                </a:lnTo>
                <a:lnTo>
                  <a:pt x="80924" y="490855"/>
                </a:lnTo>
                <a:lnTo>
                  <a:pt x="81292" y="490855"/>
                </a:lnTo>
                <a:lnTo>
                  <a:pt x="81661" y="491236"/>
                </a:lnTo>
                <a:lnTo>
                  <a:pt x="81661" y="490118"/>
                </a:lnTo>
                <a:close/>
              </a:path>
              <a:path w="1268095" h="966470">
                <a:moveTo>
                  <a:pt x="82765" y="484924"/>
                </a:moveTo>
                <a:lnTo>
                  <a:pt x="82397" y="484555"/>
                </a:lnTo>
                <a:lnTo>
                  <a:pt x="82397" y="484174"/>
                </a:lnTo>
                <a:lnTo>
                  <a:pt x="82029" y="483806"/>
                </a:lnTo>
                <a:lnTo>
                  <a:pt x="82029" y="483438"/>
                </a:lnTo>
                <a:lnTo>
                  <a:pt x="81661" y="483438"/>
                </a:lnTo>
                <a:lnTo>
                  <a:pt x="81292" y="483806"/>
                </a:lnTo>
                <a:lnTo>
                  <a:pt x="80924" y="483806"/>
                </a:lnTo>
                <a:lnTo>
                  <a:pt x="81292" y="484555"/>
                </a:lnTo>
                <a:lnTo>
                  <a:pt x="81292" y="484924"/>
                </a:lnTo>
                <a:lnTo>
                  <a:pt x="81661" y="485292"/>
                </a:lnTo>
                <a:lnTo>
                  <a:pt x="82029" y="484924"/>
                </a:lnTo>
                <a:lnTo>
                  <a:pt x="82765" y="484924"/>
                </a:lnTo>
                <a:close/>
              </a:path>
              <a:path w="1268095" h="966470">
                <a:moveTo>
                  <a:pt x="94221" y="598081"/>
                </a:moveTo>
                <a:lnTo>
                  <a:pt x="92748" y="598081"/>
                </a:lnTo>
                <a:lnTo>
                  <a:pt x="93484" y="598830"/>
                </a:lnTo>
                <a:lnTo>
                  <a:pt x="94221" y="598830"/>
                </a:lnTo>
                <a:lnTo>
                  <a:pt x="94221" y="598081"/>
                </a:lnTo>
                <a:close/>
              </a:path>
              <a:path w="1268095" h="966470">
                <a:moveTo>
                  <a:pt x="95707" y="637413"/>
                </a:moveTo>
                <a:lnTo>
                  <a:pt x="94589" y="636676"/>
                </a:lnTo>
                <a:lnTo>
                  <a:pt x="93484" y="637044"/>
                </a:lnTo>
                <a:lnTo>
                  <a:pt x="92379" y="638162"/>
                </a:lnTo>
                <a:lnTo>
                  <a:pt x="93484" y="638162"/>
                </a:lnTo>
                <a:lnTo>
                  <a:pt x="94957" y="638530"/>
                </a:lnTo>
                <a:lnTo>
                  <a:pt x="95707" y="637413"/>
                </a:lnTo>
                <a:close/>
              </a:path>
              <a:path w="1268095" h="966470">
                <a:moveTo>
                  <a:pt x="96812" y="568032"/>
                </a:moveTo>
                <a:lnTo>
                  <a:pt x="95707" y="566915"/>
                </a:lnTo>
                <a:lnTo>
                  <a:pt x="94589" y="567664"/>
                </a:lnTo>
                <a:lnTo>
                  <a:pt x="93484" y="568769"/>
                </a:lnTo>
                <a:lnTo>
                  <a:pt x="94589" y="568401"/>
                </a:lnTo>
                <a:lnTo>
                  <a:pt x="95707" y="568401"/>
                </a:lnTo>
                <a:lnTo>
                  <a:pt x="96812" y="568032"/>
                </a:lnTo>
                <a:close/>
              </a:path>
              <a:path w="1268095" h="966470">
                <a:moveTo>
                  <a:pt x="101981" y="651141"/>
                </a:moveTo>
                <a:lnTo>
                  <a:pt x="101612" y="650773"/>
                </a:lnTo>
                <a:lnTo>
                  <a:pt x="100876" y="650405"/>
                </a:lnTo>
                <a:lnTo>
                  <a:pt x="100507" y="650405"/>
                </a:lnTo>
                <a:lnTo>
                  <a:pt x="100139" y="650024"/>
                </a:lnTo>
                <a:lnTo>
                  <a:pt x="99771" y="650773"/>
                </a:lnTo>
                <a:lnTo>
                  <a:pt x="99402" y="650773"/>
                </a:lnTo>
                <a:lnTo>
                  <a:pt x="99402" y="651141"/>
                </a:lnTo>
                <a:lnTo>
                  <a:pt x="99771" y="651510"/>
                </a:lnTo>
                <a:lnTo>
                  <a:pt x="100876" y="651510"/>
                </a:lnTo>
                <a:lnTo>
                  <a:pt x="101612" y="651141"/>
                </a:lnTo>
                <a:lnTo>
                  <a:pt x="101981" y="651141"/>
                </a:lnTo>
                <a:close/>
              </a:path>
              <a:path w="1268095" h="966470">
                <a:moveTo>
                  <a:pt x="103466" y="498284"/>
                </a:moveTo>
                <a:lnTo>
                  <a:pt x="103098" y="497903"/>
                </a:lnTo>
                <a:lnTo>
                  <a:pt x="103098" y="497535"/>
                </a:lnTo>
                <a:lnTo>
                  <a:pt x="102349" y="497166"/>
                </a:lnTo>
                <a:lnTo>
                  <a:pt x="101612" y="497535"/>
                </a:lnTo>
                <a:lnTo>
                  <a:pt x="101612" y="498652"/>
                </a:lnTo>
                <a:lnTo>
                  <a:pt x="101981" y="499021"/>
                </a:lnTo>
                <a:lnTo>
                  <a:pt x="102349" y="499021"/>
                </a:lnTo>
                <a:lnTo>
                  <a:pt x="102717" y="499389"/>
                </a:lnTo>
                <a:lnTo>
                  <a:pt x="103098" y="499389"/>
                </a:lnTo>
                <a:lnTo>
                  <a:pt x="103098" y="499021"/>
                </a:lnTo>
                <a:lnTo>
                  <a:pt x="103466" y="498284"/>
                </a:lnTo>
                <a:close/>
              </a:path>
              <a:path w="1268095" h="966470">
                <a:moveTo>
                  <a:pt x="106413" y="563956"/>
                </a:moveTo>
                <a:lnTo>
                  <a:pt x="106045" y="563575"/>
                </a:lnTo>
                <a:lnTo>
                  <a:pt x="105308" y="563575"/>
                </a:lnTo>
                <a:lnTo>
                  <a:pt x="104571" y="564324"/>
                </a:lnTo>
                <a:lnTo>
                  <a:pt x="104571" y="565061"/>
                </a:lnTo>
                <a:lnTo>
                  <a:pt x="105676" y="565061"/>
                </a:lnTo>
                <a:lnTo>
                  <a:pt x="106413" y="564324"/>
                </a:lnTo>
                <a:lnTo>
                  <a:pt x="106413" y="563956"/>
                </a:lnTo>
                <a:close/>
              </a:path>
              <a:path w="1268095" h="966470">
                <a:moveTo>
                  <a:pt x="118237" y="497903"/>
                </a:moveTo>
                <a:lnTo>
                  <a:pt x="117500" y="497166"/>
                </a:lnTo>
                <a:lnTo>
                  <a:pt x="116763" y="497903"/>
                </a:lnTo>
                <a:lnTo>
                  <a:pt x="116395" y="497903"/>
                </a:lnTo>
                <a:lnTo>
                  <a:pt x="117132" y="498652"/>
                </a:lnTo>
                <a:lnTo>
                  <a:pt x="117500" y="498284"/>
                </a:lnTo>
                <a:lnTo>
                  <a:pt x="117868" y="498284"/>
                </a:lnTo>
                <a:lnTo>
                  <a:pt x="117868" y="497903"/>
                </a:lnTo>
                <a:lnTo>
                  <a:pt x="118237" y="497903"/>
                </a:lnTo>
                <a:close/>
              </a:path>
              <a:path w="1268095" h="966470">
                <a:moveTo>
                  <a:pt x="136715" y="540207"/>
                </a:moveTo>
                <a:lnTo>
                  <a:pt x="136347" y="539838"/>
                </a:lnTo>
                <a:lnTo>
                  <a:pt x="135610" y="539838"/>
                </a:lnTo>
                <a:lnTo>
                  <a:pt x="135610" y="541324"/>
                </a:lnTo>
                <a:lnTo>
                  <a:pt x="136715" y="540207"/>
                </a:lnTo>
                <a:close/>
              </a:path>
              <a:path w="1268095" h="966470">
                <a:moveTo>
                  <a:pt x="137833" y="414070"/>
                </a:moveTo>
                <a:lnTo>
                  <a:pt x="137452" y="414070"/>
                </a:lnTo>
                <a:lnTo>
                  <a:pt x="136715" y="413677"/>
                </a:lnTo>
                <a:lnTo>
                  <a:pt x="135978" y="412927"/>
                </a:lnTo>
                <a:lnTo>
                  <a:pt x="135242" y="412584"/>
                </a:lnTo>
                <a:lnTo>
                  <a:pt x="135242" y="412927"/>
                </a:lnTo>
                <a:lnTo>
                  <a:pt x="134874" y="412927"/>
                </a:lnTo>
                <a:lnTo>
                  <a:pt x="134874" y="413321"/>
                </a:lnTo>
                <a:lnTo>
                  <a:pt x="135978" y="413677"/>
                </a:lnTo>
                <a:lnTo>
                  <a:pt x="136715" y="414070"/>
                </a:lnTo>
                <a:lnTo>
                  <a:pt x="137452" y="414413"/>
                </a:lnTo>
                <a:lnTo>
                  <a:pt x="137833" y="414070"/>
                </a:lnTo>
                <a:close/>
              </a:path>
              <a:path w="1268095" h="966470">
                <a:moveTo>
                  <a:pt x="193255" y="530936"/>
                </a:moveTo>
                <a:lnTo>
                  <a:pt x="192887" y="530555"/>
                </a:lnTo>
                <a:lnTo>
                  <a:pt x="192887" y="530186"/>
                </a:lnTo>
                <a:lnTo>
                  <a:pt x="191782" y="530186"/>
                </a:lnTo>
                <a:lnTo>
                  <a:pt x="191782" y="532041"/>
                </a:lnTo>
                <a:lnTo>
                  <a:pt x="192887" y="532041"/>
                </a:lnTo>
                <a:lnTo>
                  <a:pt x="192887" y="531672"/>
                </a:lnTo>
                <a:lnTo>
                  <a:pt x="193255" y="530936"/>
                </a:lnTo>
                <a:close/>
              </a:path>
              <a:path w="1268095" h="966470">
                <a:moveTo>
                  <a:pt x="201015" y="415023"/>
                </a:moveTo>
                <a:lnTo>
                  <a:pt x="200647" y="414947"/>
                </a:lnTo>
                <a:lnTo>
                  <a:pt x="199910" y="414807"/>
                </a:lnTo>
                <a:lnTo>
                  <a:pt x="201015" y="415023"/>
                </a:lnTo>
                <a:close/>
              </a:path>
              <a:path w="1268095" h="966470">
                <a:moveTo>
                  <a:pt x="201383" y="448551"/>
                </a:moveTo>
                <a:lnTo>
                  <a:pt x="199910" y="448195"/>
                </a:lnTo>
                <a:lnTo>
                  <a:pt x="199542" y="449287"/>
                </a:lnTo>
                <a:lnTo>
                  <a:pt x="198793" y="449681"/>
                </a:lnTo>
                <a:lnTo>
                  <a:pt x="200279" y="450430"/>
                </a:lnTo>
                <a:lnTo>
                  <a:pt x="200647" y="449287"/>
                </a:lnTo>
                <a:lnTo>
                  <a:pt x="201383" y="448551"/>
                </a:lnTo>
                <a:close/>
              </a:path>
              <a:path w="1268095" h="966470">
                <a:moveTo>
                  <a:pt x="228358" y="467499"/>
                </a:moveTo>
                <a:lnTo>
                  <a:pt x="226885" y="467093"/>
                </a:lnTo>
                <a:lnTo>
                  <a:pt x="225767" y="467499"/>
                </a:lnTo>
                <a:lnTo>
                  <a:pt x="225399" y="468579"/>
                </a:lnTo>
                <a:lnTo>
                  <a:pt x="226517" y="468236"/>
                </a:lnTo>
                <a:lnTo>
                  <a:pt x="227253" y="467842"/>
                </a:lnTo>
                <a:lnTo>
                  <a:pt x="228358" y="467499"/>
                </a:lnTo>
                <a:close/>
              </a:path>
              <a:path w="1268095" h="966470">
                <a:moveTo>
                  <a:pt x="243878" y="250418"/>
                </a:moveTo>
                <a:lnTo>
                  <a:pt x="242773" y="250812"/>
                </a:lnTo>
                <a:lnTo>
                  <a:pt x="241668" y="251561"/>
                </a:lnTo>
                <a:lnTo>
                  <a:pt x="240919" y="251904"/>
                </a:lnTo>
                <a:lnTo>
                  <a:pt x="242036" y="252641"/>
                </a:lnTo>
                <a:lnTo>
                  <a:pt x="243141" y="252298"/>
                </a:lnTo>
                <a:lnTo>
                  <a:pt x="243878" y="250418"/>
                </a:lnTo>
                <a:close/>
              </a:path>
              <a:path w="1268095" h="966470">
                <a:moveTo>
                  <a:pt x="247205" y="418515"/>
                </a:moveTo>
                <a:lnTo>
                  <a:pt x="246837" y="418122"/>
                </a:lnTo>
                <a:lnTo>
                  <a:pt x="246468" y="418122"/>
                </a:lnTo>
                <a:lnTo>
                  <a:pt x="246100" y="418515"/>
                </a:lnTo>
                <a:lnTo>
                  <a:pt x="247205" y="418515"/>
                </a:lnTo>
                <a:close/>
              </a:path>
              <a:path w="1268095" h="966470">
                <a:moveTo>
                  <a:pt x="279730" y="158064"/>
                </a:moveTo>
                <a:lnTo>
                  <a:pt x="278980" y="158800"/>
                </a:lnTo>
                <a:lnTo>
                  <a:pt x="278244" y="159143"/>
                </a:lnTo>
                <a:lnTo>
                  <a:pt x="278244" y="160286"/>
                </a:lnTo>
                <a:lnTo>
                  <a:pt x="278980" y="160286"/>
                </a:lnTo>
                <a:lnTo>
                  <a:pt x="279730" y="159893"/>
                </a:lnTo>
                <a:lnTo>
                  <a:pt x="279730" y="158064"/>
                </a:lnTo>
                <a:close/>
              </a:path>
              <a:path w="1268095" h="966470">
                <a:moveTo>
                  <a:pt x="280835" y="322059"/>
                </a:moveTo>
                <a:lnTo>
                  <a:pt x="280466" y="321310"/>
                </a:lnTo>
                <a:lnTo>
                  <a:pt x="280098" y="320916"/>
                </a:lnTo>
                <a:lnTo>
                  <a:pt x="279730" y="321310"/>
                </a:lnTo>
                <a:lnTo>
                  <a:pt x="279349" y="321310"/>
                </a:lnTo>
                <a:lnTo>
                  <a:pt x="278980" y="321652"/>
                </a:lnTo>
                <a:lnTo>
                  <a:pt x="278980" y="322059"/>
                </a:lnTo>
                <a:lnTo>
                  <a:pt x="278612" y="322795"/>
                </a:lnTo>
                <a:lnTo>
                  <a:pt x="279349" y="322402"/>
                </a:lnTo>
                <a:lnTo>
                  <a:pt x="280098" y="322402"/>
                </a:lnTo>
                <a:lnTo>
                  <a:pt x="280466" y="322059"/>
                </a:lnTo>
                <a:lnTo>
                  <a:pt x="280835" y="322059"/>
                </a:lnTo>
                <a:close/>
              </a:path>
              <a:path w="1268095" h="966470">
                <a:moveTo>
                  <a:pt x="282676" y="196989"/>
                </a:moveTo>
                <a:lnTo>
                  <a:pt x="281571" y="196253"/>
                </a:lnTo>
                <a:lnTo>
                  <a:pt x="280466" y="196646"/>
                </a:lnTo>
                <a:lnTo>
                  <a:pt x="279730" y="196989"/>
                </a:lnTo>
                <a:lnTo>
                  <a:pt x="280466" y="197383"/>
                </a:lnTo>
                <a:lnTo>
                  <a:pt x="281571" y="197739"/>
                </a:lnTo>
                <a:lnTo>
                  <a:pt x="282676" y="196989"/>
                </a:lnTo>
                <a:close/>
              </a:path>
              <a:path w="1268095" h="966470">
                <a:moveTo>
                  <a:pt x="288226" y="319430"/>
                </a:moveTo>
                <a:lnTo>
                  <a:pt x="286740" y="319430"/>
                </a:lnTo>
                <a:lnTo>
                  <a:pt x="286740" y="319824"/>
                </a:lnTo>
                <a:lnTo>
                  <a:pt x="286372" y="320179"/>
                </a:lnTo>
                <a:lnTo>
                  <a:pt x="287858" y="320179"/>
                </a:lnTo>
                <a:lnTo>
                  <a:pt x="288226" y="319824"/>
                </a:lnTo>
                <a:lnTo>
                  <a:pt x="288226" y="319430"/>
                </a:lnTo>
                <a:close/>
              </a:path>
              <a:path w="1268095" h="966470">
                <a:moveTo>
                  <a:pt x="299681" y="278612"/>
                </a:moveTo>
                <a:lnTo>
                  <a:pt x="298945" y="277139"/>
                </a:lnTo>
                <a:lnTo>
                  <a:pt x="297459" y="277139"/>
                </a:lnTo>
                <a:lnTo>
                  <a:pt x="298196" y="277533"/>
                </a:lnTo>
                <a:lnTo>
                  <a:pt x="298945" y="277876"/>
                </a:lnTo>
                <a:lnTo>
                  <a:pt x="299681" y="278612"/>
                </a:lnTo>
                <a:close/>
              </a:path>
              <a:path w="1268095" h="966470">
                <a:moveTo>
                  <a:pt x="301523" y="231127"/>
                </a:moveTo>
                <a:lnTo>
                  <a:pt x="301155" y="230784"/>
                </a:lnTo>
                <a:lnTo>
                  <a:pt x="300786" y="230390"/>
                </a:lnTo>
                <a:lnTo>
                  <a:pt x="300050" y="230784"/>
                </a:lnTo>
                <a:lnTo>
                  <a:pt x="299681" y="230784"/>
                </a:lnTo>
                <a:lnTo>
                  <a:pt x="299313" y="231127"/>
                </a:lnTo>
                <a:lnTo>
                  <a:pt x="299681" y="231127"/>
                </a:lnTo>
                <a:lnTo>
                  <a:pt x="300418" y="231521"/>
                </a:lnTo>
                <a:lnTo>
                  <a:pt x="300786" y="231521"/>
                </a:lnTo>
                <a:lnTo>
                  <a:pt x="300786" y="231863"/>
                </a:lnTo>
                <a:lnTo>
                  <a:pt x="301155" y="231127"/>
                </a:lnTo>
                <a:lnTo>
                  <a:pt x="301523" y="231127"/>
                </a:lnTo>
                <a:close/>
              </a:path>
              <a:path w="1268095" h="966470">
                <a:moveTo>
                  <a:pt x="363982" y="231521"/>
                </a:moveTo>
                <a:lnTo>
                  <a:pt x="363601" y="231521"/>
                </a:lnTo>
                <a:lnTo>
                  <a:pt x="363232" y="231127"/>
                </a:lnTo>
                <a:lnTo>
                  <a:pt x="362864" y="231521"/>
                </a:lnTo>
                <a:lnTo>
                  <a:pt x="362496" y="231863"/>
                </a:lnTo>
                <a:lnTo>
                  <a:pt x="362496" y="232613"/>
                </a:lnTo>
                <a:lnTo>
                  <a:pt x="362864" y="232613"/>
                </a:lnTo>
                <a:lnTo>
                  <a:pt x="363232" y="233006"/>
                </a:lnTo>
                <a:lnTo>
                  <a:pt x="363601" y="232613"/>
                </a:lnTo>
                <a:lnTo>
                  <a:pt x="363982" y="232270"/>
                </a:lnTo>
                <a:lnTo>
                  <a:pt x="363982" y="231521"/>
                </a:lnTo>
                <a:close/>
              </a:path>
              <a:path w="1268095" h="966470">
                <a:moveTo>
                  <a:pt x="387261" y="169532"/>
                </a:moveTo>
                <a:lnTo>
                  <a:pt x="386880" y="169189"/>
                </a:lnTo>
                <a:lnTo>
                  <a:pt x="386880" y="168795"/>
                </a:lnTo>
                <a:lnTo>
                  <a:pt x="386511" y="168795"/>
                </a:lnTo>
                <a:lnTo>
                  <a:pt x="386143" y="169189"/>
                </a:lnTo>
                <a:lnTo>
                  <a:pt x="385775" y="169189"/>
                </a:lnTo>
                <a:lnTo>
                  <a:pt x="385775" y="170281"/>
                </a:lnTo>
                <a:lnTo>
                  <a:pt x="386880" y="170281"/>
                </a:lnTo>
                <a:lnTo>
                  <a:pt x="386880" y="169938"/>
                </a:lnTo>
                <a:lnTo>
                  <a:pt x="387261" y="169532"/>
                </a:lnTo>
                <a:close/>
              </a:path>
              <a:path w="1268095" h="966470">
                <a:moveTo>
                  <a:pt x="964095" y="25577"/>
                </a:moveTo>
                <a:lnTo>
                  <a:pt x="962952" y="24841"/>
                </a:lnTo>
                <a:lnTo>
                  <a:pt x="961872" y="24485"/>
                </a:lnTo>
                <a:lnTo>
                  <a:pt x="960742" y="25577"/>
                </a:lnTo>
                <a:lnTo>
                  <a:pt x="961872" y="26720"/>
                </a:lnTo>
                <a:lnTo>
                  <a:pt x="962952" y="25971"/>
                </a:lnTo>
                <a:lnTo>
                  <a:pt x="964095" y="25577"/>
                </a:lnTo>
                <a:close/>
              </a:path>
              <a:path w="1268095" h="966470">
                <a:moveTo>
                  <a:pt x="979220" y="1485"/>
                </a:moveTo>
                <a:lnTo>
                  <a:pt x="978128" y="749"/>
                </a:lnTo>
                <a:lnTo>
                  <a:pt x="977392" y="0"/>
                </a:lnTo>
                <a:lnTo>
                  <a:pt x="976261" y="1828"/>
                </a:lnTo>
                <a:lnTo>
                  <a:pt x="977392" y="1828"/>
                </a:lnTo>
                <a:lnTo>
                  <a:pt x="978484" y="1485"/>
                </a:lnTo>
                <a:lnTo>
                  <a:pt x="979220" y="1485"/>
                </a:lnTo>
                <a:close/>
              </a:path>
              <a:path w="1268095" h="966470">
                <a:moveTo>
                  <a:pt x="1078992" y="589178"/>
                </a:moveTo>
                <a:lnTo>
                  <a:pt x="1078649" y="588810"/>
                </a:lnTo>
                <a:lnTo>
                  <a:pt x="1078649" y="588441"/>
                </a:lnTo>
                <a:lnTo>
                  <a:pt x="1077899" y="588441"/>
                </a:lnTo>
                <a:lnTo>
                  <a:pt x="1077506" y="588810"/>
                </a:lnTo>
                <a:lnTo>
                  <a:pt x="1077163" y="588810"/>
                </a:lnTo>
                <a:lnTo>
                  <a:pt x="1077163" y="589178"/>
                </a:lnTo>
                <a:lnTo>
                  <a:pt x="1077506" y="589546"/>
                </a:lnTo>
                <a:lnTo>
                  <a:pt x="1077899" y="589546"/>
                </a:lnTo>
                <a:lnTo>
                  <a:pt x="1078255" y="589927"/>
                </a:lnTo>
                <a:lnTo>
                  <a:pt x="1078649" y="589178"/>
                </a:lnTo>
                <a:lnTo>
                  <a:pt x="1078992" y="589178"/>
                </a:lnTo>
                <a:close/>
              </a:path>
              <a:path w="1268095" h="966470">
                <a:moveTo>
                  <a:pt x="1095248" y="148755"/>
                </a:moveTo>
                <a:lnTo>
                  <a:pt x="1094168" y="148755"/>
                </a:lnTo>
                <a:lnTo>
                  <a:pt x="1093774" y="149161"/>
                </a:lnTo>
                <a:lnTo>
                  <a:pt x="1093774" y="149898"/>
                </a:lnTo>
                <a:lnTo>
                  <a:pt x="1094905" y="149898"/>
                </a:lnTo>
                <a:lnTo>
                  <a:pt x="1095248" y="149504"/>
                </a:lnTo>
                <a:lnTo>
                  <a:pt x="1095248" y="148755"/>
                </a:lnTo>
                <a:close/>
              </a:path>
              <a:path w="1268095" h="966470">
                <a:moveTo>
                  <a:pt x="1116685" y="595122"/>
                </a:moveTo>
                <a:lnTo>
                  <a:pt x="1113726" y="595122"/>
                </a:lnTo>
                <a:lnTo>
                  <a:pt x="1114856" y="596976"/>
                </a:lnTo>
                <a:lnTo>
                  <a:pt x="1114856" y="597712"/>
                </a:lnTo>
                <a:lnTo>
                  <a:pt x="1115199" y="596976"/>
                </a:lnTo>
                <a:lnTo>
                  <a:pt x="1115936" y="595858"/>
                </a:lnTo>
                <a:lnTo>
                  <a:pt x="1116685" y="595122"/>
                </a:lnTo>
                <a:close/>
              </a:path>
              <a:path w="1268095" h="966470">
                <a:moveTo>
                  <a:pt x="1117815" y="675995"/>
                </a:moveTo>
                <a:lnTo>
                  <a:pt x="1117422" y="674890"/>
                </a:lnTo>
                <a:lnTo>
                  <a:pt x="1116685" y="675627"/>
                </a:lnTo>
                <a:lnTo>
                  <a:pt x="1116330" y="675995"/>
                </a:lnTo>
                <a:lnTo>
                  <a:pt x="1115936" y="676376"/>
                </a:lnTo>
                <a:lnTo>
                  <a:pt x="1116685" y="676744"/>
                </a:lnTo>
                <a:lnTo>
                  <a:pt x="1117079" y="676744"/>
                </a:lnTo>
                <a:lnTo>
                  <a:pt x="1117422" y="677113"/>
                </a:lnTo>
                <a:lnTo>
                  <a:pt x="1117422" y="676376"/>
                </a:lnTo>
                <a:lnTo>
                  <a:pt x="1117815" y="675995"/>
                </a:lnTo>
                <a:close/>
              </a:path>
              <a:path w="1268095" h="966470">
                <a:moveTo>
                  <a:pt x="1122984" y="304241"/>
                </a:moveTo>
                <a:lnTo>
                  <a:pt x="1121117" y="304241"/>
                </a:lnTo>
                <a:lnTo>
                  <a:pt x="1121854" y="305333"/>
                </a:lnTo>
                <a:lnTo>
                  <a:pt x="1121854" y="306476"/>
                </a:lnTo>
                <a:lnTo>
                  <a:pt x="1122248" y="305727"/>
                </a:lnTo>
                <a:lnTo>
                  <a:pt x="1122591" y="304990"/>
                </a:lnTo>
                <a:lnTo>
                  <a:pt x="1122984" y="304241"/>
                </a:lnTo>
                <a:close/>
              </a:path>
              <a:path w="1268095" h="966470">
                <a:moveTo>
                  <a:pt x="1124813" y="565429"/>
                </a:moveTo>
                <a:lnTo>
                  <a:pt x="1124470" y="565429"/>
                </a:lnTo>
                <a:lnTo>
                  <a:pt x="1124470" y="565061"/>
                </a:lnTo>
                <a:lnTo>
                  <a:pt x="1123721" y="565061"/>
                </a:lnTo>
                <a:lnTo>
                  <a:pt x="1123327" y="565429"/>
                </a:lnTo>
                <a:lnTo>
                  <a:pt x="1122984" y="565429"/>
                </a:lnTo>
                <a:lnTo>
                  <a:pt x="1122984" y="565810"/>
                </a:lnTo>
                <a:lnTo>
                  <a:pt x="1123327" y="566178"/>
                </a:lnTo>
                <a:lnTo>
                  <a:pt x="1123721" y="566178"/>
                </a:lnTo>
                <a:lnTo>
                  <a:pt x="1124064" y="566178"/>
                </a:lnTo>
                <a:lnTo>
                  <a:pt x="1124470" y="565810"/>
                </a:lnTo>
                <a:lnTo>
                  <a:pt x="1124813" y="565429"/>
                </a:lnTo>
                <a:close/>
              </a:path>
              <a:path w="1268095" h="966470">
                <a:moveTo>
                  <a:pt x="1125550" y="690473"/>
                </a:moveTo>
                <a:lnTo>
                  <a:pt x="1124813" y="690105"/>
                </a:lnTo>
                <a:lnTo>
                  <a:pt x="1124470" y="689724"/>
                </a:lnTo>
                <a:lnTo>
                  <a:pt x="1122984" y="690473"/>
                </a:lnTo>
                <a:lnTo>
                  <a:pt x="1123327" y="691210"/>
                </a:lnTo>
                <a:lnTo>
                  <a:pt x="1124813" y="691959"/>
                </a:lnTo>
                <a:lnTo>
                  <a:pt x="1125550" y="691210"/>
                </a:lnTo>
                <a:lnTo>
                  <a:pt x="1125550" y="690473"/>
                </a:lnTo>
                <a:close/>
              </a:path>
              <a:path w="1268095" h="966470">
                <a:moveTo>
                  <a:pt x="1133678" y="669696"/>
                </a:moveTo>
                <a:lnTo>
                  <a:pt x="1132941" y="669696"/>
                </a:lnTo>
                <a:lnTo>
                  <a:pt x="1132205" y="669328"/>
                </a:lnTo>
                <a:lnTo>
                  <a:pt x="1131849" y="669696"/>
                </a:lnTo>
                <a:lnTo>
                  <a:pt x="1131112" y="670064"/>
                </a:lnTo>
                <a:lnTo>
                  <a:pt x="1131112" y="670801"/>
                </a:lnTo>
                <a:lnTo>
                  <a:pt x="1130719" y="671182"/>
                </a:lnTo>
                <a:lnTo>
                  <a:pt x="1131112" y="671182"/>
                </a:lnTo>
                <a:lnTo>
                  <a:pt x="1131455" y="671550"/>
                </a:lnTo>
                <a:lnTo>
                  <a:pt x="1131849" y="671550"/>
                </a:lnTo>
                <a:lnTo>
                  <a:pt x="1133335" y="671550"/>
                </a:lnTo>
                <a:lnTo>
                  <a:pt x="1133335" y="670801"/>
                </a:lnTo>
                <a:lnTo>
                  <a:pt x="1133678" y="670433"/>
                </a:lnTo>
                <a:lnTo>
                  <a:pt x="1133678" y="669696"/>
                </a:lnTo>
                <a:close/>
              </a:path>
              <a:path w="1268095" h="966470">
                <a:moveTo>
                  <a:pt x="1136294" y="681939"/>
                </a:moveTo>
                <a:lnTo>
                  <a:pt x="1135900" y="681939"/>
                </a:lnTo>
                <a:lnTo>
                  <a:pt x="1135545" y="682307"/>
                </a:lnTo>
                <a:lnTo>
                  <a:pt x="1135900" y="682307"/>
                </a:lnTo>
                <a:lnTo>
                  <a:pt x="1136294" y="681939"/>
                </a:lnTo>
                <a:close/>
              </a:path>
              <a:path w="1268095" h="966470">
                <a:moveTo>
                  <a:pt x="1146632" y="383984"/>
                </a:moveTo>
                <a:lnTo>
                  <a:pt x="1144765" y="382511"/>
                </a:lnTo>
                <a:lnTo>
                  <a:pt x="1144765" y="383984"/>
                </a:lnTo>
                <a:lnTo>
                  <a:pt x="1144422" y="384733"/>
                </a:lnTo>
                <a:lnTo>
                  <a:pt x="1145159" y="384390"/>
                </a:lnTo>
                <a:lnTo>
                  <a:pt x="1145895" y="384390"/>
                </a:lnTo>
                <a:lnTo>
                  <a:pt x="1146632" y="383984"/>
                </a:lnTo>
                <a:close/>
              </a:path>
              <a:path w="1268095" h="966470">
                <a:moveTo>
                  <a:pt x="1160284" y="379196"/>
                </a:moveTo>
                <a:lnTo>
                  <a:pt x="1159941" y="378790"/>
                </a:lnTo>
                <a:lnTo>
                  <a:pt x="1159941" y="378447"/>
                </a:lnTo>
                <a:lnTo>
                  <a:pt x="1158811" y="378447"/>
                </a:lnTo>
                <a:lnTo>
                  <a:pt x="1158811" y="378790"/>
                </a:lnTo>
                <a:lnTo>
                  <a:pt x="1158455" y="379196"/>
                </a:lnTo>
                <a:lnTo>
                  <a:pt x="1158811" y="379539"/>
                </a:lnTo>
                <a:lnTo>
                  <a:pt x="1158811" y="379933"/>
                </a:lnTo>
                <a:lnTo>
                  <a:pt x="1159205" y="379539"/>
                </a:lnTo>
                <a:lnTo>
                  <a:pt x="1159941" y="379539"/>
                </a:lnTo>
                <a:lnTo>
                  <a:pt x="1160284" y="379196"/>
                </a:lnTo>
                <a:close/>
              </a:path>
              <a:path w="1268095" h="966470">
                <a:moveTo>
                  <a:pt x="1166939" y="460819"/>
                </a:moveTo>
                <a:lnTo>
                  <a:pt x="1165847" y="461162"/>
                </a:lnTo>
                <a:lnTo>
                  <a:pt x="1164717" y="461162"/>
                </a:lnTo>
                <a:lnTo>
                  <a:pt x="1163637" y="461556"/>
                </a:lnTo>
                <a:lnTo>
                  <a:pt x="1164717" y="461899"/>
                </a:lnTo>
                <a:lnTo>
                  <a:pt x="1165847" y="462305"/>
                </a:lnTo>
                <a:lnTo>
                  <a:pt x="1166939" y="460819"/>
                </a:lnTo>
                <a:close/>
              </a:path>
              <a:path w="1268095" h="966470">
                <a:moveTo>
                  <a:pt x="1170635" y="322059"/>
                </a:moveTo>
                <a:lnTo>
                  <a:pt x="1170279" y="322059"/>
                </a:lnTo>
                <a:lnTo>
                  <a:pt x="1170279" y="322795"/>
                </a:lnTo>
                <a:lnTo>
                  <a:pt x="1170635" y="322795"/>
                </a:lnTo>
                <a:lnTo>
                  <a:pt x="1170635" y="322059"/>
                </a:lnTo>
                <a:close/>
              </a:path>
              <a:path w="1268095" h="966470">
                <a:moveTo>
                  <a:pt x="1171371" y="585101"/>
                </a:moveTo>
                <a:lnTo>
                  <a:pt x="1170279" y="585101"/>
                </a:lnTo>
                <a:lnTo>
                  <a:pt x="1169543" y="585470"/>
                </a:lnTo>
                <a:lnTo>
                  <a:pt x="1168806" y="586587"/>
                </a:lnTo>
                <a:lnTo>
                  <a:pt x="1170279" y="588073"/>
                </a:lnTo>
                <a:lnTo>
                  <a:pt x="1171028" y="586587"/>
                </a:lnTo>
                <a:lnTo>
                  <a:pt x="1171371" y="586206"/>
                </a:lnTo>
                <a:lnTo>
                  <a:pt x="1171371" y="585101"/>
                </a:lnTo>
                <a:close/>
              </a:path>
              <a:path w="1268095" h="966470">
                <a:moveTo>
                  <a:pt x="1173581" y="753173"/>
                </a:moveTo>
                <a:lnTo>
                  <a:pt x="1172502" y="752055"/>
                </a:lnTo>
                <a:lnTo>
                  <a:pt x="1172502" y="752436"/>
                </a:lnTo>
                <a:lnTo>
                  <a:pt x="1172108" y="752805"/>
                </a:lnTo>
                <a:lnTo>
                  <a:pt x="1171765" y="753173"/>
                </a:lnTo>
                <a:lnTo>
                  <a:pt x="1171765" y="754291"/>
                </a:lnTo>
                <a:lnTo>
                  <a:pt x="1173238" y="753910"/>
                </a:lnTo>
                <a:lnTo>
                  <a:pt x="1173581" y="753173"/>
                </a:lnTo>
                <a:close/>
              </a:path>
              <a:path w="1268095" h="966470">
                <a:moveTo>
                  <a:pt x="1182852" y="387350"/>
                </a:moveTo>
                <a:lnTo>
                  <a:pt x="1180630" y="388442"/>
                </a:lnTo>
                <a:lnTo>
                  <a:pt x="1180236" y="388442"/>
                </a:lnTo>
                <a:lnTo>
                  <a:pt x="1180973" y="390321"/>
                </a:lnTo>
                <a:lnTo>
                  <a:pt x="1181722" y="389585"/>
                </a:lnTo>
                <a:lnTo>
                  <a:pt x="1182116" y="388442"/>
                </a:lnTo>
                <a:lnTo>
                  <a:pt x="1182852" y="387350"/>
                </a:lnTo>
                <a:close/>
              </a:path>
              <a:path w="1268095" h="966470">
                <a:moveTo>
                  <a:pt x="1193546" y="579539"/>
                </a:moveTo>
                <a:lnTo>
                  <a:pt x="1192796" y="576935"/>
                </a:lnTo>
                <a:lnTo>
                  <a:pt x="1191323" y="578421"/>
                </a:lnTo>
                <a:lnTo>
                  <a:pt x="1190980" y="579158"/>
                </a:lnTo>
                <a:lnTo>
                  <a:pt x="1192060" y="579158"/>
                </a:lnTo>
                <a:lnTo>
                  <a:pt x="1193546" y="579539"/>
                </a:lnTo>
                <a:close/>
              </a:path>
              <a:path w="1268095" h="966470">
                <a:moveTo>
                  <a:pt x="1198714" y="380276"/>
                </a:moveTo>
                <a:lnTo>
                  <a:pt x="1197978" y="378053"/>
                </a:lnTo>
                <a:lnTo>
                  <a:pt x="1197635" y="379196"/>
                </a:lnTo>
                <a:lnTo>
                  <a:pt x="1196886" y="379933"/>
                </a:lnTo>
                <a:lnTo>
                  <a:pt x="1196492" y="381025"/>
                </a:lnTo>
                <a:lnTo>
                  <a:pt x="1198714" y="380276"/>
                </a:lnTo>
                <a:close/>
              </a:path>
              <a:path w="1268095" h="966470">
                <a:moveTo>
                  <a:pt x="1200188" y="738327"/>
                </a:moveTo>
                <a:lnTo>
                  <a:pt x="1199108" y="738327"/>
                </a:lnTo>
                <a:lnTo>
                  <a:pt x="1199108" y="738708"/>
                </a:lnTo>
                <a:lnTo>
                  <a:pt x="1200188" y="738708"/>
                </a:lnTo>
                <a:lnTo>
                  <a:pt x="1200188" y="738327"/>
                </a:lnTo>
                <a:close/>
              </a:path>
              <a:path w="1268095" h="966470">
                <a:moveTo>
                  <a:pt x="1201331" y="401447"/>
                </a:moveTo>
                <a:lnTo>
                  <a:pt x="1200581" y="402196"/>
                </a:lnTo>
                <a:lnTo>
                  <a:pt x="1200188" y="402932"/>
                </a:lnTo>
                <a:lnTo>
                  <a:pt x="1199108" y="404025"/>
                </a:lnTo>
                <a:lnTo>
                  <a:pt x="1201331" y="403288"/>
                </a:lnTo>
                <a:lnTo>
                  <a:pt x="1201331" y="401447"/>
                </a:lnTo>
                <a:close/>
              </a:path>
              <a:path w="1268095" h="966470">
                <a:moveTo>
                  <a:pt x="1209459" y="733513"/>
                </a:moveTo>
                <a:lnTo>
                  <a:pt x="1209065" y="732764"/>
                </a:lnTo>
                <a:lnTo>
                  <a:pt x="1209065" y="732396"/>
                </a:lnTo>
                <a:lnTo>
                  <a:pt x="1208709" y="732028"/>
                </a:lnTo>
                <a:lnTo>
                  <a:pt x="1208709" y="731659"/>
                </a:lnTo>
                <a:lnTo>
                  <a:pt x="1207973" y="732028"/>
                </a:lnTo>
                <a:lnTo>
                  <a:pt x="1207579" y="732028"/>
                </a:lnTo>
                <a:lnTo>
                  <a:pt x="1207579" y="732764"/>
                </a:lnTo>
                <a:lnTo>
                  <a:pt x="1207973" y="733132"/>
                </a:lnTo>
                <a:lnTo>
                  <a:pt x="1208316" y="733513"/>
                </a:lnTo>
                <a:lnTo>
                  <a:pt x="1209459" y="733513"/>
                </a:lnTo>
                <a:close/>
              </a:path>
              <a:path w="1268095" h="966470">
                <a:moveTo>
                  <a:pt x="1214628" y="390321"/>
                </a:moveTo>
                <a:lnTo>
                  <a:pt x="1212405" y="390321"/>
                </a:lnTo>
                <a:lnTo>
                  <a:pt x="1212761" y="391807"/>
                </a:lnTo>
                <a:lnTo>
                  <a:pt x="1213154" y="392899"/>
                </a:lnTo>
                <a:lnTo>
                  <a:pt x="1213891" y="392544"/>
                </a:lnTo>
                <a:lnTo>
                  <a:pt x="1214234" y="391414"/>
                </a:lnTo>
                <a:lnTo>
                  <a:pt x="1214628" y="391058"/>
                </a:lnTo>
                <a:lnTo>
                  <a:pt x="1214628" y="390321"/>
                </a:lnTo>
                <a:close/>
              </a:path>
              <a:path w="1268095" h="966470">
                <a:moveTo>
                  <a:pt x="1214970" y="382905"/>
                </a:moveTo>
                <a:lnTo>
                  <a:pt x="1213891" y="382905"/>
                </a:lnTo>
                <a:lnTo>
                  <a:pt x="1213891" y="383247"/>
                </a:lnTo>
                <a:lnTo>
                  <a:pt x="1213497" y="383247"/>
                </a:lnTo>
                <a:lnTo>
                  <a:pt x="1213497" y="383984"/>
                </a:lnTo>
                <a:lnTo>
                  <a:pt x="1214628" y="383984"/>
                </a:lnTo>
                <a:lnTo>
                  <a:pt x="1214970" y="383641"/>
                </a:lnTo>
                <a:lnTo>
                  <a:pt x="1214970" y="382905"/>
                </a:lnTo>
                <a:close/>
              </a:path>
              <a:path w="1268095" h="966470">
                <a:moveTo>
                  <a:pt x="1231976" y="801039"/>
                </a:moveTo>
                <a:lnTo>
                  <a:pt x="1230884" y="801776"/>
                </a:lnTo>
                <a:lnTo>
                  <a:pt x="1231976" y="802055"/>
                </a:lnTo>
                <a:lnTo>
                  <a:pt x="1231976" y="801039"/>
                </a:lnTo>
                <a:close/>
              </a:path>
              <a:path w="1268095" h="966470">
                <a:moveTo>
                  <a:pt x="1233843" y="355447"/>
                </a:moveTo>
                <a:lnTo>
                  <a:pt x="1233449" y="355790"/>
                </a:lnTo>
                <a:lnTo>
                  <a:pt x="1233106" y="355790"/>
                </a:lnTo>
                <a:lnTo>
                  <a:pt x="1232712" y="356184"/>
                </a:lnTo>
                <a:lnTo>
                  <a:pt x="1232369" y="356539"/>
                </a:lnTo>
                <a:lnTo>
                  <a:pt x="1232712" y="356933"/>
                </a:lnTo>
                <a:lnTo>
                  <a:pt x="1232712" y="357276"/>
                </a:lnTo>
                <a:lnTo>
                  <a:pt x="1233106" y="356933"/>
                </a:lnTo>
                <a:lnTo>
                  <a:pt x="1233449" y="356933"/>
                </a:lnTo>
                <a:lnTo>
                  <a:pt x="1233843" y="356539"/>
                </a:lnTo>
                <a:lnTo>
                  <a:pt x="1233843" y="355447"/>
                </a:lnTo>
                <a:close/>
              </a:path>
              <a:path w="1268095" h="966470">
                <a:moveTo>
                  <a:pt x="1247889" y="736854"/>
                </a:moveTo>
                <a:lnTo>
                  <a:pt x="1246009" y="737222"/>
                </a:lnTo>
                <a:lnTo>
                  <a:pt x="1245666" y="738708"/>
                </a:lnTo>
                <a:lnTo>
                  <a:pt x="1246009" y="739813"/>
                </a:lnTo>
                <a:lnTo>
                  <a:pt x="1246746" y="738708"/>
                </a:lnTo>
                <a:lnTo>
                  <a:pt x="1247152" y="737958"/>
                </a:lnTo>
                <a:lnTo>
                  <a:pt x="1247889" y="736854"/>
                </a:lnTo>
                <a:close/>
              </a:path>
              <a:path w="1268095" h="966470">
                <a:moveTo>
                  <a:pt x="1248625" y="402932"/>
                </a:moveTo>
                <a:lnTo>
                  <a:pt x="1247495" y="402932"/>
                </a:lnTo>
                <a:lnTo>
                  <a:pt x="1247152" y="403288"/>
                </a:lnTo>
                <a:lnTo>
                  <a:pt x="1247152" y="404025"/>
                </a:lnTo>
                <a:lnTo>
                  <a:pt x="1248232" y="404025"/>
                </a:lnTo>
                <a:lnTo>
                  <a:pt x="1248625" y="404025"/>
                </a:lnTo>
                <a:lnTo>
                  <a:pt x="1248625" y="402932"/>
                </a:lnTo>
                <a:close/>
              </a:path>
              <a:path w="1268095" h="966470">
                <a:moveTo>
                  <a:pt x="1255623" y="355790"/>
                </a:moveTo>
                <a:lnTo>
                  <a:pt x="1255280" y="355790"/>
                </a:lnTo>
                <a:lnTo>
                  <a:pt x="1255280" y="357276"/>
                </a:lnTo>
                <a:lnTo>
                  <a:pt x="1255623" y="357276"/>
                </a:lnTo>
                <a:lnTo>
                  <a:pt x="1255623" y="355790"/>
                </a:lnTo>
                <a:close/>
              </a:path>
              <a:path w="1268095" h="966470">
                <a:moveTo>
                  <a:pt x="1267841" y="315722"/>
                </a:moveTo>
                <a:lnTo>
                  <a:pt x="1265961" y="314629"/>
                </a:lnTo>
                <a:lnTo>
                  <a:pt x="1265618" y="316115"/>
                </a:lnTo>
                <a:lnTo>
                  <a:pt x="1264881" y="316865"/>
                </a:lnTo>
                <a:lnTo>
                  <a:pt x="1265961" y="316458"/>
                </a:lnTo>
                <a:lnTo>
                  <a:pt x="1266710" y="316115"/>
                </a:lnTo>
                <a:lnTo>
                  <a:pt x="1267841" y="315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10859516" y="5925146"/>
            <a:ext cx="1261745" cy="902969"/>
          </a:xfrm>
          <a:custGeom>
            <a:avLst/>
            <a:gdLst/>
            <a:ahLst/>
            <a:cxnLst/>
            <a:rect l="l" t="t" r="r" b="b"/>
            <a:pathLst>
              <a:path w="1261745" h="902970">
                <a:moveTo>
                  <a:pt x="2959" y="484200"/>
                </a:moveTo>
                <a:lnTo>
                  <a:pt x="736" y="484200"/>
                </a:lnTo>
                <a:lnTo>
                  <a:pt x="736" y="485686"/>
                </a:lnTo>
                <a:lnTo>
                  <a:pt x="0" y="486803"/>
                </a:lnTo>
                <a:lnTo>
                  <a:pt x="1485" y="486435"/>
                </a:lnTo>
                <a:lnTo>
                  <a:pt x="2222" y="485686"/>
                </a:lnTo>
                <a:lnTo>
                  <a:pt x="2959" y="484200"/>
                </a:lnTo>
                <a:close/>
              </a:path>
              <a:path w="1261745" h="902970">
                <a:moveTo>
                  <a:pt x="21069" y="471589"/>
                </a:moveTo>
                <a:lnTo>
                  <a:pt x="20701" y="471220"/>
                </a:lnTo>
                <a:lnTo>
                  <a:pt x="19951" y="471220"/>
                </a:lnTo>
                <a:lnTo>
                  <a:pt x="19215" y="471589"/>
                </a:lnTo>
                <a:lnTo>
                  <a:pt x="18846" y="471957"/>
                </a:lnTo>
                <a:lnTo>
                  <a:pt x="19951" y="473075"/>
                </a:lnTo>
                <a:lnTo>
                  <a:pt x="21069" y="471957"/>
                </a:lnTo>
                <a:lnTo>
                  <a:pt x="21069" y="471589"/>
                </a:lnTo>
                <a:close/>
              </a:path>
              <a:path w="1261745" h="902970">
                <a:moveTo>
                  <a:pt x="30670" y="509803"/>
                </a:moveTo>
                <a:lnTo>
                  <a:pt x="29565" y="509803"/>
                </a:lnTo>
                <a:lnTo>
                  <a:pt x="29197" y="510552"/>
                </a:lnTo>
                <a:lnTo>
                  <a:pt x="28829" y="510921"/>
                </a:lnTo>
                <a:lnTo>
                  <a:pt x="29565" y="510552"/>
                </a:lnTo>
                <a:lnTo>
                  <a:pt x="29933" y="510171"/>
                </a:lnTo>
                <a:lnTo>
                  <a:pt x="30670" y="509803"/>
                </a:lnTo>
                <a:close/>
              </a:path>
              <a:path w="1261745" h="902970">
                <a:moveTo>
                  <a:pt x="33629" y="492366"/>
                </a:moveTo>
                <a:lnTo>
                  <a:pt x="32524" y="492366"/>
                </a:lnTo>
                <a:lnTo>
                  <a:pt x="31788" y="493115"/>
                </a:lnTo>
                <a:lnTo>
                  <a:pt x="31788" y="493852"/>
                </a:lnTo>
                <a:lnTo>
                  <a:pt x="32524" y="493483"/>
                </a:lnTo>
                <a:lnTo>
                  <a:pt x="32893" y="492734"/>
                </a:lnTo>
                <a:lnTo>
                  <a:pt x="33629" y="492366"/>
                </a:lnTo>
                <a:close/>
              </a:path>
              <a:path w="1261745" h="902970">
                <a:moveTo>
                  <a:pt x="45453" y="503123"/>
                </a:moveTo>
                <a:lnTo>
                  <a:pt x="45085" y="502754"/>
                </a:lnTo>
                <a:lnTo>
                  <a:pt x="45085" y="502386"/>
                </a:lnTo>
                <a:lnTo>
                  <a:pt x="43980" y="502386"/>
                </a:lnTo>
                <a:lnTo>
                  <a:pt x="43980" y="503504"/>
                </a:lnTo>
                <a:lnTo>
                  <a:pt x="44348" y="503504"/>
                </a:lnTo>
                <a:lnTo>
                  <a:pt x="44716" y="503872"/>
                </a:lnTo>
                <a:lnTo>
                  <a:pt x="45085" y="503872"/>
                </a:lnTo>
                <a:lnTo>
                  <a:pt x="45085" y="503504"/>
                </a:lnTo>
                <a:lnTo>
                  <a:pt x="45453" y="503123"/>
                </a:lnTo>
                <a:close/>
              </a:path>
              <a:path w="1261745" h="902970">
                <a:moveTo>
                  <a:pt x="48412" y="901611"/>
                </a:moveTo>
                <a:lnTo>
                  <a:pt x="47307" y="901242"/>
                </a:lnTo>
                <a:lnTo>
                  <a:pt x="46189" y="901242"/>
                </a:lnTo>
                <a:lnTo>
                  <a:pt x="45453" y="902347"/>
                </a:lnTo>
                <a:lnTo>
                  <a:pt x="46189" y="902347"/>
                </a:lnTo>
                <a:lnTo>
                  <a:pt x="48412" y="901611"/>
                </a:lnTo>
                <a:close/>
              </a:path>
              <a:path w="1261745" h="902970">
                <a:moveTo>
                  <a:pt x="51003" y="441909"/>
                </a:moveTo>
                <a:lnTo>
                  <a:pt x="49885" y="441909"/>
                </a:lnTo>
                <a:lnTo>
                  <a:pt x="49885" y="442645"/>
                </a:lnTo>
                <a:lnTo>
                  <a:pt x="50253" y="442277"/>
                </a:lnTo>
                <a:lnTo>
                  <a:pt x="50622" y="442277"/>
                </a:lnTo>
                <a:lnTo>
                  <a:pt x="51003" y="441909"/>
                </a:lnTo>
                <a:close/>
              </a:path>
              <a:path w="1261745" h="902970">
                <a:moveTo>
                  <a:pt x="59131" y="548767"/>
                </a:moveTo>
                <a:lnTo>
                  <a:pt x="58762" y="549135"/>
                </a:lnTo>
                <a:lnTo>
                  <a:pt x="59131" y="549135"/>
                </a:lnTo>
                <a:lnTo>
                  <a:pt x="59131" y="548767"/>
                </a:lnTo>
                <a:close/>
              </a:path>
              <a:path w="1261745" h="902970">
                <a:moveTo>
                  <a:pt x="72428" y="445985"/>
                </a:moveTo>
                <a:lnTo>
                  <a:pt x="72059" y="446366"/>
                </a:lnTo>
                <a:lnTo>
                  <a:pt x="72428" y="446366"/>
                </a:lnTo>
                <a:lnTo>
                  <a:pt x="72428" y="445985"/>
                </a:lnTo>
                <a:close/>
              </a:path>
              <a:path w="1261745" h="902970">
                <a:moveTo>
                  <a:pt x="72796" y="445617"/>
                </a:moveTo>
                <a:lnTo>
                  <a:pt x="72428" y="445617"/>
                </a:lnTo>
                <a:lnTo>
                  <a:pt x="72428" y="445985"/>
                </a:lnTo>
                <a:lnTo>
                  <a:pt x="72796" y="445985"/>
                </a:lnTo>
                <a:lnTo>
                  <a:pt x="72796" y="445617"/>
                </a:lnTo>
                <a:close/>
              </a:path>
              <a:path w="1261745" h="902970">
                <a:moveTo>
                  <a:pt x="73901" y="444131"/>
                </a:moveTo>
                <a:lnTo>
                  <a:pt x="72796" y="444131"/>
                </a:lnTo>
                <a:lnTo>
                  <a:pt x="72059" y="444500"/>
                </a:lnTo>
                <a:lnTo>
                  <a:pt x="72428" y="444881"/>
                </a:lnTo>
                <a:lnTo>
                  <a:pt x="72428" y="445249"/>
                </a:lnTo>
                <a:lnTo>
                  <a:pt x="72796" y="445617"/>
                </a:lnTo>
                <a:lnTo>
                  <a:pt x="73533" y="444881"/>
                </a:lnTo>
                <a:lnTo>
                  <a:pt x="73901" y="444131"/>
                </a:lnTo>
                <a:close/>
              </a:path>
              <a:path w="1261745" h="902970">
                <a:moveTo>
                  <a:pt x="82778" y="424459"/>
                </a:moveTo>
                <a:lnTo>
                  <a:pt x="82410" y="424103"/>
                </a:lnTo>
                <a:lnTo>
                  <a:pt x="82410" y="423710"/>
                </a:lnTo>
                <a:lnTo>
                  <a:pt x="81673" y="423710"/>
                </a:lnTo>
                <a:lnTo>
                  <a:pt x="81673" y="424103"/>
                </a:lnTo>
                <a:lnTo>
                  <a:pt x="82042" y="424459"/>
                </a:lnTo>
                <a:lnTo>
                  <a:pt x="82042" y="424853"/>
                </a:lnTo>
                <a:lnTo>
                  <a:pt x="82778" y="424853"/>
                </a:lnTo>
                <a:lnTo>
                  <a:pt x="82778" y="424459"/>
                </a:lnTo>
                <a:close/>
              </a:path>
              <a:path w="1261745" h="902970">
                <a:moveTo>
                  <a:pt x="87210" y="529475"/>
                </a:moveTo>
                <a:lnTo>
                  <a:pt x="86106" y="528726"/>
                </a:lnTo>
                <a:lnTo>
                  <a:pt x="86474" y="529475"/>
                </a:lnTo>
                <a:lnTo>
                  <a:pt x="86474" y="529844"/>
                </a:lnTo>
                <a:lnTo>
                  <a:pt x="86842" y="529844"/>
                </a:lnTo>
                <a:lnTo>
                  <a:pt x="86842" y="529475"/>
                </a:lnTo>
                <a:lnTo>
                  <a:pt x="87210" y="529475"/>
                </a:lnTo>
                <a:close/>
              </a:path>
              <a:path w="1261745" h="902970">
                <a:moveTo>
                  <a:pt x="100888" y="450075"/>
                </a:moveTo>
                <a:lnTo>
                  <a:pt x="99402" y="450075"/>
                </a:lnTo>
                <a:lnTo>
                  <a:pt x="99402" y="451929"/>
                </a:lnTo>
                <a:lnTo>
                  <a:pt x="100507" y="450811"/>
                </a:lnTo>
                <a:lnTo>
                  <a:pt x="100888" y="450075"/>
                </a:lnTo>
                <a:close/>
              </a:path>
              <a:path w="1261745" h="902970">
                <a:moveTo>
                  <a:pt x="135623" y="411099"/>
                </a:moveTo>
                <a:lnTo>
                  <a:pt x="135242" y="411492"/>
                </a:lnTo>
                <a:lnTo>
                  <a:pt x="134874" y="411492"/>
                </a:lnTo>
                <a:lnTo>
                  <a:pt x="134137" y="411835"/>
                </a:lnTo>
                <a:lnTo>
                  <a:pt x="134505" y="412242"/>
                </a:lnTo>
                <a:lnTo>
                  <a:pt x="134874" y="412242"/>
                </a:lnTo>
                <a:lnTo>
                  <a:pt x="135242" y="412584"/>
                </a:lnTo>
                <a:lnTo>
                  <a:pt x="135623" y="412242"/>
                </a:lnTo>
                <a:lnTo>
                  <a:pt x="135623" y="411099"/>
                </a:lnTo>
                <a:close/>
              </a:path>
              <a:path w="1261745" h="902970">
                <a:moveTo>
                  <a:pt x="136359" y="681215"/>
                </a:moveTo>
                <a:lnTo>
                  <a:pt x="134505" y="680110"/>
                </a:lnTo>
                <a:lnTo>
                  <a:pt x="134137" y="680110"/>
                </a:lnTo>
                <a:lnTo>
                  <a:pt x="133032" y="681215"/>
                </a:lnTo>
                <a:lnTo>
                  <a:pt x="136359" y="681215"/>
                </a:lnTo>
                <a:close/>
              </a:path>
              <a:path w="1261745" h="902970">
                <a:moveTo>
                  <a:pt x="144487" y="458978"/>
                </a:moveTo>
                <a:lnTo>
                  <a:pt x="143751" y="458978"/>
                </a:lnTo>
                <a:lnTo>
                  <a:pt x="144119" y="459346"/>
                </a:lnTo>
                <a:lnTo>
                  <a:pt x="144487" y="458978"/>
                </a:lnTo>
                <a:close/>
              </a:path>
              <a:path w="1261745" h="902970">
                <a:moveTo>
                  <a:pt x="144856" y="347281"/>
                </a:moveTo>
                <a:lnTo>
                  <a:pt x="144119" y="346938"/>
                </a:lnTo>
                <a:lnTo>
                  <a:pt x="143751" y="347281"/>
                </a:lnTo>
                <a:lnTo>
                  <a:pt x="143014" y="347281"/>
                </a:lnTo>
                <a:lnTo>
                  <a:pt x="142633" y="347675"/>
                </a:lnTo>
                <a:lnTo>
                  <a:pt x="143014" y="347675"/>
                </a:lnTo>
                <a:lnTo>
                  <a:pt x="143383" y="348030"/>
                </a:lnTo>
                <a:lnTo>
                  <a:pt x="144119" y="348030"/>
                </a:lnTo>
                <a:lnTo>
                  <a:pt x="144487" y="347675"/>
                </a:lnTo>
                <a:lnTo>
                  <a:pt x="144856" y="347675"/>
                </a:lnTo>
                <a:lnTo>
                  <a:pt x="144856" y="347281"/>
                </a:lnTo>
                <a:close/>
              </a:path>
              <a:path w="1261745" h="902970">
                <a:moveTo>
                  <a:pt x="164071" y="396252"/>
                </a:moveTo>
                <a:lnTo>
                  <a:pt x="162598" y="395909"/>
                </a:lnTo>
                <a:lnTo>
                  <a:pt x="161112" y="394423"/>
                </a:lnTo>
                <a:lnTo>
                  <a:pt x="159639" y="396659"/>
                </a:lnTo>
                <a:lnTo>
                  <a:pt x="161112" y="396659"/>
                </a:lnTo>
                <a:lnTo>
                  <a:pt x="162598" y="396252"/>
                </a:lnTo>
                <a:lnTo>
                  <a:pt x="164071" y="396252"/>
                </a:lnTo>
                <a:close/>
              </a:path>
              <a:path w="1261745" h="902970">
                <a:moveTo>
                  <a:pt x="182549" y="255270"/>
                </a:moveTo>
                <a:lnTo>
                  <a:pt x="182181" y="254520"/>
                </a:lnTo>
                <a:lnTo>
                  <a:pt x="182181" y="254927"/>
                </a:lnTo>
                <a:lnTo>
                  <a:pt x="181813" y="255270"/>
                </a:lnTo>
                <a:lnTo>
                  <a:pt x="182549" y="255270"/>
                </a:lnTo>
                <a:close/>
              </a:path>
              <a:path w="1261745" h="902970">
                <a:moveTo>
                  <a:pt x="184023" y="259372"/>
                </a:moveTo>
                <a:lnTo>
                  <a:pt x="182918" y="257886"/>
                </a:lnTo>
                <a:lnTo>
                  <a:pt x="182181" y="256755"/>
                </a:lnTo>
                <a:lnTo>
                  <a:pt x="181444" y="255663"/>
                </a:lnTo>
                <a:lnTo>
                  <a:pt x="179222" y="255270"/>
                </a:lnTo>
                <a:lnTo>
                  <a:pt x="179222" y="258635"/>
                </a:lnTo>
                <a:lnTo>
                  <a:pt x="180695" y="258635"/>
                </a:lnTo>
                <a:lnTo>
                  <a:pt x="182181" y="258978"/>
                </a:lnTo>
                <a:lnTo>
                  <a:pt x="184023" y="259372"/>
                </a:lnTo>
                <a:close/>
              </a:path>
              <a:path w="1261745" h="902970">
                <a:moveTo>
                  <a:pt x="193268" y="240423"/>
                </a:moveTo>
                <a:lnTo>
                  <a:pt x="192900" y="240423"/>
                </a:lnTo>
                <a:lnTo>
                  <a:pt x="192900" y="240080"/>
                </a:lnTo>
                <a:lnTo>
                  <a:pt x="192151" y="239687"/>
                </a:lnTo>
                <a:lnTo>
                  <a:pt x="192151" y="239344"/>
                </a:lnTo>
                <a:lnTo>
                  <a:pt x="191782" y="239687"/>
                </a:lnTo>
                <a:lnTo>
                  <a:pt x="191414" y="240080"/>
                </a:lnTo>
                <a:lnTo>
                  <a:pt x="191782" y="240423"/>
                </a:lnTo>
                <a:lnTo>
                  <a:pt x="191782" y="240817"/>
                </a:lnTo>
                <a:lnTo>
                  <a:pt x="192151" y="241173"/>
                </a:lnTo>
                <a:lnTo>
                  <a:pt x="192519" y="240817"/>
                </a:lnTo>
                <a:lnTo>
                  <a:pt x="192900" y="240817"/>
                </a:lnTo>
                <a:lnTo>
                  <a:pt x="193268" y="240423"/>
                </a:lnTo>
                <a:close/>
              </a:path>
              <a:path w="1261745" h="902970">
                <a:moveTo>
                  <a:pt x="206197" y="243052"/>
                </a:moveTo>
                <a:lnTo>
                  <a:pt x="204724" y="242303"/>
                </a:lnTo>
                <a:lnTo>
                  <a:pt x="203974" y="243052"/>
                </a:lnTo>
                <a:lnTo>
                  <a:pt x="202869" y="243789"/>
                </a:lnTo>
                <a:lnTo>
                  <a:pt x="204343" y="244538"/>
                </a:lnTo>
                <a:lnTo>
                  <a:pt x="205460" y="244132"/>
                </a:lnTo>
                <a:lnTo>
                  <a:pt x="206197" y="243052"/>
                </a:lnTo>
                <a:close/>
              </a:path>
              <a:path w="1261745" h="902970">
                <a:moveTo>
                  <a:pt x="220611" y="271995"/>
                </a:moveTo>
                <a:lnTo>
                  <a:pt x="220243" y="272338"/>
                </a:lnTo>
                <a:lnTo>
                  <a:pt x="220611" y="272338"/>
                </a:lnTo>
                <a:lnTo>
                  <a:pt x="220611" y="271995"/>
                </a:lnTo>
                <a:close/>
              </a:path>
              <a:path w="1261745" h="902970">
                <a:moveTo>
                  <a:pt x="243522" y="240817"/>
                </a:moveTo>
                <a:lnTo>
                  <a:pt x="243154" y="240817"/>
                </a:lnTo>
                <a:lnTo>
                  <a:pt x="243154" y="241173"/>
                </a:lnTo>
                <a:lnTo>
                  <a:pt x="243522" y="240817"/>
                </a:lnTo>
                <a:close/>
              </a:path>
              <a:path w="1261745" h="902970">
                <a:moveTo>
                  <a:pt x="275666" y="221526"/>
                </a:moveTo>
                <a:lnTo>
                  <a:pt x="275297" y="221526"/>
                </a:lnTo>
                <a:lnTo>
                  <a:pt x="275297" y="221881"/>
                </a:lnTo>
                <a:lnTo>
                  <a:pt x="275666" y="221526"/>
                </a:lnTo>
                <a:close/>
              </a:path>
              <a:path w="1261745" h="902970">
                <a:moveTo>
                  <a:pt x="310032" y="65697"/>
                </a:moveTo>
                <a:lnTo>
                  <a:pt x="309295" y="66052"/>
                </a:lnTo>
                <a:lnTo>
                  <a:pt x="310032" y="66052"/>
                </a:lnTo>
                <a:lnTo>
                  <a:pt x="310032" y="65697"/>
                </a:lnTo>
                <a:close/>
              </a:path>
              <a:path w="1261745" h="902970">
                <a:moveTo>
                  <a:pt x="762342" y="5194"/>
                </a:moveTo>
                <a:lnTo>
                  <a:pt x="761949" y="4851"/>
                </a:lnTo>
                <a:lnTo>
                  <a:pt x="761949" y="5588"/>
                </a:lnTo>
                <a:lnTo>
                  <a:pt x="762342" y="5194"/>
                </a:lnTo>
                <a:close/>
              </a:path>
              <a:path w="1261745" h="902970">
                <a:moveTo>
                  <a:pt x="962964" y="0"/>
                </a:moveTo>
                <a:lnTo>
                  <a:pt x="962621" y="393"/>
                </a:lnTo>
                <a:lnTo>
                  <a:pt x="962964" y="393"/>
                </a:lnTo>
                <a:lnTo>
                  <a:pt x="962964" y="0"/>
                </a:lnTo>
                <a:close/>
              </a:path>
              <a:path w="1261745" h="902970">
                <a:moveTo>
                  <a:pt x="1018044" y="132829"/>
                </a:moveTo>
                <a:lnTo>
                  <a:pt x="1017651" y="132486"/>
                </a:lnTo>
                <a:lnTo>
                  <a:pt x="1016914" y="132486"/>
                </a:lnTo>
                <a:lnTo>
                  <a:pt x="1016914" y="132829"/>
                </a:lnTo>
                <a:lnTo>
                  <a:pt x="1016571" y="133223"/>
                </a:lnTo>
                <a:lnTo>
                  <a:pt x="1017308" y="133972"/>
                </a:lnTo>
                <a:lnTo>
                  <a:pt x="1018044" y="133972"/>
                </a:lnTo>
                <a:lnTo>
                  <a:pt x="1018044" y="132829"/>
                </a:lnTo>
                <a:close/>
              </a:path>
              <a:path w="1261745" h="902970">
                <a:moveTo>
                  <a:pt x="1045743" y="155829"/>
                </a:moveTo>
                <a:lnTo>
                  <a:pt x="1044257" y="155829"/>
                </a:lnTo>
                <a:lnTo>
                  <a:pt x="1044651" y="156578"/>
                </a:lnTo>
                <a:lnTo>
                  <a:pt x="1044651" y="157708"/>
                </a:lnTo>
                <a:lnTo>
                  <a:pt x="1044994" y="156972"/>
                </a:lnTo>
                <a:lnTo>
                  <a:pt x="1045387" y="156578"/>
                </a:lnTo>
                <a:lnTo>
                  <a:pt x="1045743" y="155829"/>
                </a:lnTo>
                <a:close/>
              </a:path>
              <a:path w="1261745" h="902970">
                <a:moveTo>
                  <a:pt x="1049832" y="131343"/>
                </a:moveTo>
                <a:lnTo>
                  <a:pt x="1049083" y="131343"/>
                </a:lnTo>
                <a:lnTo>
                  <a:pt x="1047953" y="131737"/>
                </a:lnTo>
                <a:lnTo>
                  <a:pt x="1047953" y="133578"/>
                </a:lnTo>
                <a:lnTo>
                  <a:pt x="1048689" y="132486"/>
                </a:lnTo>
                <a:lnTo>
                  <a:pt x="1049439" y="132092"/>
                </a:lnTo>
                <a:lnTo>
                  <a:pt x="1049832" y="131343"/>
                </a:lnTo>
                <a:close/>
              </a:path>
              <a:path w="1261745" h="902970">
                <a:moveTo>
                  <a:pt x="1063472" y="134315"/>
                </a:moveTo>
                <a:lnTo>
                  <a:pt x="1063129" y="133972"/>
                </a:lnTo>
                <a:lnTo>
                  <a:pt x="1062393" y="133578"/>
                </a:lnTo>
                <a:lnTo>
                  <a:pt x="1061656" y="133223"/>
                </a:lnTo>
                <a:lnTo>
                  <a:pt x="1061656" y="134708"/>
                </a:lnTo>
                <a:lnTo>
                  <a:pt x="1062736" y="134315"/>
                </a:lnTo>
                <a:lnTo>
                  <a:pt x="1063472" y="134315"/>
                </a:lnTo>
                <a:close/>
              </a:path>
              <a:path w="1261745" h="902970">
                <a:moveTo>
                  <a:pt x="1078255" y="97218"/>
                </a:moveTo>
                <a:lnTo>
                  <a:pt x="1077912" y="97612"/>
                </a:lnTo>
                <a:lnTo>
                  <a:pt x="1078255" y="97612"/>
                </a:lnTo>
                <a:lnTo>
                  <a:pt x="1078255" y="97218"/>
                </a:lnTo>
                <a:close/>
              </a:path>
              <a:path w="1261745" h="902970">
                <a:moveTo>
                  <a:pt x="1100086" y="136537"/>
                </a:moveTo>
                <a:lnTo>
                  <a:pt x="1099350" y="136194"/>
                </a:lnTo>
                <a:lnTo>
                  <a:pt x="1098956" y="135801"/>
                </a:lnTo>
                <a:lnTo>
                  <a:pt x="1098207" y="135458"/>
                </a:lnTo>
                <a:lnTo>
                  <a:pt x="1097864" y="136537"/>
                </a:lnTo>
                <a:lnTo>
                  <a:pt x="1098207" y="137287"/>
                </a:lnTo>
                <a:lnTo>
                  <a:pt x="1099350" y="137680"/>
                </a:lnTo>
                <a:lnTo>
                  <a:pt x="1099693" y="137287"/>
                </a:lnTo>
                <a:lnTo>
                  <a:pt x="1099693" y="136931"/>
                </a:lnTo>
                <a:lnTo>
                  <a:pt x="1100086" y="136537"/>
                </a:lnTo>
                <a:close/>
              </a:path>
              <a:path w="1261745" h="902970">
                <a:moveTo>
                  <a:pt x="1105255" y="684187"/>
                </a:moveTo>
                <a:lnTo>
                  <a:pt x="1104861" y="683818"/>
                </a:lnTo>
                <a:lnTo>
                  <a:pt x="1104519" y="683450"/>
                </a:lnTo>
                <a:lnTo>
                  <a:pt x="1103388" y="683450"/>
                </a:lnTo>
                <a:lnTo>
                  <a:pt x="1103782" y="684187"/>
                </a:lnTo>
                <a:lnTo>
                  <a:pt x="1103782" y="684555"/>
                </a:lnTo>
                <a:lnTo>
                  <a:pt x="1104125" y="684936"/>
                </a:lnTo>
                <a:lnTo>
                  <a:pt x="1104125" y="685304"/>
                </a:lnTo>
                <a:lnTo>
                  <a:pt x="1104861" y="684936"/>
                </a:lnTo>
                <a:lnTo>
                  <a:pt x="1105255" y="684936"/>
                </a:lnTo>
                <a:lnTo>
                  <a:pt x="1105255" y="684187"/>
                </a:lnTo>
                <a:close/>
              </a:path>
              <a:path w="1261745" h="902970">
                <a:moveTo>
                  <a:pt x="1124470" y="641146"/>
                </a:moveTo>
                <a:lnTo>
                  <a:pt x="1123734" y="641146"/>
                </a:lnTo>
                <a:lnTo>
                  <a:pt x="1123734" y="641896"/>
                </a:lnTo>
                <a:lnTo>
                  <a:pt x="1124470" y="641896"/>
                </a:lnTo>
                <a:lnTo>
                  <a:pt x="1124470" y="641146"/>
                </a:lnTo>
                <a:close/>
              </a:path>
              <a:path w="1261745" h="902970">
                <a:moveTo>
                  <a:pt x="1138859" y="668604"/>
                </a:moveTo>
                <a:lnTo>
                  <a:pt x="1138516" y="667486"/>
                </a:lnTo>
                <a:lnTo>
                  <a:pt x="1138123" y="668235"/>
                </a:lnTo>
                <a:lnTo>
                  <a:pt x="1137386" y="668972"/>
                </a:lnTo>
                <a:lnTo>
                  <a:pt x="1138123" y="670090"/>
                </a:lnTo>
                <a:lnTo>
                  <a:pt x="1138859" y="669353"/>
                </a:lnTo>
                <a:lnTo>
                  <a:pt x="1138859" y="668604"/>
                </a:lnTo>
                <a:close/>
              </a:path>
              <a:path w="1261745" h="902970">
                <a:moveTo>
                  <a:pt x="1139253" y="671944"/>
                </a:moveTo>
                <a:lnTo>
                  <a:pt x="1138859" y="671576"/>
                </a:lnTo>
                <a:lnTo>
                  <a:pt x="1138516" y="671207"/>
                </a:lnTo>
                <a:lnTo>
                  <a:pt x="1138123" y="670826"/>
                </a:lnTo>
                <a:lnTo>
                  <a:pt x="1137780" y="671207"/>
                </a:lnTo>
                <a:lnTo>
                  <a:pt x="1137386" y="671944"/>
                </a:lnTo>
                <a:lnTo>
                  <a:pt x="1137386" y="672312"/>
                </a:lnTo>
                <a:lnTo>
                  <a:pt x="1138123" y="671944"/>
                </a:lnTo>
                <a:lnTo>
                  <a:pt x="1139253" y="671944"/>
                </a:lnTo>
                <a:close/>
              </a:path>
              <a:path w="1261745" h="902970">
                <a:moveTo>
                  <a:pt x="1144422" y="570649"/>
                </a:moveTo>
                <a:lnTo>
                  <a:pt x="1143292" y="571398"/>
                </a:lnTo>
                <a:lnTo>
                  <a:pt x="1144422" y="571398"/>
                </a:lnTo>
                <a:lnTo>
                  <a:pt x="1144422" y="570649"/>
                </a:lnTo>
                <a:close/>
              </a:path>
              <a:path w="1261745" h="902970">
                <a:moveTo>
                  <a:pt x="1150683" y="147320"/>
                </a:moveTo>
                <a:lnTo>
                  <a:pt x="1150340" y="146926"/>
                </a:lnTo>
                <a:lnTo>
                  <a:pt x="1150340" y="146583"/>
                </a:lnTo>
                <a:lnTo>
                  <a:pt x="1149946" y="146926"/>
                </a:lnTo>
                <a:lnTo>
                  <a:pt x="1149604" y="146926"/>
                </a:lnTo>
                <a:lnTo>
                  <a:pt x="1149604" y="148412"/>
                </a:lnTo>
                <a:lnTo>
                  <a:pt x="1149946" y="148412"/>
                </a:lnTo>
                <a:lnTo>
                  <a:pt x="1150340" y="148069"/>
                </a:lnTo>
                <a:lnTo>
                  <a:pt x="1150683" y="148069"/>
                </a:lnTo>
                <a:lnTo>
                  <a:pt x="1150683" y="147320"/>
                </a:lnTo>
                <a:close/>
              </a:path>
              <a:path w="1261745" h="902970">
                <a:moveTo>
                  <a:pt x="1151077" y="666013"/>
                </a:moveTo>
                <a:lnTo>
                  <a:pt x="1149946" y="666013"/>
                </a:lnTo>
                <a:lnTo>
                  <a:pt x="1150340" y="666381"/>
                </a:lnTo>
                <a:lnTo>
                  <a:pt x="1151077" y="666381"/>
                </a:lnTo>
                <a:lnTo>
                  <a:pt x="1151077" y="666013"/>
                </a:lnTo>
                <a:close/>
              </a:path>
              <a:path w="1261745" h="902970">
                <a:moveTo>
                  <a:pt x="1154379" y="577329"/>
                </a:moveTo>
                <a:lnTo>
                  <a:pt x="1152906" y="578815"/>
                </a:lnTo>
                <a:lnTo>
                  <a:pt x="1152550" y="579183"/>
                </a:lnTo>
                <a:lnTo>
                  <a:pt x="1153642" y="579564"/>
                </a:lnTo>
                <a:lnTo>
                  <a:pt x="1154379" y="578815"/>
                </a:lnTo>
                <a:lnTo>
                  <a:pt x="1154379" y="577329"/>
                </a:lnTo>
                <a:close/>
              </a:path>
              <a:path w="1261745" h="902970">
                <a:moveTo>
                  <a:pt x="1156601" y="725741"/>
                </a:moveTo>
                <a:lnTo>
                  <a:pt x="1156246" y="725373"/>
                </a:lnTo>
                <a:lnTo>
                  <a:pt x="1154772" y="724623"/>
                </a:lnTo>
                <a:lnTo>
                  <a:pt x="1155115" y="725741"/>
                </a:lnTo>
                <a:lnTo>
                  <a:pt x="1156601" y="725741"/>
                </a:lnTo>
                <a:close/>
              </a:path>
              <a:path w="1261745" h="902970">
                <a:moveTo>
                  <a:pt x="1157732" y="668972"/>
                </a:moveTo>
                <a:lnTo>
                  <a:pt x="1157338" y="668604"/>
                </a:lnTo>
                <a:lnTo>
                  <a:pt x="1156995" y="668235"/>
                </a:lnTo>
                <a:lnTo>
                  <a:pt x="1156601" y="668235"/>
                </a:lnTo>
                <a:lnTo>
                  <a:pt x="1156246" y="668604"/>
                </a:lnTo>
                <a:lnTo>
                  <a:pt x="1155852" y="668604"/>
                </a:lnTo>
                <a:lnTo>
                  <a:pt x="1155852" y="668972"/>
                </a:lnTo>
                <a:lnTo>
                  <a:pt x="1156246" y="668972"/>
                </a:lnTo>
                <a:lnTo>
                  <a:pt x="1156601" y="669353"/>
                </a:lnTo>
                <a:lnTo>
                  <a:pt x="1157338" y="669353"/>
                </a:lnTo>
                <a:lnTo>
                  <a:pt x="1157732" y="668972"/>
                </a:lnTo>
                <a:close/>
              </a:path>
              <a:path w="1261745" h="902970">
                <a:moveTo>
                  <a:pt x="1164729" y="645236"/>
                </a:moveTo>
                <a:lnTo>
                  <a:pt x="1163243" y="644855"/>
                </a:lnTo>
                <a:lnTo>
                  <a:pt x="1163243" y="645972"/>
                </a:lnTo>
                <a:lnTo>
                  <a:pt x="1162900" y="647458"/>
                </a:lnTo>
                <a:lnTo>
                  <a:pt x="1163637" y="646709"/>
                </a:lnTo>
                <a:lnTo>
                  <a:pt x="1163980" y="645972"/>
                </a:lnTo>
                <a:lnTo>
                  <a:pt x="1164729" y="645236"/>
                </a:lnTo>
                <a:close/>
              </a:path>
              <a:path w="1261745" h="902970">
                <a:moveTo>
                  <a:pt x="1165860" y="704227"/>
                </a:moveTo>
                <a:lnTo>
                  <a:pt x="1165466" y="704227"/>
                </a:lnTo>
                <a:lnTo>
                  <a:pt x="1165123" y="703846"/>
                </a:lnTo>
                <a:lnTo>
                  <a:pt x="1164729" y="703846"/>
                </a:lnTo>
                <a:lnTo>
                  <a:pt x="1163243" y="706081"/>
                </a:lnTo>
                <a:lnTo>
                  <a:pt x="1163980" y="707186"/>
                </a:lnTo>
                <a:lnTo>
                  <a:pt x="1164729" y="706081"/>
                </a:lnTo>
                <a:lnTo>
                  <a:pt x="1165123" y="705332"/>
                </a:lnTo>
                <a:lnTo>
                  <a:pt x="1165860" y="704227"/>
                </a:lnTo>
                <a:close/>
              </a:path>
              <a:path w="1261745" h="902970">
                <a:moveTo>
                  <a:pt x="1167333" y="650798"/>
                </a:moveTo>
                <a:lnTo>
                  <a:pt x="1166939" y="650430"/>
                </a:lnTo>
                <a:lnTo>
                  <a:pt x="1166202" y="651903"/>
                </a:lnTo>
                <a:lnTo>
                  <a:pt x="1167333" y="650798"/>
                </a:lnTo>
                <a:close/>
              </a:path>
              <a:path w="1261745" h="902970">
                <a:moveTo>
                  <a:pt x="1167676" y="471220"/>
                </a:moveTo>
                <a:lnTo>
                  <a:pt x="1167333" y="471589"/>
                </a:lnTo>
                <a:lnTo>
                  <a:pt x="1167333" y="471957"/>
                </a:lnTo>
                <a:lnTo>
                  <a:pt x="1167676" y="471589"/>
                </a:lnTo>
                <a:lnTo>
                  <a:pt x="1167676" y="471220"/>
                </a:lnTo>
                <a:close/>
              </a:path>
              <a:path w="1261745" h="902970">
                <a:moveTo>
                  <a:pt x="1175816" y="553212"/>
                </a:moveTo>
                <a:lnTo>
                  <a:pt x="1175461" y="553593"/>
                </a:lnTo>
                <a:lnTo>
                  <a:pt x="1174724" y="553593"/>
                </a:lnTo>
                <a:lnTo>
                  <a:pt x="1174724" y="555066"/>
                </a:lnTo>
                <a:lnTo>
                  <a:pt x="1175067" y="555066"/>
                </a:lnTo>
                <a:lnTo>
                  <a:pt x="1175461" y="554697"/>
                </a:lnTo>
                <a:lnTo>
                  <a:pt x="1175816" y="554329"/>
                </a:lnTo>
                <a:lnTo>
                  <a:pt x="1175816" y="553212"/>
                </a:lnTo>
                <a:close/>
              </a:path>
              <a:path w="1261745" h="902970">
                <a:moveTo>
                  <a:pt x="1178026" y="558038"/>
                </a:moveTo>
                <a:lnTo>
                  <a:pt x="1177683" y="558038"/>
                </a:lnTo>
                <a:lnTo>
                  <a:pt x="1177683" y="557669"/>
                </a:lnTo>
                <a:lnTo>
                  <a:pt x="1177290" y="558038"/>
                </a:lnTo>
                <a:lnTo>
                  <a:pt x="1176947" y="558406"/>
                </a:lnTo>
                <a:lnTo>
                  <a:pt x="1176947" y="558787"/>
                </a:lnTo>
                <a:lnTo>
                  <a:pt x="1176947" y="559155"/>
                </a:lnTo>
                <a:lnTo>
                  <a:pt x="1177290" y="559155"/>
                </a:lnTo>
                <a:lnTo>
                  <a:pt x="1177290" y="558787"/>
                </a:lnTo>
                <a:lnTo>
                  <a:pt x="1177683" y="558787"/>
                </a:lnTo>
                <a:lnTo>
                  <a:pt x="1178026" y="558406"/>
                </a:lnTo>
                <a:lnTo>
                  <a:pt x="1178026" y="558038"/>
                </a:lnTo>
                <a:close/>
              </a:path>
              <a:path w="1261745" h="902970">
                <a:moveTo>
                  <a:pt x="1180985" y="555447"/>
                </a:moveTo>
                <a:lnTo>
                  <a:pt x="1180642" y="555447"/>
                </a:lnTo>
                <a:lnTo>
                  <a:pt x="1180642" y="555815"/>
                </a:lnTo>
                <a:lnTo>
                  <a:pt x="1180985" y="555447"/>
                </a:lnTo>
                <a:close/>
              </a:path>
              <a:path w="1261745" h="902970">
                <a:moveTo>
                  <a:pt x="1182116" y="666381"/>
                </a:moveTo>
                <a:lnTo>
                  <a:pt x="1181379" y="667118"/>
                </a:lnTo>
                <a:lnTo>
                  <a:pt x="1181722" y="667118"/>
                </a:lnTo>
                <a:lnTo>
                  <a:pt x="1181722" y="667486"/>
                </a:lnTo>
                <a:lnTo>
                  <a:pt x="1182116" y="667486"/>
                </a:lnTo>
                <a:lnTo>
                  <a:pt x="1182116" y="666381"/>
                </a:lnTo>
                <a:close/>
              </a:path>
              <a:path w="1261745" h="902970">
                <a:moveTo>
                  <a:pt x="1186548" y="548767"/>
                </a:moveTo>
                <a:lnTo>
                  <a:pt x="1186154" y="548767"/>
                </a:lnTo>
                <a:lnTo>
                  <a:pt x="1186154" y="549135"/>
                </a:lnTo>
                <a:lnTo>
                  <a:pt x="1186548" y="549135"/>
                </a:lnTo>
                <a:lnTo>
                  <a:pt x="1186548" y="548767"/>
                </a:lnTo>
                <a:close/>
              </a:path>
              <a:path w="1261745" h="902970">
                <a:moveTo>
                  <a:pt x="1188770" y="422973"/>
                </a:moveTo>
                <a:lnTo>
                  <a:pt x="1188377" y="423367"/>
                </a:lnTo>
                <a:lnTo>
                  <a:pt x="1187640" y="423367"/>
                </a:lnTo>
                <a:lnTo>
                  <a:pt x="1187284" y="423710"/>
                </a:lnTo>
                <a:lnTo>
                  <a:pt x="1187284" y="424853"/>
                </a:lnTo>
                <a:lnTo>
                  <a:pt x="1187640" y="425196"/>
                </a:lnTo>
                <a:lnTo>
                  <a:pt x="1188377" y="425196"/>
                </a:lnTo>
                <a:lnTo>
                  <a:pt x="1188770" y="424853"/>
                </a:lnTo>
                <a:lnTo>
                  <a:pt x="1188770" y="424103"/>
                </a:lnTo>
                <a:lnTo>
                  <a:pt x="1188770" y="422973"/>
                </a:lnTo>
                <a:close/>
              </a:path>
              <a:path w="1261745" h="902970">
                <a:moveTo>
                  <a:pt x="1191336" y="421881"/>
                </a:moveTo>
                <a:lnTo>
                  <a:pt x="1190586" y="422224"/>
                </a:lnTo>
                <a:lnTo>
                  <a:pt x="1189850" y="422630"/>
                </a:lnTo>
                <a:lnTo>
                  <a:pt x="1189113" y="422973"/>
                </a:lnTo>
                <a:lnTo>
                  <a:pt x="1190980" y="424103"/>
                </a:lnTo>
                <a:lnTo>
                  <a:pt x="1191336" y="424103"/>
                </a:lnTo>
                <a:lnTo>
                  <a:pt x="1191336" y="421881"/>
                </a:lnTo>
                <a:close/>
              </a:path>
              <a:path w="1261745" h="902970">
                <a:moveTo>
                  <a:pt x="1205369" y="440791"/>
                </a:moveTo>
                <a:lnTo>
                  <a:pt x="1205026" y="440791"/>
                </a:lnTo>
                <a:lnTo>
                  <a:pt x="1205026" y="441172"/>
                </a:lnTo>
                <a:lnTo>
                  <a:pt x="1205369" y="440791"/>
                </a:lnTo>
                <a:close/>
              </a:path>
              <a:path w="1261745" h="902970">
                <a:moveTo>
                  <a:pt x="1205763" y="414464"/>
                </a:moveTo>
                <a:lnTo>
                  <a:pt x="1205369" y="414807"/>
                </a:lnTo>
                <a:lnTo>
                  <a:pt x="1205763" y="414807"/>
                </a:lnTo>
                <a:lnTo>
                  <a:pt x="1205763" y="414464"/>
                </a:lnTo>
                <a:close/>
              </a:path>
              <a:path w="1261745" h="902970">
                <a:moveTo>
                  <a:pt x="1211681" y="627049"/>
                </a:moveTo>
                <a:lnTo>
                  <a:pt x="1210945" y="627418"/>
                </a:lnTo>
                <a:lnTo>
                  <a:pt x="1210551" y="628167"/>
                </a:lnTo>
                <a:lnTo>
                  <a:pt x="1210195" y="628535"/>
                </a:lnTo>
                <a:lnTo>
                  <a:pt x="1210945" y="628167"/>
                </a:lnTo>
                <a:lnTo>
                  <a:pt x="1211681" y="628167"/>
                </a:lnTo>
                <a:lnTo>
                  <a:pt x="1211681" y="627049"/>
                </a:lnTo>
                <a:close/>
              </a:path>
              <a:path w="1261745" h="902970">
                <a:moveTo>
                  <a:pt x="1215720" y="611466"/>
                </a:moveTo>
                <a:lnTo>
                  <a:pt x="1214640" y="611098"/>
                </a:lnTo>
                <a:lnTo>
                  <a:pt x="1214247" y="611835"/>
                </a:lnTo>
                <a:lnTo>
                  <a:pt x="1214247" y="612584"/>
                </a:lnTo>
                <a:lnTo>
                  <a:pt x="1214640" y="612203"/>
                </a:lnTo>
                <a:lnTo>
                  <a:pt x="1215377" y="611835"/>
                </a:lnTo>
                <a:lnTo>
                  <a:pt x="1215720" y="611466"/>
                </a:lnTo>
                <a:close/>
              </a:path>
              <a:path w="1261745" h="902970">
                <a:moveTo>
                  <a:pt x="1232369" y="556920"/>
                </a:moveTo>
                <a:lnTo>
                  <a:pt x="1231976" y="556920"/>
                </a:lnTo>
                <a:lnTo>
                  <a:pt x="1231633" y="556552"/>
                </a:lnTo>
                <a:lnTo>
                  <a:pt x="1231239" y="556183"/>
                </a:lnTo>
                <a:lnTo>
                  <a:pt x="1230896" y="556920"/>
                </a:lnTo>
                <a:lnTo>
                  <a:pt x="1230503" y="557301"/>
                </a:lnTo>
                <a:lnTo>
                  <a:pt x="1230160" y="558038"/>
                </a:lnTo>
                <a:lnTo>
                  <a:pt x="1232369" y="556920"/>
                </a:lnTo>
                <a:close/>
              </a:path>
              <a:path w="1261745" h="902970">
                <a:moveTo>
                  <a:pt x="1239024" y="345452"/>
                </a:moveTo>
                <a:lnTo>
                  <a:pt x="1237894" y="344309"/>
                </a:lnTo>
                <a:lnTo>
                  <a:pt x="1237894" y="345795"/>
                </a:lnTo>
                <a:lnTo>
                  <a:pt x="1239024" y="345795"/>
                </a:lnTo>
                <a:lnTo>
                  <a:pt x="1239024" y="345452"/>
                </a:lnTo>
                <a:close/>
              </a:path>
              <a:path w="1261745" h="902970">
                <a:moveTo>
                  <a:pt x="1247495" y="304990"/>
                </a:moveTo>
                <a:lnTo>
                  <a:pt x="1247152" y="304990"/>
                </a:lnTo>
                <a:lnTo>
                  <a:pt x="1246759" y="306705"/>
                </a:lnTo>
                <a:lnTo>
                  <a:pt x="1247152" y="306120"/>
                </a:lnTo>
                <a:lnTo>
                  <a:pt x="1247495" y="304990"/>
                </a:lnTo>
                <a:close/>
              </a:path>
              <a:path w="1261745" h="902970">
                <a:moveTo>
                  <a:pt x="1261541" y="329476"/>
                </a:moveTo>
                <a:lnTo>
                  <a:pt x="1261198" y="329476"/>
                </a:lnTo>
                <a:lnTo>
                  <a:pt x="1260805" y="329133"/>
                </a:lnTo>
                <a:lnTo>
                  <a:pt x="1260068" y="329133"/>
                </a:lnTo>
                <a:lnTo>
                  <a:pt x="1260068" y="330212"/>
                </a:lnTo>
                <a:lnTo>
                  <a:pt x="1261198" y="330212"/>
                </a:lnTo>
                <a:lnTo>
                  <a:pt x="1261541" y="329869"/>
                </a:lnTo>
                <a:lnTo>
                  <a:pt x="1261541" y="3294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10866170" y="5879541"/>
            <a:ext cx="1264285" cy="976630"/>
          </a:xfrm>
          <a:custGeom>
            <a:avLst/>
            <a:gdLst/>
            <a:ahLst/>
            <a:cxnLst/>
            <a:rect l="l" t="t" r="r" b="b"/>
            <a:pathLst>
              <a:path w="1264284" h="976629">
                <a:moveTo>
                  <a:pt x="2590" y="786561"/>
                </a:moveTo>
                <a:lnTo>
                  <a:pt x="1841" y="785812"/>
                </a:lnTo>
                <a:lnTo>
                  <a:pt x="1104" y="785444"/>
                </a:lnTo>
                <a:lnTo>
                  <a:pt x="0" y="786193"/>
                </a:lnTo>
                <a:lnTo>
                  <a:pt x="736" y="786193"/>
                </a:lnTo>
                <a:lnTo>
                  <a:pt x="1841" y="786561"/>
                </a:lnTo>
                <a:lnTo>
                  <a:pt x="2590" y="786561"/>
                </a:lnTo>
                <a:close/>
              </a:path>
              <a:path w="1264284" h="976629">
                <a:moveTo>
                  <a:pt x="38430" y="948334"/>
                </a:moveTo>
                <a:lnTo>
                  <a:pt x="37325" y="947953"/>
                </a:lnTo>
                <a:lnTo>
                  <a:pt x="36576" y="948702"/>
                </a:lnTo>
                <a:lnTo>
                  <a:pt x="36207" y="949807"/>
                </a:lnTo>
                <a:lnTo>
                  <a:pt x="37325" y="950188"/>
                </a:lnTo>
                <a:lnTo>
                  <a:pt x="38061" y="949439"/>
                </a:lnTo>
                <a:lnTo>
                  <a:pt x="38430" y="948334"/>
                </a:lnTo>
                <a:close/>
              </a:path>
              <a:path w="1264284" h="976629">
                <a:moveTo>
                  <a:pt x="43230" y="946480"/>
                </a:moveTo>
                <a:lnTo>
                  <a:pt x="42125" y="947216"/>
                </a:lnTo>
                <a:lnTo>
                  <a:pt x="43230" y="947953"/>
                </a:lnTo>
                <a:lnTo>
                  <a:pt x="43230" y="946480"/>
                </a:lnTo>
                <a:close/>
              </a:path>
              <a:path w="1264284" h="976629">
                <a:moveTo>
                  <a:pt x="44348" y="947216"/>
                </a:moveTo>
                <a:lnTo>
                  <a:pt x="43967" y="946962"/>
                </a:lnTo>
                <a:lnTo>
                  <a:pt x="43967" y="947953"/>
                </a:lnTo>
                <a:lnTo>
                  <a:pt x="44348" y="947712"/>
                </a:lnTo>
                <a:lnTo>
                  <a:pt x="44348" y="947216"/>
                </a:lnTo>
                <a:close/>
              </a:path>
              <a:path w="1264284" h="976629">
                <a:moveTo>
                  <a:pt x="45085" y="951293"/>
                </a:moveTo>
                <a:lnTo>
                  <a:pt x="44348" y="951293"/>
                </a:lnTo>
                <a:lnTo>
                  <a:pt x="42494" y="952042"/>
                </a:lnTo>
                <a:lnTo>
                  <a:pt x="43230" y="952042"/>
                </a:lnTo>
                <a:lnTo>
                  <a:pt x="45085" y="951293"/>
                </a:lnTo>
                <a:close/>
              </a:path>
              <a:path w="1264284" h="976629">
                <a:moveTo>
                  <a:pt x="45085" y="486778"/>
                </a:moveTo>
                <a:lnTo>
                  <a:pt x="44716" y="487146"/>
                </a:lnTo>
                <a:lnTo>
                  <a:pt x="45085" y="487146"/>
                </a:lnTo>
                <a:lnTo>
                  <a:pt x="45085" y="486778"/>
                </a:lnTo>
                <a:close/>
              </a:path>
              <a:path w="1264284" h="976629">
                <a:moveTo>
                  <a:pt x="49517" y="933119"/>
                </a:moveTo>
                <a:lnTo>
                  <a:pt x="49149" y="932002"/>
                </a:lnTo>
                <a:lnTo>
                  <a:pt x="48780" y="932751"/>
                </a:lnTo>
                <a:lnTo>
                  <a:pt x="48412" y="933119"/>
                </a:lnTo>
                <a:lnTo>
                  <a:pt x="49517" y="933119"/>
                </a:lnTo>
                <a:close/>
              </a:path>
              <a:path w="1264284" h="976629">
                <a:moveTo>
                  <a:pt x="50990" y="731647"/>
                </a:moveTo>
                <a:lnTo>
                  <a:pt x="48780" y="730542"/>
                </a:lnTo>
                <a:lnTo>
                  <a:pt x="49149" y="731647"/>
                </a:lnTo>
                <a:lnTo>
                  <a:pt x="49517" y="732396"/>
                </a:lnTo>
                <a:lnTo>
                  <a:pt x="50990" y="731647"/>
                </a:lnTo>
                <a:close/>
              </a:path>
              <a:path w="1264284" h="976629">
                <a:moveTo>
                  <a:pt x="62077" y="928293"/>
                </a:moveTo>
                <a:lnTo>
                  <a:pt x="61709" y="928662"/>
                </a:lnTo>
                <a:lnTo>
                  <a:pt x="62077" y="928662"/>
                </a:lnTo>
                <a:lnTo>
                  <a:pt x="62077" y="928293"/>
                </a:lnTo>
                <a:close/>
              </a:path>
              <a:path w="1264284" h="976629">
                <a:moveTo>
                  <a:pt x="66509" y="900099"/>
                </a:moveTo>
                <a:lnTo>
                  <a:pt x="66141" y="900468"/>
                </a:lnTo>
                <a:lnTo>
                  <a:pt x="65773" y="900468"/>
                </a:lnTo>
                <a:lnTo>
                  <a:pt x="65405" y="900836"/>
                </a:lnTo>
                <a:lnTo>
                  <a:pt x="66141" y="900836"/>
                </a:lnTo>
                <a:lnTo>
                  <a:pt x="66509" y="900099"/>
                </a:lnTo>
                <a:close/>
              </a:path>
              <a:path w="1264284" h="976629">
                <a:moveTo>
                  <a:pt x="70205" y="732015"/>
                </a:moveTo>
                <a:lnTo>
                  <a:pt x="69837" y="732396"/>
                </a:lnTo>
                <a:lnTo>
                  <a:pt x="69837" y="732764"/>
                </a:lnTo>
                <a:lnTo>
                  <a:pt x="70205" y="732764"/>
                </a:lnTo>
                <a:lnTo>
                  <a:pt x="70205" y="732015"/>
                </a:lnTo>
                <a:close/>
              </a:path>
              <a:path w="1264284" h="976629">
                <a:moveTo>
                  <a:pt x="70573" y="765416"/>
                </a:moveTo>
                <a:lnTo>
                  <a:pt x="69837" y="765035"/>
                </a:lnTo>
                <a:lnTo>
                  <a:pt x="69469" y="765035"/>
                </a:lnTo>
                <a:lnTo>
                  <a:pt x="69469" y="765416"/>
                </a:lnTo>
                <a:lnTo>
                  <a:pt x="70573" y="765416"/>
                </a:lnTo>
                <a:close/>
              </a:path>
              <a:path w="1264284" h="976629">
                <a:moveTo>
                  <a:pt x="77965" y="460806"/>
                </a:moveTo>
                <a:lnTo>
                  <a:pt x="77597" y="460413"/>
                </a:lnTo>
                <a:lnTo>
                  <a:pt x="77597" y="460806"/>
                </a:lnTo>
                <a:lnTo>
                  <a:pt x="77965" y="460806"/>
                </a:lnTo>
                <a:close/>
              </a:path>
              <a:path w="1264284" h="976629">
                <a:moveTo>
                  <a:pt x="79451" y="954633"/>
                </a:moveTo>
                <a:lnTo>
                  <a:pt x="79082" y="954633"/>
                </a:lnTo>
                <a:lnTo>
                  <a:pt x="78701" y="955001"/>
                </a:lnTo>
                <a:lnTo>
                  <a:pt x="78333" y="955001"/>
                </a:lnTo>
                <a:lnTo>
                  <a:pt x="79082" y="955382"/>
                </a:lnTo>
                <a:lnTo>
                  <a:pt x="79451" y="955382"/>
                </a:lnTo>
                <a:lnTo>
                  <a:pt x="79451" y="954633"/>
                </a:lnTo>
                <a:close/>
              </a:path>
              <a:path w="1264284" h="976629">
                <a:moveTo>
                  <a:pt x="83883" y="974305"/>
                </a:moveTo>
                <a:lnTo>
                  <a:pt x="82397" y="975042"/>
                </a:lnTo>
                <a:lnTo>
                  <a:pt x="80187" y="975042"/>
                </a:lnTo>
                <a:lnTo>
                  <a:pt x="80187" y="975410"/>
                </a:lnTo>
                <a:lnTo>
                  <a:pt x="79819" y="975779"/>
                </a:lnTo>
                <a:lnTo>
                  <a:pt x="80187" y="975779"/>
                </a:lnTo>
                <a:lnTo>
                  <a:pt x="80556" y="976160"/>
                </a:lnTo>
                <a:lnTo>
                  <a:pt x="81661" y="976160"/>
                </a:lnTo>
                <a:lnTo>
                  <a:pt x="82029" y="975779"/>
                </a:lnTo>
                <a:lnTo>
                  <a:pt x="82778" y="975410"/>
                </a:lnTo>
                <a:lnTo>
                  <a:pt x="83883" y="975410"/>
                </a:lnTo>
                <a:lnTo>
                  <a:pt x="83883" y="974305"/>
                </a:lnTo>
                <a:close/>
              </a:path>
              <a:path w="1264284" h="976629">
                <a:moveTo>
                  <a:pt x="137833" y="504583"/>
                </a:moveTo>
                <a:lnTo>
                  <a:pt x="137096" y="504583"/>
                </a:lnTo>
                <a:lnTo>
                  <a:pt x="137464" y="504952"/>
                </a:lnTo>
                <a:lnTo>
                  <a:pt x="137833" y="504583"/>
                </a:lnTo>
                <a:close/>
              </a:path>
              <a:path w="1264284" h="976629">
                <a:moveTo>
                  <a:pt x="156679" y="578789"/>
                </a:moveTo>
                <a:lnTo>
                  <a:pt x="156311" y="578789"/>
                </a:lnTo>
                <a:lnTo>
                  <a:pt x="155943" y="579158"/>
                </a:lnTo>
                <a:lnTo>
                  <a:pt x="155943" y="579526"/>
                </a:lnTo>
                <a:lnTo>
                  <a:pt x="155575" y="579894"/>
                </a:lnTo>
                <a:lnTo>
                  <a:pt x="155943" y="580275"/>
                </a:lnTo>
                <a:lnTo>
                  <a:pt x="155943" y="580644"/>
                </a:lnTo>
                <a:lnTo>
                  <a:pt x="156311" y="580275"/>
                </a:lnTo>
                <a:lnTo>
                  <a:pt x="156679" y="580275"/>
                </a:lnTo>
                <a:lnTo>
                  <a:pt x="156679" y="578789"/>
                </a:lnTo>
                <a:close/>
              </a:path>
              <a:path w="1264284" h="976629">
                <a:moveTo>
                  <a:pt x="167398" y="575818"/>
                </a:moveTo>
                <a:lnTo>
                  <a:pt x="166281" y="574332"/>
                </a:lnTo>
                <a:lnTo>
                  <a:pt x="165912" y="575081"/>
                </a:lnTo>
                <a:lnTo>
                  <a:pt x="165544" y="575449"/>
                </a:lnTo>
                <a:lnTo>
                  <a:pt x="165176" y="576186"/>
                </a:lnTo>
                <a:lnTo>
                  <a:pt x="166281" y="575818"/>
                </a:lnTo>
                <a:lnTo>
                  <a:pt x="167398" y="575818"/>
                </a:lnTo>
                <a:close/>
              </a:path>
              <a:path w="1264284" h="976629">
                <a:moveTo>
                  <a:pt x="170345" y="509778"/>
                </a:moveTo>
                <a:lnTo>
                  <a:pt x="169976" y="508660"/>
                </a:lnTo>
                <a:lnTo>
                  <a:pt x="169240" y="508292"/>
                </a:lnTo>
                <a:lnTo>
                  <a:pt x="168135" y="508660"/>
                </a:lnTo>
                <a:lnTo>
                  <a:pt x="170345" y="509778"/>
                </a:lnTo>
                <a:close/>
              </a:path>
              <a:path w="1264284" h="976629">
                <a:moveTo>
                  <a:pt x="185127" y="460806"/>
                </a:moveTo>
                <a:lnTo>
                  <a:pt x="184759" y="460806"/>
                </a:lnTo>
                <a:lnTo>
                  <a:pt x="184759" y="461162"/>
                </a:lnTo>
                <a:lnTo>
                  <a:pt x="185127" y="460806"/>
                </a:lnTo>
                <a:close/>
              </a:path>
              <a:path w="1264284" h="976629">
                <a:moveTo>
                  <a:pt x="185864" y="460413"/>
                </a:moveTo>
                <a:lnTo>
                  <a:pt x="185496" y="460413"/>
                </a:lnTo>
                <a:lnTo>
                  <a:pt x="185496" y="460806"/>
                </a:lnTo>
                <a:lnTo>
                  <a:pt x="185864" y="460413"/>
                </a:lnTo>
                <a:close/>
              </a:path>
              <a:path w="1264284" h="976629">
                <a:moveTo>
                  <a:pt x="193624" y="428510"/>
                </a:moveTo>
                <a:lnTo>
                  <a:pt x="193255" y="428155"/>
                </a:lnTo>
                <a:lnTo>
                  <a:pt x="192887" y="427418"/>
                </a:lnTo>
                <a:lnTo>
                  <a:pt x="192519" y="427024"/>
                </a:lnTo>
                <a:lnTo>
                  <a:pt x="192151" y="427761"/>
                </a:lnTo>
                <a:lnTo>
                  <a:pt x="192887" y="428155"/>
                </a:lnTo>
                <a:lnTo>
                  <a:pt x="193624" y="428510"/>
                </a:lnTo>
                <a:close/>
              </a:path>
              <a:path w="1264284" h="976629">
                <a:moveTo>
                  <a:pt x="214325" y="392887"/>
                </a:moveTo>
                <a:lnTo>
                  <a:pt x="213956" y="392887"/>
                </a:lnTo>
                <a:lnTo>
                  <a:pt x="213956" y="393280"/>
                </a:lnTo>
                <a:lnTo>
                  <a:pt x="214325" y="392887"/>
                </a:lnTo>
                <a:close/>
              </a:path>
              <a:path w="1264284" h="976629">
                <a:moveTo>
                  <a:pt x="220230" y="446316"/>
                </a:moveTo>
                <a:lnTo>
                  <a:pt x="219862" y="446316"/>
                </a:lnTo>
                <a:lnTo>
                  <a:pt x="219862" y="446709"/>
                </a:lnTo>
                <a:lnTo>
                  <a:pt x="220230" y="446316"/>
                </a:lnTo>
                <a:close/>
              </a:path>
              <a:path w="1264284" h="976629">
                <a:moveTo>
                  <a:pt x="230581" y="449287"/>
                </a:moveTo>
                <a:lnTo>
                  <a:pt x="230212" y="448932"/>
                </a:lnTo>
                <a:lnTo>
                  <a:pt x="229476" y="448538"/>
                </a:lnTo>
                <a:lnTo>
                  <a:pt x="229844" y="448932"/>
                </a:lnTo>
                <a:lnTo>
                  <a:pt x="230212" y="449681"/>
                </a:lnTo>
                <a:lnTo>
                  <a:pt x="230581" y="450024"/>
                </a:lnTo>
                <a:lnTo>
                  <a:pt x="230581" y="449287"/>
                </a:lnTo>
                <a:close/>
              </a:path>
              <a:path w="1264284" h="976629">
                <a:moveTo>
                  <a:pt x="232435" y="177342"/>
                </a:moveTo>
                <a:lnTo>
                  <a:pt x="232054" y="177342"/>
                </a:lnTo>
                <a:lnTo>
                  <a:pt x="232054" y="177698"/>
                </a:lnTo>
                <a:lnTo>
                  <a:pt x="232435" y="177342"/>
                </a:lnTo>
                <a:close/>
              </a:path>
              <a:path w="1264284" h="976629">
                <a:moveTo>
                  <a:pt x="341439" y="232257"/>
                </a:moveTo>
                <a:lnTo>
                  <a:pt x="340702" y="232257"/>
                </a:lnTo>
                <a:lnTo>
                  <a:pt x="340702" y="233006"/>
                </a:lnTo>
                <a:lnTo>
                  <a:pt x="341071" y="232600"/>
                </a:lnTo>
                <a:lnTo>
                  <a:pt x="341439" y="232257"/>
                </a:lnTo>
                <a:close/>
              </a:path>
              <a:path w="1264284" h="976629">
                <a:moveTo>
                  <a:pt x="518452" y="157657"/>
                </a:moveTo>
                <a:lnTo>
                  <a:pt x="518058" y="157657"/>
                </a:lnTo>
                <a:lnTo>
                  <a:pt x="518058" y="158051"/>
                </a:lnTo>
                <a:lnTo>
                  <a:pt x="518452" y="158051"/>
                </a:lnTo>
                <a:lnTo>
                  <a:pt x="518452" y="157657"/>
                </a:lnTo>
                <a:close/>
              </a:path>
              <a:path w="1264284" h="976629">
                <a:moveTo>
                  <a:pt x="574967" y="142074"/>
                </a:moveTo>
                <a:lnTo>
                  <a:pt x="574624" y="141732"/>
                </a:lnTo>
                <a:lnTo>
                  <a:pt x="574217" y="141732"/>
                </a:lnTo>
                <a:lnTo>
                  <a:pt x="574217" y="142468"/>
                </a:lnTo>
                <a:lnTo>
                  <a:pt x="574967" y="142074"/>
                </a:lnTo>
                <a:close/>
              </a:path>
              <a:path w="1264284" h="976629">
                <a:moveTo>
                  <a:pt x="817765" y="54508"/>
                </a:moveTo>
                <a:lnTo>
                  <a:pt x="817372" y="53428"/>
                </a:lnTo>
                <a:lnTo>
                  <a:pt x="817029" y="53771"/>
                </a:lnTo>
                <a:lnTo>
                  <a:pt x="817029" y="54165"/>
                </a:lnTo>
                <a:lnTo>
                  <a:pt x="816635" y="54508"/>
                </a:lnTo>
                <a:lnTo>
                  <a:pt x="817765" y="54508"/>
                </a:lnTo>
                <a:close/>
              </a:path>
              <a:path w="1264284" h="976629">
                <a:moveTo>
                  <a:pt x="939711" y="188823"/>
                </a:moveTo>
                <a:lnTo>
                  <a:pt x="939317" y="188823"/>
                </a:lnTo>
                <a:lnTo>
                  <a:pt x="939317" y="189217"/>
                </a:lnTo>
                <a:lnTo>
                  <a:pt x="939711" y="188823"/>
                </a:lnTo>
                <a:close/>
              </a:path>
              <a:path w="1264284" h="976629">
                <a:moveTo>
                  <a:pt x="960399" y="201434"/>
                </a:moveTo>
                <a:lnTo>
                  <a:pt x="960005" y="201434"/>
                </a:lnTo>
                <a:lnTo>
                  <a:pt x="960005" y="201091"/>
                </a:lnTo>
                <a:lnTo>
                  <a:pt x="959269" y="201091"/>
                </a:lnTo>
                <a:lnTo>
                  <a:pt x="959269" y="201434"/>
                </a:lnTo>
                <a:lnTo>
                  <a:pt x="959662" y="201841"/>
                </a:lnTo>
                <a:lnTo>
                  <a:pt x="960005" y="201841"/>
                </a:lnTo>
                <a:lnTo>
                  <a:pt x="960399" y="201434"/>
                </a:lnTo>
                <a:close/>
              </a:path>
              <a:path w="1264284" h="976629">
                <a:moveTo>
                  <a:pt x="973315" y="342"/>
                </a:moveTo>
                <a:lnTo>
                  <a:pt x="972566" y="0"/>
                </a:lnTo>
                <a:lnTo>
                  <a:pt x="970356" y="2222"/>
                </a:lnTo>
                <a:lnTo>
                  <a:pt x="971486" y="1828"/>
                </a:lnTo>
                <a:lnTo>
                  <a:pt x="972959" y="342"/>
                </a:lnTo>
                <a:lnTo>
                  <a:pt x="973315" y="342"/>
                </a:lnTo>
                <a:close/>
              </a:path>
              <a:path w="1264284" h="976629">
                <a:moveTo>
                  <a:pt x="974788" y="342"/>
                </a:moveTo>
                <a:lnTo>
                  <a:pt x="974051" y="0"/>
                </a:lnTo>
                <a:lnTo>
                  <a:pt x="973315" y="342"/>
                </a:lnTo>
                <a:lnTo>
                  <a:pt x="974788" y="342"/>
                </a:lnTo>
                <a:close/>
              </a:path>
              <a:path w="1264284" h="976629">
                <a:moveTo>
                  <a:pt x="991438" y="181406"/>
                </a:moveTo>
                <a:lnTo>
                  <a:pt x="991044" y="181063"/>
                </a:lnTo>
                <a:lnTo>
                  <a:pt x="990307" y="181406"/>
                </a:lnTo>
                <a:lnTo>
                  <a:pt x="990701" y="181800"/>
                </a:lnTo>
                <a:lnTo>
                  <a:pt x="991044" y="181800"/>
                </a:lnTo>
                <a:lnTo>
                  <a:pt x="991438" y="182143"/>
                </a:lnTo>
                <a:lnTo>
                  <a:pt x="991438" y="181406"/>
                </a:lnTo>
                <a:close/>
              </a:path>
              <a:path w="1264284" h="976629">
                <a:moveTo>
                  <a:pt x="998435" y="187731"/>
                </a:moveTo>
                <a:lnTo>
                  <a:pt x="998093" y="187337"/>
                </a:lnTo>
                <a:lnTo>
                  <a:pt x="998093" y="187731"/>
                </a:lnTo>
                <a:lnTo>
                  <a:pt x="998435" y="187731"/>
                </a:lnTo>
                <a:close/>
              </a:path>
              <a:path w="1264284" h="976629">
                <a:moveTo>
                  <a:pt x="1002868" y="158407"/>
                </a:moveTo>
                <a:lnTo>
                  <a:pt x="1002525" y="158051"/>
                </a:lnTo>
                <a:lnTo>
                  <a:pt x="1002525" y="158407"/>
                </a:lnTo>
                <a:lnTo>
                  <a:pt x="1002868" y="158407"/>
                </a:lnTo>
                <a:close/>
              </a:path>
              <a:path w="1264284" h="976629">
                <a:moveTo>
                  <a:pt x="1007694" y="43040"/>
                </a:moveTo>
                <a:lnTo>
                  <a:pt x="1006957" y="43040"/>
                </a:lnTo>
                <a:lnTo>
                  <a:pt x="1007300" y="43776"/>
                </a:lnTo>
                <a:lnTo>
                  <a:pt x="1007300" y="43383"/>
                </a:lnTo>
                <a:lnTo>
                  <a:pt x="1007694" y="43040"/>
                </a:lnTo>
                <a:close/>
              </a:path>
              <a:path w="1264284" h="976629">
                <a:moveTo>
                  <a:pt x="1009180" y="87566"/>
                </a:moveTo>
                <a:lnTo>
                  <a:pt x="1008786" y="87566"/>
                </a:lnTo>
                <a:lnTo>
                  <a:pt x="1008786" y="87909"/>
                </a:lnTo>
                <a:lnTo>
                  <a:pt x="1009180" y="87566"/>
                </a:lnTo>
                <a:close/>
              </a:path>
              <a:path w="1264284" h="976629">
                <a:moveTo>
                  <a:pt x="1013218" y="163995"/>
                </a:moveTo>
                <a:lnTo>
                  <a:pt x="1012875" y="164338"/>
                </a:lnTo>
                <a:lnTo>
                  <a:pt x="1013218" y="164338"/>
                </a:lnTo>
                <a:lnTo>
                  <a:pt x="1013218" y="163995"/>
                </a:lnTo>
                <a:close/>
              </a:path>
              <a:path w="1264284" h="976629">
                <a:moveTo>
                  <a:pt x="1013955" y="89395"/>
                </a:moveTo>
                <a:lnTo>
                  <a:pt x="1013612" y="89395"/>
                </a:lnTo>
                <a:lnTo>
                  <a:pt x="1013955" y="89789"/>
                </a:lnTo>
                <a:lnTo>
                  <a:pt x="1013955" y="89395"/>
                </a:lnTo>
                <a:close/>
              </a:path>
              <a:path w="1264284" h="976629">
                <a:moveTo>
                  <a:pt x="1021003" y="185115"/>
                </a:moveTo>
                <a:lnTo>
                  <a:pt x="1020267" y="185508"/>
                </a:lnTo>
                <a:lnTo>
                  <a:pt x="1019517" y="186258"/>
                </a:lnTo>
                <a:lnTo>
                  <a:pt x="1020267" y="185851"/>
                </a:lnTo>
                <a:lnTo>
                  <a:pt x="1021003" y="185115"/>
                </a:lnTo>
                <a:close/>
              </a:path>
              <a:path w="1264284" h="976629">
                <a:moveTo>
                  <a:pt x="1036866" y="172504"/>
                </a:moveTo>
                <a:lnTo>
                  <a:pt x="1036523" y="172897"/>
                </a:lnTo>
                <a:lnTo>
                  <a:pt x="1036866" y="172897"/>
                </a:lnTo>
                <a:lnTo>
                  <a:pt x="1036866" y="172504"/>
                </a:lnTo>
                <a:close/>
              </a:path>
              <a:path w="1264284" h="976629">
                <a:moveTo>
                  <a:pt x="1037602" y="167309"/>
                </a:moveTo>
                <a:lnTo>
                  <a:pt x="1037259" y="167703"/>
                </a:lnTo>
                <a:lnTo>
                  <a:pt x="1037259" y="168046"/>
                </a:lnTo>
                <a:lnTo>
                  <a:pt x="1037602" y="167703"/>
                </a:lnTo>
                <a:lnTo>
                  <a:pt x="1037602" y="167309"/>
                </a:lnTo>
                <a:close/>
              </a:path>
              <a:path w="1264284" h="976629">
                <a:moveTo>
                  <a:pt x="1044651" y="186994"/>
                </a:moveTo>
                <a:lnTo>
                  <a:pt x="1044257" y="186994"/>
                </a:lnTo>
                <a:lnTo>
                  <a:pt x="1044257" y="187337"/>
                </a:lnTo>
                <a:lnTo>
                  <a:pt x="1044651" y="186994"/>
                </a:lnTo>
                <a:close/>
              </a:path>
              <a:path w="1264284" h="976629">
                <a:moveTo>
                  <a:pt x="1054265" y="138366"/>
                </a:moveTo>
                <a:lnTo>
                  <a:pt x="1053858" y="138366"/>
                </a:lnTo>
                <a:lnTo>
                  <a:pt x="1054265" y="138760"/>
                </a:lnTo>
                <a:lnTo>
                  <a:pt x="1054265" y="138366"/>
                </a:lnTo>
                <a:close/>
              </a:path>
              <a:path w="1264284" h="976629">
                <a:moveTo>
                  <a:pt x="1072730" y="581012"/>
                </a:moveTo>
                <a:lnTo>
                  <a:pt x="1070521" y="579894"/>
                </a:lnTo>
                <a:lnTo>
                  <a:pt x="1070864" y="580644"/>
                </a:lnTo>
                <a:lnTo>
                  <a:pt x="1071600" y="581380"/>
                </a:lnTo>
                <a:lnTo>
                  <a:pt x="1072730" y="581012"/>
                </a:lnTo>
                <a:close/>
              </a:path>
              <a:path w="1264284" h="976629">
                <a:moveTo>
                  <a:pt x="1074559" y="574700"/>
                </a:moveTo>
                <a:lnTo>
                  <a:pt x="1074216" y="574332"/>
                </a:lnTo>
                <a:lnTo>
                  <a:pt x="1074216" y="574700"/>
                </a:lnTo>
                <a:lnTo>
                  <a:pt x="1074559" y="574700"/>
                </a:lnTo>
                <a:close/>
              </a:path>
              <a:path w="1264284" h="976629">
                <a:moveTo>
                  <a:pt x="1128166" y="730910"/>
                </a:moveTo>
                <a:lnTo>
                  <a:pt x="1127772" y="730542"/>
                </a:lnTo>
                <a:lnTo>
                  <a:pt x="1127772" y="730910"/>
                </a:lnTo>
                <a:lnTo>
                  <a:pt x="1128166" y="730910"/>
                </a:lnTo>
                <a:close/>
              </a:path>
              <a:path w="1264284" h="976629">
                <a:moveTo>
                  <a:pt x="1155852" y="485292"/>
                </a:moveTo>
                <a:lnTo>
                  <a:pt x="1155115" y="485292"/>
                </a:lnTo>
                <a:lnTo>
                  <a:pt x="1155509" y="486029"/>
                </a:lnTo>
                <a:lnTo>
                  <a:pt x="1155852" y="485660"/>
                </a:lnTo>
                <a:lnTo>
                  <a:pt x="1155852" y="485292"/>
                </a:lnTo>
                <a:close/>
              </a:path>
              <a:path w="1264284" h="976629">
                <a:moveTo>
                  <a:pt x="1156246" y="471551"/>
                </a:moveTo>
                <a:lnTo>
                  <a:pt x="1155509" y="471551"/>
                </a:lnTo>
                <a:lnTo>
                  <a:pt x="1155509" y="472287"/>
                </a:lnTo>
                <a:lnTo>
                  <a:pt x="1156246" y="471551"/>
                </a:lnTo>
                <a:close/>
              </a:path>
              <a:path w="1264284" h="976629">
                <a:moveTo>
                  <a:pt x="1158468" y="483806"/>
                </a:moveTo>
                <a:lnTo>
                  <a:pt x="1157325" y="483412"/>
                </a:lnTo>
                <a:lnTo>
                  <a:pt x="1156589" y="484543"/>
                </a:lnTo>
                <a:lnTo>
                  <a:pt x="1156246" y="484911"/>
                </a:lnTo>
                <a:lnTo>
                  <a:pt x="1157325" y="485292"/>
                </a:lnTo>
                <a:lnTo>
                  <a:pt x="1157732" y="484543"/>
                </a:lnTo>
                <a:lnTo>
                  <a:pt x="1158468" y="483806"/>
                </a:lnTo>
                <a:close/>
              </a:path>
              <a:path w="1264284" h="976629">
                <a:moveTo>
                  <a:pt x="1168412" y="626643"/>
                </a:moveTo>
                <a:lnTo>
                  <a:pt x="1168069" y="626275"/>
                </a:lnTo>
                <a:lnTo>
                  <a:pt x="1167676" y="625906"/>
                </a:lnTo>
                <a:lnTo>
                  <a:pt x="1167333" y="626275"/>
                </a:lnTo>
                <a:lnTo>
                  <a:pt x="1167676" y="626275"/>
                </a:lnTo>
                <a:lnTo>
                  <a:pt x="1168069" y="626643"/>
                </a:lnTo>
                <a:lnTo>
                  <a:pt x="1168412" y="626643"/>
                </a:lnTo>
                <a:close/>
              </a:path>
              <a:path w="1264284" h="976629">
                <a:moveTo>
                  <a:pt x="1168806" y="698627"/>
                </a:moveTo>
                <a:lnTo>
                  <a:pt x="1168412" y="698258"/>
                </a:lnTo>
                <a:lnTo>
                  <a:pt x="1168412" y="698627"/>
                </a:lnTo>
                <a:lnTo>
                  <a:pt x="1168806" y="698627"/>
                </a:lnTo>
                <a:close/>
              </a:path>
              <a:path w="1264284" h="976629">
                <a:moveTo>
                  <a:pt x="1172502" y="455968"/>
                </a:moveTo>
                <a:lnTo>
                  <a:pt x="1171371" y="456361"/>
                </a:lnTo>
                <a:lnTo>
                  <a:pt x="1171371" y="457847"/>
                </a:lnTo>
                <a:lnTo>
                  <a:pt x="1171765" y="457098"/>
                </a:lnTo>
                <a:lnTo>
                  <a:pt x="1172108" y="456704"/>
                </a:lnTo>
                <a:lnTo>
                  <a:pt x="1172502" y="455968"/>
                </a:lnTo>
                <a:close/>
              </a:path>
              <a:path w="1264284" h="976629">
                <a:moveTo>
                  <a:pt x="1174330" y="712724"/>
                </a:moveTo>
                <a:lnTo>
                  <a:pt x="1173594" y="712724"/>
                </a:lnTo>
                <a:lnTo>
                  <a:pt x="1173594" y="713092"/>
                </a:lnTo>
                <a:lnTo>
                  <a:pt x="1173988" y="713473"/>
                </a:lnTo>
                <a:lnTo>
                  <a:pt x="1173988" y="713092"/>
                </a:lnTo>
                <a:lnTo>
                  <a:pt x="1174330" y="713092"/>
                </a:lnTo>
                <a:lnTo>
                  <a:pt x="1174330" y="712724"/>
                </a:lnTo>
                <a:close/>
              </a:path>
              <a:path w="1264284" h="976629">
                <a:moveTo>
                  <a:pt x="1175804" y="472287"/>
                </a:moveTo>
                <a:lnTo>
                  <a:pt x="1175461" y="472681"/>
                </a:lnTo>
                <a:lnTo>
                  <a:pt x="1175461" y="473024"/>
                </a:lnTo>
                <a:lnTo>
                  <a:pt x="1175804" y="472681"/>
                </a:lnTo>
                <a:lnTo>
                  <a:pt x="1175804" y="472287"/>
                </a:lnTo>
                <a:close/>
              </a:path>
              <a:path w="1264284" h="976629">
                <a:moveTo>
                  <a:pt x="1176540" y="171018"/>
                </a:moveTo>
                <a:lnTo>
                  <a:pt x="1176197" y="171411"/>
                </a:lnTo>
                <a:lnTo>
                  <a:pt x="1175804" y="171754"/>
                </a:lnTo>
                <a:lnTo>
                  <a:pt x="1175461" y="171754"/>
                </a:lnTo>
                <a:lnTo>
                  <a:pt x="1175461" y="172148"/>
                </a:lnTo>
                <a:lnTo>
                  <a:pt x="1175804" y="172148"/>
                </a:lnTo>
                <a:lnTo>
                  <a:pt x="1176197" y="171754"/>
                </a:lnTo>
                <a:lnTo>
                  <a:pt x="1176540" y="171754"/>
                </a:lnTo>
                <a:lnTo>
                  <a:pt x="1176540" y="171018"/>
                </a:lnTo>
                <a:close/>
              </a:path>
              <a:path w="1264284" h="976629">
                <a:moveTo>
                  <a:pt x="1184681" y="466750"/>
                </a:moveTo>
                <a:lnTo>
                  <a:pt x="1184325" y="467093"/>
                </a:lnTo>
                <a:lnTo>
                  <a:pt x="1184681" y="467093"/>
                </a:lnTo>
                <a:lnTo>
                  <a:pt x="1184681" y="466750"/>
                </a:lnTo>
                <a:close/>
              </a:path>
              <a:path w="1264284" h="976629">
                <a:moveTo>
                  <a:pt x="1188021" y="382155"/>
                </a:moveTo>
                <a:lnTo>
                  <a:pt x="1187627" y="382270"/>
                </a:lnTo>
                <a:lnTo>
                  <a:pt x="1187627" y="381762"/>
                </a:lnTo>
                <a:lnTo>
                  <a:pt x="1186891" y="382498"/>
                </a:lnTo>
                <a:lnTo>
                  <a:pt x="1188021" y="382155"/>
                </a:lnTo>
                <a:close/>
              </a:path>
              <a:path w="1264284" h="976629">
                <a:moveTo>
                  <a:pt x="1190980" y="746645"/>
                </a:moveTo>
                <a:lnTo>
                  <a:pt x="1189850" y="745744"/>
                </a:lnTo>
                <a:lnTo>
                  <a:pt x="1189850" y="742784"/>
                </a:lnTo>
                <a:lnTo>
                  <a:pt x="1187284" y="742035"/>
                </a:lnTo>
                <a:lnTo>
                  <a:pt x="1186891" y="742403"/>
                </a:lnTo>
                <a:lnTo>
                  <a:pt x="1186548" y="742784"/>
                </a:lnTo>
                <a:lnTo>
                  <a:pt x="1185418" y="742530"/>
                </a:lnTo>
                <a:lnTo>
                  <a:pt x="1185075" y="742454"/>
                </a:lnTo>
                <a:lnTo>
                  <a:pt x="1183195" y="742035"/>
                </a:lnTo>
                <a:lnTo>
                  <a:pt x="1179893" y="740549"/>
                </a:lnTo>
                <a:lnTo>
                  <a:pt x="1175804" y="742403"/>
                </a:lnTo>
                <a:lnTo>
                  <a:pt x="1176197" y="743153"/>
                </a:lnTo>
                <a:lnTo>
                  <a:pt x="1176197" y="743889"/>
                </a:lnTo>
                <a:lnTo>
                  <a:pt x="1176947" y="744258"/>
                </a:lnTo>
                <a:lnTo>
                  <a:pt x="1180985" y="746861"/>
                </a:lnTo>
                <a:lnTo>
                  <a:pt x="1185418" y="750201"/>
                </a:lnTo>
                <a:lnTo>
                  <a:pt x="1187284" y="750074"/>
                </a:lnTo>
                <a:lnTo>
                  <a:pt x="1190980" y="749833"/>
                </a:lnTo>
                <a:lnTo>
                  <a:pt x="1190980" y="749452"/>
                </a:lnTo>
                <a:lnTo>
                  <a:pt x="1190980" y="746645"/>
                </a:lnTo>
                <a:close/>
              </a:path>
              <a:path w="1264284" h="976629">
                <a:moveTo>
                  <a:pt x="1191323" y="683412"/>
                </a:moveTo>
                <a:lnTo>
                  <a:pt x="1190980" y="683412"/>
                </a:lnTo>
                <a:lnTo>
                  <a:pt x="1190980" y="683780"/>
                </a:lnTo>
                <a:lnTo>
                  <a:pt x="1191323" y="683780"/>
                </a:lnTo>
                <a:lnTo>
                  <a:pt x="1191323" y="683412"/>
                </a:lnTo>
                <a:close/>
              </a:path>
              <a:path w="1264284" h="976629">
                <a:moveTo>
                  <a:pt x="1191717" y="747229"/>
                </a:moveTo>
                <a:lnTo>
                  <a:pt x="1191323" y="746925"/>
                </a:lnTo>
                <a:lnTo>
                  <a:pt x="1191323" y="749452"/>
                </a:lnTo>
                <a:lnTo>
                  <a:pt x="1191094" y="749706"/>
                </a:lnTo>
                <a:lnTo>
                  <a:pt x="1191323" y="750201"/>
                </a:lnTo>
                <a:lnTo>
                  <a:pt x="1191717" y="749084"/>
                </a:lnTo>
                <a:lnTo>
                  <a:pt x="1191717" y="747229"/>
                </a:lnTo>
                <a:close/>
              </a:path>
              <a:path w="1264284" h="976629">
                <a:moveTo>
                  <a:pt x="1211287" y="872261"/>
                </a:moveTo>
                <a:lnTo>
                  <a:pt x="1210932" y="871893"/>
                </a:lnTo>
                <a:lnTo>
                  <a:pt x="1210932" y="872642"/>
                </a:lnTo>
                <a:lnTo>
                  <a:pt x="1211287" y="872261"/>
                </a:lnTo>
                <a:close/>
              </a:path>
              <a:path w="1264284" h="976629">
                <a:moveTo>
                  <a:pt x="1211287" y="365823"/>
                </a:moveTo>
                <a:lnTo>
                  <a:pt x="1210195" y="365823"/>
                </a:lnTo>
                <a:lnTo>
                  <a:pt x="1210195" y="366572"/>
                </a:lnTo>
                <a:lnTo>
                  <a:pt x="1209802" y="367309"/>
                </a:lnTo>
                <a:lnTo>
                  <a:pt x="1211287" y="365823"/>
                </a:lnTo>
                <a:close/>
              </a:path>
              <a:path w="1264284" h="976629">
                <a:moveTo>
                  <a:pt x="1232369" y="387350"/>
                </a:moveTo>
                <a:lnTo>
                  <a:pt x="1231633" y="387692"/>
                </a:lnTo>
                <a:lnTo>
                  <a:pt x="1230896" y="388442"/>
                </a:lnTo>
                <a:lnTo>
                  <a:pt x="1230896" y="389572"/>
                </a:lnTo>
                <a:lnTo>
                  <a:pt x="1231633" y="388835"/>
                </a:lnTo>
                <a:lnTo>
                  <a:pt x="1231976" y="388086"/>
                </a:lnTo>
                <a:lnTo>
                  <a:pt x="1232369" y="387350"/>
                </a:lnTo>
                <a:close/>
              </a:path>
              <a:path w="1264284" h="976629">
                <a:moveTo>
                  <a:pt x="1262278" y="845921"/>
                </a:moveTo>
                <a:lnTo>
                  <a:pt x="1261541" y="846289"/>
                </a:lnTo>
                <a:lnTo>
                  <a:pt x="1260055" y="847775"/>
                </a:lnTo>
                <a:lnTo>
                  <a:pt x="1260792" y="847407"/>
                </a:lnTo>
                <a:lnTo>
                  <a:pt x="1262278" y="845921"/>
                </a:lnTo>
                <a:close/>
              </a:path>
              <a:path w="1264284" h="976629">
                <a:moveTo>
                  <a:pt x="1263015" y="845553"/>
                </a:moveTo>
                <a:lnTo>
                  <a:pt x="1262278" y="845921"/>
                </a:lnTo>
                <a:lnTo>
                  <a:pt x="1263015" y="845921"/>
                </a:lnTo>
                <a:lnTo>
                  <a:pt x="1263015" y="845553"/>
                </a:lnTo>
                <a:close/>
              </a:path>
              <a:path w="1264284" h="976629">
                <a:moveTo>
                  <a:pt x="1263751" y="845375"/>
                </a:moveTo>
                <a:lnTo>
                  <a:pt x="1263408" y="845553"/>
                </a:lnTo>
                <a:lnTo>
                  <a:pt x="1263408" y="845731"/>
                </a:lnTo>
                <a:lnTo>
                  <a:pt x="1263751" y="845553"/>
                </a:lnTo>
                <a:lnTo>
                  <a:pt x="1263751" y="84537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g object 32"/>
          <p:cNvSpPr/>
          <p:nvPr/>
        </p:nvSpPr>
        <p:spPr>
          <a:xfrm>
            <a:off x="10896473" y="5988964"/>
            <a:ext cx="1178560" cy="626745"/>
          </a:xfrm>
          <a:custGeom>
            <a:avLst/>
            <a:gdLst/>
            <a:ahLst/>
            <a:cxnLst/>
            <a:rect l="l" t="t" r="r" b="b"/>
            <a:pathLst>
              <a:path w="1178559" h="626745">
                <a:moveTo>
                  <a:pt x="6654" y="424472"/>
                </a:moveTo>
                <a:lnTo>
                  <a:pt x="6273" y="423722"/>
                </a:lnTo>
                <a:lnTo>
                  <a:pt x="6273" y="424103"/>
                </a:lnTo>
                <a:lnTo>
                  <a:pt x="5905" y="424472"/>
                </a:lnTo>
                <a:lnTo>
                  <a:pt x="6654" y="424472"/>
                </a:lnTo>
                <a:close/>
              </a:path>
              <a:path w="1178559" h="626745">
                <a:moveTo>
                  <a:pt x="12192" y="622973"/>
                </a:moveTo>
                <a:lnTo>
                  <a:pt x="11823" y="622223"/>
                </a:lnTo>
                <a:lnTo>
                  <a:pt x="11823" y="622592"/>
                </a:lnTo>
                <a:lnTo>
                  <a:pt x="12192" y="622973"/>
                </a:lnTo>
                <a:close/>
              </a:path>
              <a:path w="1178559" h="626745">
                <a:moveTo>
                  <a:pt x="15887" y="414820"/>
                </a:moveTo>
                <a:lnTo>
                  <a:pt x="12928" y="410743"/>
                </a:lnTo>
                <a:lnTo>
                  <a:pt x="12192" y="411861"/>
                </a:lnTo>
                <a:lnTo>
                  <a:pt x="9969" y="414083"/>
                </a:lnTo>
                <a:lnTo>
                  <a:pt x="9601" y="414451"/>
                </a:lnTo>
                <a:lnTo>
                  <a:pt x="8496" y="415188"/>
                </a:lnTo>
                <a:lnTo>
                  <a:pt x="5168" y="415188"/>
                </a:lnTo>
                <a:lnTo>
                  <a:pt x="3327" y="416306"/>
                </a:lnTo>
                <a:lnTo>
                  <a:pt x="1841" y="417055"/>
                </a:lnTo>
                <a:lnTo>
                  <a:pt x="0" y="418160"/>
                </a:lnTo>
                <a:lnTo>
                  <a:pt x="368" y="419646"/>
                </a:lnTo>
                <a:lnTo>
                  <a:pt x="368" y="421500"/>
                </a:lnTo>
                <a:lnTo>
                  <a:pt x="1841" y="421500"/>
                </a:lnTo>
                <a:lnTo>
                  <a:pt x="2959" y="421132"/>
                </a:lnTo>
                <a:lnTo>
                  <a:pt x="4432" y="421132"/>
                </a:lnTo>
                <a:lnTo>
                  <a:pt x="4800" y="421500"/>
                </a:lnTo>
                <a:lnTo>
                  <a:pt x="5537" y="421500"/>
                </a:lnTo>
                <a:lnTo>
                  <a:pt x="5905" y="421868"/>
                </a:lnTo>
                <a:lnTo>
                  <a:pt x="7759" y="421132"/>
                </a:lnTo>
                <a:lnTo>
                  <a:pt x="9232" y="420763"/>
                </a:lnTo>
                <a:lnTo>
                  <a:pt x="9601" y="420687"/>
                </a:lnTo>
                <a:lnTo>
                  <a:pt x="9969" y="420611"/>
                </a:lnTo>
                <a:lnTo>
                  <a:pt x="10350" y="420535"/>
                </a:lnTo>
                <a:lnTo>
                  <a:pt x="10718" y="420458"/>
                </a:lnTo>
                <a:lnTo>
                  <a:pt x="11087" y="420382"/>
                </a:lnTo>
                <a:lnTo>
                  <a:pt x="10718" y="419277"/>
                </a:lnTo>
                <a:lnTo>
                  <a:pt x="10350" y="418528"/>
                </a:lnTo>
                <a:lnTo>
                  <a:pt x="9969" y="417423"/>
                </a:lnTo>
                <a:lnTo>
                  <a:pt x="10718" y="415188"/>
                </a:lnTo>
                <a:lnTo>
                  <a:pt x="12192" y="415086"/>
                </a:lnTo>
                <a:lnTo>
                  <a:pt x="12928" y="415036"/>
                </a:lnTo>
                <a:lnTo>
                  <a:pt x="15887" y="414820"/>
                </a:lnTo>
                <a:close/>
              </a:path>
              <a:path w="1178559" h="626745">
                <a:moveTo>
                  <a:pt x="22174" y="626313"/>
                </a:moveTo>
                <a:lnTo>
                  <a:pt x="21805" y="626313"/>
                </a:lnTo>
                <a:lnTo>
                  <a:pt x="21805" y="626681"/>
                </a:lnTo>
                <a:lnTo>
                  <a:pt x="22174" y="626313"/>
                </a:lnTo>
                <a:close/>
              </a:path>
              <a:path w="1178559" h="626745">
                <a:moveTo>
                  <a:pt x="23279" y="538746"/>
                </a:moveTo>
                <a:lnTo>
                  <a:pt x="22910" y="538746"/>
                </a:lnTo>
                <a:lnTo>
                  <a:pt x="22910" y="539115"/>
                </a:lnTo>
                <a:lnTo>
                  <a:pt x="23279" y="538746"/>
                </a:lnTo>
                <a:close/>
              </a:path>
              <a:path w="1178559" h="626745">
                <a:moveTo>
                  <a:pt x="29565" y="510171"/>
                </a:moveTo>
                <a:lnTo>
                  <a:pt x="29184" y="510552"/>
                </a:lnTo>
                <a:lnTo>
                  <a:pt x="29565" y="510552"/>
                </a:lnTo>
                <a:lnTo>
                  <a:pt x="29565" y="510171"/>
                </a:lnTo>
                <a:close/>
              </a:path>
              <a:path w="1178559" h="626745">
                <a:moveTo>
                  <a:pt x="35471" y="424472"/>
                </a:moveTo>
                <a:lnTo>
                  <a:pt x="35102" y="424472"/>
                </a:lnTo>
                <a:lnTo>
                  <a:pt x="34366" y="424840"/>
                </a:lnTo>
                <a:lnTo>
                  <a:pt x="33997" y="424840"/>
                </a:lnTo>
                <a:lnTo>
                  <a:pt x="34366" y="425208"/>
                </a:lnTo>
                <a:lnTo>
                  <a:pt x="34734" y="425208"/>
                </a:lnTo>
                <a:lnTo>
                  <a:pt x="35471" y="424472"/>
                </a:lnTo>
                <a:close/>
              </a:path>
              <a:path w="1178559" h="626745">
                <a:moveTo>
                  <a:pt x="39903" y="439305"/>
                </a:moveTo>
                <a:lnTo>
                  <a:pt x="39535" y="439305"/>
                </a:lnTo>
                <a:lnTo>
                  <a:pt x="39535" y="439686"/>
                </a:lnTo>
                <a:lnTo>
                  <a:pt x="39903" y="439305"/>
                </a:lnTo>
                <a:close/>
              </a:path>
              <a:path w="1178559" h="626745">
                <a:moveTo>
                  <a:pt x="45821" y="430771"/>
                </a:moveTo>
                <a:lnTo>
                  <a:pt x="45453" y="430403"/>
                </a:lnTo>
                <a:lnTo>
                  <a:pt x="45085" y="430403"/>
                </a:lnTo>
                <a:lnTo>
                  <a:pt x="44716" y="430034"/>
                </a:lnTo>
                <a:lnTo>
                  <a:pt x="44716" y="430771"/>
                </a:lnTo>
                <a:lnTo>
                  <a:pt x="45821" y="430771"/>
                </a:lnTo>
                <a:close/>
              </a:path>
              <a:path w="1178559" h="626745">
                <a:moveTo>
                  <a:pt x="47663" y="351383"/>
                </a:moveTo>
                <a:lnTo>
                  <a:pt x="47294" y="350989"/>
                </a:lnTo>
                <a:lnTo>
                  <a:pt x="47294" y="351383"/>
                </a:lnTo>
                <a:lnTo>
                  <a:pt x="47663" y="351383"/>
                </a:lnTo>
                <a:close/>
              </a:path>
              <a:path w="1178559" h="626745">
                <a:moveTo>
                  <a:pt x="56159" y="383286"/>
                </a:moveTo>
                <a:lnTo>
                  <a:pt x="55054" y="382917"/>
                </a:lnTo>
                <a:lnTo>
                  <a:pt x="55422" y="383654"/>
                </a:lnTo>
                <a:lnTo>
                  <a:pt x="55422" y="384022"/>
                </a:lnTo>
                <a:lnTo>
                  <a:pt x="55791" y="384022"/>
                </a:lnTo>
                <a:lnTo>
                  <a:pt x="55791" y="383654"/>
                </a:lnTo>
                <a:lnTo>
                  <a:pt x="56159" y="383286"/>
                </a:lnTo>
                <a:close/>
              </a:path>
              <a:path w="1178559" h="626745">
                <a:moveTo>
                  <a:pt x="56540" y="417423"/>
                </a:moveTo>
                <a:lnTo>
                  <a:pt x="56159" y="417423"/>
                </a:lnTo>
                <a:lnTo>
                  <a:pt x="56159" y="417791"/>
                </a:lnTo>
                <a:lnTo>
                  <a:pt x="56540" y="417423"/>
                </a:lnTo>
                <a:close/>
              </a:path>
              <a:path w="1178559" h="626745">
                <a:moveTo>
                  <a:pt x="58381" y="458978"/>
                </a:moveTo>
                <a:lnTo>
                  <a:pt x="58013" y="458978"/>
                </a:lnTo>
                <a:lnTo>
                  <a:pt x="57645" y="459346"/>
                </a:lnTo>
                <a:lnTo>
                  <a:pt x="58013" y="459346"/>
                </a:lnTo>
                <a:lnTo>
                  <a:pt x="58381" y="458978"/>
                </a:lnTo>
                <a:close/>
              </a:path>
              <a:path w="1178559" h="626745">
                <a:moveTo>
                  <a:pt x="67246" y="367715"/>
                </a:moveTo>
                <a:lnTo>
                  <a:pt x="66878" y="367322"/>
                </a:lnTo>
                <a:lnTo>
                  <a:pt x="66878" y="368058"/>
                </a:lnTo>
                <a:lnTo>
                  <a:pt x="67246" y="367715"/>
                </a:lnTo>
                <a:close/>
              </a:path>
              <a:path w="1178559" h="626745">
                <a:moveTo>
                  <a:pt x="76492" y="446354"/>
                </a:moveTo>
                <a:lnTo>
                  <a:pt x="76123" y="445985"/>
                </a:lnTo>
                <a:lnTo>
                  <a:pt x="76123" y="446354"/>
                </a:lnTo>
                <a:lnTo>
                  <a:pt x="76492" y="446354"/>
                </a:lnTo>
                <a:close/>
              </a:path>
              <a:path w="1178559" h="626745">
                <a:moveTo>
                  <a:pt x="79819" y="396278"/>
                </a:moveTo>
                <a:lnTo>
                  <a:pt x="79451" y="395897"/>
                </a:lnTo>
                <a:lnTo>
                  <a:pt x="78701" y="395897"/>
                </a:lnTo>
                <a:lnTo>
                  <a:pt x="78333" y="396278"/>
                </a:lnTo>
                <a:lnTo>
                  <a:pt x="79819" y="396278"/>
                </a:lnTo>
                <a:close/>
              </a:path>
              <a:path w="1178559" h="626745">
                <a:moveTo>
                  <a:pt x="84620" y="328726"/>
                </a:moveTo>
                <a:lnTo>
                  <a:pt x="84251" y="328726"/>
                </a:lnTo>
                <a:lnTo>
                  <a:pt x="84251" y="329120"/>
                </a:lnTo>
                <a:lnTo>
                  <a:pt x="84620" y="329120"/>
                </a:lnTo>
                <a:lnTo>
                  <a:pt x="84620" y="328726"/>
                </a:lnTo>
                <a:close/>
              </a:path>
              <a:path w="1178559" h="626745">
                <a:moveTo>
                  <a:pt x="101244" y="484581"/>
                </a:moveTo>
                <a:lnTo>
                  <a:pt x="100876" y="484581"/>
                </a:lnTo>
                <a:lnTo>
                  <a:pt x="100876" y="484949"/>
                </a:lnTo>
                <a:lnTo>
                  <a:pt x="101244" y="484581"/>
                </a:lnTo>
                <a:close/>
              </a:path>
              <a:path w="1178559" h="626745">
                <a:moveTo>
                  <a:pt x="103098" y="346938"/>
                </a:moveTo>
                <a:lnTo>
                  <a:pt x="102730" y="346544"/>
                </a:lnTo>
                <a:lnTo>
                  <a:pt x="102730" y="346938"/>
                </a:lnTo>
                <a:lnTo>
                  <a:pt x="103098" y="346938"/>
                </a:lnTo>
                <a:close/>
              </a:path>
              <a:path w="1178559" h="626745">
                <a:moveTo>
                  <a:pt x="103835" y="350253"/>
                </a:moveTo>
                <a:lnTo>
                  <a:pt x="103466" y="349897"/>
                </a:lnTo>
                <a:lnTo>
                  <a:pt x="103098" y="349897"/>
                </a:lnTo>
                <a:lnTo>
                  <a:pt x="102730" y="349504"/>
                </a:lnTo>
                <a:lnTo>
                  <a:pt x="102730" y="350253"/>
                </a:lnTo>
                <a:lnTo>
                  <a:pt x="103835" y="350253"/>
                </a:lnTo>
                <a:close/>
              </a:path>
              <a:path w="1178559" h="626745">
                <a:moveTo>
                  <a:pt x="103835" y="290537"/>
                </a:moveTo>
                <a:lnTo>
                  <a:pt x="103466" y="290880"/>
                </a:lnTo>
                <a:lnTo>
                  <a:pt x="103835" y="290880"/>
                </a:lnTo>
                <a:lnTo>
                  <a:pt x="103835" y="290537"/>
                </a:lnTo>
                <a:close/>
              </a:path>
              <a:path w="1178559" h="626745">
                <a:moveTo>
                  <a:pt x="116027" y="435597"/>
                </a:moveTo>
                <a:lnTo>
                  <a:pt x="115658" y="435229"/>
                </a:lnTo>
                <a:lnTo>
                  <a:pt x="115658" y="435597"/>
                </a:lnTo>
                <a:lnTo>
                  <a:pt x="116027" y="435597"/>
                </a:lnTo>
                <a:close/>
              </a:path>
              <a:path w="1178559" h="626745">
                <a:moveTo>
                  <a:pt x="122313" y="309435"/>
                </a:moveTo>
                <a:lnTo>
                  <a:pt x="121945" y="309435"/>
                </a:lnTo>
                <a:lnTo>
                  <a:pt x="122313" y="309829"/>
                </a:lnTo>
                <a:lnTo>
                  <a:pt x="122313" y="309435"/>
                </a:lnTo>
                <a:close/>
              </a:path>
              <a:path w="1178559" h="626745">
                <a:moveTo>
                  <a:pt x="124155" y="451929"/>
                </a:moveTo>
                <a:lnTo>
                  <a:pt x="123418" y="453034"/>
                </a:lnTo>
                <a:lnTo>
                  <a:pt x="124155" y="453034"/>
                </a:lnTo>
                <a:lnTo>
                  <a:pt x="124155" y="451929"/>
                </a:lnTo>
                <a:close/>
              </a:path>
              <a:path w="1178559" h="626745">
                <a:moveTo>
                  <a:pt x="128219" y="451929"/>
                </a:moveTo>
                <a:lnTo>
                  <a:pt x="127114" y="451180"/>
                </a:lnTo>
                <a:lnTo>
                  <a:pt x="126746" y="451065"/>
                </a:lnTo>
                <a:lnTo>
                  <a:pt x="126009" y="450811"/>
                </a:lnTo>
                <a:lnTo>
                  <a:pt x="124891" y="450075"/>
                </a:lnTo>
                <a:lnTo>
                  <a:pt x="124891" y="453034"/>
                </a:lnTo>
                <a:lnTo>
                  <a:pt x="125272" y="453034"/>
                </a:lnTo>
                <a:lnTo>
                  <a:pt x="126746" y="452666"/>
                </a:lnTo>
                <a:lnTo>
                  <a:pt x="128219" y="452666"/>
                </a:lnTo>
                <a:lnTo>
                  <a:pt x="128219" y="451929"/>
                </a:lnTo>
                <a:close/>
              </a:path>
              <a:path w="1178559" h="626745">
                <a:moveTo>
                  <a:pt x="145224" y="462318"/>
                </a:moveTo>
                <a:lnTo>
                  <a:pt x="144487" y="462686"/>
                </a:lnTo>
                <a:lnTo>
                  <a:pt x="144106" y="462686"/>
                </a:lnTo>
                <a:lnTo>
                  <a:pt x="143738" y="463054"/>
                </a:lnTo>
                <a:lnTo>
                  <a:pt x="144856" y="463054"/>
                </a:lnTo>
                <a:lnTo>
                  <a:pt x="145224" y="462318"/>
                </a:lnTo>
                <a:close/>
              </a:path>
              <a:path w="1178559" h="626745">
                <a:moveTo>
                  <a:pt x="181432" y="279412"/>
                </a:moveTo>
                <a:lnTo>
                  <a:pt x="181063" y="279019"/>
                </a:lnTo>
                <a:lnTo>
                  <a:pt x="181063" y="279412"/>
                </a:lnTo>
                <a:lnTo>
                  <a:pt x="181432" y="279412"/>
                </a:lnTo>
                <a:close/>
              </a:path>
              <a:path w="1178559" h="626745">
                <a:moveTo>
                  <a:pt x="186601" y="206286"/>
                </a:moveTo>
                <a:lnTo>
                  <a:pt x="185864" y="206286"/>
                </a:lnTo>
                <a:lnTo>
                  <a:pt x="186232" y="206692"/>
                </a:lnTo>
                <a:lnTo>
                  <a:pt x="186601" y="206286"/>
                </a:lnTo>
                <a:close/>
              </a:path>
              <a:path w="1178559" h="626745">
                <a:moveTo>
                  <a:pt x="226517" y="112052"/>
                </a:moveTo>
                <a:lnTo>
                  <a:pt x="225412" y="112445"/>
                </a:lnTo>
                <a:lnTo>
                  <a:pt x="225780" y="112788"/>
                </a:lnTo>
                <a:lnTo>
                  <a:pt x="226517" y="113195"/>
                </a:lnTo>
                <a:lnTo>
                  <a:pt x="226517" y="112052"/>
                </a:lnTo>
                <a:close/>
              </a:path>
              <a:path w="1178559" h="626745">
                <a:moveTo>
                  <a:pt x="242036" y="195554"/>
                </a:moveTo>
                <a:lnTo>
                  <a:pt x="241668" y="195554"/>
                </a:lnTo>
                <a:lnTo>
                  <a:pt x="241668" y="195897"/>
                </a:lnTo>
                <a:lnTo>
                  <a:pt x="242036" y="195554"/>
                </a:lnTo>
                <a:close/>
              </a:path>
              <a:path w="1178559" h="626745">
                <a:moveTo>
                  <a:pt x="251637" y="76835"/>
                </a:moveTo>
                <a:lnTo>
                  <a:pt x="250901" y="77050"/>
                </a:lnTo>
                <a:lnTo>
                  <a:pt x="250901" y="77914"/>
                </a:lnTo>
                <a:lnTo>
                  <a:pt x="251637" y="76835"/>
                </a:lnTo>
                <a:close/>
              </a:path>
              <a:path w="1178559" h="626745">
                <a:moveTo>
                  <a:pt x="258660" y="14846"/>
                </a:moveTo>
                <a:lnTo>
                  <a:pt x="258292" y="14846"/>
                </a:lnTo>
                <a:lnTo>
                  <a:pt x="258292" y="15240"/>
                </a:lnTo>
                <a:lnTo>
                  <a:pt x="258660" y="14846"/>
                </a:lnTo>
                <a:close/>
              </a:path>
              <a:path w="1178559" h="626745">
                <a:moveTo>
                  <a:pt x="304482" y="115023"/>
                </a:moveTo>
                <a:lnTo>
                  <a:pt x="304114" y="115023"/>
                </a:lnTo>
                <a:lnTo>
                  <a:pt x="304482" y="115417"/>
                </a:lnTo>
                <a:lnTo>
                  <a:pt x="304482" y="115023"/>
                </a:lnTo>
                <a:close/>
              </a:path>
              <a:path w="1178559" h="626745">
                <a:moveTo>
                  <a:pt x="335521" y="118389"/>
                </a:moveTo>
                <a:lnTo>
                  <a:pt x="335153" y="118389"/>
                </a:lnTo>
                <a:lnTo>
                  <a:pt x="334784" y="118732"/>
                </a:lnTo>
                <a:lnTo>
                  <a:pt x="334416" y="118732"/>
                </a:lnTo>
                <a:lnTo>
                  <a:pt x="335153" y="119126"/>
                </a:lnTo>
                <a:lnTo>
                  <a:pt x="335521" y="118732"/>
                </a:lnTo>
                <a:lnTo>
                  <a:pt x="335521" y="118389"/>
                </a:lnTo>
                <a:close/>
              </a:path>
              <a:path w="1178559" h="626745">
                <a:moveTo>
                  <a:pt x="336270" y="118389"/>
                </a:moveTo>
                <a:lnTo>
                  <a:pt x="335889" y="117983"/>
                </a:lnTo>
                <a:lnTo>
                  <a:pt x="335889" y="118389"/>
                </a:lnTo>
                <a:lnTo>
                  <a:pt x="336270" y="118389"/>
                </a:lnTo>
                <a:close/>
              </a:path>
              <a:path w="1178559" h="626745">
                <a:moveTo>
                  <a:pt x="367309" y="39331"/>
                </a:moveTo>
                <a:lnTo>
                  <a:pt x="366941" y="39331"/>
                </a:lnTo>
                <a:lnTo>
                  <a:pt x="367309" y="39725"/>
                </a:lnTo>
                <a:lnTo>
                  <a:pt x="367309" y="39331"/>
                </a:lnTo>
                <a:close/>
              </a:path>
              <a:path w="1178559" h="626745">
                <a:moveTo>
                  <a:pt x="368414" y="82029"/>
                </a:moveTo>
                <a:lnTo>
                  <a:pt x="368046" y="82029"/>
                </a:lnTo>
                <a:lnTo>
                  <a:pt x="368046" y="82372"/>
                </a:lnTo>
                <a:lnTo>
                  <a:pt x="368414" y="82029"/>
                </a:lnTo>
                <a:close/>
              </a:path>
              <a:path w="1178559" h="626745">
                <a:moveTo>
                  <a:pt x="417931" y="7073"/>
                </a:moveTo>
                <a:lnTo>
                  <a:pt x="417563" y="7073"/>
                </a:lnTo>
                <a:lnTo>
                  <a:pt x="417195" y="7429"/>
                </a:lnTo>
                <a:lnTo>
                  <a:pt x="417563" y="7429"/>
                </a:lnTo>
                <a:lnTo>
                  <a:pt x="417931" y="7073"/>
                </a:lnTo>
                <a:close/>
              </a:path>
              <a:path w="1178559" h="626745">
                <a:moveTo>
                  <a:pt x="427901" y="0"/>
                </a:moveTo>
                <a:lnTo>
                  <a:pt x="427532" y="0"/>
                </a:lnTo>
                <a:lnTo>
                  <a:pt x="427901" y="393"/>
                </a:lnTo>
                <a:lnTo>
                  <a:pt x="427901" y="0"/>
                </a:lnTo>
                <a:close/>
              </a:path>
              <a:path w="1178559" h="626745">
                <a:moveTo>
                  <a:pt x="1023556" y="230035"/>
                </a:moveTo>
                <a:lnTo>
                  <a:pt x="1023213" y="230035"/>
                </a:lnTo>
                <a:lnTo>
                  <a:pt x="1023213" y="230428"/>
                </a:lnTo>
                <a:lnTo>
                  <a:pt x="1023556" y="230035"/>
                </a:lnTo>
                <a:close/>
              </a:path>
              <a:path w="1178559" h="626745">
                <a:moveTo>
                  <a:pt x="1036523" y="212966"/>
                </a:moveTo>
                <a:lnTo>
                  <a:pt x="1036129" y="213372"/>
                </a:lnTo>
                <a:lnTo>
                  <a:pt x="1036523" y="213372"/>
                </a:lnTo>
                <a:lnTo>
                  <a:pt x="1036523" y="212966"/>
                </a:lnTo>
                <a:close/>
              </a:path>
              <a:path w="1178559" h="626745">
                <a:moveTo>
                  <a:pt x="1042784" y="471220"/>
                </a:moveTo>
                <a:lnTo>
                  <a:pt x="1042428" y="471220"/>
                </a:lnTo>
                <a:lnTo>
                  <a:pt x="1042428" y="471589"/>
                </a:lnTo>
                <a:lnTo>
                  <a:pt x="1042784" y="471589"/>
                </a:lnTo>
                <a:lnTo>
                  <a:pt x="1042784" y="471220"/>
                </a:lnTo>
                <a:close/>
              </a:path>
              <a:path w="1178559" h="626745">
                <a:moveTo>
                  <a:pt x="1051648" y="27851"/>
                </a:moveTo>
                <a:lnTo>
                  <a:pt x="1051306" y="28206"/>
                </a:lnTo>
                <a:lnTo>
                  <a:pt x="1051648" y="28600"/>
                </a:lnTo>
                <a:lnTo>
                  <a:pt x="1051648" y="27851"/>
                </a:lnTo>
                <a:close/>
              </a:path>
              <a:path w="1178559" h="626745">
                <a:moveTo>
                  <a:pt x="1073823" y="67525"/>
                </a:moveTo>
                <a:lnTo>
                  <a:pt x="1073467" y="67183"/>
                </a:lnTo>
                <a:lnTo>
                  <a:pt x="1073467" y="67525"/>
                </a:lnTo>
                <a:lnTo>
                  <a:pt x="1073823" y="67525"/>
                </a:lnTo>
                <a:close/>
              </a:path>
              <a:path w="1178559" h="626745">
                <a:moveTo>
                  <a:pt x="1084160" y="71983"/>
                </a:moveTo>
                <a:lnTo>
                  <a:pt x="1083818" y="72377"/>
                </a:lnTo>
                <a:lnTo>
                  <a:pt x="1084160" y="72377"/>
                </a:lnTo>
                <a:lnTo>
                  <a:pt x="1084160" y="71983"/>
                </a:lnTo>
                <a:close/>
              </a:path>
              <a:path w="1178559" h="626745">
                <a:moveTo>
                  <a:pt x="1088593" y="54571"/>
                </a:moveTo>
                <a:lnTo>
                  <a:pt x="1087856" y="54178"/>
                </a:lnTo>
                <a:lnTo>
                  <a:pt x="1087513" y="54571"/>
                </a:lnTo>
                <a:lnTo>
                  <a:pt x="1087120" y="54914"/>
                </a:lnTo>
                <a:lnTo>
                  <a:pt x="1087513" y="54914"/>
                </a:lnTo>
                <a:lnTo>
                  <a:pt x="1088250" y="54571"/>
                </a:lnTo>
                <a:lnTo>
                  <a:pt x="1088593" y="54571"/>
                </a:lnTo>
                <a:close/>
              </a:path>
              <a:path w="1178559" h="626745">
                <a:moveTo>
                  <a:pt x="1103033" y="12623"/>
                </a:moveTo>
                <a:lnTo>
                  <a:pt x="1102639" y="13017"/>
                </a:lnTo>
                <a:lnTo>
                  <a:pt x="1103033" y="13017"/>
                </a:lnTo>
                <a:lnTo>
                  <a:pt x="1103033" y="12623"/>
                </a:lnTo>
                <a:close/>
              </a:path>
              <a:path w="1178559" h="626745">
                <a:moveTo>
                  <a:pt x="1114856" y="272338"/>
                </a:moveTo>
                <a:lnTo>
                  <a:pt x="1114463" y="272338"/>
                </a:lnTo>
                <a:lnTo>
                  <a:pt x="1114463" y="272732"/>
                </a:lnTo>
                <a:lnTo>
                  <a:pt x="1114856" y="272732"/>
                </a:lnTo>
                <a:lnTo>
                  <a:pt x="1114856" y="272338"/>
                </a:lnTo>
                <a:close/>
              </a:path>
              <a:path w="1178559" h="626745">
                <a:moveTo>
                  <a:pt x="1117422" y="161417"/>
                </a:moveTo>
                <a:lnTo>
                  <a:pt x="1117079" y="161417"/>
                </a:lnTo>
                <a:lnTo>
                  <a:pt x="1117079" y="161772"/>
                </a:lnTo>
                <a:lnTo>
                  <a:pt x="1117422" y="161417"/>
                </a:lnTo>
                <a:close/>
              </a:path>
              <a:path w="1178559" h="626745">
                <a:moveTo>
                  <a:pt x="1123340" y="286435"/>
                </a:moveTo>
                <a:lnTo>
                  <a:pt x="1122984" y="286435"/>
                </a:lnTo>
                <a:lnTo>
                  <a:pt x="1122248" y="286829"/>
                </a:lnTo>
                <a:lnTo>
                  <a:pt x="1121854" y="286829"/>
                </a:lnTo>
                <a:lnTo>
                  <a:pt x="1122248" y="287172"/>
                </a:lnTo>
                <a:lnTo>
                  <a:pt x="1122984" y="286829"/>
                </a:lnTo>
                <a:lnTo>
                  <a:pt x="1123340" y="286435"/>
                </a:lnTo>
                <a:close/>
              </a:path>
              <a:path w="1178559" h="626745">
                <a:moveTo>
                  <a:pt x="1127429" y="84988"/>
                </a:moveTo>
                <a:lnTo>
                  <a:pt x="1127023" y="84594"/>
                </a:lnTo>
                <a:lnTo>
                  <a:pt x="1127023" y="85344"/>
                </a:lnTo>
                <a:lnTo>
                  <a:pt x="1127429" y="84988"/>
                </a:lnTo>
                <a:close/>
              </a:path>
              <a:path w="1178559" h="626745">
                <a:moveTo>
                  <a:pt x="1133678" y="269024"/>
                </a:moveTo>
                <a:lnTo>
                  <a:pt x="1133335" y="269024"/>
                </a:lnTo>
                <a:lnTo>
                  <a:pt x="1133335" y="269367"/>
                </a:lnTo>
                <a:lnTo>
                  <a:pt x="1133678" y="269024"/>
                </a:lnTo>
                <a:close/>
              </a:path>
              <a:path w="1178559" h="626745">
                <a:moveTo>
                  <a:pt x="1133678" y="142481"/>
                </a:moveTo>
                <a:lnTo>
                  <a:pt x="1133335" y="142875"/>
                </a:lnTo>
                <a:lnTo>
                  <a:pt x="1133678" y="142875"/>
                </a:lnTo>
                <a:lnTo>
                  <a:pt x="1133678" y="142481"/>
                </a:lnTo>
                <a:close/>
              </a:path>
              <a:path w="1178559" h="626745">
                <a:moveTo>
                  <a:pt x="1145159" y="63080"/>
                </a:moveTo>
                <a:lnTo>
                  <a:pt x="1144765" y="63080"/>
                </a:lnTo>
                <a:lnTo>
                  <a:pt x="1144765" y="63474"/>
                </a:lnTo>
                <a:lnTo>
                  <a:pt x="1145159" y="63080"/>
                </a:lnTo>
                <a:close/>
              </a:path>
              <a:path w="1178559" h="626745">
                <a:moveTo>
                  <a:pt x="1159941" y="275704"/>
                </a:moveTo>
                <a:lnTo>
                  <a:pt x="1159548" y="275704"/>
                </a:lnTo>
                <a:lnTo>
                  <a:pt x="1159941" y="276047"/>
                </a:lnTo>
                <a:lnTo>
                  <a:pt x="1159941" y="275704"/>
                </a:lnTo>
                <a:close/>
              </a:path>
              <a:path w="1178559" h="626745">
                <a:moveTo>
                  <a:pt x="1168412" y="218567"/>
                </a:moveTo>
                <a:lnTo>
                  <a:pt x="1167676" y="218567"/>
                </a:lnTo>
                <a:lnTo>
                  <a:pt x="1168069" y="219646"/>
                </a:lnTo>
                <a:lnTo>
                  <a:pt x="1168069" y="218909"/>
                </a:lnTo>
                <a:lnTo>
                  <a:pt x="1168412" y="218567"/>
                </a:lnTo>
                <a:close/>
              </a:path>
              <a:path w="1178559" h="626745">
                <a:moveTo>
                  <a:pt x="1178420" y="177749"/>
                </a:moveTo>
                <a:lnTo>
                  <a:pt x="1178026" y="177355"/>
                </a:lnTo>
                <a:lnTo>
                  <a:pt x="1177683" y="177749"/>
                </a:lnTo>
                <a:lnTo>
                  <a:pt x="1178420" y="17774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g object 33"/>
          <p:cNvSpPr/>
          <p:nvPr/>
        </p:nvSpPr>
        <p:spPr>
          <a:xfrm>
            <a:off x="10915319" y="6246456"/>
            <a:ext cx="1160780" cy="450215"/>
          </a:xfrm>
          <a:custGeom>
            <a:avLst/>
            <a:gdLst/>
            <a:ahLst/>
            <a:cxnLst/>
            <a:rect l="l" t="t" r="r" b="b"/>
            <a:pathLst>
              <a:path w="1160779" h="450215">
                <a:moveTo>
                  <a:pt x="368" y="449694"/>
                </a:moveTo>
                <a:lnTo>
                  <a:pt x="0" y="449326"/>
                </a:lnTo>
                <a:lnTo>
                  <a:pt x="0" y="449694"/>
                </a:lnTo>
                <a:lnTo>
                  <a:pt x="368" y="449694"/>
                </a:lnTo>
                <a:close/>
              </a:path>
              <a:path w="1160779" h="450215">
                <a:moveTo>
                  <a:pt x="406844" y="115417"/>
                </a:moveTo>
                <a:lnTo>
                  <a:pt x="405739" y="112788"/>
                </a:lnTo>
                <a:lnTo>
                  <a:pt x="405739" y="113182"/>
                </a:lnTo>
                <a:lnTo>
                  <a:pt x="406844" y="115417"/>
                </a:lnTo>
                <a:close/>
              </a:path>
              <a:path w="1160779" h="450215">
                <a:moveTo>
                  <a:pt x="408686" y="113538"/>
                </a:moveTo>
                <a:lnTo>
                  <a:pt x="407581" y="111709"/>
                </a:lnTo>
                <a:lnTo>
                  <a:pt x="407212" y="111925"/>
                </a:lnTo>
                <a:lnTo>
                  <a:pt x="406476" y="112356"/>
                </a:lnTo>
                <a:lnTo>
                  <a:pt x="406844" y="115417"/>
                </a:lnTo>
                <a:lnTo>
                  <a:pt x="408686" y="113538"/>
                </a:lnTo>
                <a:close/>
              </a:path>
              <a:path w="1160779" h="450215">
                <a:moveTo>
                  <a:pt x="412013" y="105371"/>
                </a:moveTo>
                <a:lnTo>
                  <a:pt x="410908" y="104279"/>
                </a:lnTo>
                <a:lnTo>
                  <a:pt x="409803" y="103543"/>
                </a:lnTo>
                <a:lnTo>
                  <a:pt x="409054" y="105029"/>
                </a:lnTo>
                <a:lnTo>
                  <a:pt x="408686" y="106108"/>
                </a:lnTo>
                <a:lnTo>
                  <a:pt x="407949" y="107251"/>
                </a:lnTo>
                <a:lnTo>
                  <a:pt x="407212" y="107251"/>
                </a:lnTo>
                <a:lnTo>
                  <a:pt x="401294" y="104279"/>
                </a:lnTo>
                <a:lnTo>
                  <a:pt x="396862" y="108343"/>
                </a:lnTo>
                <a:lnTo>
                  <a:pt x="398716" y="107988"/>
                </a:lnTo>
                <a:lnTo>
                  <a:pt x="400558" y="107988"/>
                </a:lnTo>
                <a:lnTo>
                  <a:pt x="402412" y="107594"/>
                </a:lnTo>
                <a:lnTo>
                  <a:pt x="403517" y="109474"/>
                </a:lnTo>
                <a:lnTo>
                  <a:pt x="404990" y="110959"/>
                </a:lnTo>
                <a:lnTo>
                  <a:pt x="407581" y="111302"/>
                </a:lnTo>
                <a:lnTo>
                  <a:pt x="409054" y="109474"/>
                </a:lnTo>
                <a:lnTo>
                  <a:pt x="410540" y="107594"/>
                </a:lnTo>
                <a:lnTo>
                  <a:pt x="412013" y="105371"/>
                </a:lnTo>
                <a:close/>
              </a:path>
              <a:path w="1160779" h="450215">
                <a:moveTo>
                  <a:pt x="414972" y="111709"/>
                </a:moveTo>
                <a:lnTo>
                  <a:pt x="414235" y="111709"/>
                </a:lnTo>
                <a:lnTo>
                  <a:pt x="414235" y="112445"/>
                </a:lnTo>
                <a:lnTo>
                  <a:pt x="414604" y="112052"/>
                </a:lnTo>
                <a:lnTo>
                  <a:pt x="414972" y="111709"/>
                </a:lnTo>
                <a:close/>
              </a:path>
              <a:path w="1160779" h="450215">
                <a:moveTo>
                  <a:pt x="415709" y="100914"/>
                </a:moveTo>
                <a:lnTo>
                  <a:pt x="414604" y="100177"/>
                </a:lnTo>
                <a:lnTo>
                  <a:pt x="413499" y="99834"/>
                </a:lnTo>
                <a:lnTo>
                  <a:pt x="412750" y="99441"/>
                </a:lnTo>
                <a:lnTo>
                  <a:pt x="412013" y="100177"/>
                </a:lnTo>
                <a:lnTo>
                  <a:pt x="411645" y="100914"/>
                </a:lnTo>
                <a:lnTo>
                  <a:pt x="413118" y="102400"/>
                </a:lnTo>
                <a:lnTo>
                  <a:pt x="414235" y="102400"/>
                </a:lnTo>
                <a:lnTo>
                  <a:pt x="415709" y="100914"/>
                </a:lnTo>
                <a:close/>
              </a:path>
              <a:path w="1160779" h="450215">
                <a:moveTo>
                  <a:pt x="424561" y="109829"/>
                </a:moveTo>
                <a:lnTo>
                  <a:pt x="422351" y="107988"/>
                </a:lnTo>
                <a:lnTo>
                  <a:pt x="420128" y="109474"/>
                </a:lnTo>
                <a:lnTo>
                  <a:pt x="419785" y="109385"/>
                </a:lnTo>
                <a:lnTo>
                  <a:pt x="418655" y="109080"/>
                </a:lnTo>
                <a:lnTo>
                  <a:pt x="418655" y="110807"/>
                </a:lnTo>
                <a:lnTo>
                  <a:pt x="419785" y="110566"/>
                </a:lnTo>
                <a:lnTo>
                  <a:pt x="420128" y="110515"/>
                </a:lnTo>
                <a:lnTo>
                  <a:pt x="424561" y="109829"/>
                </a:lnTo>
                <a:close/>
              </a:path>
              <a:path w="1160779" h="450215">
                <a:moveTo>
                  <a:pt x="425704" y="90932"/>
                </a:moveTo>
                <a:lnTo>
                  <a:pt x="425297" y="91274"/>
                </a:lnTo>
                <a:lnTo>
                  <a:pt x="425704" y="91668"/>
                </a:lnTo>
                <a:lnTo>
                  <a:pt x="425704" y="90932"/>
                </a:lnTo>
                <a:close/>
              </a:path>
              <a:path w="1160779" h="450215">
                <a:moveTo>
                  <a:pt x="429742" y="96862"/>
                </a:moveTo>
                <a:lnTo>
                  <a:pt x="428650" y="94983"/>
                </a:lnTo>
                <a:lnTo>
                  <a:pt x="427913" y="97599"/>
                </a:lnTo>
                <a:lnTo>
                  <a:pt x="427177" y="97205"/>
                </a:lnTo>
                <a:lnTo>
                  <a:pt x="425297" y="95377"/>
                </a:lnTo>
                <a:lnTo>
                  <a:pt x="422744" y="96862"/>
                </a:lnTo>
                <a:lnTo>
                  <a:pt x="422351" y="96862"/>
                </a:lnTo>
                <a:lnTo>
                  <a:pt x="422008" y="97028"/>
                </a:lnTo>
                <a:lnTo>
                  <a:pt x="422008" y="99441"/>
                </a:lnTo>
                <a:lnTo>
                  <a:pt x="422008" y="99834"/>
                </a:lnTo>
                <a:lnTo>
                  <a:pt x="421614" y="99834"/>
                </a:lnTo>
                <a:lnTo>
                  <a:pt x="421614" y="99441"/>
                </a:lnTo>
                <a:lnTo>
                  <a:pt x="422008" y="99441"/>
                </a:lnTo>
                <a:lnTo>
                  <a:pt x="422008" y="97028"/>
                </a:lnTo>
                <a:lnTo>
                  <a:pt x="421614" y="97205"/>
                </a:lnTo>
                <a:lnTo>
                  <a:pt x="420128" y="97205"/>
                </a:lnTo>
                <a:lnTo>
                  <a:pt x="419392" y="97599"/>
                </a:lnTo>
                <a:lnTo>
                  <a:pt x="418655" y="97599"/>
                </a:lnTo>
                <a:lnTo>
                  <a:pt x="418655" y="101320"/>
                </a:lnTo>
                <a:lnTo>
                  <a:pt x="420128" y="103543"/>
                </a:lnTo>
                <a:lnTo>
                  <a:pt x="423481" y="104279"/>
                </a:lnTo>
                <a:lnTo>
                  <a:pt x="423481" y="100571"/>
                </a:lnTo>
                <a:lnTo>
                  <a:pt x="426440" y="98691"/>
                </a:lnTo>
                <a:lnTo>
                  <a:pt x="427520" y="98348"/>
                </a:lnTo>
                <a:lnTo>
                  <a:pt x="428650" y="97599"/>
                </a:lnTo>
                <a:lnTo>
                  <a:pt x="429742" y="96862"/>
                </a:lnTo>
                <a:close/>
              </a:path>
              <a:path w="1160779" h="450215">
                <a:moveTo>
                  <a:pt x="430872" y="109474"/>
                </a:moveTo>
                <a:lnTo>
                  <a:pt x="430479" y="109080"/>
                </a:lnTo>
                <a:lnTo>
                  <a:pt x="429742" y="108737"/>
                </a:lnTo>
                <a:lnTo>
                  <a:pt x="428650" y="108737"/>
                </a:lnTo>
                <a:lnTo>
                  <a:pt x="428256" y="109080"/>
                </a:lnTo>
                <a:lnTo>
                  <a:pt x="427520" y="109474"/>
                </a:lnTo>
                <a:lnTo>
                  <a:pt x="427177" y="109474"/>
                </a:lnTo>
                <a:lnTo>
                  <a:pt x="427520" y="110566"/>
                </a:lnTo>
                <a:lnTo>
                  <a:pt x="427520" y="110223"/>
                </a:lnTo>
                <a:lnTo>
                  <a:pt x="428256" y="110566"/>
                </a:lnTo>
                <a:lnTo>
                  <a:pt x="430136" y="110566"/>
                </a:lnTo>
                <a:lnTo>
                  <a:pt x="430479" y="109829"/>
                </a:lnTo>
                <a:lnTo>
                  <a:pt x="430872" y="109474"/>
                </a:lnTo>
                <a:close/>
              </a:path>
              <a:path w="1160779" h="450215">
                <a:moveTo>
                  <a:pt x="435648" y="97205"/>
                </a:moveTo>
                <a:lnTo>
                  <a:pt x="434911" y="93891"/>
                </a:lnTo>
                <a:lnTo>
                  <a:pt x="433438" y="95377"/>
                </a:lnTo>
                <a:lnTo>
                  <a:pt x="432346" y="96862"/>
                </a:lnTo>
                <a:lnTo>
                  <a:pt x="432689" y="98691"/>
                </a:lnTo>
                <a:lnTo>
                  <a:pt x="435305" y="97205"/>
                </a:lnTo>
                <a:lnTo>
                  <a:pt x="435648" y="97205"/>
                </a:lnTo>
                <a:close/>
              </a:path>
              <a:path w="1160779" h="450215">
                <a:moveTo>
                  <a:pt x="437527" y="100571"/>
                </a:moveTo>
                <a:lnTo>
                  <a:pt x="435305" y="101663"/>
                </a:lnTo>
                <a:lnTo>
                  <a:pt x="434568" y="100914"/>
                </a:lnTo>
                <a:lnTo>
                  <a:pt x="433832" y="100177"/>
                </a:lnTo>
                <a:lnTo>
                  <a:pt x="433438" y="99834"/>
                </a:lnTo>
                <a:lnTo>
                  <a:pt x="432689" y="99085"/>
                </a:lnTo>
                <a:lnTo>
                  <a:pt x="431609" y="100914"/>
                </a:lnTo>
                <a:lnTo>
                  <a:pt x="432346" y="103543"/>
                </a:lnTo>
                <a:lnTo>
                  <a:pt x="430872" y="105029"/>
                </a:lnTo>
                <a:lnTo>
                  <a:pt x="437527" y="102793"/>
                </a:lnTo>
                <a:lnTo>
                  <a:pt x="437527" y="100571"/>
                </a:lnTo>
                <a:close/>
              </a:path>
              <a:path w="1160779" h="450215">
                <a:moveTo>
                  <a:pt x="441223" y="89789"/>
                </a:moveTo>
                <a:lnTo>
                  <a:pt x="440829" y="88303"/>
                </a:lnTo>
                <a:lnTo>
                  <a:pt x="439343" y="88696"/>
                </a:lnTo>
                <a:lnTo>
                  <a:pt x="438264" y="89446"/>
                </a:lnTo>
                <a:lnTo>
                  <a:pt x="438264" y="91668"/>
                </a:lnTo>
                <a:lnTo>
                  <a:pt x="439737" y="91274"/>
                </a:lnTo>
                <a:lnTo>
                  <a:pt x="440080" y="91274"/>
                </a:lnTo>
                <a:lnTo>
                  <a:pt x="441223" y="90182"/>
                </a:lnTo>
                <a:lnTo>
                  <a:pt x="441223" y="89789"/>
                </a:lnTo>
                <a:close/>
              </a:path>
              <a:path w="1160779" h="450215">
                <a:moveTo>
                  <a:pt x="445655" y="89789"/>
                </a:moveTo>
                <a:lnTo>
                  <a:pt x="444919" y="90525"/>
                </a:lnTo>
                <a:lnTo>
                  <a:pt x="445655" y="90525"/>
                </a:lnTo>
                <a:lnTo>
                  <a:pt x="445655" y="89789"/>
                </a:lnTo>
                <a:close/>
              </a:path>
              <a:path w="1160779" h="450215">
                <a:moveTo>
                  <a:pt x="450430" y="94983"/>
                </a:moveTo>
                <a:lnTo>
                  <a:pt x="448602" y="93497"/>
                </a:lnTo>
                <a:lnTo>
                  <a:pt x="446735" y="92011"/>
                </a:lnTo>
                <a:lnTo>
                  <a:pt x="446392" y="92760"/>
                </a:lnTo>
                <a:lnTo>
                  <a:pt x="445998" y="93497"/>
                </a:lnTo>
                <a:lnTo>
                  <a:pt x="446735" y="94640"/>
                </a:lnTo>
                <a:lnTo>
                  <a:pt x="447471" y="95377"/>
                </a:lnTo>
                <a:lnTo>
                  <a:pt x="448602" y="96469"/>
                </a:lnTo>
                <a:lnTo>
                  <a:pt x="449351" y="97599"/>
                </a:lnTo>
                <a:lnTo>
                  <a:pt x="450430" y="94983"/>
                </a:lnTo>
                <a:close/>
              </a:path>
              <a:path w="1160779" h="450215">
                <a:moveTo>
                  <a:pt x="454863" y="83108"/>
                </a:moveTo>
                <a:lnTo>
                  <a:pt x="453390" y="83108"/>
                </a:lnTo>
                <a:lnTo>
                  <a:pt x="454520" y="84251"/>
                </a:lnTo>
                <a:lnTo>
                  <a:pt x="454520" y="83858"/>
                </a:lnTo>
                <a:lnTo>
                  <a:pt x="454863" y="83502"/>
                </a:lnTo>
                <a:lnTo>
                  <a:pt x="454863" y="83108"/>
                </a:lnTo>
                <a:close/>
              </a:path>
              <a:path w="1160779" h="450215">
                <a:moveTo>
                  <a:pt x="455993" y="91668"/>
                </a:moveTo>
                <a:lnTo>
                  <a:pt x="455599" y="91274"/>
                </a:lnTo>
                <a:lnTo>
                  <a:pt x="455599" y="91668"/>
                </a:lnTo>
                <a:lnTo>
                  <a:pt x="455993" y="91668"/>
                </a:lnTo>
                <a:close/>
              </a:path>
              <a:path w="1160779" h="450215">
                <a:moveTo>
                  <a:pt x="457085" y="97205"/>
                </a:moveTo>
                <a:lnTo>
                  <a:pt x="454520" y="96126"/>
                </a:lnTo>
                <a:lnTo>
                  <a:pt x="452297" y="97599"/>
                </a:lnTo>
                <a:lnTo>
                  <a:pt x="449351" y="97599"/>
                </a:lnTo>
                <a:lnTo>
                  <a:pt x="448602" y="98348"/>
                </a:lnTo>
                <a:lnTo>
                  <a:pt x="447865" y="99441"/>
                </a:lnTo>
                <a:lnTo>
                  <a:pt x="446735" y="100571"/>
                </a:lnTo>
                <a:lnTo>
                  <a:pt x="446392" y="100177"/>
                </a:lnTo>
                <a:lnTo>
                  <a:pt x="445655" y="99834"/>
                </a:lnTo>
                <a:lnTo>
                  <a:pt x="444512" y="99441"/>
                </a:lnTo>
                <a:lnTo>
                  <a:pt x="444169" y="101663"/>
                </a:lnTo>
                <a:lnTo>
                  <a:pt x="443039" y="103543"/>
                </a:lnTo>
                <a:lnTo>
                  <a:pt x="440474" y="104279"/>
                </a:lnTo>
                <a:lnTo>
                  <a:pt x="438607" y="104635"/>
                </a:lnTo>
                <a:lnTo>
                  <a:pt x="438264" y="106108"/>
                </a:lnTo>
                <a:lnTo>
                  <a:pt x="437527" y="107594"/>
                </a:lnTo>
                <a:lnTo>
                  <a:pt x="437527" y="107988"/>
                </a:lnTo>
                <a:lnTo>
                  <a:pt x="438264" y="108343"/>
                </a:lnTo>
                <a:lnTo>
                  <a:pt x="438607" y="109080"/>
                </a:lnTo>
                <a:lnTo>
                  <a:pt x="440474" y="105029"/>
                </a:lnTo>
                <a:lnTo>
                  <a:pt x="444169" y="103886"/>
                </a:lnTo>
                <a:lnTo>
                  <a:pt x="444512" y="103822"/>
                </a:lnTo>
                <a:lnTo>
                  <a:pt x="448208" y="103149"/>
                </a:lnTo>
                <a:lnTo>
                  <a:pt x="448957" y="101320"/>
                </a:lnTo>
                <a:lnTo>
                  <a:pt x="450824" y="100177"/>
                </a:lnTo>
                <a:lnTo>
                  <a:pt x="452653" y="99441"/>
                </a:lnTo>
                <a:lnTo>
                  <a:pt x="455256" y="100571"/>
                </a:lnTo>
                <a:lnTo>
                  <a:pt x="456349" y="99441"/>
                </a:lnTo>
                <a:lnTo>
                  <a:pt x="457085" y="97205"/>
                </a:lnTo>
                <a:close/>
              </a:path>
              <a:path w="1160779" h="450215">
                <a:moveTo>
                  <a:pt x="458558" y="86080"/>
                </a:moveTo>
                <a:lnTo>
                  <a:pt x="458216" y="85737"/>
                </a:lnTo>
                <a:lnTo>
                  <a:pt x="456349" y="84988"/>
                </a:lnTo>
                <a:lnTo>
                  <a:pt x="455599" y="84988"/>
                </a:lnTo>
                <a:lnTo>
                  <a:pt x="455256" y="84594"/>
                </a:lnTo>
                <a:lnTo>
                  <a:pt x="454520" y="84251"/>
                </a:lnTo>
                <a:lnTo>
                  <a:pt x="455256" y="84988"/>
                </a:lnTo>
                <a:lnTo>
                  <a:pt x="455256" y="85737"/>
                </a:lnTo>
                <a:lnTo>
                  <a:pt x="455993" y="86080"/>
                </a:lnTo>
                <a:lnTo>
                  <a:pt x="456349" y="86474"/>
                </a:lnTo>
                <a:lnTo>
                  <a:pt x="457822" y="86474"/>
                </a:lnTo>
                <a:lnTo>
                  <a:pt x="458558" y="86080"/>
                </a:lnTo>
                <a:close/>
              </a:path>
              <a:path w="1160779" h="450215">
                <a:moveTo>
                  <a:pt x="462254" y="92760"/>
                </a:moveTo>
                <a:lnTo>
                  <a:pt x="461175" y="91274"/>
                </a:lnTo>
                <a:lnTo>
                  <a:pt x="460438" y="92011"/>
                </a:lnTo>
                <a:lnTo>
                  <a:pt x="459689" y="92405"/>
                </a:lnTo>
                <a:lnTo>
                  <a:pt x="458952" y="93154"/>
                </a:lnTo>
                <a:lnTo>
                  <a:pt x="459689" y="93497"/>
                </a:lnTo>
                <a:lnTo>
                  <a:pt x="460044" y="94246"/>
                </a:lnTo>
                <a:lnTo>
                  <a:pt x="460438" y="94640"/>
                </a:lnTo>
                <a:lnTo>
                  <a:pt x="460781" y="93497"/>
                </a:lnTo>
                <a:lnTo>
                  <a:pt x="462254" y="92760"/>
                </a:lnTo>
                <a:close/>
              </a:path>
              <a:path w="1160779" h="450215">
                <a:moveTo>
                  <a:pt x="463727" y="94983"/>
                </a:moveTo>
                <a:lnTo>
                  <a:pt x="460781" y="94983"/>
                </a:lnTo>
                <a:lnTo>
                  <a:pt x="460781" y="96126"/>
                </a:lnTo>
                <a:lnTo>
                  <a:pt x="460438" y="97205"/>
                </a:lnTo>
                <a:lnTo>
                  <a:pt x="460438" y="99441"/>
                </a:lnTo>
                <a:lnTo>
                  <a:pt x="461518" y="97599"/>
                </a:lnTo>
                <a:lnTo>
                  <a:pt x="462648" y="96126"/>
                </a:lnTo>
                <a:lnTo>
                  <a:pt x="463727" y="94983"/>
                </a:lnTo>
                <a:close/>
              </a:path>
              <a:path w="1160779" h="450215">
                <a:moveTo>
                  <a:pt x="471512" y="92405"/>
                </a:moveTo>
                <a:lnTo>
                  <a:pt x="471119" y="92011"/>
                </a:lnTo>
                <a:lnTo>
                  <a:pt x="470382" y="91668"/>
                </a:lnTo>
                <a:lnTo>
                  <a:pt x="469646" y="92405"/>
                </a:lnTo>
                <a:lnTo>
                  <a:pt x="469303" y="93154"/>
                </a:lnTo>
                <a:lnTo>
                  <a:pt x="469303" y="93497"/>
                </a:lnTo>
                <a:lnTo>
                  <a:pt x="469303" y="93891"/>
                </a:lnTo>
                <a:lnTo>
                  <a:pt x="470039" y="93891"/>
                </a:lnTo>
                <a:lnTo>
                  <a:pt x="470776" y="94246"/>
                </a:lnTo>
                <a:lnTo>
                  <a:pt x="470776" y="93497"/>
                </a:lnTo>
                <a:lnTo>
                  <a:pt x="471119" y="93154"/>
                </a:lnTo>
                <a:lnTo>
                  <a:pt x="471512" y="92405"/>
                </a:lnTo>
                <a:close/>
              </a:path>
              <a:path w="1160779" h="450215">
                <a:moveTo>
                  <a:pt x="471512" y="75349"/>
                </a:moveTo>
                <a:lnTo>
                  <a:pt x="469303" y="73469"/>
                </a:lnTo>
                <a:lnTo>
                  <a:pt x="468172" y="73469"/>
                </a:lnTo>
                <a:lnTo>
                  <a:pt x="466686" y="74599"/>
                </a:lnTo>
                <a:lnTo>
                  <a:pt x="467817" y="74599"/>
                </a:lnTo>
                <a:lnTo>
                  <a:pt x="469303" y="74942"/>
                </a:lnTo>
                <a:lnTo>
                  <a:pt x="471512" y="75349"/>
                </a:lnTo>
                <a:close/>
              </a:path>
              <a:path w="1160779" h="450215">
                <a:moveTo>
                  <a:pt x="481126" y="70497"/>
                </a:moveTo>
                <a:lnTo>
                  <a:pt x="479996" y="69748"/>
                </a:lnTo>
                <a:lnTo>
                  <a:pt x="479259" y="69011"/>
                </a:lnTo>
                <a:lnTo>
                  <a:pt x="478167" y="68275"/>
                </a:lnTo>
                <a:lnTo>
                  <a:pt x="476694" y="69405"/>
                </a:lnTo>
                <a:lnTo>
                  <a:pt x="474814" y="69405"/>
                </a:lnTo>
                <a:lnTo>
                  <a:pt x="474078" y="71628"/>
                </a:lnTo>
                <a:lnTo>
                  <a:pt x="475208" y="72377"/>
                </a:lnTo>
                <a:lnTo>
                  <a:pt x="475957" y="73469"/>
                </a:lnTo>
                <a:lnTo>
                  <a:pt x="477431" y="74599"/>
                </a:lnTo>
                <a:lnTo>
                  <a:pt x="478904" y="73113"/>
                </a:lnTo>
                <a:lnTo>
                  <a:pt x="479653" y="71983"/>
                </a:lnTo>
                <a:lnTo>
                  <a:pt x="481126" y="70497"/>
                </a:lnTo>
                <a:close/>
              </a:path>
              <a:path w="1160779" h="450215">
                <a:moveTo>
                  <a:pt x="485902" y="79400"/>
                </a:moveTo>
                <a:lnTo>
                  <a:pt x="484822" y="77571"/>
                </a:lnTo>
                <a:lnTo>
                  <a:pt x="483692" y="75692"/>
                </a:lnTo>
                <a:lnTo>
                  <a:pt x="482600" y="77571"/>
                </a:lnTo>
                <a:lnTo>
                  <a:pt x="482600" y="79400"/>
                </a:lnTo>
                <a:lnTo>
                  <a:pt x="484428" y="81622"/>
                </a:lnTo>
                <a:lnTo>
                  <a:pt x="485902" y="79400"/>
                </a:lnTo>
                <a:close/>
              </a:path>
              <a:path w="1160779" h="450215">
                <a:moveTo>
                  <a:pt x="487032" y="88696"/>
                </a:moveTo>
                <a:lnTo>
                  <a:pt x="486638" y="87566"/>
                </a:lnTo>
                <a:lnTo>
                  <a:pt x="486295" y="85737"/>
                </a:lnTo>
                <a:lnTo>
                  <a:pt x="483692" y="85737"/>
                </a:lnTo>
                <a:lnTo>
                  <a:pt x="481126" y="86080"/>
                </a:lnTo>
                <a:lnTo>
                  <a:pt x="478904" y="86474"/>
                </a:lnTo>
                <a:lnTo>
                  <a:pt x="478167" y="89052"/>
                </a:lnTo>
                <a:lnTo>
                  <a:pt x="479996" y="89052"/>
                </a:lnTo>
                <a:lnTo>
                  <a:pt x="482206" y="89446"/>
                </a:lnTo>
                <a:lnTo>
                  <a:pt x="485902" y="89446"/>
                </a:lnTo>
                <a:lnTo>
                  <a:pt x="487032" y="88696"/>
                </a:lnTo>
                <a:close/>
              </a:path>
              <a:path w="1160779" h="450215">
                <a:moveTo>
                  <a:pt x="505510" y="62331"/>
                </a:moveTo>
                <a:lnTo>
                  <a:pt x="505117" y="62331"/>
                </a:lnTo>
                <a:lnTo>
                  <a:pt x="504774" y="61988"/>
                </a:lnTo>
                <a:lnTo>
                  <a:pt x="503643" y="62725"/>
                </a:lnTo>
                <a:lnTo>
                  <a:pt x="502564" y="63080"/>
                </a:lnTo>
                <a:lnTo>
                  <a:pt x="501421" y="63817"/>
                </a:lnTo>
                <a:lnTo>
                  <a:pt x="500341" y="64554"/>
                </a:lnTo>
                <a:lnTo>
                  <a:pt x="499211" y="64960"/>
                </a:lnTo>
                <a:lnTo>
                  <a:pt x="497382" y="65697"/>
                </a:lnTo>
                <a:lnTo>
                  <a:pt x="499211" y="66789"/>
                </a:lnTo>
                <a:lnTo>
                  <a:pt x="500341" y="67525"/>
                </a:lnTo>
                <a:lnTo>
                  <a:pt x="501421" y="68275"/>
                </a:lnTo>
                <a:lnTo>
                  <a:pt x="502564" y="67183"/>
                </a:lnTo>
                <a:lnTo>
                  <a:pt x="503301" y="66433"/>
                </a:lnTo>
                <a:lnTo>
                  <a:pt x="504037" y="65303"/>
                </a:lnTo>
                <a:lnTo>
                  <a:pt x="504774" y="64554"/>
                </a:lnTo>
                <a:lnTo>
                  <a:pt x="505117" y="63474"/>
                </a:lnTo>
                <a:lnTo>
                  <a:pt x="505510" y="62725"/>
                </a:lnTo>
                <a:lnTo>
                  <a:pt x="505510" y="62331"/>
                </a:lnTo>
                <a:close/>
              </a:path>
              <a:path w="1160779" h="450215">
                <a:moveTo>
                  <a:pt x="506260" y="68275"/>
                </a:moveTo>
                <a:lnTo>
                  <a:pt x="505853" y="68668"/>
                </a:lnTo>
                <a:lnTo>
                  <a:pt x="506260" y="68668"/>
                </a:lnTo>
                <a:lnTo>
                  <a:pt x="506260" y="68275"/>
                </a:lnTo>
                <a:close/>
              </a:path>
              <a:path w="1160779" h="450215">
                <a:moveTo>
                  <a:pt x="511429" y="70154"/>
                </a:moveTo>
                <a:lnTo>
                  <a:pt x="511035" y="69748"/>
                </a:lnTo>
                <a:lnTo>
                  <a:pt x="511035" y="69405"/>
                </a:lnTo>
                <a:lnTo>
                  <a:pt x="510692" y="69011"/>
                </a:lnTo>
                <a:lnTo>
                  <a:pt x="509549" y="69405"/>
                </a:lnTo>
                <a:lnTo>
                  <a:pt x="508076" y="69748"/>
                </a:lnTo>
                <a:lnTo>
                  <a:pt x="506996" y="70497"/>
                </a:lnTo>
                <a:lnTo>
                  <a:pt x="508076" y="71628"/>
                </a:lnTo>
                <a:lnTo>
                  <a:pt x="508812" y="70891"/>
                </a:lnTo>
                <a:lnTo>
                  <a:pt x="509206" y="71234"/>
                </a:lnTo>
                <a:lnTo>
                  <a:pt x="509943" y="70891"/>
                </a:lnTo>
                <a:lnTo>
                  <a:pt x="510692" y="70497"/>
                </a:lnTo>
                <a:lnTo>
                  <a:pt x="511429" y="70154"/>
                </a:lnTo>
                <a:close/>
              </a:path>
              <a:path w="1160779" h="450215">
                <a:moveTo>
                  <a:pt x="515124" y="75349"/>
                </a:moveTo>
                <a:lnTo>
                  <a:pt x="513994" y="75349"/>
                </a:lnTo>
                <a:lnTo>
                  <a:pt x="513638" y="75692"/>
                </a:lnTo>
                <a:lnTo>
                  <a:pt x="513638" y="76428"/>
                </a:lnTo>
                <a:lnTo>
                  <a:pt x="514731" y="76428"/>
                </a:lnTo>
                <a:lnTo>
                  <a:pt x="515124" y="76085"/>
                </a:lnTo>
                <a:lnTo>
                  <a:pt x="515124" y="75349"/>
                </a:lnTo>
                <a:close/>
              </a:path>
              <a:path w="1160779" h="450215">
                <a:moveTo>
                  <a:pt x="518820" y="69011"/>
                </a:moveTo>
                <a:lnTo>
                  <a:pt x="518426" y="69405"/>
                </a:lnTo>
                <a:lnTo>
                  <a:pt x="518820" y="69405"/>
                </a:lnTo>
                <a:lnTo>
                  <a:pt x="518820" y="69011"/>
                </a:lnTo>
                <a:close/>
              </a:path>
              <a:path w="1160779" h="450215">
                <a:moveTo>
                  <a:pt x="542074" y="62725"/>
                </a:moveTo>
                <a:lnTo>
                  <a:pt x="541731" y="62725"/>
                </a:lnTo>
                <a:lnTo>
                  <a:pt x="541337" y="63080"/>
                </a:lnTo>
                <a:lnTo>
                  <a:pt x="541731" y="63080"/>
                </a:lnTo>
                <a:lnTo>
                  <a:pt x="542074" y="62725"/>
                </a:lnTo>
                <a:close/>
              </a:path>
              <a:path w="1160779" h="450215">
                <a:moveTo>
                  <a:pt x="542810" y="61988"/>
                </a:moveTo>
                <a:lnTo>
                  <a:pt x="542467" y="62331"/>
                </a:lnTo>
                <a:lnTo>
                  <a:pt x="542810" y="62331"/>
                </a:lnTo>
                <a:lnTo>
                  <a:pt x="542810" y="61988"/>
                </a:lnTo>
                <a:close/>
              </a:path>
              <a:path w="1160779" h="450215">
                <a:moveTo>
                  <a:pt x="545426" y="40817"/>
                </a:moveTo>
                <a:lnTo>
                  <a:pt x="545033" y="40462"/>
                </a:lnTo>
                <a:lnTo>
                  <a:pt x="545033" y="40068"/>
                </a:lnTo>
                <a:lnTo>
                  <a:pt x="544283" y="40068"/>
                </a:lnTo>
                <a:lnTo>
                  <a:pt x="543941" y="40462"/>
                </a:lnTo>
                <a:lnTo>
                  <a:pt x="543547" y="40817"/>
                </a:lnTo>
                <a:lnTo>
                  <a:pt x="543941" y="41211"/>
                </a:lnTo>
                <a:lnTo>
                  <a:pt x="543941" y="41554"/>
                </a:lnTo>
                <a:lnTo>
                  <a:pt x="544283" y="41554"/>
                </a:lnTo>
                <a:lnTo>
                  <a:pt x="544690" y="41554"/>
                </a:lnTo>
                <a:lnTo>
                  <a:pt x="545426" y="40817"/>
                </a:lnTo>
                <a:close/>
              </a:path>
              <a:path w="1160779" h="450215">
                <a:moveTo>
                  <a:pt x="553161" y="59359"/>
                </a:moveTo>
                <a:lnTo>
                  <a:pt x="552818" y="58623"/>
                </a:lnTo>
                <a:lnTo>
                  <a:pt x="552424" y="58623"/>
                </a:lnTo>
                <a:lnTo>
                  <a:pt x="550938" y="58280"/>
                </a:lnTo>
                <a:lnTo>
                  <a:pt x="549465" y="58623"/>
                </a:lnTo>
                <a:lnTo>
                  <a:pt x="547979" y="58280"/>
                </a:lnTo>
                <a:lnTo>
                  <a:pt x="546900" y="58280"/>
                </a:lnTo>
                <a:lnTo>
                  <a:pt x="545769" y="57531"/>
                </a:lnTo>
                <a:lnTo>
                  <a:pt x="543547" y="56400"/>
                </a:lnTo>
                <a:lnTo>
                  <a:pt x="546163" y="60502"/>
                </a:lnTo>
                <a:lnTo>
                  <a:pt x="549122" y="60845"/>
                </a:lnTo>
                <a:lnTo>
                  <a:pt x="552424" y="60502"/>
                </a:lnTo>
                <a:lnTo>
                  <a:pt x="552818" y="60502"/>
                </a:lnTo>
                <a:lnTo>
                  <a:pt x="553161" y="60109"/>
                </a:lnTo>
                <a:lnTo>
                  <a:pt x="553161" y="59359"/>
                </a:lnTo>
                <a:close/>
              </a:path>
              <a:path w="1160779" h="450215">
                <a:moveTo>
                  <a:pt x="562419" y="58623"/>
                </a:moveTo>
                <a:lnTo>
                  <a:pt x="562025" y="58623"/>
                </a:lnTo>
                <a:lnTo>
                  <a:pt x="562025" y="59359"/>
                </a:lnTo>
                <a:lnTo>
                  <a:pt x="562419" y="59016"/>
                </a:lnTo>
                <a:lnTo>
                  <a:pt x="562419" y="58623"/>
                </a:lnTo>
                <a:close/>
              </a:path>
              <a:path w="1160779" h="450215">
                <a:moveTo>
                  <a:pt x="567194" y="36360"/>
                </a:moveTo>
                <a:lnTo>
                  <a:pt x="566851" y="36017"/>
                </a:lnTo>
                <a:lnTo>
                  <a:pt x="566851" y="35623"/>
                </a:lnTo>
                <a:lnTo>
                  <a:pt x="566115" y="35623"/>
                </a:lnTo>
                <a:lnTo>
                  <a:pt x="566115" y="36753"/>
                </a:lnTo>
                <a:lnTo>
                  <a:pt x="566458" y="36360"/>
                </a:lnTo>
                <a:lnTo>
                  <a:pt x="567194" y="36360"/>
                </a:lnTo>
                <a:close/>
              </a:path>
              <a:path w="1160779" h="450215">
                <a:moveTo>
                  <a:pt x="570547" y="38989"/>
                </a:moveTo>
                <a:lnTo>
                  <a:pt x="569074" y="39331"/>
                </a:lnTo>
                <a:lnTo>
                  <a:pt x="567944" y="40068"/>
                </a:lnTo>
                <a:lnTo>
                  <a:pt x="566458" y="40462"/>
                </a:lnTo>
                <a:lnTo>
                  <a:pt x="564984" y="41211"/>
                </a:lnTo>
                <a:lnTo>
                  <a:pt x="563156" y="41554"/>
                </a:lnTo>
                <a:lnTo>
                  <a:pt x="561289" y="40462"/>
                </a:lnTo>
                <a:lnTo>
                  <a:pt x="562025" y="41211"/>
                </a:lnTo>
                <a:lnTo>
                  <a:pt x="562419" y="41948"/>
                </a:lnTo>
                <a:lnTo>
                  <a:pt x="562762" y="42697"/>
                </a:lnTo>
                <a:lnTo>
                  <a:pt x="564984" y="42303"/>
                </a:lnTo>
                <a:lnTo>
                  <a:pt x="566851" y="42303"/>
                </a:lnTo>
                <a:lnTo>
                  <a:pt x="568680" y="41948"/>
                </a:lnTo>
                <a:lnTo>
                  <a:pt x="569417" y="40817"/>
                </a:lnTo>
                <a:lnTo>
                  <a:pt x="569810" y="40068"/>
                </a:lnTo>
                <a:lnTo>
                  <a:pt x="570547" y="38989"/>
                </a:lnTo>
                <a:close/>
              </a:path>
              <a:path w="1160779" h="450215">
                <a:moveTo>
                  <a:pt x="573849" y="32308"/>
                </a:moveTo>
                <a:lnTo>
                  <a:pt x="573506" y="31559"/>
                </a:lnTo>
                <a:lnTo>
                  <a:pt x="573506" y="31915"/>
                </a:lnTo>
                <a:lnTo>
                  <a:pt x="573849" y="32308"/>
                </a:lnTo>
                <a:close/>
              </a:path>
              <a:path w="1160779" h="450215">
                <a:moveTo>
                  <a:pt x="582371" y="31559"/>
                </a:moveTo>
                <a:lnTo>
                  <a:pt x="581977" y="31915"/>
                </a:lnTo>
                <a:lnTo>
                  <a:pt x="581634" y="31915"/>
                </a:lnTo>
                <a:lnTo>
                  <a:pt x="581634" y="32651"/>
                </a:lnTo>
                <a:lnTo>
                  <a:pt x="581977" y="32651"/>
                </a:lnTo>
                <a:lnTo>
                  <a:pt x="581977" y="33045"/>
                </a:lnTo>
                <a:lnTo>
                  <a:pt x="582371" y="32651"/>
                </a:lnTo>
                <a:lnTo>
                  <a:pt x="582371" y="31559"/>
                </a:lnTo>
                <a:close/>
              </a:path>
              <a:path w="1160779" h="450215">
                <a:moveTo>
                  <a:pt x="582726" y="34531"/>
                </a:moveTo>
                <a:lnTo>
                  <a:pt x="581977" y="33388"/>
                </a:lnTo>
                <a:lnTo>
                  <a:pt x="581634" y="34137"/>
                </a:lnTo>
                <a:lnTo>
                  <a:pt x="581240" y="34874"/>
                </a:lnTo>
                <a:lnTo>
                  <a:pt x="580898" y="35623"/>
                </a:lnTo>
                <a:lnTo>
                  <a:pt x="581977" y="35267"/>
                </a:lnTo>
                <a:lnTo>
                  <a:pt x="582726" y="34531"/>
                </a:lnTo>
                <a:close/>
              </a:path>
              <a:path w="1160779" h="450215">
                <a:moveTo>
                  <a:pt x="597496" y="36360"/>
                </a:moveTo>
                <a:lnTo>
                  <a:pt x="596760" y="35623"/>
                </a:lnTo>
                <a:lnTo>
                  <a:pt x="595680" y="34874"/>
                </a:lnTo>
                <a:lnTo>
                  <a:pt x="594944" y="34531"/>
                </a:lnTo>
                <a:lnTo>
                  <a:pt x="593458" y="32651"/>
                </a:lnTo>
                <a:lnTo>
                  <a:pt x="595680" y="31559"/>
                </a:lnTo>
                <a:lnTo>
                  <a:pt x="595680" y="30073"/>
                </a:lnTo>
                <a:lnTo>
                  <a:pt x="594194" y="28194"/>
                </a:lnTo>
                <a:lnTo>
                  <a:pt x="592721" y="28943"/>
                </a:lnTo>
                <a:lnTo>
                  <a:pt x="590854" y="30073"/>
                </a:lnTo>
                <a:lnTo>
                  <a:pt x="590854" y="31165"/>
                </a:lnTo>
                <a:lnTo>
                  <a:pt x="590499" y="31915"/>
                </a:lnTo>
                <a:lnTo>
                  <a:pt x="590105" y="33045"/>
                </a:lnTo>
                <a:lnTo>
                  <a:pt x="590105" y="35267"/>
                </a:lnTo>
                <a:lnTo>
                  <a:pt x="590499" y="35623"/>
                </a:lnTo>
                <a:lnTo>
                  <a:pt x="594550" y="39725"/>
                </a:lnTo>
                <a:lnTo>
                  <a:pt x="595680" y="38582"/>
                </a:lnTo>
                <a:lnTo>
                  <a:pt x="596417" y="37503"/>
                </a:lnTo>
                <a:lnTo>
                  <a:pt x="597496" y="36360"/>
                </a:lnTo>
                <a:close/>
              </a:path>
              <a:path w="1160779" h="450215">
                <a:moveTo>
                  <a:pt x="607847" y="31559"/>
                </a:moveTo>
                <a:lnTo>
                  <a:pt x="607110" y="31915"/>
                </a:lnTo>
                <a:lnTo>
                  <a:pt x="606031" y="31915"/>
                </a:lnTo>
                <a:lnTo>
                  <a:pt x="604545" y="32651"/>
                </a:lnTo>
                <a:lnTo>
                  <a:pt x="605624" y="33045"/>
                </a:lnTo>
                <a:lnTo>
                  <a:pt x="606031" y="33388"/>
                </a:lnTo>
                <a:lnTo>
                  <a:pt x="606767" y="33794"/>
                </a:lnTo>
                <a:lnTo>
                  <a:pt x="607110" y="33045"/>
                </a:lnTo>
                <a:lnTo>
                  <a:pt x="607504" y="32308"/>
                </a:lnTo>
                <a:lnTo>
                  <a:pt x="607847" y="31559"/>
                </a:lnTo>
                <a:close/>
              </a:path>
              <a:path w="1160779" h="450215">
                <a:moveTo>
                  <a:pt x="751967" y="105029"/>
                </a:moveTo>
                <a:lnTo>
                  <a:pt x="750138" y="103543"/>
                </a:lnTo>
                <a:lnTo>
                  <a:pt x="749744" y="104635"/>
                </a:lnTo>
                <a:lnTo>
                  <a:pt x="749744" y="105765"/>
                </a:lnTo>
                <a:lnTo>
                  <a:pt x="749401" y="106857"/>
                </a:lnTo>
                <a:lnTo>
                  <a:pt x="750481" y="107251"/>
                </a:lnTo>
                <a:lnTo>
                  <a:pt x="751967" y="107251"/>
                </a:lnTo>
                <a:lnTo>
                  <a:pt x="751967" y="105029"/>
                </a:lnTo>
                <a:close/>
              </a:path>
              <a:path w="1160779" h="450215">
                <a:moveTo>
                  <a:pt x="764184" y="101320"/>
                </a:moveTo>
                <a:lnTo>
                  <a:pt x="763790" y="101320"/>
                </a:lnTo>
                <a:lnTo>
                  <a:pt x="764184" y="101663"/>
                </a:lnTo>
                <a:lnTo>
                  <a:pt x="764184" y="101320"/>
                </a:lnTo>
                <a:close/>
              </a:path>
              <a:path w="1160779" h="450215">
                <a:moveTo>
                  <a:pt x="771918" y="99085"/>
                </a:moveTo>
                <a:lnTo>
                  <a:pt x="770432" y="97955"/>
                </a:lnTo>
                <a:lnTo>
                  <a:pt x="768223" y="97955"/>
                </a:lnTo>
                <a:lnTo>
                  <a:pt x="768959" y="94983"/>
                </a:lnTo>
                <a:lnTo>
                  <a:pt x="765657" y="96469"/>
                </a:lnTo>
                <a:lnTo>
                  <a:pt x="764184" y="98348"/>
                </a:lnTo>
                <a:lnTo>
                  <a:pt x="764184" y="100914"/>
                </a:lnTo>
                <a:lnTo>
                  <a:pt x="764184" y="101320"/>
                </a:lnTo>
                <a:lnTo>
                  <a:pt x="764921" y="99834"/>
                </a:lnTo>
                <a:lnTo>
                  <a:pt x="766000" y="99085"/>
                </a:lnTo>
                <a:lnTo>
                  <a:pt x="767880" y="99834"/>
                </a:lnTo>
                <a:lnTo>
                  <a:pt x="769696" y="100571"/>
                </a:lnTo>
                <a:lnTo>
                  <a:pt x="770826" y="100571"/>
                </a:lnTo>
                <a:lnTo>
                  <a:pt x="771918" y="99085"/>
                </a:lnTo>
                <a:close/>
              </a:path>
              <a:path w="1160779" h="450215">
                <a:moveTo>
                  <a:pt x="774522" y="97599"/>
                </a:moveTo>
                <a:lnTo>
                  <a:pt x="773391" y="97599"/>
                </a:lnTo>
                <a:lnTo>
                  <a:pt x="773391" y="99085"/>
                </a:lnTo>
                <a:lnTo>
                  <a:pt x="774522" y="99085"/>
                </a:lnTo>
                <a:lnTo>
                  <a:pt x="774522" y="97599"/>
                </a:lnTo>
                <a:close/>
              </a:path>
              <a:path w="1160779" h="450215">
                <a:moveTo>
                  <a:pt x="787831" y="87960"/>
                </a:moveTo>
                <a:lnTo>
                  <a:pt x="785215" y="87960"/>
                </a:lnTo>
                <a:lnTo>
                  <a:pt x="786701" y="90525"/>
                </a:lnTo>
                <a:lnTo>
                  <a:pt x="787095" y="89789"/>
                </a:lnTo>
                <a:lnTo>
                  <a:pt x="787438" y="88696"/>
                </a:lnTo>
                <a:lnTo>
                  <a:pt x="787831" y="87960"/>
                </a:lnTo>
                <a:close/>
              </a:path>
              <a:path w="1160779" h="450215">
                <a:moveTo>
                  <a:pt x="793000" y="79400"/>
                </a:moveTo>
                <a:lnTo>
                  <a:pt x="791527" y="78308"/>
                </a:lnTo>
                <a:lnTo>
                  <a:pt x="791133" y="78308"/>
                </a:lnTo>
                <a:lnTo>
                  <a:pt x="788568" y="79794"/>
                </a:lnTo>
                <a:lnTo>
                  <a:pt x="790041" y="80137"/>
                </a:lnTo>
                <a:lnTo>
                  <a:pt x="791527" y="80543"/>
                </a:lnTo>
                <a:lnTo>
                  <a:pt x="793000" y="79400"/>
                </a:lnTo>
                <a:close/>
              </a:path>
              <a:path w="1160779" h="450215">
                <a:moveTo>
                  <a:pt x="800392" y="81280"/>
                </a:moveTo>
                <a:lnTo>
                  <a:pt x="799261" y="80137"/>
                </a:lnTo>
                <a:lnTo>
                  <a:pt x="798525" y="79057"/>
                </a:lnTo>
                <a:lnTo>
                  <a:pt x="797433" y="78308"/>
                </a:lnTo>
                <a:lnTo>
                  <a:pt x="796302" y="77914"/>
                </a:lnTo>
                <a:lnTo>
                  <a:pt x="795959" y="78308"/>
                </a:lnTo>
                <a:lnTo>
                  <a:pt x="795566" y="79400"/>
                </a:lnTo>
                <a:lnTo>
                  <a:pt x="796302" y="80137"/>
                </a:lnTo>
                <a:lnTo>
                  <a:pt x="796696" y="80886"/>
                </a:lnTo>
                <a:lnTo>
                  <a:pt x="798182" y="82372"/>
                </a:lnTo>
                <a:lnTo>
                  <a:pt x="799261" y="82372"/>
                </a:lnTo>
                <a:lnTo>
                  <a:pt x="800392" y="81280"/>
                </a:lnTo>
                <a:close/>
              </a:path>
              <a:path w="1160779" h="450215">
                <a:moveTo>
                  <a:pt x="810348" y="63817"/>
                </a:moveTo>
                <a:lnTo>
                  <a:pt x="809612" y="64554"/>
                </a:lnTo>
                <a:lnTo>
                  <a:pt x="809612" y="66040"/>
                </a:lnTo>
                <a:lnTo>
                  <a:pt x="810348" y="66040"/>
                </a:lnTo>
                <a:lnTo>
                  <a:pt x="810348" y="63817"/>
                </a:lnTo>
                <a:close/>
              </a:path>
              <a:path w="1160779" h="450215">
                <a:moveTo>
                  <a:pt x="814438" y="63080"/>
                </a:moveTo>
                <a:lnTo>
                  <a:pt x="811479" y="63080"/>
                </a:lnTo>
                <a:lnTo>
                  <a:pt x="810742" y="63474"/>
                </a:lnTo>
                <a:lnTo>
                  <a:pt x="810742" y="66040"/>
                </a:lnTo>
                <a:lnTo>
                  <a:pt x="811822" y="64960"/>
                </a:lnTo>
                <a:lnTo>
                  <a:pt x="813308" y="64211"/>
                </a:lnTo>
                <a:lnTo>
                  <a:pt x="814438" y="63080"/>
                </a:lnTo>
                <a:close/>
              </a:path>
              <a:path w="1160779" h="450215">
                <a:moveTo>
                  <a:pt x="815174" y="66433"/>
                </a:moveTo>
                <a:lnTo>
                  <a:pt x="813701" y="67525"/>
                </a:lnTo>
                <a:lnTo>
                  <a:pt x="812215" y="68275"/>
                </a:lnTo>
                <a:lnTo>
                  <a:pt x="811085" y="69138"/>
                </a:lnTo>
                <a:lnTo>
                  <a:pt x="811479" y="69748"/>
                </a:lnTo>
                <a:lnTo>
                  <a:pt x="812215" y="69405"/>
                </a:lnTo>
                <a:lnTo>
                  <a:pt x="814438" y="69405"/>
                </a:lnTo>
                <a:lnTo>
                  <a:pt x="815174" y="69011"/>
                </a:lnTo>
                <a:lnTo>
                  <a:pt x="815174" y="66433"/>
                </a:lnTo>
                <a:close/>
              </a:path>
              <a:path w="1160779" h="450215">
                <a:moveTo>
                  <a:pt x="823645" y="66789"/>
                </a:moveTo>
                <a:lnTo>
                  <a:pt x="823302" y="66433"/>
                </a:lnTo>
                <a:lnTo>
                  <a:pt x="823302" y="65697"/>
                </a:lnTo>
                <a:lnTo>
                  <a:pt x="822909" y="65697"/>
                </a:lnTo>
                <a:lnTo>
                  <a:pt x="819950" y="64554"/>
                </a:lnTo>
                <a:lnTo>
                  <a:pt x="818134" y="62331"/>
                </a:lnTo>
                <a:lnTo>
                  <a:pt x="817397" y="60109"/>
                </a:lnTo>
                <a:lnTo>
                  <a:pt x="817003" y="60845"/>
                </a:lnTo>
                <a:lnTo>
                  <a:pt x="816254" y="61988"/>
                </a:lnTo>
                <a:lnTo>
                  <a:pt x="815517" y="63080"/>
                </a:lnTo>
                <a:lnTo>
                  <a:pt x="816254" y="64211"/>
                </a:lnTo>
                <a:lnTo>
                  <a:pt x="817397" y="64960"/>
                </a:lnTo>
                <a:lnTo>
                  <a:pt x="816254" y="66433"/>
                </a:lnTo>
                <a:lnTo>
                  <a:pt x="817003" y="66789"/>
                </a:lnTo>
                <a:lnTo>
                  <a:pt x="817740" y="67183"/>
                </a:lnTo>
                <a:lnTo>
                  <a:pt x="818476" y="67525"/>
                </a:lnTo>
                <a:lnTo>
                  <a:pt x="818134" y="68275"/>
                </a:lnTo>
                <a:lnTo>
                  <a:pt x="818134" y="69405"/>
                </a:lnTo>
                <a:lnTo>
                  <a:pt x="817740" y="70497"/>
                </a:lnTo>
                <a:lnTo>
                  <a:pt x="818134" y="70891"/>
                </a:lnTo>
                <a:lnTo>
                  <a:pt x="819213" y="70891"/>
                </a:lnTo>
                <a:lnTo>
                  <a:pt x="821093" y="70154"/>
                </a:lnTo>
                <a:lnTo>
                  <a:pt x="822566" y="68668"/>
                </a:lnTo>
                <a:lnTo>
                  <a:pt x="823645" y="66789"/>
                </a:lnTo>
                <a:close/>
              </a:path>
              <a:path w="1160779" h="450215">
                <a:moveTo>
                  <a:pt x="835126" y="51206"/>
                </a:moveTo>
                <a:lnTo>
                  <a:pt x="833259" y="51206"/>
                </a:lnTo>
                <a:lnTo>
                  <a:pt x="833653" y="51943"/>
                </a:lnTo>
                <a:lnTo>
                  <a:pt x="834390" y="52692"/>
                </a:lnTo>
                <a:lnTo>
                  <a:pt x="834732" y="53428"/>
                </a:lnTo>
                <a:lnTo>
                  <a:pt x="835126" y="51600"/>
                </a:lnTo>
                <a:lnTo>
                  <a:pt x="835126" y="51206"/>
                </a:lnTo>
                <a:close/>
              </a:path>
              <a:path w="1160779" h="450215">
                <a:moveTo>
                  <a:pt x="835469" y="54914"/>
                </a:moveTo>
                <a:lnTo>
                  <a:pt x="835126" y="54165"/>
                </a:lnTo>
                <a:lnTo>
                  <a:pt x="834732" y="53822"/>
                </a:lnTo>
                <a:lnTo>
                  <a:pt x="832523" y="55308"/>
                </a:lnTo>
                <a:lnTo>
                  <a:pt x="830694" y="57137"/>
                </a:lnTo>
                <a:lnTo>
                  <a:pt x="828471" y="58623"/>
                </a:lnTo>
                <a:lnTo>
                  <a:pt x="831430" y="59359"/>
                </a:lnTo>
                <a:lnTo>
                  <a:pt x="833259" y="57137"/>
                </a:lnTo>
                <a:lnTo>
                  <a:pt x="835126" y="55308"/>
                </a:lnTo>
                <a:lnTo>
                  <a:pt x="835469" y="54914"/>
                </a:lnTo>
                <a:close/>
              </a:path>
              <a:path w="1160779" h="450215">
                <a:moveTo>
                  <a:pt x="845083" y="52336"/>
                </a:moveTo>
                <a:lnTo>
                  <a:pt x="843610" y="51943"/>
                </a:lnTo>
                <a:lnTo>
                  <a:pt x="842518" y="51600"/>
                </a:lnTo>
                <a:lnTo>
                  <a:pt x="841044" y="51600"/>
                </a:lnTo>
                <a:lnTo>
                  <a:pt x="839558" y="51206"/>
                </a:lnTo>
                <a:lnTo>
                  <a:pt x="839165" y="52336"/>
                </a:lnTo>
                <a:lnTo>
                  <a:pt x="838822" y="53822"/>
                </a:lnTo>
                <a:lnTo>
                  <a:pt x="841044" y="53428"/>
                </a:lnTo>
                <a:lnTo>
                  <a:pt x="843254" y="52692"/>
                </a:lnTo>
                <a:lnTo>
                  <a:pt x="845083" y="52336"/>
                </a:lnTo>
                <a:close/>
              </a:path>
              <a:path w="1160779" h="450215">
                <a:moveTo>
                  <a:pt x="846556" y="48628"/>
                </a:moveTo>
                <a:lnTo>
                  <a:pt x="845820" y="48869"/>
                </a:lnTo>
                <a:lnTo>
                  <a:pt x="845820" y="51943"/>
                </a:lnTo>
                <a:lnTo>
                  <a:pt x="846556" y="51600"/>
                </a:lnTo>
                <a:lnTo>
                  <a:pt x="846556" y="48628"/>
                </a:lnTo>
                <a:close/>
              </a:path>
              <a:path w="1160779" h="450215">
                <a:moveTo>
                  <a:pt x="1023937" y="213728"/>
                </a:moveTo>
                <a:lnTo>
                  <a:pt x="1023581" y="213728"/>
                </a:lnTo>
                <a:lnTo>
                  <a:pt x="1023581" y="214096"/>
                </a:lnTo>
                <a:lnTo>
                  <a:pt x="1023937" y="214096"/>
                </a:lnTo>
                <a:lnTo>
                  <a:pt x="1023937" y="213728"/>
                </a:lnTo>
                <a:close/>
              </a:path>
              <a:path w="1160779" h="450215">
                <a:moveTo>
                  <a:pt x="1054227" y="250456"/>
                </a:moveTo>
                <a:lnTo>
                  <a:pt x="1053490" y="250456"/>
                </a:lnTo>
                <a:lnTo>
                  <a:pt x="1052017" y="250825"/>
                </a:lnTo>
                <a:lnTo>
                  <a:pt x="1052753" y="250825"/>
                </a:lnTo>
                <a:lnTo>
                  <a:pt x="1054227" y="250456"/>
                </a:lnTo>
                <a:close/>
              </a:path>
              <a:path w="1160779" h="450215">
                <a:moveTo>
                  <a:pt x="1098232" y="107251"/>
                </a:moveTo>
                <a:lnTo>
                  <a:pt x="1097838" y="107251"/>
                </a:lnTo>
                <a:lnTo>
                  <a:pt x="1097838" y="107594"/>
                </a:lnTo>
                <a:lnTo>
                  <a:pt x="1098232" y="107594"/>
                </a:lnTo>
                <a:lnTo>
                  <a:pt x="1098232" y="107251"/>
                </a:lnTo>
                <a:close/>
              </a:path>
              <a:path w="1160779" h="450215">
                <a:moveTo>
                  <a:pt x="1109662" y="179959"/>
                </a:moveTo>
                <a:lnTo>
                  <a:pt x="1109319" y="179959"/>
                </a:lnTo>
                <a:lnTo>
                  <a:pt x="1109662" y="180340"/>
                </a:lnTo>
                <a:lnTo>
                  <a:pt x="1109662" y="179959"/>
                </a:lnTo>
                <a:close/>
              </a:path>
              <a:path w="1160779" h="450215">
                <a:moveTo>
                  <a:pt x="1110399" y="179590"/>
                </a:moveTo>
                <a:lnTo>
                  <a:pt x="1110056" y="178854"/>
                </a:lnTo>
                <a:lnTo>
                  <a:pt x="1110056" y="179222"/>
                </a:lnTo>
                <a:lnTo>
                  <a:pt x="1109662" y="179590"/>
                </a:lnTo>
                <a:lnTo>
                  <a:pt x="1109662" y="179959"/>
                </a:lnTo>
                <a:lnTo>
                  <a:pt x="1110056" y="179959"/>
                </a:lnTo>
                <a:lnTo>
                  <a:pt x="1110399" y="179590"/>
                </a:lnTo>
                <a:close/>
              </a:path>
              <a:path w="1160779" h="450215">
                <a:moveTo>
                  <a:pt x="1110792" y="220408"/>
                </a:moveTo>
                <a:lnTo>
                  <a:pt x="1110399" y="220408"/>
                </a:lnTo>
                <a:lnTo>
                  <a:pt x="1110056" y="220027"/>
                </a:lnTo>
                <a:lnTo>
                  <a:pt x="1109662" y="220027"/>
                </a:lnTo>
                <a:lnTo>
                  <a:pt x="1109662" y="220408"/>
                </a:lnTo>
                <a:lnTo>
                  <a:pt x="1110056" y="220776"/>
                </a:lnTo>
                <a:lnTo>
                  <a:pt x="1110792" y="220408"/>
                </a:lnTo>
                <a:close/>
              </a:path>
              <a:path w="1160779" h="450215">
                <a:moveTo>
                  <a:pt x="1140358" y="93497"/>
                </a:moveTo>
                <a:lnTo>
                  <a:pt x="1139964" y="93497"/>
                </a:lnTo>
                <a:lnTo>
                  <a:pt x="1139621" y="93891"/>
                </a:lnTo>
                <a:lnTo>
                  <a:pt x="1140358" y="93891"/>
                </a:lnTo>
                <a:lnTo>
                  <a:pt x="1140358" y="93497"/>
                </a:lnTo>
                <a:close/>
              </a:path>
              <a:path w="1160779" h="450215">
                <a:moveTo>
                  <a:pt x="1160310" y="1143"/>
                </a:moveTo>
                <a:lnTo>
                  <a:pt x="1159573" y="393"/>
                </a:lnTo>
                <a:lnTo>
                  <a:pt x="1159179" y="0"/>
                </a:lnTo>
                <a:lnTo>
                  <a:pt x="1160310" y="11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g object 34"/>
          <p:cNvSpPr/>
          <p:nvPr/>
        </p:nvSpPr>
        <p:spPr>
          <a:xfrm>
            <a:off x="11113376" y="6068021"/>
            <a:ext cx="1024255" cy="621665"/>
          </a:xfrm>
          <a:custGeom>
            <a:avLst/>
            <a:gdLst/>
            <a:ahLst/>
            <a:cxnLst/>
            <a:rect l="l" t="t" r="r" b="b"/>
            <a:pathLst>
              <a:path w="1024254" h="621665">
                <a:moveTo>
                  <a:pt x="1854" y="267131"/>
                </a:moveTo>
                <a:lnTo>
                  <a:pt x="1485" y="266738"/>
                </a:lnTo>
                <a:lnTo>
                  <a:pt x="1117" y="266395"/>
                </a:lnTo>
                <a:lnTo>
                  <a:pt x="749" y="266395"/>
                </a:lnTo>
                <a:lnTo>
                  <a:pt x="368" y="266738"/>
                </a:lnTo>
                <a:lnTo>
                  <a:pt x="0" y="266738"/>
                </a:lnTo>
                <a:lnTo>
                  <a:pt x="0" y="267131"/>
                </a:lnTo>
                <a:lnTo>
                  <a:pt x="368" y="267487"/>
                </a:lnTo>
                <a:lnTo>
                  <a:pt x="368" y="267881"/>
                </a:lnTo>
                <a:lnTo>
                  <a:pt x="749" y="267487"/>
                </a:lnTo>
                <a:lnTo>
                  <a:pt x="1485" y="267487"/>
                </a:lnTo>
                <a:lnTo>
                  <a:pt x="1854" y="267131"/>
                </a:lnTo>
                <a:close/>
              </a:path>
              <a:path w="1024254" h="621665">
                <a:moveTo>
                  <a:pt x="12204" y="328345"/>
                </a:moveTo>
                <a:lnTo>
                  <a:pt x="11823" y="328345"/>
                </a:lnTo>
                <a:lnTo>
                  <a:pt x="12204" y="328714"/>
                </a:lnTo>
                <a:lnTo>
                  <a:pt x="12204" y="328345"/>
                </a:lnTo>
                <a:close/>
              </a:path>
              <a:path w="1024254" h="621665">
                <a:moveTo>
                  <a:pt x="16268" y="341706"/>
                </a:moveTo>
                <a:lnTo>
                  <a:pt x="15519" y="342074"/>
                </a:lnTo>
                <a:lnTo>
                  <a:pt x="16268" y="342442"/>
                </a:lnTo>
                <a:lnTo>
                  <a:pt x="16268" y="341706"/>
                </a:lnTo>
                <a:close/>
              </a:path>
              <a:path w="1024254" h="621665">
                <a:moveTo>
                  <a:pt x="17005" y="341325"/>
                </a:moveTo>
                <a:lnTo>
                  <a:pt x="16637" y="341325"/>
                </a:lnTo>
                <a:lnTo>
                  <a:pt x="16637" y="342633"/>
                </a:lnTo>
                <a:lnTo>
                  <a:pt x="17005" y="342811"/>
                </a:lnTo>
                <a:lnTo>
                  <a:pt x="17005" y="341325"/>
                </a:lnTo>
                <a:close/>
              </a:path>
              <a:path w="1024254" h="621665">
                <a:moveTo>
                  <a:pt x="17741" y="260057"/>
                </a:moveTo>
                <a:lnTo>
                  <a:pt x="17373" y="259321"/>
                </a:lnTo>
                <a:lnTo>
                  <a:pt x="17373" y="258572"/>
                </a:lnTo>
                <a:lnTo>
                  <a:pt x="16637" y="258978"/>
                </a:lnTo>
                <a:lnTo>
                  <a:pt x="15900" y="258978"/>
                </a:lnTo>
                <a:lnTo>
                  <a:pt x="15519" y="259321"/>
                </a:lnTo>
                <a:lnTo>
                  <a:pt x="15151" y="259715"/>
                </a:lnTo>
                <a:lnTo>
                  <a:pt x="15519" y="260451"/>
                </a:lnTo>
                <a:lnTo>
                  <a:pt x="15519" y="260807"/>
                </a:lnTo>
                <a:lnTo>
                  <a:pt x="17005" y="260807"/>
                </a:lnTo>
                <a:lnTo>
                  <a:pt x="17373" y="260451"/>
                </a:lnTo>
                <a:lnTo>
                  <a:pt x="17741" y="260057"/>
                </a:lnTo>
                <a:close/>
              </a:path>
              <a:path w="1024254" h="621665">
                <a:moveTo>
                  <a:pt x="18110" y="244475"/>
                </a:moveTo>
                <a:lnTo>
                  <a:pt x="16268" y="244475"/>
                </a:lnTo>
                <a:lnTo>
                  <a:pt x="16637" y="245618"/>
                </a:lnTo>
                <a:lnTo>
                  <a:pt x="16637" y="246710"/>
                </a:lnTo>
                <a:lnTo>
                  <a:pt x="17005" y="246710"/>
                </a:lnTo>
                <a:lnTo>
                  <a:pt x="17373" y="247103"/>
                </a:lnTo>
                <a:lnTo>
                  <a:pt x="17741" y="247103"/>
                </a:lnTo>
                <a:lnTo>
                  <a:pt x="18110" y="246710"/>
                </a:lnTo>
                <a:lnTo>
                  <a:pt x="18110" y="244475"/>
                </a:lnTo>
                <a:close/>
              </a:path>
              <a:path w="1024254" h="621665">
                <a:moveTo>
                  <a:pt x="19215" y="341884"/>
                </a:moveTo>
                <a:lnTo>
                  <a:pt x="18478" y="341515"/>
                </a:lnTo>
                <a:lnTo>
                  <a:pt x="18110" y="341325"/>
                </a:lnTo>
                <a:lnTo>
                  <a:pt x="17373" y="341325"/>
                </a:lnTo>
                <a:lnTo>
                  <a:pt x="17373" y="343192"/>
                </a:lnTo>
                <a:lnTo>
                  <a:pt x="18478" y="343560"/>
                </a:lnTo>
                <a:lnTo>
                  <a:pt x="19215" y="343192"/>
                </a:lnTo>
                <a:lnTo>
                  <a:pt x="19215" y="341884"/>
                </a:lnTo>
                <a:close/>
              </a:path>
              <a:path w="1024254" h="621665">
                <a:moveTo>
                  <a:pt x="21437" y="275297"/>
                </a:moveTo>
                <a:lnTo>
                  <a:pt x="19215" y="274154"/>
                </a:lnTo>
                <a:lnTo>
                  <a:pt x="18846" y="272681"/>
                </a:lnTo>
                <a:lnTo>
                  <a:pt x="18846" y="271195"/>
                </a:lnTo>
                <a:lnTo>
                  <a:pt x="18478" y="269709"/>
                </a:lnTo>
                <a:lnTo>
                  <a:pt x="18478" y="268617"/>
                </a:lnTo>
                <a:lnTo>
                  <a:pt x="17373" y="267881"/>
                </a:lnTo>
                <a:lnTo>
                  <a:pt x="15900" y="267487"/>
                </a:lnTo>
                <a:lnTo>
                  <a:pt x="15151" y="266738"/>
                </a:lnTo>
                <a:lnTo>
                  <a:pt x="14414" y="266001"/>
                </a:lnTo>
                <a:lnTo>
                  <a:pt x="14046" y="264909"/>
                </a:lnTo>
                <a:lnTo>
                  <a:pt x="13677" y="264172"/>
                </a:lnTo>
                <a:lnTo>
                  <a:pt x="13677" y="262686"/>
                </a:lnTo>
                <a:lnTo>
                  <a:pt x="12941" y="262293"/>
                </a:lnTo>
                <a:lnTo>
                  <a:pt x="11823" y="262686"/>
                </a:lnTo>
                <a:lnTo>
                  <a:pt x="11455" y="262775"/>
                </a:lnTo>
                <a:lnTo>
                  <a:pt x="10350" y="263029"/>
                </a:lnTo>
                <a:lnTo>
                  <a:pt x="8877" y="264172"/>
                </a:lnTo>
                <a:lnTo>
                  <a:pt x="6654" y="264909"/>
                </a:lnTo>
                <a:lnTo>
                  <a:pt x="6654" y="263423"/>
                </a:lnTo>
                <a:lnTo>
                  <a:pt x="5918" y="263423"/>
                </a:lnTo>
                <a:lnTo>
                  <a:pt x="5918" y="263766"/>
                </a:lnTo>
                <a:lnTo>
                  <a:pt x="6286" y="264515"/>
                </a:lnTo>
                <a:lnTo>
                  <a:pt x="6286" y="264909"/>
                </a:lnTo>
                <a:lnTo>
                  <a:pt x="7023" y="266395"/>
                </a:lnTo>
                <a:lnTo>
                  <a:pt x="7391" y="267881"/>
                </a:lnTo>
                <a:lnTo>
                  <a:pt x="8140" y="269367"/>
                </a:lnTo>
                <a:lnTo>
                  <a:pt x="10350" y="269265"/>
                </a:lnTo>
                <a:lnTo>
                  <a:pt x="11455" y="268960"/>
                </a:lnTo>
                <a:lnTo>
                  <a:pt x="14782" y="268960"/>
                </a:lnTo>
                <a:lnTo>
                  <a:pt x="15151" y="270103"/>
                </a:lnTo>
                <a:lnTo>
                  <a:pt x="14414" y="271932"/>
                </a:lnTo>
                <a:lnTo>
                  <a:pt x="16268" y="272681"/>
                </a:lnTo>
                <a:lnTo>
                  <a:pt x="17741" y="273418"/>
                </a:lnTo>
                <a:lnTo>
                  <a:pt x="18110" y="275297"/>
                </a:lnTo>
                <a:lnTo>
                  <a:pt x="18110" y="276390"/>
                </a:lnTo>
                <a:lnTo>
                  <a:pt x="18846" y="277520"/>
                </a:lnTo>
                <a:lnTo>
                  <a:pt x="19215" y="277431"/>
                </a:lnTo>
                <a:lnTo>
                  <a:pt x="20332" y="277126"/>
                </a:lnTo>
                <a:lnTo>
                  <a:pt x="21437" y="275297"/>
                </a:lnTo>
                <a:close/>
              </a:path>
              <a:path w="1024254" h="621665">
                <a:moveTo>
                  <a:pt x="22326" y="263613"/>
                </a:moveTo>
                <a:lnTo>
                  <a:pt x="19964" y="261937"/>
                </a:lnTo>
                <a:lnTo>
                  <a:pt x="17373" y="262686"/>
                </a:lnTo>
                <a:lnTo>
                  <a:pt x="21069" y="264172"/>
                </a:lnTo>
                <a:lnTo>
                  <a:pt x="22326" y="263613"/>
                </a:lnTo>
                <a:close/>
              </a:path>
              <a:path w="1024254" h="621665">
                <a:moveTo>
                  <a:pt x="24765" y="349859"/>
                </a:moveTo>
                <a:lnTo>
                  <a:pt x="22910" y="349123"/>
                </a:lnTo>
                <a:lnTo>
                  <a:pt x="21805" y="349859"/>
                </a:lnTo>
                <a:lnTo>
                  <a:pt x="20332" y="350240"/>
                </a:lnTo>
                <a:lnTo>
                  <a:pt x="16268" y="350240"/>
                </a:lnTo>
                <a:lnTo>
                  <a:pt x="17373" y="352463"/>
                </a:lnTo>
                <a:lnTo>
                  <a:pt x="18110" y="353199"/>
                </a:lnTo>
                <a:lnTo>
                  <a:pt x="18846" y="354317"/>
                </a:lnTo>
                <a:lnTo>
                  <a:pt x="19964" y="354317"/>
                </a:lnTo>
                <a:lnTo>
                  <a:pt x="21069" y="353580"/>
                </a:lnTo>
                <a:lnTo>
                  <a:pt x="22542" y="352831"/>
                </a:lnTo>
                <a:lnTo>
                  <a:pt x="24765" y="349859"/>
                </a:lnTo>
                <a:close/>
              </a:path>
              <a:path w="1024254" h="621665">
                <a:moveTo>
                  <a:pt x="27355" y="262661"/>
                </a:moveTo>
                <a:lnTo>
                  <a:pt x="26606" y="261937"/>
                </a:lnTo>
                <a:lnTo>
                  <a:pt x="24765" y="261200"/>
                </a:lnTo>
                <a:lnTo>
                  <a:pt x="23660" y="261200"/>
                </a:lnTo>
                <a:lnTo>
                  <a:pt x="22682" y="263461"/>
                </a:lnTo>
                <a:lnTo>
                  <a:pt x="23660" y="263029"/>
                </a:lnTo>
                <a:lnTo>
                  <a:pt x="26238" y="263423"/>
                </a:lnTo>
                <a:lnTo>
                  <a:pt x="27355" y="263423"/>
                </a:lnTo>
                <a:lnTo>
                  <a:pt x="27355" y="262674"/>
                </a:lnTo>
                <a:close/>
              </a:path>
              <a:path w="1024254" h="621665">
                <a:moveTo>
                  <a:pt x="28092" y="342442"/>
                </a:moveTo>
                <a:lnTo>
                  <a:pt x="27724" y="340956"/>
                </a:lnTo>
                <a:lnTo>
                  <a:pt x="26606" y="339852"/>
                </a:lnTo>
                <a:lnTo>
                  <a:pt x="25133" y="339471"/>
                </a:lnTo>
                <a:lnTo>
                  <a:pt x="23660" y="340956"/>
                </a:lnTo>
                <a:lnTo>
                  <a:pt x="25133" y="342074"/>
                </a:lnTo>
                <a:lnTo>
                  <a:pt x="25501" y="343560"/>
                </a:lnTo>
                <a:lnTo>
                  <a:pt x="26606" y="344297"/>
                </a:lnTo>
                <a:lnTo>
                  <a:pt x="27355" y="343192"/>
                </a:lnTo>
                <a:lnTo>
                  <a:pt x="28092" y="342442"/>
                </a:lnTo>
                <a:close/>
              </a:path>
              <a:path w="1024254" h="621665">
                <a:moveTo>
                  <a:pt x="28460" y="264515"/>
                </a:moveTo>
                <a:lnTo>
                  <a:pt x="27724" y="263029"/>
                </a:lnTo>
                <a:lnTo>
                  <a:pt x="27724" y="264909"/>
                </a:lnTo>
                <a:lnTo>
                  <a:pt x="28460" y="264515"/>
                </a:lnTo>
                <a:close/>
              </a:path>
              <a:path w="1024254" h="621665">
                <a:moveTo>
                  <a:pt x="29933" y="346519"/>
                </a:moveTo>
                <a:lnTo>
                  <a:pt x="29565" y="346519"/>
                </a:lnTo>
                <a:lnTo>
                  <a:pt x="29933" y="346900"/>
                </a:lnTo>
                <a:lnTo>
                  <a:pt x="29933" y="346519"/>
                </a:lnTo>
                <a:close/>
              </a:path>
              <a:path w="1024254" h="621665">
                <a:moveTo>
                  <a:pt x="30670" y="345782"/>
                </a:moveTo>
                <a:lnTo>
                  <a:pt x="30302" y="346151"/>
                </a:lnTo>
                <a:lnTo>
                  <a:pt x="30670" y="346151"/>
                </a:lnTo>
                <a:lnTo>
                  <a:pt x="30670" y="345782"/>
                </a:lnTo>
                <a:close/>
              </a:path>
              <a:path w="1024254" h="621665">
                <a:moveTo>
                  <a:pt x="31419" y="232600"/>
                </a:moveTo>
                <a:lnTo>
                  <a:pt x="29197" y="233349"/>
                </a:lnTo>
                <a:lnTo>
                  <a:pt x="30302" y="234835"/>
                </a:lnTo>
                <a:lnTo>
                  <a:pt x="31419" y="232600"/>
                </a:lnTo>
                <a:close/>
              </a:path>
              <a:path w="1024254" h="621665">
                <a:moveTo>
                  <a:pt x="32893" y="259321"/>
                </a:moveTo>
                <a:lnTo>
                  <a:pt x="31788" y="260451"/>
                </a:lnTo>
                <a:lnTo>
                  <a:pt x="32893" y="260451"/>
                </a:lnTo>
                <a:lnTo>
                  <a:pt x="32893" y="259321"/>
                </a:lnTo>
                <a:close/>
              </a:path>
              <a:path w="1024254" h="621665">
                <a:moveTo>
                  <a:pt x="33629" y="239280"/>
                </a:moveTo>
                <a:lnTo>
                  <a:pt x="32156" y="238937"/>
                </a:lnTo>
                <a:lnTo>
                  <a:pt x="31038" y="238937"/>
                </a:lnTo>
                <a:lnTo>
                  <a:pt x="29933" y="238201"/>
                </a:lnTo>
                <a:lnTo>
                  <a:pt x="29197" y="237794"/>
                </a:lnTo>
                <a:lnTo>
                  <a:pt x="28460" y="236715"/>
                </a:lnTo>
                <a:lnTo>
                  <a:pt x="26974" y="235229"/>
                </a:lnTo>
                <a:lnTo>
                  <a:pt x="28460" y="240423"/>
                </a:lnTo>
                <a:lnTo>
                  <a:pt x="33629" y="239280"/>
                </a:lnTo>
                <a:close/>
              </a:path>
              <a:path w="1024254" h="621665">
                <a:moveTo>
                  <a:pt x="34366" y="260451"/>
                </a:moveTo>
                <a:lnTo>
                  <a:pt x="33261" y="259321"/>
                </a:lnTo>
                <a:lnTo>
                  <a:pt x="33261" y="260451"/>
                </a:lnTo>
                <a:lnTo>
                  <a:pt x="34366" y="260451"/>
                </a:lnTo>
                <a:close/>
              </a:path>
              <a:path w="1024254" h="621665">
                <a:moveTo>
                  <a:pt x="38430" y="231521"/>
                </a:moveTo>
                <a:lnTo>
                  <a:pt x="38061" y="230378"/>
                </a:lnTo>
                <a:lnTo>
                  <a:pt x="37693" y="230771"/>
                </a:lnTo>
                <a:lnTo>
                  <a:pt x="37693" y="231521"/>
                </a:lnTo>
                <a:lnTo>
                  <a:pt x="38430" y="231521"/>
                </a:lnTo>
                <a:close/>
              </a:path>
              <a:path w="1024254" h="621665">
                <a:moveTo>
                  <a:pt x="38811" y="253034"/>
                </a:moveTo>
                <a:lnTo>
                  <a:pt x="38061" y="252641"/>
                </a:lnTo>
                <a:lnTo>
                  <a:pt x="33997" y="248589"/>
                </a:lnTo>
                <a:lnTo>
                  <a:pt x="31419" y="248932"/>
                </a:lnTo>
                <a:lnTo>
                  <a:pt x="28092" y="248183"/>
                </a:lnTo>
                <a:lnTo>
                  <a:pt x="25501" y="250418"/>
                </a:lnTo>
                <a:lnTo>
                  <a:pt x="24396" y="251548"/>
                </a:lnTo>
                <a:lnTo>
                  <a:pt x="23660" y="251421"/>
                </a:lnTo>
                <a:lnTo>
                  <a:pt x="22174" y="251155"/>
                </a:lnTo>
                <a:lnTo>
                  <a:pt x="20332" y="251548"/>
                </a:lnTo>
                <a:lnTo>
                  <a:pt x="19596" y="251904"/>
                </a:lnTo>
                <a:lnTo>
                  <a:pt x="19215" y="252298"/>
                </a:lnTo>
                <a:lnTo>
                  <a:pt x="18110" y="252171"/>
                </a:lnTo>
                <a:lnTo>
                  <a:pt x="14414" y="251548"/>
                </a:lnTo>
                <a:lnTo>
                  <a:pt x="10350" y="250812"/>
                </a:lnTo>
                <a:lnTo>
                  <a:pt x="9245" y="250621"/>
                </a:lnTo>
                <a:lnTo>
                  <a:pt x="8509" y="250507"/>
                </a:lnTo>
                <a:lnTo>
                  <a:pt x="7759" y="250380"/>
                </a:lnTo>
                <a:lnTo>
                  <a:pt x="7023" y="250253"/>
                </a:lnTo>
                <a:lnTo>
                  <a:pt x="6286" y="250126"/>
                </a:lnTo>
                <a:lnTo>
                  <a:pt x="5918" y="250063"/>
                </a:lnTo>
                <a:lnTo>
                  <a:pt x="4813" y="251155"/>
                </a:lnTo>
                <a:lnTo>
                  <a:pt x="6286" y="251904"/>
                </a:lnTo>
                <a:lnTo>
                  <a:pt x="7759" y="252298"/>
                </a:lnTo>
                <a:lnTo>
                  <a:pt x="9245" y="253034"/>
                </a:lnTo>
                <a:lnTo>
                  <a:pt x="8877" y="253377"/>
                </a:lnTo>
                <a:lnTo>
                  <a:pt x="8509" y="254127"/>
                </a:lnTo>
                <a:lnTo>
                  <a:pt x="7023" y="254012"/>
                </a:lnTo>
                <a:lnTo>
                  <a:pt x="6286" y="253784"/>
                </a:lnTo>
                <a:lnTo>
                  <a:pt x="5549" y="253784"/>
                </a:lnTo>
                <a:lnTo>
                  <a:pt x="4064" y="253377"/>
                </a:lnTo>
                <a:lnTo>
                  <a:pt x="2590" y="253377"/>
                </a:lnTo>
                <a:lnTo>
                  <a:pt x="2222" y="254520"/>
                </a:lnTo>
                <a:lnTo>
                  <a:pt x="2590" y="254609"/>
                </a:lnTo>
                <a:lnTo>
                  <a:pt x="7023" y="255612"/>
                </a:lnTo>
                <a:lnTo>
                  <a:pt x="7759" y="255727"/>
                </a:lnTo>
                <a:lnTo>
                  <a:pt x="8509" y="255841"/>
                </a:lnTo>
                <a:lnTo>
                  <a:pt x="9245" y="255955"/>
                </a:lnTo>
                <a:lnTo>
                  <a:pt x="11823" y="256349"/>
                </a:lnTo>
                <a:lnTo>
                  <a:pt x="16637" y="256349"/>
                </a:lnTo>
                <a:lnTo>
                  <a:pt x="18110" y="256006"/>
                </a:lnTo>
                <a:lnTo>
                  <a:pt x="19596" y="256349"/>
                </a:lnTo>
                <a:lnTo>
                  <a:pt x="21069" y="256743"/>
                </a:lnTo>
                <a:lnTo>
                  <a:pt x="22174" y="257098"/>
                </a:lnTo>
                <a:lnTo>
                  <a:pt x="23660" y="257835"/>
                </a:lnTo>
                <a:lnTo>
                  <a:pt x="24765" y="258572"/>
                </a:lnTo>
                <a:lnTo>
                  <a:pt x="25869" y="256743"/>
                </a:lnTo>
                <a:lnTo>
                  <a:pt x="24396" y="255612"/>
                </a:lnTo>
                <a:lnTo>
                  <a:pt x="23660" y="253784"/>
                </a:lnTo>
                <a:lnTo>
                  <a:pt x="25133" y="253377"/>
                </a:lnTo>
                <a:lnTo>
                  <a:pt x="26238" y="252298"/>
                </a:lnTo>
                <a:lnTo>
                  <a:pt x="27355" y="252641"/>
                </a:lnTo>
                <a:lnTo>
                  <a:pt x="30302" y="253377"/>
                </a:lnTo>
                <a:lnTo>
                  <a:pt x="32893" y="254127"/>
                </a:lnTo>
                <a:lnTo>
                  <a:pt x="35852" y="253377"/>
                </a:lnTo>
                <a:lnTo>
                  <a:pt x="36220" y="253034"/>
                </a:lnTo>
                <a:lnTo>
                  <a:pt x="37325" y="253784"/>
                </a:lnTo>
                <a:lnTo>
                  <a:pt x="38061" y="254127"/>
                </a:lnTo>
                <a:lnTo>
                  <a:pt x="38811" y="253034"/>
                </a:lnTo>
                <a:close/>
              </a:path>
              <a:path w="1024254" h="621665">
                <a:moveTo>
                  <a:pt x="161480" y="114617"/>
                </a:moveTo>
                <a:lnTo>
                  <a:pt x="161112" y="114274"/>
                </a:lnTo>
                <a:lnTo>
                  <a:pt x="161112" y="114617"/>
                </a:lnTo>
                <a:lnTo>
                  <a:pt x="161480" y="114617"/>
                </a:lnTo>
                <a:close/>
              </a:path>
              <a:path w="1024254" h="621665">
                <a:moveTo>
                  <a:pt x="175158" y="104978"/>
                </a:moveTo>
                <a:lnTo>
                  <a:pt x="174790" y="104978"/>
                </a:lnTo>
                <a:lnTo>
                  <a:pt x="174790" y="104622"/>
                </a:lnTo>
                <a:lnTo>
                  <a:pt x="174421" y="104622"/>
                </a:lnTo>
                <a:lnTo>
                  <a:pt x="174421" y="104978"/>
                </a:lnTo>
                <a:lnTo>
                  <a:pt x="174053" y="105371"/>
                </a:lnTo>
                <a:lnTo>
                  <a:pt x="174053" y="105714"/>
                </a:lnTo>
                <a:lnTo>
                  <a:pt x="174053" y="106108"/>
                </a:lnTo>
                <a:lnTo>
                  <a:pt x="174421" y="106108"/>
                </a:lnTo>
                <a:lnTo>
                  <a:pt x="174421" y="105714"/>
                </a:lnTo>
                <a:lnTo>
                  <a:pt x="174790" y="105714"/>
                </a:lnTo>
                <a:lnTo>
                  <a:pt x="174790" y="105371"/>
                </a:lnTo>
                <a:lnTo>
                  <a:pt x="175158" y="104978"/>
                </a:lnTo>
                <a:close/>
              </a:path>
              <a:path w="1024254" h="621665">
                <a:moveTo>
                  <a:pt x="181076" y="106108"/>
                </a:moveTo>
                <a:lnTo>
                  <a:pt x="180695" y="105714"/>
                </a:lnTo>
                <a:lnTo>
                  <a:pt x="180695" y="106108"/>
                </a:lnTo>
                <a:lnTo>
                  <a:pt x="181076" y="106108"/>
                </a:lnTo>
                <a:close/>
              </a:path>
              <a:path w="1024254" h="621665">
                <a:moveTo>
                  <a:pt x="254596" y="22999"/>
                </a:moveTo>
                <a:lnTo>
                  <a:pt x="254241" y="22606"/>
                </a:lnTo>
                <a:lnTo>
                  <a:pt x="253847" y="22999"/>
                </a:lnTo>
                <a:lnTo>
                  <a:pt x="254596" y="22999"/>
                </a:lnTo>
                <a:close/>
              </a:path>
              <a:path w="1024254" h="621665">
                <a:moveTo>
                  <a:pt x="273812" y="71234"/>
                </a:moveTo>
                <a:lnTo>
                  <a:pt x="273456" y="70840"/>
                </a:lnTo>
                <a:lnTo>
                  <a:pt x="272719" y="70497"/>
                </a:lnTo>
                <a:lnTo>
                  <a:pt x="272326" y="70497"/>
                </a:lnTo>
                <a:lnTo>
                  <a:pt x="271983" y="70091"/>
                </a:lnTo>
                <a:lnTo>
                  <a:pt x="271983" y="70840"/>
                </a:lnTo>
                <a:lnTo>
                  <a:pt x="271589" y="70840"/>
                </a:lnTo>
                <a:lnTo>
                  <a:pt x="271589" y="71234"/>
                </a:lnTo>
                <a:lnTo>
                  <a:pt x="273812" y="71234"/>
                </a:lnTo>
                <a:close/>
              </a:path>
              <a:path w="1024254" h="621665">
                <a:moveTo>
                  <a:pt x="283413" y="65646"/>
                </a:moveTo>
                <a:lnTo>
                  <a:pt x="283070" y="65646"/>
                </a:lnTo>
                <a:lnTo>
                  <a:pt x="283070" y="66040"/>
                </a:lnTo>
                <a:lnTo>
                  <a:pt x="283413" y="66040"/>
                </a:lnTo>
                <a:lnTo>
                  <a:pt x="283413" y="65646"/>
                </a:lnTo>
                <a:close/>
              </a:path>
              <a:path w="1024254" h="621665">
                <a:moveTo>
                  <a:pt x="283413" y="54508"/>
                </a:moveTo>
                <a:lnTo>
                  <a:pt x="283070" y="54508"/>
                </a:lnTo>
                <a:lnTo>
                  <a:pt x="283413" y="54914"/>
                </a:lnTo>
                <a:lnTo>
                  <a:pt x="283413" y="54508"/>
                </a:lnTo>
                <a:close/>
              </a:path>
              <a:path w="1024254" h="621665">
                <a:moveTo>
                  <a:pt x="295973" y="2222"/>
                </a:moveTo>
                <a:lnTo>
                  <a:pt x="294500" y="0"/>
                </a:lnTo>
                <a:lnTo>
                  <a:pt x="294157" y="342"/>
                </a:lnTo>
                <a:lnTo>
                  <a:pt x="293420" y="736"/>
                </a:lnTo>
                <a:lnTo>
                  <a:pt x="292277" y="1092"/>
                </a:lnTo>
                <a:lnTo>
                  <a:pt x="293027" y="2222"/>
                </a:lnTo>
                <a:lnTo>
                  <a:pt x="293420" y="2971"/>
                </a:lnTo>
                <a:lnTo>
                  <a:pt x="294157" y="3708"/>
                </a:lnTo>
                <a:lnTo>
                  <a:pt x="295973" y="2222"/>
                </a:lnTo>
                <a:close/>
              </a:path>
              <a:path w="1024254" h="621665">
                <a:moveTo>
                  <a:pt x="323329" y="41554"/>
                </a:moveTo>
                <a:lnTo>
                  <a:pt x="322580" y="42291"/>
                </a:lnTo>
                <a:lnTo>
                  <a:pt x="322973" y="42291"/>
                </a:lnTo>
                <a:lnTo>
                  <a:pt x="323329" y="42291"/>
                </a:lnTo>
                <a:lnTo>
                  <a:pt x="323329" y="41897"/>
                </a:lnTo>
                <a:lnTo>
                  <a:pt x="323329" y="41554"/>
                </a:lnTo>
                <a:close/>
              </a:path>
              <a:path w="1024254" h="621665">
                <a:moveTo>
                  <a:pt x="330365" y="43040"/>
                </a:moveTo>
                <a:lnTo>
                  <a:pt x="328155" y="43040"/>
                </a:lnTo>
                <a:lnTo>
                  <a:pt x="327012" y="39674"/>
                </a:lnTo>
                <a:lnTo>
                  <a:pt x="325196" y="40805"/>
                </a:lnTo>
                <a:lnTo>
                  <a:pt x="323329" y="41897"/>
                </a:lnTo>
                <a:lnTo>
                  <a:pt x="324802" y="43040"/>
                </a:lnTo>
                <a:lnTo>
                  <a:pt x="325932" y="43776"/>
                </a:lnTo>
                <a:lnTo>
                  <a:pt x="327012" y="44526"/>
                </a:lnTo>
                <a:lnTo>
                  <a:pt x="328891" y="45262"/>
                </a:lnTo>
                <a:lnTo>
                  <a:pt x="329971" y="44526"/>
                </a:lnTo>
                <a:lnTo>
                  <a:pt x="330365" y="43040"/>
                </a:lnTo>
                <a:close/>
              </a:path>
              <a:path w="1024254" h="621665">
                <a:moveTo>
                  <a:pt x="348449" y="363220"/>
                </a:moveTo>
                <a:lnTo>
                  <a:pt x="348107" y="363220"/>
                </a:lnTo>
                <a:lnTo>
                  <a:pt x="348107" y="363588"/>
                </a:lnTo>
                <a:lnTo>
                  <a:pt x="348449" y="363220"/>
                </a:lnTo>
                <a:close/>
              </a:path>
              <a:path w="1024254" h="621665">
                <a:moveTo>
                  <a:pt x="353618" y="33731"/>
                </a:moveTo>
                <a:lnTo>
                  <a:pt x="351409" y="32651"/>
                </a:lnTo>
                <a:lnTo>
                  <a:pt x="349923" y="34480"/>
                </a:lnTo>
                <a:lnTo>
                  <a:pt x="347713" y="34874"/>
                </a:lnTo>
                <a:lnTo>
                  <a:pt x="350316" y="36360"/>
                </a:lnTo>
                <a:lnTo>
                  <a:pt x="350672" y="36360"/>
                </a:lnTo>
                <a:lnTo>
                  <a:pt x="352145" y="35610"/>
                </a:lnTo>
                <a:lnTo>
                  <a:pt x="352539" y="34874"/>
                </a:lnTo>
                <a:lnTo>
                  <a:pt x="353275" y="34480"/>
                </a:lnTo>
                <a:lnTo>
                  <a:pt x="353618" y="33731"/>
                </a:lnTo>
                <a:close/>
              </a:path>
              <a:path w="1024254" h="621665">
                <a:moveTo>
                  <a:pt x="355841" y="364337"/>
                </a:moveTo>
                <a:lnTo>
                  <a:pt x="354761" y="363588"/>
                </a:lnTo>
                <a:lnTo>
                  <a:pt x="354012" y="363220"/>
                </a:lnTo>
                <a:lnTo>
                  <a:pt x="352882" y="362483"/>
                </a:lnTo>
                <a:lnTo>
                  <a:pt x="352882" y="363588"/>
                </a:lnTo>
                <a:lnTo>
                  <a:pt x="353275" y="365823"/>
                </a:lnTo>
                <a:lnTo>
                  <a:pt x="355841" y="364337"/>
                </a:lnTo>
                <a:close/>
              </a:path>
              <a:path w="1024254" h="621665">
                <a:moveTo>
                  <a:pt x="357314" y="367296"/>
                </a:moveTo>
                <a:lnTo>
                  <a:pt x="356971" y="366928"/>
                </a:lnTo>
                <a:lnTo>
                  <a:pt x="356971" y="367296"/>
                </a:lnTo>
                <a:lnTo>
                  <a:pt x="357314" y="367296"/>
                </a:lnTo>
                <a:close/>
              </a:path>
              <a:path w="1024254" h="621665">
                <a:moveTo>
                  <a:pt x="368795" y="358394"/>
                </a:moveTo>
                <a:lnTo>
                  <a:pt x="367665" y="358394"/>
                </a:lnTo>
                <a:lnTo>
                  <a:pt x="367665" y="360629"/>
                </a:lnTo>
                <a:lnTo>
                  <a:pt x="368795" y="360629"/>
                </a:lnTo>
                <a:lnTo>
                  <a:pt x="368795" y="358394"/>
                </a:lnTo>
                <a:close/>
              </a:path>
              <a:path w="1024254" h="621665">
                <a:moveTo>
                  <a:pt x="380974" y="379171"/>
                </a:moveTo>
                <a:lnTo>
                  <a:pt x="380619" y="378434"/>
                </a:lnTo>
                <a:lnTo>
                  <a:pt x="380225" y="378066"/>
                </a:lnTo>
                <a:lnTo>
                  <a:pt x="380974" y="379171"/>
                </a:lnTo>
                <a:close/>
              </a:path>
              <a:path w="1024254" h="621665">
                <a:moveTo>
                  <a:pt x="381279" y="379463"/>
                </a:moveTo>
                <a:lnTo>
                  <a:pt x="380974" y="379171"/>
                </a:lnTo>
                <a:lnTo>
                  <a:pt x="381279" y="379641"/>
                </a:lnTo>
                <a:lnTo>
                  <a:pt x="381279" y="379463"/>
                </a:lnTo>
                <a:close/>
              </a:path>
              <a:path w="1024254" h="621665">
                <a:moveTo>
                  <a:pt x="385800" y="380657"/>
                </a:moveTo>
                <a:lnTo>
                  <a:pt x="385406" y="379552"/>
                </a:lnTo>
                <a:lnTo>
                  <a:pt x="385064" y="378434"/>
                </a:lnTo>
                <a:lnTo>
                  <a:pt x="384314" y="376212"/>
                </a:lnTo>
                <a:lnTo>
                  <a:pt x="383184" y="377317"/>
                </a:lnTo>
                <a:lnTo>
                  <a:pt x="382447" y="378434"/>
                </a:lnTo>
                <a:lnTo>
                  <a:pt x="381279" y="379641"/>
                </a:lnTo>
                <a:lnTo>
                  <a:pt x="381711" y="380288"/>
                </a:lnTo>
                <a:lnTo>
                  <a:pt x="382447" y="381774"/>
                </a:lnTo>
                <a:lnTo>
                  <a:pt x="383578" y="381406"/>
                </a:lnTo>
                <a:lnTo>
                  <a:pt x="384670" y="381406"/>
                </a:lnTo>
                <a:lnTo>
                  <a:pt x="385800" y="380657"/>
                </a:lnTo>
                <a:close/>
              </a:path>
              <a:path w="1024254" h="621665">
                <a:moveTo>
                  <a:pt x="395744" y="374154"/>
                </a:moveTo>
                <a:lnTo>
                  <a:pt x="394271" y="373418"/>
                </a:lnTo>
                <a:lnTo>
                  <a:pt x="394271" y="373976"/>
                </a:lnTo>
                <a:lnTo>
                  <a:pt x="395744" y="374726"/>
                </a:lnTo>
                <a:lnTo>
                  <a:pt x="395744" y="374154"/>
                </a:lnTo>
                <a:close/>
              </a:path>
              <a:path w="1024254" h="621665">
                <a:moveTo>
                  <a:pt x="399097" y="345046"/>
                </a:moveTo>
                <a:lnTo>
                  <a:pt x="397624" y="343928"/>
                </a:lnTo>
                <a:lnTo>
                  <a:pt x="396494" y="345046"/>
                </a:lnTo>
                <a:lnTo>
                  <a:pt x="395401" y="345414"/>
                </a:lnTo>
                <a:lnTo>
                  <a:pt x="396494" y="346151"/>
                </a:lnTo>
                <a:lnTo>
                  <a:pt x="397624" y="346900"/>
                </a:lnTo>
                <a:lnTo>
                  <a:pt x="399097" y="345046"/>
                </a:lnTo>
                <a:close/>
              </a:path>
              <a:path w="1024254" h="621665">
                <a:moveTo>
                  <a:pt x="409448" y="331317"/>
                </a:moveTo>
                <a:lnTo>
                  <a:pt x="408317" y="329831"/>
                </a:lnTo>
                <a:lnTo>
                  <a:pt x="407568" y="330936"/>
                </a:lnTo>
                <a:lnTo>
                  <a:pt x="406488" y="331317"/>
                </a:lnTo>
                <a:lnTo>
                  <a:pt x="400583" y="332803"/>
                </a:lnTo>
                <a:lnTo>
                  <a:pt x="397967" y="334276"/>
                </a:lnTo>
                <a:lnTo>
                  <a:pt x="396887" y="337616"/>
                </a:lnTo>
                <a:lnTo>
                  <a:pt x="393534" y="337248"/>
                </a:lnTo>
                <a:lnTo>
                  <a:pt x="390969" y="337997"/>
                </a:lnTo>
                <a:lnTo>
                  <a:pt x="389839" y="338366"/>
                </a:lnTo>
                <a:lnTo>
                  <a:pt x="388353" y="337997"/>
                </a:lnTo>
                <a:lnTo>
                  <a:pt x="386537" y="337997"/>
                </a:lnTo>
                <a:lnTo>
                  <a:pt x="386880" y="338734"/>
                </a:lnTo>
                <a:lnTo>
                  <a:pt x="386880" y="339102"/>
                </a:lnTo>
                <a:lnTo>
                  <a:pt x="388010" y="340220"/>
                </a:lnTo>
                <a:lnTo>
                  <a:pt x="388759" y="341325"/>
                </a:lnTo>
                <a:lnTo>
                  <a:pt x="389839" y="342074"/>
                </a:lnTo>
                <a:lnTo>
                  <a:pt x="391706" y="342811"/>
                </a:lnTo>
                <a:lnTo>
                  <a:pt x="392049" y="340956"/>
                </a:lnTo>
                <a:lnTo>
                  <a:pt x="393192" y="340588"/>
                </a:lnTo>
                <a:lnTo>
                  <a:pt x="396138" y="340220"/>
                </a:lnTo>
                <a:lnTo>
                  <a:pt x="398360" y="338734"/>
                </a:lnTo>
                <a:lnTo>
                  <a:pt x="400583" y="336880"/>
                </a:lnTo>
                <a:lnTo>
                  <a:pt x="402056" y="335762"/>
                </a:lnTo>
                <a:lnTo>
                  <a:pt x="404279" y="335762"/>
                </a:lnTo>
                <a:lnTo>
                  <a:pt x="406095" y="335026"/>
                </a:lnTo>
                <a:lnTo>
                  <a:pt x="407225" y="333908"/>
                </a:lnTo>
                <a:lnTo>
                  <a:pt x="408317" y="332422"/>
                </a:lnTo>
                <a:lnTo>
                  <a:pt x="409448" y="331317"/>
                </a:lnTo>
                <a:close/>
              </a:path>
              <a:path w="1024254" h="621665">
                <a:moveTo>
                  <a:pt x="424573" y="324269"/>
                </a:moveTo>
                <a:lnTo>
                  <a:pt x="422351" y="324269"/>
                </a:lnTo>
                <a:lnTo>
                  <a:pt x="421271" y="325005"/>
                </a:lnTo>
                <a:lnTo>
                  <a:pt x="419404" y="326491"/>
                </a:lnTo>
                <a:lnTo>
                  <a:pt x="420535" y="327228"/>
                </a:lnTo>
                <a:lnTo>
                  <a:pt x="420878" y="327977"/>
                </a:lnTo>
                <a:lnTo>
                  <a:pt x="421614" y="327977"/>
                </a:lnTo>
                <a:lnTo>
                  <a:pt x="422351" y="327609"/>
                </a:lnTo>
                <a:lnTo>
                  <a:pt x="422744" y="327228"/>
                </a:lnTo>
                <a:lnTo>
                  <a:pt x="423494" y="326491"/>
                </a:lnTo>
                <a:lnTo>
                  <a:pt x="423837" y="325374"/>
                </a:lnTo>
                <a:lnTo>
                  <a:pt x="424573" y="324269"/>
                </a:lnTo>
                <a:close/>
              </a:path>
              <a:path w="1024254" h="621665">
                <a:moveTo>
                  <a:pt x="428269" y="318693"/>
                </a:moveTo>
                <a:lnTo>
                  <a:pt x="427926" y="318693"/>
                </a:lnTo>
                <a:lnTo>
                  <a:pt x="427926" y="319074"/>
                </a:lnTo>
                <a:lnTo>
                  <a:pt x="428269" y="318693"/>
                </a:lnTo>
                <a:close/>
              </a:path>
              <a:path w="1024254" h="621665">
                <a:moveTo>
                  <a:pt x="438264" y="191795"/>
                </a:moveTo>
                <a:lnTo>
                  <a:pt x="437870" y="191795"/>
                </a:lnTo>
                <a:lnTo>
                  <a:pt x="437527" y="192189"/>
                </a:lnTo>
                <a:lnTo>
                  <a:pt x="437870" y="192189"/>
                </a:lnTo>
                <a:lnTo>
                  <a:pt x="438264" y="191795"/>
                </a:lnTo>
                <a:close/>
              </a:path>
              <a:path w="1024254" h="621665">
                <a:moveTo>
                  <a:pt x="455612" y="180314"/>
                </a:moveTo>
                <a:lnTo>
                  <a:pt x="453783" y="179184"/>
                </a:lnTo>
                <a:lnTo>
                  <a:pt x="451916" y="177698"/>
                </a:lnTo>
                <a:lnTo>
                  <a:pt x="450443" y="176606"/>
                </a:lnTo>
                <a:lnTo>
                  <a:pt x="448957" y="175463"/>
                </a:lnTo>
                <a:lnTo>
                  <a:pt x="447141" y="175120"/>
                </a:lnTo>
                <a:lnTo>
                  <a:pt x="445655" y="175869"/>
                </a:lnTo>
                <a:lnTo>
                  <a:pt x="443445" y="176606"/>
                </a:lnTo>
                <a:lnTo>
                  <a:pt x="440829" y="176606"/>
                </a:lnTo>
                <a:lnTo>
                  <a:pt x="440093" y="179578"/>
                </a:lnTo>
                <a:lnTo>
                  <a:pt x="445998" y="179578"/>
                </a:lnTo>
                <a:lnTo>
                  <a:pt x="445998" y="184023"/>
                </a:lnTo>
                <a:lnTo>
                  <a:pt x="446405" y="183629"/>
                </a:lnTo>
                <a:lnTo>
                  <a:pt x="446747" y="183629"/>
                </a:lnTo>
                <a:lnTo>
                  <a:pt x="450837" y="179920"/>
                </a:lnTo>
                <a:lnTo>
                  <a:pt x="451916" y="180009"/>
                </a:lnTo>
                <a:lnTo>
                  <a:pt x="455612" y="180314"/>
                </a:lnTo>
                <a:close/>
              </a:path>
              <a:path w="1024254" h="621665">
                <a:moveTo>
                  <a:pt x="456006" y="179920"/>
                </a:moveTo>
                <a:lnTo>
                  <a:pt x="455612" y="180314"/>
                </a:lnTo>
                <a:lnTo>
                  <a:pt x="456006" y="180314"/>
                </a:lnTo>
                <a:lnTo>
                  <a:pt x="456006" y="179920"/>
                </a:lnTo>
                <a:close/>
              </a:path>
              <a:path w="1024254" h="621665">
                <a:moveTo>
                  <a:pt x="463397" y="181406"/>
                </a:moveTo>
                <a:lnTo>
                  <a:pt x="460781" y="181406"/>
                </a:lnTo>
                <a:lnTo>
                  <a:pt x="458571" y="184378"/>
                </a:lnTo>
                <a:lnTo>
                  <a:pt x="461175" y="184378"/>
                </a:lnTo>
                <a:lnTo>
                  <a:pt x="462267" y="182892"/>
                </a:lnTo>
                <a:lnTo>
                  <a:pt x="463397" y="181406"/>
                </a:lnTo>
                <a:close/>
              </a:path>
              <a:path w="1024254" h="621665">
                <a:moveTo>
                  <a:pt x="467829" y="177342"/>
                </a:moveTo>
                <a:lnTo>
                  <a:pt x="467436" y="176606"/>
                </a:lnTo>
                <a:lnTo>
                  <a:pt x="467093" y="177342"/>
                </a:lnTo>
                <a:lnTo>
                  <a:pt x="466699" y="178092"/>
                </a:lnTo>
                <a:lnTo>
                  <a:pt x="466356" y="179184"/>
                </a:lnTo>
                <a:lnTo>
                  <a:pt x="467436" y="178435"/>
                </a:lnTo>
                <a:lnTo>
                  <a:pt x="467829" y="177342"/>
                </a:lnTo>
                <a:close/>
              </a:path>
              <a:path w="1024254" h="621665">
                <a:moveTo>
                  <a:pt x="480745" y="163995"/>
                </a:moveTo>
                <a:lnTo>
                  <a:pt x="480390" y="163601"/>
                </a:lnTo>
                <a:lnTo>
                  <a:pt x="480390" y="163995"/>
                </a:lnTo>
                <a:lnTo>
                  <a:pt x="480745" y="163995"/>
                </a:lnTo>
                <a:close/>
              </a:path>
              <a:path w="1024254" h="621665">
                <a:moveTo>
                  <a:pt x="556856" y="286423"/>
                </a:moveTo>
                <a:lnTo>
                  <a:pt x="556514" y="286029"/>
                </a:lnTo>
                <a:lnTo>
                  <a:pt x="556514" y="285686"/>
                </a:lnTo>
                <a:lnTo>
                  <a:pt x="556120" y="285686"/>
                </a:lnTo>
                <a:lnTo>
                  <a:pt x="554304" y="285686"/>
                </a:lnTo>
                <a:lnTo>
                  <a:pt x="555040" y="286029"/>
                </a:lnTo>
                <a:lnTo>
                  <a:pt x="555383" y="286423"/>
                </a:lnTo>
                <a:lnTo>
                  <a:pt x="555777" y="286778"/>
                </a:lnTo>
                <a:lnTo>
                  <a:pt x="556120" y="287172"/>
                </a:lnTo>
                <a:lnTo>
                  <a:pt x="556514" y="286423"/>
                </a:lnTo>
                <a:lnTo>
                  <a:pt x="556856" y="286423"/>
                </a:lnTo>
                <a:close/>
              </a:path>
              <a:path w="1024254" h="621665">
                <a:moveTo>
                  <a:pt x="573862" y="265645"/>
                </a:moveTo>
                <a:lnTo>
                  <a:pt x="573519" y="265252"/>
                </a:lnTo>
                <a:lnTo>
                  <a:pt x="572770" y="265252"/>
                </a:lnTo>
                <a:lnTo>
                  <a:pt x="572770" y="266395"/>
                </a:lnTo>
                <a:lnTo>
                  <a:pt x="573125" y="266738"/>
                </a:lnTo>
                <a:lnTo>
                  <a:pt x="573862" y="266738"/>
                </a:lnTo>
                <a:lnTo>
                  <a:pt x="573862" y="265645"/>
                </a:lnTo>
                <a:close/>
              </a:path>
              <a:path w="1024254" h="621665">
                <a:moveTo>
                  <a:pt x="585343" y="271589"/>
                </a:moveTo>
                <a:lnTo>
                  <a:pt x="584606" y="271195"/>
                </a:lnTo>
                <a:lnTo>
                  <a:pt x="583857" y="270840"/>
                </a:lnTo>
                <a:lnTo>
                  <a:pt x="583120" y="270446"/>
                </a:lnTo>
                <a:lnTo>
                  <a:pt x="583463" y="271195"/>
                </a:lnTo>
                <a:lnTo>
                  <a:pt x="584212" y="271932"/>
                </a:lnTo>
                <a:lnTo>
                  <a:pt x="585343" y="271589"/>
                </a:lnTo>
                <a:close/>
              </a:path>
              <a:path w="1024254" h="621665">
                <a:moveTo>
                  <a:pt x="603072" y="249326"/>
                </a:moveTo>
                <a:lnTo>
                  <a:pt x="602678" y="249669"/>
                </a:lnTo>
                <a:lnTo>
                  <a:pt x="603072" y="249669"/>
                </a:lnTo>
                <a:lnTo>
                  <a:pt x="603072" y="249326"/>
                </a:lnTo>
                <a:close/>
              </a:path>
              <a:path w="1024254" h="621665">
                <a:moveTo>
                  <a:pt x="607110" y="255612"/>
                </a:moveTo>
                <a:lnTo>
                  <a:pt x="605294" y="254863"/>
                </a:lnTo>
                <a:lnTo>
                  <a:pt x="604164" y="254127"/>
                </a:lnTo>
                <a:lnTo>
                  <a:pt x="603821" y="254203"/>
                </a:lnTo>
                <a:lnTo>
                  <a:pt x="602335" y="254520"/>
                </a:lnTo>
                <a:lnTo>
                  <a:pt x="602335" y="254863"/>
                </a:lnTo>
                <a:lnTo>
                  <a:pt x="603821" y="254520"/>
                </a:lnTo>
                <a:lnTo>
                  <a:pt x="604901" y="256743"/>
                </a:lnTo>
                <a:lnTo>
                  <a:pt x="607110" y="255612"/>
                </a:lnTo>
                <a:close/>
              </a:path>
              <a:path w="1024254" h="621665">
                <a:moveTo>
                  <a:pt x="626325" y="244868"/>
                </a:moveTo>
                <a:lnTo>
                  <a:pt x="625983" y="244132"/>
                </a:lnTo>
                <a:lnTo>
                  <a:pt x="625983" y="244475"/>
                </a:lnTo>
                <a:lnTo>
                  <a:pt x="625246" y="244868"/>
                </a:lnTo>
                <a:lnTo>
                  <a:pt x="626325" y="244868"/>
                </a:lnTo>
                <a:close/>
              </a:path>
              <a:path w="1024254" h="621665">
                <a:moveTo>
                  <a:pt x="627468" y="238937"/>
                </a:moveTo>
                <a:lnTo>
                  <a:pt x="627075" y="238544"/>
                </a:lnTo>
                <a:lnTo>
                  <a:pt x="626732" y="238937"/>
                </a:lnTo>
                <a:lnTo>
                  <a:pt x="627468" y="238937"/>
                </a:lnTo>
                <a:close/>
              </a:path>
              <a:path w="1024254" h="621665">
                <a:moveTo>
                  <a:pt x="630021" y="237058"/>
                </a:moveTo>
                <a:lnTo>
                  <a:pt x="628942" y="237451"/>
                </a:lnTo>
                <a:lnTo>
                  <a:pt x="628205" y="237794"/>
                </a:lnTo>
                <a:lnTo>
                  <a:pt x="627811" y="238937"/>
                </a:lnTo>
                <a:lnTo>
                  <a:pt x="629285" y="238937"/>
                </a:lnTo>
                <a:lnTo>
                  <a:pt x="629678" y="237794"/>
                </a:lnTo>
                <a:lnTo>
                  <a:pt x="630021" y="237058"/>
                </a:lnTo>
                <a:close/>
              </a:path>
              <a:path w="1024254" h="621665">
                <a:moveTo>
                  <a:pt x="637070" y="229641"/>
                </a:moveTo>
                <a:lnTo>
                  <a:pt x="635203" y="229641"/>
                </a:lnTo>
                <a:lnTo>
                  <a:pt x="635596" y="230378"/>
                </a:lnTo>
                <a:lnTo>
                  <a:pt x="636333" y="231127"/>
                </a:lnTo>
                <a:lnTo>
                  <a:pt x="636676" y="231863"/>
                </a:lnTo>
                <a:lnTo>
                  <a:pt x="637070" y="230035"/>
                </a:lnTo>
                <a:lnTo>
                  <a:pt x="637070" y="229641"/>
                </a:lnTo>
                <a:close/>
              </a:path>
              <a:path w="1024254" h="621665">
                <a:moveTo>
                  <a:pt x="856919" y="619226"/>
                </a:moveTo>
                <a:lnTo>
                  <a:pt x="856564" y="619226"/>
                </a:lnTo>
                <a:lnTo>
                  <a:pt x="855433" y="619594"/>
                </a:lnTo>
                <a:lnTo>
                  <a:pt x="855433" y="621080"/>
                </a:lnTo>
                <a:lnTo>
                  <a:pt x="856919" y="621080"/>
                </a:lnTo>
                <a:lnTo>
                  <a:pt x="856919" y="619226"/>
                </a:lnTo>
                <a:close/>
              </a:path>
              <a:path w="1024254" h="621665">
                <a:moveTo>
                  <a:pt x="868400" y="612914"/>
                </a:moveTo>
                <a:lnTo>
                  <a:pt x="867257" y="613664"/>
                </a:lnTo>
                <a:lnTo>
                  <a:pt x="864311" y="615149"/>
                </a:lnTo>
                <a:lnTo>
                  <a:pt x="865441" y="616254"/>
                </a:lnTo>
                <a:lnTo>
                  <a:pt x="866178" y="615886"/>
                </a:lnTo>
                <a:lnTo>
                  <a:pt x="866914" y="615149"/>
                </a:lnTo>
                <a:lnTo>
                  <a:pt x="867651" y="614781"/>
                </a:lnTo>
                <a:lnTo>
                  <a:pt x="867994" y="613664"/>
                </a:lnTo>
                <a:lnTo>
                  <a:pt x="868400" y="612914"/>
                </a:lnTo>
                <a:close/>
              </a:path>
              <a:path w="1024254" h="621665">
                <a:moveTo>
                  <a:pt x="980732" y="587692"/>
                </a:moveTo>
                <a:lnTo>
                  <a:pt x="980338" y="587324"/>
                </a:lnTo>
                <a:lnTo>
                  <a:pt x="979995" y="587324"/>
                </a:lnTo>
                <a:lnTo>
                  <a:pt x="979246" y="586943"/>
                </a:lnTo>
                <a:lnTo>
                  <a:pt x="978852" y="587324"/>
                </a:lnTo>
                <a:lnTo>
                  <a:pt x="978115" y="587324"/>
                </a:lnTo>
                <a:lnTo>
                  <a:pt x="978509" y="588060"/>
                </a:lnTo>
                <a:lnTo>
                  <a:pt x="978852" y="588429"/>
                </a:lnTo>
                <a:lnTo>
                  <a:pt x="979995" y="588429"/>
                </a:lnTo>
                <a:lnTo>
                  <a:pt x="980732" y="588060"/>
                </a:lnTo>
                <a:lnTo>
                  <a:pt x="980732" y="587692"/>
                </a:lnTo>
                <a:close/>
              </a:path>
              <a:path w="1024254" h="621665">
                <a:moveTo>
                  <a:pt x="990676" y="586943"/>
                </a:moveTo>
                <a:lnTo>
                  <a:pt x="990333" y="586206"/>
                </a:lnTo>
                <a:lnTo>
                  <a:pt x="990333" y="585838"/>
                </a:lnTo>
                <a:lnTo>
                  <a:pt x="988860" y="585838"/>
                </a:lnTo>
                <a:lnTo>
                  <a:pt x="988466" y="586206"/>
                </a:lnTo>
                <a:lnTo>
                  <a:pt x="988466" y="586574"/>
                </a:lnTo>
                <a:lnTo>
                  <a:pt x="988860" y="587324"/>
                </a:lnTo>
                <a:lnTo>
                  <a:pt x="988860" y="588429"/>
                </a:lnTo>
                <a:lnTo>
                  <a:pt x="989939" y="587692"/>
                </a:lnTo>
                <a:lnTo>
                  <a:pt x="990676" y="587692"/>
                </a:lnTo>
                <a:lnTo>
                  <a:pt x="990676" y="586943"/>
                </a:lnTo>
                <a:close/>
              </a:path>
              <a:path w="1024254" h="621665">
                <a:moveTo>
                  <a:pt x="1023937" y="565061"/>
                </a:moveTo>
                <a:lnTo>
                  <a:pt x="1022464" y="565429"/>
                </a:lnTo>
                <a:lnTo>
                  <a:pt x="1020978" y="567651"/>
                </a:lnTo>
                <a:lnTo>
                  <a:pt x="1023937" y="567651"/>
                </a:lnTo>
                <a:lnTo>
                  <a:pt x="1023937" y="5650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g object 35"/>
          <p:cNvSpPr/>
          <p:nvPr/>
        </p:nvSpPr>
        <p:spPr>
          <a:xfrm>
            <a:off x="10894987" y="6059119"/>
            <a:ext cx="1144270" cy="685800"/>
          </a:xfrm>
          <a:custGeom>
            <a:avLst/>
            <a:gdLst/>
            <a:ahLst/>
            <a:cxnLst/>
            <a:rect l="l" t="t" r="r" b="b"/>
            <a:pathLst>
              <a:path w="1144270" h="685800">
                <a:moveTo>
                  <a:pt x="2959" y="676363"/>
                </a:moveTo>
                <a:lnTo>
                  <a:pt x="2590" y="675246"/>
                </a:lnTo>
                <a:lnTo>
                  <a:pt x="1485" y="675246"/>
                </a:lnTo>
                <a:lnTo>
                  <a:pt x="1117" y="675246"/>
                </a:lnTo>
                <a:lnTo>
                  <a:pt x="0" y="676363"/>
                </a:lnTo>
                <a:lnTo>
                  <a:pt x="749" y="676732"/>
                </a:lnTo>
                <a:lnTo>
                  <a:pt x="1854" y="677100"/>
                </a:lnTo>
                <a:lnTo>
                  <a:pt x="2590" y="677481"/>
                </a:lnTo>
                <a:lnTo>
                  <a:pt x="2959" y="676363"/>
                </a:lnTo>
                <a:close/>
              </a:path>
              <a:path w="1144270" h="685800">
                <a:moveTo>
                  <a:pt x="174053" y="504583"/>
                </a:moveTo>
                <a:lnTo>
                  <a:pt x="172948" y="504583"/>
                </a:lnTo>
                <a:lnTo>
                  <a:pt x="172567" y="504952"/>
                </a:lnTo>
                <a:lnTo>
                  <a:pt x="172199" y="504952"/>
                </a:lnTo>
                <a:lnTo>
                  <a:pt x="172199" y="505688"/>
                </a:lnTo>
                <a:lnTo>
                  <a:pt x="173316" y="505688"/>
                </a:lnTo>
                <a:lnTo>
                  <a:pt x="173685" y="505320"/>
                </a:lnTo>
                <a:lnTo>
                  <a:pt x="173685" y="504952"/>
                </a:lnTo>
                <a:lnTo>
                  <a:pt x="174053" y="504583"/>
                </a:lnTo>
                <a:close/>
              </a:path>
              <a:path w="1144270" h="685800">
                <a:moveTo>
                  <a:pt x="181076" y="508292"/>
                </a:moveTo>
                <a:lnTo>
                  <a:pt x="179959" y="508660"/>
                </a:lnTo>
                <a:lnTo>
                  <a:pt x="178485" y="508660"/>
                </a:lnTo>
                <a:lnTo>
                  <a:pt x="176644" y="509028"/>
                </a:lnTo>
                <a:lnTo>
                  <a:pt x="179222" y="510882"/>
                </a:lnTo>
                <a:lnTo>
                  <a:pt x="179959" y="509397"/>
                </a:lnTo>
                <a:lnTo>
                  <a:pt x="181076" y="508292"/>
                </a:lnTo>
                <a:close/>
              </a:path>
              <a:path w="1144270" h="685800">
                <a:moveTo>
                  <a:pt x="186982" y="309791"/>
                </a:moveTo>
                <a:lnTo>
                  <a:pt x="186613" y="309791"/>
                </a:lnTo>
                <a:lnTo>
                  <a:pt x="186613" y="310159"/>
                </a:lnTo>
                <a:lnTo>
                  <a:pt x="186982" y="309791"/>
                </a:lnTo>
                <a:close/>
              </a:path>
              <a:path w="1144270" h="685800">
                <a:moveTo>
                  <a:pt x="255714" y="224091"/>
                </a:moveTo>
                <a:lnTo>
                  <a:pt x="254609" y="223697"/>
                </a:lnTo>
                <a:lnTo>
                  <a:pt x="254241" y="223354"/>
                </a:lnTo>
                <a:lnTo>
                  <a:pt x="253873" y="223697"/>
                </a:lnTo>
                <a:lnTo>
                  <a:pt x="253873" y="224091"/>
                </a:lnTo>
                <a:lnTo>
                  <a:pt x="253504" y="224091"/>
                </a:lnTo>
                <a:lnTo>
                  <a:pt x="252755" y="225183"/>
                </a:lnTo>
                <a:lnTo>
                  <a:pt x="252387" y="226669"/>
                </a:lnTo>
                <a:lnTo>
                  <a:pt x="251650" y="227799"/>
                </a:lnTo>
                <a:lnTo>
                  <a:pt x="253504" y="227799"/>
                </a:lnTo>
                <a:lnTo>
                  <a:pt x="254609" y="227406"/>
                </a:lnTo>
                <a:lnTo>
                  <a:pt x="255346" y="225577"/>
                </a:lnTo>
                <a:lnTo>
                  <a:pt x="255714" y="224091"/>
                </a:lnTo>
                <a:close/>
              </a:path>
              <a:path w="1144270" h="685800">
                <a:moveTo>
                  <a:pt x="272719" y="340220"/>
                </a:moveTo>
                <a:lnTo>
                  <a:pt x="272338" y="339102"/>
                </a:lnTo>
                <a:lnTo>
                  <a:pt x="271233" y="338366"/>
                </a:lnTo>
                <a:lnTo>
                  <a:pt x="270497" y="338734"/>
                </a:lnTo>
                <a:lnTo>
                  <a:pt x="270129" y="338734"/>
                </a:lnTo>
                <a:lnTo>
                  <a:pt x="269392" y="339471"/>
                </a:lnTo>
                <a:lnTo>
                  <a:pt x="269392" y="340220"/>
                </a:lnTo>
                <a:lnTo>
                  <a:pt x="270129" y="340956"/>
                </a:lnTo>
                <a:lnTo>
                  <a:pt x="270497" y="342074"/>
                </a:lnTo>
                <a:lnTo>
                  <a:pt x="271970" y="341706"/>
                </a:lnTo>
                <a:lnTo>
                  <a:pt x="272338" y="341325"/>
                </a:lnTo>
                <a:lnTo>
                  <a:pt x="272719" y="340588"/>
                </a:lnTo>
                <a:lnTo>
                  <a:pt x="272719" y="340220"/>
                </a:lnTo>
                <a:close/>
              </a:path>
              <a:path w="1144270" h="685800">
                <a:moveTo>
                  <a:pt x="280098" y="108686"/>
                </a:moveTo>
                <a:lnTo>
                  <a:pt x="279361" y="109423"/>
                </a:lnTo>
                <a:lnTo>
                  <a:pt x="279361" y="110566"/>
                </a:lnTo>
                <a:lnTo>
                  <a:pt x="280098" y="109816"/>
                </a:lnTo>
                <a:lnTo>
                  <a:pt x="280098" y="108686"/>
                </a:lnTo>
                <a:close/>
              </a:path>
              <a:path w="1144270" h="685800">
                <a:moveTo>
                  <a:pt x="280847" y="336511"/>
                </a:moveTo>
                <a:lnTo>
                  <a:pt x="280479" y="336880"/>
                </a:lnTo>
                <a:lnTo>
                  <a:pt x="280479" y="337248"/>
                </a:lnTo>
                <a:lnTo>
                  <a:pt x="280847" y="337248"/>
                </a:lnTo>
                <a:lnTo>
                  <a:pt x="280847" y="336511"/>
                </a:lnTo>
                <a:close/>
              </a:path>
              <a:path w="1144270" h="685800">
                <a:moveTo>
                  <a:pt x="288239" y="108686"/>
                </a:moveTo>
                <a:lnTo>
                  <a:pt x="287870" y="108686"/>
                </a:lnTo>
                <a:lnTo>
                  <a:pt x="287489" y="109080"/>
                </a:lnTo>
                <a:lnTo>
                  <a:pt x="287870" y="109080"/>
                </a:lnTo>
                <a:lnTo>
                  <a:pt x="287870" y="109423"/>
                </a:lnTo>
                <a:lnTo>
                  <a:pt x="288239" y="109423"/>
                </a:lnTo>
                <a:lnTo>
                  <a:pt x="288239" y="108686"/>
                </a:lnTo>
                <a:close/>
              </a:path>
              <a:path w="1144270" h="685800">
                <a:moveTo>
                  <a:pt x="299313" y="247446"/>
                </a:moveTo>
                <a:lnTo>
                  <a:pt x="297840" y="245618"/>
                </a:lnTo>
                <a:lnTo>
                  <a:pt x="295998" y="247446"/>
                </a:lnTo>
                <a:lnTo>
                  <a:pt x="295998" y="247840"/>
                </a:lnTo>
                <a:lnTo>
                  <a:pt x="297472" y="250418"/>
                </a:lnTo>
                <a:lnTo>
                  <a:pt x="299313" y="248932"/>
                </a:lnTo>
                <a:lnTo>
                  <a:pt x="299313" y="247446"/>
                </a:lnTo>
                <a:close/>
              </a:path>
              <a:path w="1144270" h="685800">
                <a:moveTo>
                  <a:pt x="309664" y="119811"/>
                </a:moveTo>
                <a:lnTo>
                  <a:pt x="309295" y="119811"/>
                </a:lnTo>
                <a:lnTo>
                  <a:pt x="309295" y="120205"/>
                </a:lnTo>
                <a:lnTo>
                  <a:pt x="309664" y="119811"/>
                </a:lnTo>
                <a:close/>
              </a:path>
              <a:path w="1144270" h="685800">
                <a:moveTo>
                  <a:pt x="348462" y="106845"/>
                </a:moveTo>
                <a:lnTo>
                  <a:pt x="348094" y="106451"/>
                </a:lnTo>
                <a:lnTo>
                  <a:pt x="347357" y="106451"/>
                </a:lnTo>
                <a:lnTo>
                  <a:pt x="346989" y="106108"/>
                </a:lnTo>
                <a:lnTo>
                  <a:pt x="346621" y="106108"/>
                </a:lnTo>
                <a:lnTo>
                  <a:pt x="346621" y="106451"/>
                </a:lnTo>
                <a:lnTo>
                  <a:pt x="346989" y="106451"/>
                </a:lnTo>
                <a:lnTo>
                  <a:pt x="346989" y="107200"/>
                </a:lnTo>
                <a:lnTo>
                  <a:pt x="347357" y="107594"/>
                </a:lnTo>
                <a:lnTo>
                  <a:pt x="348462" y="106845"/>
                </a:lnTo>
                <a:close/>
              </a:path>
              <a:path w="1144270" h="685800">
                <a:moveTo>
                  <a:pt x="375805" y="514972"/>
                </a:moveTo>
                <a:lnTo>
                  <a:pt x="375437" y="514972"/>
                </a:lnTo>
                <a:lnTo>
                  <a:pt x="375805" y="515340"/>
                </a:lnTo>
                <a:lnTo>
                  <a:pt x="375805" y="514972"/>
                </a:lnTo>
                <a:close/>
              </a:path>
              <a:path w="1144270" h="685800">
                <a:moveTo>
                  <a:pt x="379869" y="123520"/>
                </a:moveTo>
                <a:lnTo>
                  <a:pt x="379501" y="123177"/>
                </a:lnTo>
                <a:lnTo>
                  <a:pt x="379501" y="123520"/>
                </a:lnTo>
                <a:lnTo>
                  <a:pt x="379869" y="123520"/>
                </a:lnTo>
                <a:close/>
              </a:path>
              <a:path w="1144270" h="685800">
                <a:moveTo>
                  <a:pt x="390220" y="118719"/>
                </a:moveTo>
                <a:lnTo>
                  <a:pt x="389851" y="118719"/>
                </a:lnTo>
                <a:lnTo>
                  <a:pt x="390220" y="119075"/>
                </a:lnTo>
                <a:lnTo>
                  <a:pt x="390220" y="118719"/>
                </a:lnTo>
                <a:close/>
              </a:path>
              <a:path w="1144270" h="685800">
                <a:moveTo>
                  <a:pt x="444550" y="93497"/>
                </a:moveTo>
                <a:lnTo>
                  <a:pt x="443420" y="92748"/>
                </a:lnTo>
                <a:lnTo>
                  <a:pt x="442341" y="92354"/>
                </a:lnTo>
                <a:lnTo>
                  <a:pt x="442683" y="90868"/>
                </a:lnTo>
                <a:lnTo>
                  <a:pt x="443077" y="89039"/>
                </a:lnTo>
                <a:lnTo>
                  <a:pt x="441198" y="89039"/>
                </a:lnTo>
                <a:lnTo>
                  <a:pt x="440118" y="88646"/>
                </a:lnTo>
                <a:lnTo>
                  <a:pt x="438988" y="90131"/>
                </a:lnTo>
                <a:lnTo>
                  <a:pt x="441591" y="89789"/>
                </a:lnTo>
                <a:lnTo>
                  <a:pt x="441198" y="90868"/>
                </a:lnTo>
                <a:lnTo>
                  <a:pt x="440855" y="91617"/>
                </a:lnTo>
                <a:lnTo>
                  <a:pt x="440855" y="92748"/>
                </a:lnTo>
                <a:lnTo>
                  <a:pt x="440461" y="94234"/>
                </a:lnTo>
                <a:lnTo>
                  <a:pt x="442341" y="93840"/>
                </a:lnTo>
                <a:lnTo>
                  <a:pt x="443420" y="93497"/>
                </a:lnTo>
                <a:lnTo>
                  <a:pt x="444550" y="93497"/>
                </a:lnTo>
                <a:close/>
              </a:path>
              <a:path w="1144270" h="685800">
                <a:moveTo>
                  <a:pt x="453415" y="94234"/>
                </a:moveTo>
                <a:lnTo>
                  <a:pt x="453021" y="94234"/>
                </a:lnTo>
                <a:lnTo>
                  <a:pt x="453021" y="94576"/>
                </a:lnTo>
                <a:lnTo>
                  <a:pt x="453415" y="94234"/>
                </a:lnTo>
                <a:close/>
              </a:path>
              <a:path w="1144270" h="685800">
                <a:moveTo>
                  <a:pt x="466331" y="85331"/>
                </a:moveTo>
                <a:lnTo>
                  <a:pt x="465988" y="84937"/>
                </a:lnTo>
                <a:lnTo>
                  <a:pt x="465594" y="84594"/>
                </a:lnTo>
                <a:lnTo>
                  <a:pt x="465251" y="84188"/>
                </a:lnTo>
                <a:lnTo>
                  <a:pt x="464108" y="84594"/>
                </a:lnTo>
                <a:lnTo>
                  <a:pt x="463372" y="84937"/>
                </a:lnTo>
                <a:lnTo>
                  <a:pt x="462635" y="85331"/>
                </a:lnTo>
                <a:lnTo>
                  <a:pt x="463029" y="85674"/>
                </a:lnTo>
                <a:lnTo>
                  <a:pt x="463765" y="86067"/>
                </a:lnTo>
                <a:lnTo>
                  <a:pt x="464502" y="86067"/>
                </a:lnTo>
                <a:lnTo>
                  <a:pt x="464845" y="86067"/>
                </a:lnTo>
                <a:lnTo>
                  <a:pt x="465251" y="85331"/>
                </a:lnTo>
                <a:lnTo>
                  <a:pt x="466331" y="85331"/>
                </a:lnTo>
                <a:close/>
              </a:path>
              <a:path w="1144270" h="685800">
                <a:moveTo>
                  <a:pt x="466725" y="81229"/>
                </a:moveTo>
                <a:lnTo>
                  <a:pt x="464502" y="79743"/>
                </a:lnTo>
                <a:lnTo>
                  <a:pt x="462292" y="80479"/>
                </a:lnTo>
                <a:lnTo>
                  <a:pt x="459676" y="81965"/>
                </a:lnTo>
                <a:lnTo>
                  <a:pt x="461899" y="82715"/>
                </a:lnTo>
                <a:lnTo>
                  <a:pt x="463372" y="83108"/>
                </a:lnTo>
                <a:lnTo>
                  <a:pt x="464845" y="83845"/>
                </a:lnTo>
                <a:lnTo>
                  <a:pt x="464502" y="82359"/>
                </a:lnTo>
                <a:lnTo>
                  <a:pt x="465251" y="81622"/>
                </a:lnTo>
                <a:lnTo>
                  <a:pt x="466725" y="81229"/>
                </a:lnTo>
                <a:close/>
              </a:path>
              <a:path w="1144270" h="685800">
                <a:moveTo>
                  <a:pt x="491845" y="465620"/>
                </a:moveTo>
                <a:lnTo>
                  <a:pt x="489635" y="465988"/>
                </a:lnTo>
                <a:lnTo>
                  <a:pt x="489635" y="466737"/>
                </a:lnTo>
                <a:lnTo>
                  <a:pt x="490372" y="468223"/>
                </a:lnTo>
                <a:lnTo>
                  <a:pt x="491109" y="467474"/>
                </a:lnTo>
                <a:lnTo>
                  <a:pt x="491451" y="466737"/>
                </a:lnTo>
                <a:lnTo>
                  <a:pt x="491845" y="465620"/>
                </a:lnTo>
                <a:close/>
              </a:path>
              <a:path w="1144270" h="685800">
                <a:moveTo>
                  <a:pt x="494804" y="468591"/>
                </a:moveTo>
                <a:lnTo>
                  <a:pt x="492937" y="468223"/>
                </a:lnTo>
                <a:lnTo>
                  <a:pt x="490715" y="468223"/>
                </a:lnTo>
                <a:lnTo>
                  <a:pt x="489978" y="469709"/>
                </a:lnTo>
                <a:lnTo>
                  <a:pt x="491451" y="469709"/>
                </a:lnTo>
                <a:lnTo>
                  <a:pt x="492594" y="470446"/>
                </a:lnTo>
                <a:lnTo>
                  <a:pt x="493331" y="470077"/>
                </a:lnTo>
                <a:lnTo>
                  <a:pt x="493674" y="469328"/>
                </a:lnTo>
                <a:lnTo>
                  <a:pt x="494804" y="468591"/>
                </a:lnTo>
                <a:close/>
              </a:path>
              <a:path w="1144270" h="685800">
                <a:moveTo>
                  <a:pt x="497370" y="463765"/>
                </a:moveTo>
                <a:lnTo>
                  <a:pt x="497027" y="464134"/>
                </a:lnTo>
                <a:lnTo>
                  <a:pt x="497027" y="464515"/>
                </a:lnTo>
                <a:lnTo>
                  <a:pt x="497370" y="464515"/>
                </a:lnTo>
                <a:lnTo>
                  <a:pt x="497370" y="463765"/>
                </a:lnTo>
                <a:close/>
              </a:path>
              <a:path w="1144270" h="685800">
                <a:moveTo>
                  <a:pt x="507365" y="387705"/>
                </a:moveTo>
                <a:lnTo>
                  <a:pt x="505891" y="386969"/>
                </a:lnTo>
                <a:lnTo>
                  <a:pt x="504761" y="386219"/>
                </a:lnTo>
                <a:lnTo>
                  <a:pt x="503275" y="385483"/>
                </a:lnTo>
                <a:lnTo>
                  <a:pt x="502932" y="385851"/>
                </a:lnTo>
                <a:lnTo>
                  <a:pt x="502539" y="386588"/>
                </a:lnTo>
                <a:lnTo>
                  <a:pt x="502539" y="386969"/>
                </a:lnTo>
                <a:lnTo>
                  <a:pt x="502932" y="387705"/>
                </a:lnTo>
                <a:lnTo>
                  <a:pt x="503682" y="387705"/>
                </a:lnTo>
                <a:lnTo>
                  <a:pt x="504024" y="388073"/>
                </a:lnTo>
                <a:lnTo>
                  <a:pt x="505498" y="389559"/>
                </a:lnTo>
                <a:lnTo>
                  <a:pt x="507365" y="387705"/>
                </a:lnTo>
                <a:close/>
              </a:path>
              <a:path w="1144270" h="685800">
                <a:moveTo>
                  <a:pt x="507720" y="464515"/>
                </a:moveTo>
                <a:lnTo>
                  <a:pt x="507365" y="464515"/>
                </a:lnTo>
                <a:lnTo>
                  <a:pt x="506971" y="464883"/>
                </a:lnTo>
                <a:lnTo>
                  <a:pt x="506971" y="465620"/>
                </a:lnTo>
                <a:lnTo>
                  <a:pt x="507365" y="465620"/>
                </a:lnTo>
                <a:lnTo>
                  <a:pt x="507365" y="465988"/>
                </a:lnTo>
                <a:lnTo>
                  <a:pt x="507720" y="465988"/>
                </a:lnTo>
                <a:lnTo>
                  <a:pt x="507720" y="464515"/>
                </a:lnTo>
                <a:close/>
              </a:path>
              <a:path w="1144270" h="685800">
                <a:moveTo>
                  <a:pt x="513283" y="462280"/>
                </a:moveTo>
                <a:lnTo>
                  <a:pt x="512546" y="462280"/>
                </a:lnTo>
                <a:lnTo>
                  <a:pt x="512546" y="463765"/>
                </a:lnTo>
                <a:lnTo>
                  <a:pt x="513283" y="463765"/>
                </a:lnTo>
                <a:lnTo>
                  <a:pt x="513283" y="462280"/>
                </a:lnTo>
                <a:close/>
              </a:path>
              <a:path w="1144270" h="685800">
                <a:moveTo>
                  <a:pt x="542455" y="367296"/>
                </a:moveTo>
                <a:lnTo>
                  <a:pt x="540969" y="366560"/>
                </a:lnTo>
                <a:lnTo>
                  <a:pt x="540232" y="366928"/>
                </a:lnTo>
                <a:lnTo>
                  <a:pt x="539153" y="368046"/>
                </a:lnTo>
                <a:lnTo>
                  <a:pt x="538022" y="369150"/>
                </a:lnTo>
                <a:lnTo>
                  <a:pt x="538022" y="369531"/>
                </a:lnTo>
                <a:lnTo>
                  <a:pt x="539153" y="371386"/>
                </a:lnTo>
                <a:lnTo>
                  <a:pt x="540232" y="370268"/>
                </a:lnTo>
                <a:lnTo>
                  <a:pt x="541362" y="368782"/>
                </a:lnTo>
                <a:lnTo>
                  <a:pt x="542455" y="367296"/>
                </a:lnTo>
                <a:close/>
              </a:path>
              <a:path w="1144270" h="685800">
                <a:moveTo>
                  <a:pt x="548754" y="142074"/>
                </a:moveTo>
                <a:lnTo>
                  <a:pt x="548360" y="141732"/>
                </a:lnTo>
                <a:lnTo>
                  <a:pt x="548360" y="142074"/>
                </a:lnTo>
                <a:lnTo>
                  <a:pt x="548754" y="142074"/>
                </a:lnTo>
                <a:close/>
              </a:path>
              <a:path w="1144270" h="685800">
                <a:moveTo>
                  <a:pt x="563880" y="414794"/>
                </a:moveTo>
                <a:lnTo>
                  <a:pt x="563537" y="414045"/>
                </a:lnTo>
                <a:lnTo>
                  <a:pt x="563143" y="414045"/>
                </a:lnTo>
                <a:lnTo>
                  <a:pt x="561670" y="413677"/>
                </a:lnTo>
                <a:lnTo>
                  <a:pt x="560184" y="413677"/>
                </a:lnTo>
                <a:lnTo>
                  <a:pt x="558711" y="413308"/>
                </a:lnTo>
                <a:lnTo>
                  <a:pt x="556488" y="415531"/>
                </a:lnTo>
                <a:lnTo>
                  <a:pt x="558368" y="416648"/>
                </a:lnTo>
                <a:lnTo>
                  <a:pt x="560184" y="417017"/>
                </a:lnTo>
                <a:lnTo>
                  <a:pt x="562063" y="415899"/>
                </a:lnTo>
                <a:lnTo>
                  <a:pt x="562406" y="415531"/>
                </a:lnTo>
                <a:lnTo>
                  <a:pt x="563880" y="415531"/>
                </a:lnTo>
                <a:lnTo>
                  <a:pt x="563880" y="414794"/>
                </a:lnTo>
                <a:close/>
              </a:path>
              <a:path w="1144270" h="685800">
                <a:moveTo>
                  <a:pt x="598271" y="122783"/>
                </a:moveTo>
                <a:lnTo>
                  <a:pt x="597877" y="122440"/>
                </a:lnTo>
                <a:lnTo>
                  <a:pt x="596798" y="122034"/>
                </a:lnTo>
                <a:lnTo>
                  <a:pt x="596798" y="122440"/>
                </a:lnTo>
                <a:lnTo>
                  <a:pt x="596061" y="123520"/>
                </a:lnTo>
                <a:lnTo>
                  <a:pt x="594918" y="125006"/>
                </a:lnTo>
                <a:lnTo>
                  <a:pt x="594182" y="126149"/>
                </a:lnTo>
                <a:lnTo>
                  <a:pt x="595312" y="125399"/>
                </a:lnTo>
                <a:lnTo>
                  <a:pt x="598271" y="123913"/>
                </a:lnTo>
                <a:lnTo>
                  <a:pt x="598271" y="122783"/>
                </a:lnTo>
                <a:close/>
              </a:path>
              <a:path w="1144270" h="685800">
                <a:moveTo>
                  <a:pt x="619315" y="127228"/>
                </a:moveTo>
                <a:lnTo>
                  <a:pt x="618578" y="126492"/>
                </a:lnTo>
                <a:lnTo>
                  <a:pt x="618578" y="127635"/>
                </a:lnTo>
                <a:lnTo>
                  <a:pt x="619315" y="127228"/>
                </a:lnTo>
                <a:close/>
              </a:path>
              <a:path w="1144270" h="685800">
                <a:moveTo>
                  <a:pt x="620052" y="40068"/>
                </a:moveTo>
                <a:lnTo>
                  <a:pt x="619709" y="39319"/>
                </a:lnTo>
                <a:lnTo>
                  <a:pt x="619315" y="39674"/>
                </a:lnTo>
                <a:lnTo>
                  <a:pt x="618972" y="40068"/>
                </a:lnTo>
                <a:lnTo>
                  <a:pt x="620052" y="40068"/>
                </a:lnTo>
                <a:close/>
              </a:path>
              <a:path w="1144270" h="685800">
                <a:moveTo>
                  <a:pt x="637438" y="207022"/>
                </a:moveTo>
                <a:lnTo>
                  <a:pt x="636308" y="206286"/>
                </a:lnTo>
                <a:lnTo>
                  <a:pt x="634098" y="206286"/>
                </a:lnTo>
                <a:lnTo>
                  <a:pt x="635228" y="207022"/>
                </a:lnTo>
                <a:lnTo>
                  <a:pt x="635965" y="207772"/>
                </a:lnTo>
                <a:lnTo>
                  <a:pt x="637438" y="208864"/>
                </a:lnTo>
                <a:lnTo>
                  <a:pt x="637438" y="207022"/>
                </a:lnTo>
                <a:close/>
              </a:path>
              <a:path w="1144270" h="685800">
                <a:moveTo>
                  <a:pt x="644829" y="368046"/>
                </a:moveTo>
                <a:lnTo>
                  <a:pt x="643356" y="367677"/>
                </a:lnTo>
                <a:lnTo>
                  <a:pt x="642226" y="368414"/>
                </a:lnTo>
                <a:lnTo>
                  <a:pt x="640740" y="368782"/>
                </a:lnTo>
                <a:lnTo>
                  <a:pt x="643356" y="370636"/>
                </a:lnTo>
                <a:lnTo>
                  <a:pt x="643699" y="370268"/>
                </a:lnTo>
                <a:lnTo>
                  <a:pt x="644829" y="368046"/>
                </a:lnTo>
                <a:close/>
              </a:path>
              <a:path w="1144270" h="685800">
                <a:moveTo>
                  <a:pt x="644829" y="26314"/>
                </a:moveTo>
                <a:lnTo>
                  <a:pt x="642226" y="25971"/>
                </a:lnTo>
                <a:lnTo>
                  <a:pt x="640740" y="25577"/>
                </a:lnTo>
                <a:lnTo>
                  <a:pt x="639660" y="25577"/>
                </a:lnTo>
                <a:lnTo>
                  <a:pt x="640003" y="28536"/>
                </a:lnTo>
                <a:lnTo>
                  <a:pt x="644829" y="26314"/>
                </a:lnTo>
                <a:close/>
              </a:path>
              <a:path w="1144270" h="685800">
                <a:moveTo>
                  <a:pt x="680656" y="337248"/>
                </a:moveTo>
                <a:lnTo>
                  <a:pt x="680313" y="336511"/>
                </a:lnTo>
                <a:lnTo>
                  <a:pt x="679564" y="335394"/>
                </a:lnTo>
                <a:lnTo>
                  <a:pt x="679170" y="334645"/>
                </a:lnTo>
                <a:lnTo>
                  <a:pt x="678827" y="336130"/>
                </a:lnTo>
                <a:lnTo>
                  <a:pt x="679170" y="336880"/>
                </a:lnTo>
                <a:lnTo>
                  <a:pt x="680656" y="337248"/>
                </a:lnTo>
                <a:close/>
              </a:path>
              <a:path w="1144270" h="685800">
                <a:moveTo>
                  <a:pt x="684352" y="334276"/>
                </a:moveTo>
                <a:lnTo>
                  <a:pt x="683260" y="335394"/>
                </a:lnTo>
                <a:lnTo>
                  <a:pt x="682129" y="336130"/>
                </a:lnTo>
                <a:lnTo>
                  <a:pt x="681050" y="337248"/>
                </a:lnTo>
                <a:lnTo>
                  <a:pt x="683615" y="337985"/>
                </a:lnTo>
                <a:lnTo>
                  <a:pt x="684009" y="336511"/>
                </a:lnTo>
                <a:lnTo>
                  <a:pt x="684352" y="334276"/>
                </a:lnTo>
                <a:close/>
              </a:path>
              <a:path w="1144270" h="685800">
                <a:moveTo>
                  <a:pt x="691743" y="347268"/>
                </a:moveTo>
                <a:lnTo>
                  <a:pt x="689178" y="345033"/>
                </a:lnTo>
                <a:lnTo>
                  <a:pt x="687298" y="346151"/>
                </a:lnTo>
                <a:lnTo>
                  <a:pt x="685088" y="348005"/>
                </a:lnTo>
                <a:lnTo>
                  <a:pt x="685825" y="348373"/>
                </a:lnTo>
                <a:lnTo>
                  <a:pt x="686219" y="349491"/>
                </a:lnTo>
                <a:lnTo>
                  <a:pt x="687298" y="348754"/>
                </a:lnTo>
                <a:lnTo>
                  <a:pt x="688784" y="348005"/>
                </a:lnTo>
                <a:lnTo>
                  <a:pt x="691743" y="347268"/>
                </a:lnTo>
                <a:close/>
              </a:path>
              <a:path w="1144270" h="685800">
                <a:moveTo>
                  <a:pt x="696569" y="340956"/>
                </a:moveTo>
                <a:lnTo>
                  <a:pt x="695439" y="339839"/>
                </a:lnTo>
                <a:lnTo>
                  <a:pt x="693953" y="338734"/>
                </a:lnTo>
                <a:lnTo>
                  <a:pt x="692873" y="339839"/>
                </a:lnTo>
                <a:lnTo>
                  <a:pt x="691743" y="340588"/>
                </a:lnTo>
                <a:lnTo>
                  <a:pt x="691388" y="342074"/>
                </a:lnTo>
                <a:lnTo>
                  <a:pt x="693216" y="341706"/>
                </a:lnTo>
                <a:lnTo>
                  <a:pt x="693610" y="342811"/>
                </a:lnTo>
                <a:lnTo>
                  <a:pt x="693953" y="343179"/>
                </a:lnTo>
                <a:lnTo>
                  <a:pt x="694347" y="343928"/>
                </a:lnTo>
                <a:lnTo>
                  <a:pt x="694690" y="344665"/>
                </a:lnTo>
                <a:lnTo>
                  <a:pt x="695083" y="344297"/>
                </a:lnTo>
                <a:lnTo>
                  <a:pt x="695083" y="343560"/>
                </a:lnTo>
                <a:lnTo>
                  <a:pt x="695439" y="343179"/>
                </a:lnTo>
                <a:lnTo>
                  <a:pt x="696175" y="342074"/>
                </a:lnTo>
                <a:lnTo>
                  <a:pt x="696569" y="340956"/>
                </a:lnTo>
                <a:close/>
              </a:path>
              <a:path w="1144270" h="685800">
                <a:moveTo>
                  <a:pt x="706170" y="184023"/>
                </a:moveTo>
                <a:lnTo>
                  <a:pt x="705777" y="183286"/>
                </a:lnTo>
                <a:lnTo>
                  <a:pt x="705434" y="183629"/>
                </a:lnTo>
                <a:lnTo>
                  <a:pt x="705434" y="184023"/>
                </a:lnTo>
                <a:lnTo>
                  <a:pt x="706170" y="184023"/>
                </a:lnTo>
                <a:close/>
              </a:path>
              <a:path w="1144270" h="685800">
                <a:moveTo>
                  <a:pt x="723176" y="234480"/>
                </a:moveTo>
                <a:lnTo>
                  <a:pt x="722782" y="234086"/>
                </a:lnTo>
                <a:lnTo>
                  <a:pt x="722439" y="234086"/>
                </a:lnTo>
                <a:lnTo>
                  <a:pt x="722439" y="234480"/>
                </a:lnTo>
                <a:lnTo>
                  <a:pt x="723176" y="234480"/>
                </a:lnTo>
                <a:close/>
              </a:path>
              <a:path w="1144270" h="685800">
                <a:moveTo>
                  <a:pt x="732777" y="290487"/>
                </a:moveTo>
                <a:lnTo>
                  <a:pt x="732383" y="289001"/>
                </a:lnTo>
                <a:lnTo>
                  <a:pt x="732383" y="287909"/>
                </a:lnTo>
                <a:lnTo>
                  <a:pt x="730567" y="288658"/>
                </a:lnTo>
                <a:lnTo>
                  <a:pt x="729081" y="289001"/>
                </a:lnTo>
                <a:lnTo>
                  <a:pt x="727951" y="289737"/>
                </a:lnTo>
                <a:lnTo>
                  <a:pt x="726871" y="290487"/>
                </a:lnTo>
                <a:lnTo>
                  <a:pt x="726871" y="291617"/>
                </a:lnTo>
                <a:lnTo>
                  <a:pt x="727951" y="293446"/>
                </a:lnTo>
                <a:lnTo>
                  <a:pt x="729081" y="292709"/>
                </a:lnTo>
                <a:lnTo>
                  <a:pt x="730910" y="291973"/>
                </a:lnTo>
                <a:lnTo>
                  <a:pt x="732040" y="290880"/>
                </a:lnTo>
                <a:lnTo>
                  <a:pt x="732777" y="290487"/>
                </a:lnTo>
                <a:close/>
              </a:path>
              <a:path w="1144270" h="685800">
                <a:moveTo>
                  <a:pt x="789686" y="475640"/>
                </a:moveTo>
                <a:lnTo>
                  <a:pt x="789292" y="475640"/>
                </a:lnTo>
                <a:lnTo>
                  <a:pt x="788555" y="475272"/>
                </a:lnTo>
                <a:lnTo>
                  <a:pt x="788212" y="475272"/>
                </a:lnTo>
                <a:lnTo>
                  <a:pt x="787819" y="475640"/>
                </a:lnTo>
                <a:lnTo>
                  <a:pt x="787069" y="476377"/>
                </a:lnTo>
                <a:lnTo>
                  <a:pt x="786726" y="477126"/>
                </a:lnTo>
                <a:lnTo>
                  <a:pt x="787476" y="477494"/>
                </a:lnTo>
                <a:lnTo>
                  <a:pt x="788555" y="477494"/>
                </a:lnTo>
                <a:lnTo>
                  <a:pt x="789292" y="476758"/>
                </a:lnTo>
                <a:lnTo>
                  <a:pt x="789292" y="476377"/>
                </a:lnTo>
                <a:lnTo>
                  <a:pt x="789686" y="476008"/>
                </a:lnTo>
                <a:lnTo>
                  <a:pt x="789686" y="475640"/>
                </a:lnTo>
                <a:close/>
              </a:path>
              <a:path w="1144270" h="685800">
                <a:moveTo>
                  <a:pt x="795947" y="476377"/>
                </a:moveTo>
                <a:lnTo>
                  <a:pt x="795210" y="476008"/>
                </a:lnTo>
                <a:lnTo>
                  <a:pt x="794118" y="476758"/>
                </a:lnTo>
                <a:lnTo>
                  <a:pt x="794461" y="477126"/>
                </a:lnTo>
                <a:lnTo>
                  <a:pt x="795210" y="477126"/>
                </a:lnTo>
                <a:lnTo>
                  <a:pt x="795604" y="477494"/>
                </a:lnTo>
                <a:lnTo>
                  <a:pt x="795947" y="476377"/>
                </a:lnTo>
                <a:close/>
              </a:path>
              <a:path w="1144270" h="685800">
                <a:moveTo>
                  <a:pt x="837730" y="278269"/>
                </a:moveTo>
                <a:lnTo>
                  <a:pt x="837336" y="277126"/>
                </a:lnTo>
                <a:lnTo>
                  <a:pt x="836587" y="277126"/>
                </a:lnTo>
                <a:lnTo>
                  <a:pt x="836244" y="277126"/>
                </a:lnTo>
                <a:lnTo>
                  <a:pt x="835507" y="277863"/>
                </a:lnTo>
                <a:lnTo>
                  <a:pt x="835507" y="278269"/>
                </a:lnTo>
                <a:lnTo>
                  <a:pt x="835850" y="278612"/>
                </a:lnTo>
                <a:lnTo>
                  <a:pt x="835850" y="279349"/>
                </a:lnTo>
                <a:lnTo>
                  <a:pt x="836587" y="279349"/>
                </a:lnTo>
                <a:lnTo>
                  <a:pt x="836980" y="279006"/>
                </a:lnTo>
                <a:lnTo>
                  <a:pt x="837730" y="278269"/>
                </a:lnTo>
                <a:close/>
              </a:path>
              <a:path w="1144270" h="685800">
                <a:moveTo>
                  <a:pt x="879462" y="11125"/>
                </a:moveTo>
                <a:lnTo>
                  <a:pt x="879106" y="11125"/>
                </a:lnTo>
                <a:lnTo>
                  <a:pt x="879106" y="11468"/>
                </a:lnTo>
                <a:lnTo>
                  <a:pt x="878713" y="11874"/>
                </a:lnTo>
                <a:lnTo>
                  <a:pt x="879462" y="11125"/>
                </a:lnTo>
                <a:close/>
              </a:path>
              <a:path w="1144270" h="685800">
                <a:moveTo>
                  <a:pt x="899414" y="0"/>
                </a:moveTo>
                <a:lnTo>
                  <a:pt x="898321" y="0"/>
                </a:lnTo>
                <a:lnTo>
                  <a:pt x="897928" y="342"/>
                </a:lnTo>
                <a:lnTo>
                  <a:pt x="897585" y="342"/>
                </a:lnTo>
                <a:lnTo>
                  <a:pt x="897191" y="1079"/>
                </a:lnTo>
                <a:lnTo>
                  <a:pt x="896112" y="2222"/>
                </a:lnTo>
                <a:lnTo>
                  <a:pt x="897585" y="1828"/>
                </a:lnTo>
                <a:lnTo>
                  <a:pt x="898677" y="1828"/>
                </a:lnTo>
                <a:lnTo>
                  <a:pt x="899071" y="1485"/>
                </a:lnTo>
                <a:lnTo>
                  <a:pt x="899414" y="1485"/>
                </a:lnTo>
                <a:lnTo>
                  <a:pt x="899414" y="0"/>
                </a:lnTo>
                <a:close/>
              </a:path>
              <a:path w="1144270" h="685800">
                <a:moveTo>
                  <a:pt x="1027264" y="16319"/>
                </a:moveTo>
                <a:lnTo>
                  <a:pt x="1026922" y="16319"/>
                </a:lnTo>
                <a:lnTo>
                  <a:pt x="1026185" y="17068"/>
                </a:lnTo>
                <a:lnTo>
                  <a:pt x="1026528" y="17068"/>
                </a:lnTo>
                <a:lnTo>
                  <a:pt x="1026922" y="17411"/>
                </a:lnTo>
                <a:lnTo>
                  <a:pt x="1027264" y="17411"/>
                </a:lnTo>
                <a:lnTo>
                  <a:pt x="1027264" y="16319"/>
                </a:lnTo>
                <a:close/>
              </a:path>
              <a:path w="1144270" h="685800">
                <a:moveTo>
                  <a:pt x="1069390" y="196634"/>
                </a:moveTo>
                <a:lnTo>
                  <a:pt x="1068654" y="196240"/>
                </a:lnTo>
                <a:lnTo>
                  <a:pt x="1068311" y="195897"/>
                </a:lnTo>
                <a:lnTo>
                  <a:pt x="1068311" y="196989"/>
                </a:lnTo>
                <a:lnTo>
                  <a:pt x="1069390" y="196634"/>
                </a:lnTo>
                <a:close/>
              </a:path>
              <a:path w="1144270" h="685800">
                <a:moveTo>
                  <a:pt x="1083437" y="455980"/>
                </a:moveTo>
                <a:lnTo>
                  <a:pt x="1083094" y="454863"/>
                </a:lnTo>
                <a:lnTo>
                  <a:pt x="1082700" y="455599"/>
                </a:lnTo>
                <a:lnTo>
                  <a:pt x="1082700" y="455980"/>
                </a:lnTo>
                <a:lnTo>
                  <a:pt x="1083437" y="455980"/>
                </a:lnTo>
                <a:close/>
              </a:path>
              <a:path w="1144270" h="685800">
                <a:moveTo>
                  <a:pt x="1107821" y="582866"/>
                </a:moveTo>
                <a:lnTo>
                  <a:pt x="1107478" y="582129"/>
                </a:lnTo>
                <a:lnTo>
                  <a:pt x="1107084" y="581012"/>
                </a:lnTo>
                <a:lnTo>
                  <a:pt x="1105255" y="582129"/>
                </a:lnTo>
                <a:lnTo>
                  <a:pt x="1104125" y="583234"/>
                </a:lnTo>
                <a:lnTo>
                  <a:pt x="1102309" y="584352"/>
                </a:lnTo>
                <a:lnTo>
                  <a:pt x="1103782" y="585089"/>
                </a:lnTo>
                <a:lnTo>
                  <a:pt x="1104125" y="585089"/>
                </a:lnTo>
                <a:lnTo>
                  <a:pt x="1105255" y="584720"/>
                </a:lnTo>
                <a:lnTo>
                  <a:pt x="1106347" y="583984"/>
                </a:lnTo>
                <a:lnTo>
                  <a:pt x="1107478" y="583234"/>
                </a:lnTo>
                <a:lnTo>
                  <a:pt x="1107821" y="582866"/>
                </a:lnTo>
                <a:close/>
              </a:path>
              <a:path w="1144270" h="685800">
                <a:moveTo>
                  <a:pt x="1114475" y="578040"/>
                </a:moveTo>
                <a:lnTo>
                  <a:pt x="1112647" y="578408"/>
                </a:lnTo>
                <a:lnTo>
                  <a:pt x="1111910" y="579526"/>
                </a:lnTo>
                <a:lnTo>
                  <a:pt x="1111516" y="581748"/>
                </a:lnTo>
                <a:lnTo>
                  <a:pt x="1112989" y="580263"/>
                </a:lnTo>
                <a:lnTo>
                  <a:pt x="1114475" y="578040"/>
                </a:lnTo>
                <a:close/>
              </a:path>
              <a:path w="1144270" h="685800">
                <a:moveTo>
                  <a:pt x="1115606" y="576554"/>
                </a:moveTo>
                <a:lnTo>
                  <a:pt x="1115212" y="577303"/>
                </a:lnTo>
                <a:lnTo>
                  <a:pt x="1114869" y="577672"/>
                </a:lnTo>
                <a:lnTo>
                  <a:pt x="1115212" y="578040"/>
                </a:lnTo>
                <a:lnTo>
                  <a:pt x="1115606" y="577672"/>
                </a:lnTo>
                <a:lnTo>
                  <a:pt x="1115606" y="576554"/>
                </a:lnTo>
                <a:close/>
              </a:path>
              <a:path w="1144270" h="685800">
                <a:moveTo>
                  <a:pt x="1130731" y="684898"/>
                </a:moveTo>
                <a:lnTo>
                  <a:pt x="1130388" y="683412"/>
                </a:lnTo>
                <a:lnTo>
                  <a:pt x="1129258" y="682675"/>
                </a:lnTo>
                <a:lnTo>
                  <a:pt x="1129258" y="685266"/>
                </a:lnTo>
                <a:lnTo>
                  <a:pt x="1129995" y="684898"/>
                </a:lnTo>
                <a:lnTo>
                  <a:pt x="1130731" y="684898"/>
                </a:lnTo>
                <a:close/>
              </a:path>
              <a:path w="1144270" h="685800">
                <a:moveTo>
                  <a:pt x="1143685" y="642226"/>
                </a:moveTo>
                <a:lnTo>
                  <a:pt x="1143292" y="640003"/>
                </a:lnTo>
                <a:lnTo>
                  <a:pt x="1142555" y="638517"/>
                </a:lnTo>
                <a:lnTo>
                  <a:pt x="1140345" y="637400"/>
                </a:lnTo>
                <a:lnTo>
                  <a:pt x="1140345" y="639635"/>
                </a:lnTo>
                <a:lnTo>
                  <a:pt x="1143685" y="64222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0" i="0">
                <a:solidFill>
                  <a:srgbClr val="9A253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348855" y="1931352"/>
            <a:ext cx="3663315" cy="37865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53670">
              <a:lnSpc>
                <a:spcPts val="181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40995124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7276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745239-9CF5-B2F2-6B90-CBECC91DB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DF8431-4ADC-45F5-2C40-413E5EC649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2D7E79C-A2FD-57A6-17F4-A4B027C6D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14.06.2026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B61D99E-9282-64B6-8738-B43A35C5C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DA93168-839F-3DE3-9A1C-DB2BB5B46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832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D12AD2-D645-8372-62D5-FB3928447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BB8344-53CD-DE0F-A852-DC9BB75373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7181AB0-E9D5-82F7-1B42-EA0AE04793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937E55F-1C27-C524-30A9-656EDC090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14.06.2026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D7E61E-779C-5EFD-962B-89EB1C0FD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D938BFA-C8E0-0B72-09A7-CB6279D3E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561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1C10F6-81F2-DF92-D5A7-73DA0C4E9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D34F01D-9BA3-5A8B-B174-88FDD1223B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C2952E4-F7CC-C324-7299-0235817AC6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A4C24FC-BDCD-6D72-B74A-037D981324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D43CA7B-4BF7-3978-1428-D1B303D44E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F78453E-3193-6A8C-D1A6-4CD9451E0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14.06.2026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CA6C2A6-8327-697A-72CA-6A3453920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DD501D9-DE23-BD33-A27F-3D44E8858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635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9B8522-19CC-7193-A12D-7CEC2D8C6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62E66BA-2034-2B40-CB75-E678F3702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14.06.2026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8AECB2A-7201-1C98-23A4-46C3B55D3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472E00D-91C0-C098-E340-77763210C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9419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356DBE3-33F8-D3CC-972F-344745CB5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14.06.2026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ADD50CC-4948-63FE-5CF0-FF59718EE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4CA4CB7-8133-FE99-95CB-84C3C57E9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398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E26829-C938-72C4-2FA5-7E7501AED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1E96E9B-6BB5-2D0E-3F71-B84098006B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4D3C101-EB50-C7C9-DBA1-7AD3D562B0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557BBF9-757B-047C-A4E2-B87B50CF2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14.06.2026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8B77026-C824-C13B-591D-AC4328679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22C1A70-B5F1-F528-1C92-FF4F4FA7D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551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3C195A-F13C-F8B4-A042-B5C44EC46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1308473-5BF4-C869-A15E-7BB58788E7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93A8050-89C3-8A8A-71DD-442AAD49D2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88F2C32-5B22-9B56-AF21-BBB2BFD80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14.06.2026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FB65A36-6408-0D18-89CE-6663FA9AD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EEE05F5-191F-FBF5-81ED-A5F5CF240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293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1D935B-2642-FD0B-6613-D92A87964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E04E40A-96FD-F2EF-DD91-86502E60F3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55F67EC-27E1-B919-03C6-190DE3CC5D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6C5B59-73CF-453F-B9F0-ABC55FE5B288}" type="datetimeFigureOut">
              <a:rPr lang="ru-RU" smtClean="0"/>
              <a:t>14.06.2026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3528C1-2175-2E16-DE2C-0D7378C08F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05562C-2B11-B483-3994-D4BF6759C5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AB9CCE-B090-4C7D-9B2B-F480401E55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6029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96F0B-EFA5-42E9-A775-011AFA926B06}" type="datetimeFigureOut">
              <a:rPr lang="ru-RU" smtClean="0"/>
              <a:pPr/>
              <a:t>14.06.2026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796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9" r:id="rId12"/>
    <p:sldLayoutId id="214748370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static.edsoo.ru/projects/fop/index.html" TargetMode="Externa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8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8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8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8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8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8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8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8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264009" y="6670439"/>
            <a:ext cx="233045" cy="187960"/>
          </a:xfrm>
          <a:custGeom>
            <a:avLst/>
            <a:gdLst/>
            <a:ahLst/>
            <a:cxnLst/>
            <a:rect l="l" t="t" r="r" b="b"/>
            <a:pathLst>
              <a:path w="233044" h="187959">
                <a:moveTo>
                  <a:pt x="181225" y="147935"/>
                </a:moveTo>
                <a:lnTo>
                  <a:pt x="181335" y="152353"/>
                </a:lnTo>
                <a:lnTo>
                  <a:pt x="181571" y="157113"/>
                </a:lnTo>
                <a:lnTo>
                  <a:pt x="183091" y="171878"/>
                </a:lnTo>
                <a:lnTo>
                  <a:pt x="183436" y="178847"/>
                </a:lnTo>
                <a:lnTo>
                  <a:pt x="181225" y="178847"/>
                </a:lnTo>
                <a:lnTo>
                  <a:pt x="179014" y="181055"/>
                </a:lnTo>
                <a:lnTo>
                  <a:pt x="176803" y="181055"/>
                </a:lnTo>
                <a:lnTo>
                  <a:pt x="181225" y="185472"/>
                </a:lnTo>
                <a:lnTo>
                  <a:pt x="182617" y="187556"/>
                </a:lnTo>
                <a:lnTo>
                  <a:pt x="232677" y="187556"/>
                </a:lnTo>
                <a:lnTo>
                  <a:pt x="226766" y="183091"/>
                </a:lnTo>
                <a:lnTo>
                  <a:pt x="214639" y="174708"/>
                </a:lnTo>
                <a:lnTo>
                  <a:pt x="202927" y="165083"/>
                </a:lnTo>
                <a:lnTo>
                  <a:pt x="192251" y="152353"/>
                </a:lnTo>
                <a:lnTo>
                  <a:pt x="190040" y="150144"/>
                </a:lnTo>
                <a:lnTo>
                  <a:pt x="183436" y="150144"/>
                </a:lnTo>
                <a:lnTo>
                  <a:pt x="181225" y="147935"/>
                </a:lnTo>
                <a:close/>
              </a:path>
              <a:path w="233044" h="187959">
                <a:moveTo>
                  <a:pt x="37568" y="44162"/>
                </a:moveTo>
                <a:lnTo>
                  <a:pt x="13266" y="44162"/>
                </a:lnTo>
                <a:lnTo>
                  <a:pt x="17810" y="51130"/>
                </a:lnTo>
                <a:lnTo>
                  <a:pt x="21532" y="58512"/>
                </a:lnTo>
                <a:lnTo>
                  <a:pt x="24431" y="65896"/>
                </a:lnTo>
                <a:lnTo>
                  <a:pt x="26504" y="72866"/>
                </a:lnTo>
                <a:lnTo>
                  <a:pt x="28715" y="72866"/>
                </a:lnTo>
                <a:lnTo>
                  <a:pt x="28715" y="75072"/>
                </a:lnTo>
                <a:lnTo>
                  <a:pt x="30926" y="75072"/>
                </a:lnTo>
                <a:lnTo>
                  <a:pt x="35901" y="76038"/>
                </a:lnTo>
                <a:lnTo>
                  <a:pt x="40876" y="79487"/>
                </a:lnTo>
                <a:lnTo>
                  <a:pt x="45750" y="86112"/>
                </a:lnTo>
                <a:lnTo>
                  <a:pt x="45851" y="86249"/>
                </a:lnTo>
                <a:lnTo>
                  <a:pt x="50826" y="97151"/>
                </a:lnTo>
                <a:lnTo>
                  <a:pt x="53038" y="103776"/>
                </a:lnTo>
                <a:lnTo>
                  <a:pt x="70727" y="121440"/>
                </a:lnTo>
                <a:lnTo>
                  <a:pt x="77309" y="133929"/>
                </a:lnTo>
                <a:lnTo>
                  <a:pt x="83691" y="145176"/>
                </a:lnTo>
                <a:lnTo>
                  <a:pt x="89665" y="155595"/>
                </a:lnTo>
                <a:lnTo>
                  <a:pt x="95020" y="165600"/>
                </a:lnTo>
                <a:lnTo>
                  <a:pt x="100410" y="177675"/>
                </a:lnTo>
                <a:lnTo>
                  <a:pt x="106628" y="187556"/>
                </a:lnTo>
                <a:lnTo>
                  <a:pt x="135170" y="187556"/>
                </a:lnTo>
                <a:lnTo>
                  <a:pt x="132580" y="183263"/>
                </a:lnTo>
                <a:lnTo>
                  <a:pt x="132580" y="172224"/>
                </a:lnTo>
                <a:lnTo>
                  <a:pt x="162487" y="172224"/>
                </a:lnTo>
                <a:lnTo>
                  <a:pt x="161325" y="171396"/>
                </a:lnTo>
                <a:lnTo>
                  <a:pt x="154691" y="167083"/>
                </a:lnTo>
                <a:lnTo>
                  <a:pt x="148058" y="163392"/>
                </a:lnTo>
                <a:lnTo>
                  <a:pt x="142910" y="152214"/>
                </a:lnTo>
                <a:lnTo>
                  <a:pt x="140043" y="141864"/>
                </a:lnTo>
                <a:lnTo>
                  <a:pt x="138419" y="132341"/>
                </a:lnTo>
                <a:lnTo>
                  <a:pt x="137002" y="123646"/>
                </a:lnTo>
                <a:lnTo>
                  <a:pt x="132580" y="119231"/>
                </a:lnTo>
                <a:lnTo>
                  <a:pt x="130369" y="112606"/>
                </a:lnTo>
                <a:lnTo>
                  <a:pt x="125976" y="108191"/>
                </a:lnTo>
                <a:lnTo>
                  <a:pt x="112709" y="101567"/>
                </a:lnTo>
                <a:lnTo>
                  <a:pt x="109761" y="92736"/>
                </a:lnTo>
                <a:lnTo>
                  <a:pt x="103864" y="92736"/>
                </a:lnTo>
                <a:lnTo>
                  <a:pt x="97231" y="90527"/>
                </a:lnTo>
                <a:lnTo>
                  <a:pt x="95020" y="88321"/>
                </a:lnTo>
                <a:lnTo>
                  <a:pt x="86175" y="83905"/>
                </a:lnTo>
                <a:lnTo>
                  <a:pt x="79542" y="81696"/>
                </a:lnTo>
                <a:lnTo>
                  <a:pt x="75120" y="68447"/>
                </a:lnTo>
                <a:lnTo>
                  <a:pt x="70727" y="59617"/>
                </a:lnTo>
                <a:lnTo>
                  <a:pt x="67408" y="57408"/>
                </a:lnTo>
                <a:lnTo>
                  <a:pt x="57460" y="57408"/>
                </a:lnTo>
                <a:lnTo>
                  <a:pt x="54512" y="52992"/>
                </a:lnTo>
                <a:lnTo>
                  <a:pt x="41982" y="52992"/>
                </a:lnTo>
                <a:lnTo>
                  <a:pt x="37568" y="44162"/>
                </a:lnTo>
                <a:close/>
              </a:path>
              <a:path w="233044" h="187959">
                <a:moveTo>
                  <a:pt x="162487" y="172224"/>
                </a:moveTo>
                <a:lnTo>
                  <a:pt x="132580" y="172224"/>
                </a:lnTo>
                <a:lnTo>
                  <a:pt x="139213" y="178847"/>
                </a:lnTo>
                <a:lnTo>
                  <a:pt x="145501" y="184229"/>
                </a:lnTo>
                <a:lnTo>
                  <a:pt x="148648" y="187556"/>
                </a:lnTo>
                <a:lnTo>
                  <a:pt x="175879" y="187556"/>
                </a:lnTo>
                <a:lnTo>
                  <a:pt x="174592" y="181055"/>
                </a:lnTo>
                <a:lnTo>
                  <a:pt x="167958" y="176122"/>
                </a:lnTo>
                <a:lnTo>
                  <a:pt x="162487" y="172224"/>
                </a:lnTo>
                <a:close/>
              </a:path>
              <a:path w="233044" h="187959">
                <a:moveTo>
                  <a:pt x="92809" y="72866"/>
                </a:moveTo>
                <a:lnTo>
                  <a:pt x="97231" y="79487"/>
                </a:lnTo>
                <a:lnTo>
                  <a:pt x="99442" y="86112"/>
                </a:lnTo>
                <a:lnTo>
                  <a:pt x="103864" y="92736"/>
                </a:lnTo>
                <a:lnTo>
                  <a:pt x="109761" y="92736"/>
                </a:lnTo>
                <a:lnTo>
                  <a:pt x="108287" y="88321"/>
                </a:lnTo>
                <a:lnTo>
                  <a:pt x="106076" y="83905"/>
                </a:lnTo>
                <a:lnTo>
                  <a:pt x="101653" y="81696"/>
                </a:lnTo>
                <a:lnTo>
                  <a:pt x="92809" y="72866"/>
                </a:lnTo>
                <a:close/>
              </a:path>
              <a:path w="233044" h="187959">
                <a:moveTo>
                  <a:pt x="64093" y="55201"/>
                </a:moveTo>
                <a:lnTo>
                  <a:pt x="61882" y="55201"/>
                </a:lnTo>
                <a:lnTo>
                  <a:pt x="57460" y="57408"/>
                </a:lnTo>
                <a:lnTo>
                  <a:pt x="67408" y="57408"/>
                </a:lnTo>
                <a:lnTo>
                  <a:pt x="64093" y="55201"/>
                </a:lnTo>
                <a:close/>
              </a:path>
              <a:path w="233044" h="187959">
                <a:moveTo>
                  <a:pt x="46404" y="41952"/>
                </a:moveTo>
                <a:lnTo>
                  <a:pt x="44193" y="44162"/>
                </a:lnTo>
                <a:lnTo>
                  <a:pt x="44193" y="48577"/>
                </a:lnTo>
                <a:lnTo>
                  <a:pt x="41982" y="52992"/>
                </a:lnTo>
                <a:lnTo>
                  <a:pt x="54512" y="52992"/>
                </a:lnTo>
                <a:lnTo>
                  <a:pt x="53038" y="50783"/>
                </a:lnTo>
                <a:lnTo>
                  <a:pt x="46404" y="41952"/>
                </a:lnTo>
                <a:close/>
              </a:path>
              <a:path w="233044" h="187959">
                <a:moveTo>
                  <a:pt x="0" y="28704"/>
                </a:moveTo>
                <a:lnTo>
                  <a:pt x="0" y="41952"/>
                </a:lnTo>
                <a:lnTo>
                  <a:pt x="4422" y="48577"/>
                </a:lnTo>
                <a:lnTo>
                  <a:pt x="6633" y="46368"/>
                </a:lnTo>
                <a:lnTo>
                  <a:pt x="11055" y="46368"/>
                </a:lnTo>
                <a:lnTo>
                  <a:pt x="13266" y="44162"/>
                </a:lnTo>
                <a:lnTo>
                  <a:pt x="37568" y="44162"/>
                </a:lnTo>
                <a:lnTo>
                  <a:pt x="32412" y="33845"/>
                </a:lnTo>
                <a:lnTo>
                  <a:pt x="30640" y="30913"/>
                </a:lnTo>
                <a:lnTo>
                  <a:pt x="4422" y="30913"/>
                </a:lnTo>
                <a:lnTo>
                  <a:pt x="0" y="28704"/>
                </a:lnTo>
                <a:close/>
              </a:path>
              <a:path w="233044" h="187959">
                <a:moveTo>
                  <a:pt x="6633" y="0"/>
                </a:moveTo>
                <a:lnTo>
                  <a:pt x="4422" y="4418"/>
                </a:lnTo>
                <a:lnTo>
                  <a:pt x="2211" y="4418"/>
                </a:lnTo>
                <a:lnTo>
                  <a:pt x="4422" y="13248"/>
                </a:lnTo>
                <a:lnTo>
                  <a:pt x="6633" y="15458"/>
                </a:lnTo>
                <a:lnTo>
                  <a:pt x="6633" y="19873"/>
                </a:lnTo>
                <a:lnTo>
                  <a:pt x="8844" y="22082"/>
                </a:lnTo>
                <a:lnTo>
                  <a:pt x="11055" y="28704"/>
                </a:lnTo>
                <a:lnTo>
                  <a:pt x="8844" y="30913"/>
                </a:lnTo>
                <a:lnTo>
                  <a:pt x="30640" y="30913"/>
                </a:lnTo>
                <a:lnTo>
                  <a:pt x="23467" y="19044"/>
                </a:lnTo>
                <a:lnTo>
                  <a:pt x="14942" y="7970"/>
                </a:lnTo>
                <a:lnTo>
                  <a:pt x="663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009984" y="1521320"/>
            <a:ext cx="2540" cy="15875"/>
          </a:xfrm>
          <a:custGeom>
            <a:avLst/>
            <a:gdLst/>
            <a:ahLst/>
            <a:cxnLst/>
            <a:rect l="l" t="t" r="r" b="b"/>
            <a:pathLst>
              <a:path w="2540" h="15875">
                <a:moveTo>
                  <a:pt x="0" y="8836"/>
                </a:moveTo>
                <a:lnTo>
                  <a:pt x="0" y="15611"/>
                </a:lnTo>
                <a:lnTo>
                  <a:pt x="2358" y="13254"/>
                </a:lnTo>
                <a:lnTo>
                  <a:pt x="0" y="8836"/>
                </a:lnTo>
                <a:close/>
              </a:path>
              <a:path w="2540" h="15875">
                <a:moveTo>
                  <a:pt x="2358" y="0"/>
                </a:moveTo>
                <a:lnTo>
                  <a:pt x="0" y="4418"/>
                </a:lnTo>
                <a:lnTo>
                  <a:pt x="0" y="6774"/>
                </a:lnTo>
                <a:lnTo>
                  <a:pt x="235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760272" y="830303"/>
            <a:ext cx="4445" cy="6985"/>
          </a:xfrm>
          <a:custGeom>
            <a:avLst/>
            <a:gdLst/>
            <a:ahLst/>
            <a:cxnLst/>
            <a:rect l="l" t="t" r="r" b="b"/>
            <a:pathLst>
              <a:path w="4445" h="6984">
                <a:moveTo>
                  <a:pt x="4422" y="0"/>
                </a:moveTo>
                <a:lnTo>
                  <a:pt x="0" y="0"/>
                </a:lnTo>
                <a:lnTo>
                  <a:pt x="0" y="6774"/>
                </a:lnTo>
                <a:lnTo>
                  <a:pt x="2358" y="6774"/>
                </a:lnTo>
                <a:lnTo>
                  <a:pt x="4422" y="4418"/>
                </a:lnTo>
                <a:lnTo>
                  <a:pt x="442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48647" y="1287446"/>
            <a:ext cx="4445" cy="6985"/>
          </a:xfrm>
          <a:custGeom>
            <a:avLst/>
            <a:gdLst/>
            <a:ahLst/>
            <a:cxnLst/>
            <a:rect l="l" t="t" r="r" b="b"/>
            <a:pathLst>
              <a:path w="4445" h="6984">
                <a:moveTo>
                  <a:pt x="2358" y="0"/>
                </a:moveTo>
                <a:lnTo>
                  <a:pt x="2358" y="2061"/>
                </a:lnTo>
                <a:lnTo>
                  <a:pt x="0" y="4418"/>
                </a:lnTo>
                <a:lnTo>
                  <a:pt x="2358" y="4418"/>
                </a:lnTo>
                <a:lnTo>
                  <a:pt x="2358" y="6480"/>
                </a:lnTo>
                <a:lnTo>
                  <a:pt x="4422" y="6480"/>
                </a:lnTo>
                <a:lnTo>
                  <a:pt x="4422" y="2061"/>
                </a:lnTo>
                <a:lnTo>
                  <a:pt x="235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82795" y="6851494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0" y="0"/>
                </a:moveTo>
                <a:lnTo>
                  <a:pt x="0" y="2207"/>
                </a:lnTo>
                <a:lnTo>
                  <a:pt x="2211" y="220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985809" y="1704825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2063" y="0"/>
                </a:moveTo>
                <a:lnTo>
                  <a:pt x="0" y="0"/>
                </a:lnTo>
                <a:lnTo>
                  <a:pt x="0" y="2061"/>
                </a:lnTo>
                <a:lnTo>
                  <a:pt x="20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535833" y="6778631"/>
            <a:ext cx="46990" cy="31115"/>
          </a:xfrm>
          <a:custGeom>
            <a:avLst/>
            <a:gdLst/>
            <a:ahLst/>
            <a:cxnLst/>
            <a:rect l="l" t="t" r="r" b="b"/>
            <a:pathLst>
              <a:path w="46990" h="31115">
                <a:moveTo>
                  <a:pt x="0" y="0"/>
                </a:moveTo>
                <a:lnTo>
                  <a:pt x="0" y="11039"/>
                </a:lnTo>
                <a:lnTo>
                  <a:pt x="5320" y="15973"/>
                </a:lnTo>
                <a:lnTo>
                  <a:pt x="11055" y="20700"/>
                </a:lnTo>
                <a:lnTo>
                  <a:pt x="16790" y="25012"/>
                </a:lnTo>
                <a:lnTo>
                  <a:pt x="22146" y="28738"/>
                </a:lnTo>
                <a:lnTo>
                  <a:pt x="24322" y="30913"/>
                </a:lnTo>
                <a:lnTo>
                  <a:pt x="26533" y="30913"/>
                </a:lnTo>
                <a:lnTo>
                  <a:pt x="29626" y="27427"/>
                </a:lnTo>
                <a:lnTo>
                  <a:pt x="44082" y="27427"/>
                </a:lnTo>
                <a:lnTo>
                  <a:pt x="46404" y="26497"/>
                </a:lnTo>
                <a:lnTo>
                  <a:pt x="33867" y="20183"/>
                </a:lnTo>
                <a:lnTo>
                  <a:pt x="22373" y="14076"/>
                </a:lnTo>
                <a:lnTo>
                  <a:pt x="11292" y="7555"/>
                </a:lnTo>
                <a:lnTo>
                  <a:pt x="0" y="0"/>
                </a:lnTo>
                <a:close/>
              </a:path>
              <a:path w="46990" h="31115">
                <a:moveTo>
                  <a:pt x="44082" y="27427"/>
                </a:moveTo>
                <a:lnTo>
                  <a:pt x="29626" y="27427"/>
                </a:lnTo>
                <a:lnTo>
                  <a:pt x="34799" y="27875"/>
                </a:lnTo>
                <a:lnTo>
                  <a:pt x="40808" y="28738"/>
                </a:lnTo>
                <a:lnTo>
                  <a:pt x="44082" y="2742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35264" y="6619655"/>
            <a:ext cx="17780" cy="33655"/>
          </a:xfrm>
          <a:custGeom>
            <a:avLst/>
            <a:gdLst/>
            <a:ahLst/>
            <a:cxnLst/>
            <a:rect l="l" t="t" r="r" b="b"/>
            <a:pathLst>
              <a:path w="17780" h="33654">
                <a:moveTo>
                  <a:pt x="0" y="6624"/>
                </a:moveTo>
                <a:lnTo>
                  <a:pt x="0" y="15458"/>
                </a:lnTo>
                <a:lnTo>
                  <a:pt x="2211" y="26497"/>
                </a:lnTo>
                <a:lnTo>
                  <a:pt x="4422" y="28704"/>
                </a:lnTo>
                <a:lnTo>
                  <a:pt x="6633" y="33119"/>
                </a:lnTo>
                <a:lnTo>
                  <a:pt x="8844" y="33119"/>
                </a:lnTo>
                <a:lnTo>
                  <a:pt x="13266" y="28704"/>
                </a:lnTo>
                <a:lnTo>
                  <a:pt x="15478" y="24288"/>
                </a:lnTo>
                <a:lnTo>
                  <a:pt x="13266" y="24288"/>
                </a:lnTo>
                <a:lnTo>
                  <a:pt x="8844" y="19873"/>
                </a:lnTo>
                <a:lnTo>
                  <a:pt x="6633" y="19873"/>
                </a:lnTo>
                <a:lnTo>
                  <a:pt x="6633" y="17665"/>
                </a:lnTo>
                <a:lnTo>
                  <a:pt x="4422" y="15458"/>
                </a:lnTo>
                <a:lnTo>
                  <a:pt x="4422" y="13248"/>
                </a:lnTo>
                <a:lnTo>
                  <a:pt x="2211" y="8833"/>
                </a:lnTo>
                <a:lnTo>
                  <a:pt x="0" y="6624"/>
                </a:lnTo>
                <a:close/>
              </a:path>
              <a:path w="17780" h="33654">
                <a:moveTo>
                  <a:pt x="8844" y="0"/>
                </a:moveTo>
                <a:lnTo>
                  <a:pt x="6633" y="2209"/>
                </a:lnTo>
                <a:lnTo>
                  <a:pt x="4422" y="6624"/>
                </a:lnTo>
                <a:lnTo>
                  <a:pt x="8844" y="13248"/>
                </a:lnTo>
                <a:lnTo>
                  <a:pt x="11055" y="13248"/>
                </a:lnTo>
                <a:lnTo>
                  <a:pt x="11055" y="15458"/>
                </a:lnTo>
                <a:lnTo>
                  <a:pt x="13266" y="24288"/>
                </a:lnTo>
                <a:lnTo>
                  <a:pt x="15478" y="24288"/>
                </a:lnTo>
                <a:lnTo>
                  <a:pt x="17689" y="22079"/>
                </a:lnTo>
                <a:lnTo>
                  <a:pt x="17689" y="17665"/>
                </a:lnTo>
                <a:lnTo>
                  <a:pt x="8844" y="0"/>
                </a:lnTo>
                <a:close/>
              </a:path>
              <a:path w="17780" h="33654">
                <a:moveTo>
                  <a:pt x="6633" y="17665"/>
                </a:moveTo>
                <a:lnTo>
                  <a:pt x="6633" y="19873"/>
                </a:lnTo>
                <a:lnTo>
                  <a:pt x="8844" y="19873"/>
                </a:lnTo>
                <a:lnTo>
                  <a:pt x="6633" y="17665"/>
                </a:lnTo>
                <a:close/>
              </a:path>
              <a:path w="17780" h="33654">
                <a:moveTo>
                  <a:pt x="4422" y="6624"/>
                </a:moveTo>
                <a:lnTo>
                  <a:pt x="2211" y="8833"/>
                </a:lnTo>
                <a:lnTo>
                  <a:pt x="4422" y="13248"/>
                </a:lnTo>
                <a:lnTo>
                  <a:pt x="6633" y="15458"/>
                </a:lnTo>
                <a:lnTo>
                  <a:pt x="4422" y="66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29188" y="6465096"/>
            <a:ext cx="26670" cy="101600"/>
          </a:xfrm>
          <a:custGeom>
            <a:avLst/>
            <a:gdLst/>
            <a:ahLst/>
            <a:cxnLst/>
            <a:rect l="l" t="t" r="r" b="b"/>
            <a:pathLst>
              <a:path w="26669" h="101600">
                <a:moveTo>
                  <a:pt x="0" y="0"/>
                </a:moveTo>
                <a:lnTo>
                  <a:pt x="1312" y="6661"/>
                </a:lnTo>
                <a:lnTo>
                  <a:pt x="2211" y="13530"/>
                </a:lnTo>
                <a:lnTo>
                  <a:pt x="3109" y="20814"/>
                </a:lnTo>
                <a:lnTo>
                  <a:pt x="4422" y="28718"/>
                </a:lnTo>
                <a:lnTo>
                  <a:pt x="9431" y="47237"/>
                </a:lnTo>
                <a:lnTo>
                  <a:pt x="14648" y="65969"/>
                </a:lnTo>
                <a:lnTo>
                  <a:pt x="20280" y="84289"/>
                </a:lnTo>
                <a:lnTo>
                  <a:pt x="26533" y="101570"/>
                </a:lnTo>
                <a:lnTo>
                  <a:pt x="20280" y="78731"/>
                </a:lnTo>
                <a:lnTo>
                  <a:pt x="14648" y="56304"/>
                </a:lnTo>
                <a:lnTo>
                  <a:pt x="9431" y="33879"/>
                </a:lnTo>
                <a:lnTo>
                  <a:pt x="4422" y="11045"/>
                </a:lnTo>
                <a:lnTo>
                  <a:pt x="2228" y="6661"/>
                </a:lnTo>
                <a:lnTo>
                  <a:pt x="2211" y="441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431968" y="6712391"/>
            <a:ext cx="38100" cy="31115"/>
          </a:xfrm>
          <a:custGeom>
            <a:avLst/>
            <a:gdLst/>
            <a:ahLst/>
            <a:cxnLst/>
            <a:rect l="l" t="t" r="r" b="b"/>
            <a:pathLst>
              <a:path w="38100" h="31115">
                <a:moveTo>
                  <a:pt x="0" y="0"/>
                </a:moveTo>
                <a:lnTo>
                  <a:pt x="0" y="4415"/>
                </a:lnTo>
                <a:lnTo>
                  <a:pt x="2211" y="4415"/>
                </a:lnTo>
                <a:lnTo>
                  <a:pt x="2211" y="15455"/>
                </a:lnTo>
                <a:lnTo>
                  <a:pt x="8844" y="17664"/>
                </a:lnTo>
                <a:lnTo>
                  <a:pt x="15478" y="22079"/>
                </a:lnTo>
                <a:lnTo>
                  <a:pt x="22081" y="22079"/>
                </a:lnTo>
                <a:lnTo>
                  <a:pt x="30926" y="28704"/>
                </a:lnTo>
                <a:lnTo>
                  <a:pt x="30926" y="30913"/>
                </a:lnTo>
                <a:lnTo>
                  <a:pt x="33137" y="28704"/>
                </a:lnTo>
                <a:lnTo>
                  <a:pt x="37560" y="28704"/>
                </a:lnTo>
                <a:lnTo>
                  <a:pt x="26716" y="20803"/>
                </a:lnTo>
                <a:lnTo>
                  <a:pt x="17121" y="13523"/>
                </a:lnTo>
                <a:lnTo>
                  <a:pt x="8356" y="665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42128" y="6794188"/>
            <a:ext cx="17780" cy="93345"/>
          </a:xfrm>
          <a:custGeom>
            <a:avLst/>
            <a:gdLst/>
            <a:ahLst/>
            <a:cxnLst/>
            <a:rect l="l" t="t" r="r" b="b"/>
            <a:pathLst>
              <a:path w="17780" h="93345">
                <a:moveTo>
                  <a:pt x="0" y="0"/>
                </a:moveTo>
                <a:lnTo>
                  <a:pt x="2038" y="16516"/>
                </a:lnTo>
                <a:lnTo>
                  <a:pt x="4698" y="32835"/>
                </a:lnTo>
                <a:lnTo>
                  <a:pt x="7773" y="48744"/>
                </a:lnTo>
                <a:lnTo>
                  <a:pt x="11055" y="64035"/>
                </a:lnTo>
                <a:lnTo>
                  <a:pt x="12714" y="71922"/>
                </a:lnTo>
                <a:lnTo>
                  <a:pt x="14372" y="79197"/>
                </a:lnTo>
                <a:lnTo>
                  <a:pt x="16030" y="86063"/>
                </a:lnTo>
                <a:lnTo>
                  <a:pt x="17689" y="92724"/>
                </a:lnTo>
                <a:lnTo>
                  <a:pt x="17689" y="88306"/>
                </a:lnTo>
                <a:lnTo>
                  <a:pt x="15478" y="81679"/>
                </a:lnTo>
                <a:lnTo>
                  <a:pt x="17689" y="79469"/>
                </a:lnTo>
                <a:lnTo>
                  <a:pt x="13059" y="58983"/>
                </a:lnTo>
                <a:lnTo>
                  <a:pt x="8844" y="38078"/>
                </a:lnTo>
                <a:lnTo>
                  <a:pt x="4629" y="18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250742" y="6796295"/>
            <a:ext cx="8890" cy="20320"/>
          </a:xfrm>
          <a:custGeom>
            <a:avLst/>
            <a:gdLst/>
            <a:ahLst/>
            <a:cxnLst/>
            <a:rect l="l" t="t" r="r" b="b"/>
            <a:pathLst>
              <a:path w="8890" h="20320">
                <a:moveTo>
                  <a:pt x="0" y="0"/>
                </a:moveTo>
                <a:lnTo>
                  <a:pt x="0" y="4415"/>
                </a:lnTo>
                <a:lnTo>
                  <a:pt x="2211" y="11039"/>
                </a:lnTo>
                <a:lnTo>
                  <a:pt x="6633" y="19873"/>
                </a:lnTo>
                <a:lnTo>
                  <a:pt x="8844" y="19873"/>
                </a:lnTo>
                <a:lnTo>
                  <a:pt x="8844" y="17664"/>
                </a:lnTo>
                <a:lnTo>
                  <a:pt x="6633" y="11039"/>
                </a:lnTo>
                <a:lnTo>
                  <a:pt x="4422" y="662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582238" y="6436406"/>
            <a:ext cx="15875" cy="20320"/>
          </a:xfrm>
          <a:custGeom>
            <a:avLst/>
            <a:gdLst/>
            <a:ahLst/>
            <a:cxnLst/>
            <a:rect l="l" t="t" r="r" b="b"/>
            <a:pathLst>
              <a:path w="15875" h="20320">
                <a:moveTo>
                  <a:pt x="0" y="0"/>
                </a:moveTo>
                <a:lnTo>
                  <a:pt x="0" y="8807"/>
                </a:lnTo>
                <a:lnTo>
                  <a:pt x="4422" y="11016"/>
                </a:lnTo>
                <a:lnTo>
                  <a:pt x="8844" y="15434"/>
                </a:lnTo>
                <a:lnTo>
                  <a:pt x="15478" y="19852"/>
                </a:lnTo>
                <a:lnTo>
                  <a:pt x="13266" y="13225"/>
                </a:lnTo>
                <a:lnTo>
                  <a:pt x="11055" y="8807"/>
                </a:lnTo>
                <a:lnTo>
                  <a:pt x="8844" y="2209"/>
                </a:lnTo>
                <a:lnTo>
                  <a:pt x="4422" y="220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230833" y="6396647"/>
            <a:ext cx="24765" cy="17780"/>
          </a:xfrm>
          <a:custGeom>
            <a:avLst/>
            <a:gdLst/>
            <a:ahLst/>
            <a:cxnLst/>
            <a:rect l="l" t="t" r="r" b="b"/>
            <a:pathLst>
              <a:path w="24765" h="17779">
                <a:moveTo>
                  <a:pt x="6642" y="6629"/>
                </a:moveTo>
                <a:lnTo>
                  <a:pt x="2209" y="0"/>
                </a:lnTo>
                <a:lnTo>
                  <a:pt x="0" y="8839"/>
                </a:lnTo>
                <a:lnTo>
                  <a:pt x="2209" y="8839"/>
                </a:lnTo>
                <a:lnTo>
                  <a:pt x="4419" y="6629"/>
                </a:lnTo>
                <a:lnTo>
                  <a:pt x="6642" y="6629"/>
                </a:lnTo>
                <a:close/>
              </a:path>
              <a:path w="24765" h="17779">
                <a:moveTo>
                  <a:pt x="24320" y="15468"/>
                </a:moveTo>
                <a:lnTo>
                  <a:pt x="22110" y="13258"/>
                </a:lnTo>
                <a:lnTo>
                  <a:pt x="22110" y="11049"/>
                </a:lnTo>
                <a:lnTo>
                  <a:pt x="17691" y="4419"/>
                </a:lnTo>
                <a:lnTo>
                  <a:pt x="19900" y="11049"/>
                </a:lnTo>
                <a:lnTo>
                  <a:pt x="22110" y="15468"/>
                </a:lnTo>
                <a:lnTo>
                  <a:pt x="22110" y="17678"/>
                </a:lnTo>
                <a:lnTo>
                  <a:pt x="24320" y="17678"/>
                </a:lnTo>
                <a:lnTo>
                  <a:pt x="24320" y="154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210971" y="6480559"/>
            <a:ext cx="6985" cy="13335"/>
          </a:xfrm>
          <a:custGeom>
            <a:avLst/>
            <a:gdLst/>
            <a:ahLst/>
            <a:cxnLst/>
            <a:rect l="l" t="t" r="r" b="b"/>
            <a:pathLst>
              <a:path w="6984" h="13335">
                <a:moveTo>
                  <a:pt x="0" y="0"/>
                </a:moveTo>
                <a:lnTo>
                  <a:pt x="2211" y="11045"/>
                </a:lnTo>
                <a:lnTo>
                  <a:pt x="4422" y="11045"/>
                </a:lnTo>
                <a:lnTo>
                  <a:pt x="6633" y="1325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292725" y="6745511"/>
            <a:ext cx="4445" cy="2540"/>
          </a:xfrm>
          <a:custGeom>
            <a:avLst/>
            <a:gdLst/>
            <a:ahLst/>
            <a:cxnLst/>
            <a:rect l="l" t="t" r="r" b="b"/>
            <a:pathLst>
              <a:path w="4444" h="2540">
                <a:moveTo>
                  <a:pt x="4422" y="0"/>
                </a:moveTo>
                <a:lnTo>
                  <a:pt x="0" y="0"/>
                </a:lnTo>
                <a:lnTo>
                  <a:pt x="2211" y="2209"/>
                </a:lnTo>
                <a:lnTo>
                  <a:pt x="4422" y="2209"/>
                </a:lnTo>
                <a:lnTo>
                  <a:pt x="442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257376" y="6672648"/>
            <a:ext cx="2540" cy="6985"/>
          </a:xfrm>
          <a:custGeom>
            <a:avLst/>
            <a:gdLst/>
            <a:ahLst/>
            <a:cxnLst/>
            <a:rect l="l" t="t" r="r" b="b"/>
            <a:pathLst>
              <a:path w="2540" h="6984">
                <a:moveTo>
                  <a:pt x="0" y="0"/>
                </a:moveTo>
                <a:lnTo>
                  <a:pt x="0" y="4415"/>
                </a:lnTo>
                <a:lnTo>
                  <a:pt x="2211" y="6624"/>
                </a:lnTo>
                <a:lnTo>
                  <a:pt x="2211" y="220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347974" y="6568871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4422" y="2209"/>
                </a:moveTo>
                <a:lnTo>
                  <a:pt x="2211" y="2209"/>
                </a:lnTo>
                <a:lnTo>
                  <a:pt x="4422" y="4418"/>
                </a:lnTo>
                <a:lnTo>
                  <a:pt x="4422" y="2209"/>
                </a:lnTo>
                <a:close/>
              </a:path>
              <a:path w="4444" h="4445">
                <a:moveTo>
                  <a:pt x="2211" y="0"/>
                </a:moveTo>
                <a:lnTo>
                  <a:pt x="0" y="0"/>
                </a:lnTo>
                <a:lnTo>
                  <a:pt x="2211" y="2209"/>
                </a:lnTo>
                <a:lnTo>
                  <a:pt x="22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217605" y="6493814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2211" y="0"/>
                </a:moveTo>
                <a:lnTo>
                  <a:pt x="0" y="0"/>
                </a:lnTo>
                <a:lnTo>
                  <a:pt x="0" y="2209"/>
                </a:lnTo>
                <a:lnTo>
                  <a:pt x="2211" y="2209"/>
                </a:lnTo>
                <a:lnTo>
                  <a:pt x="22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109317" y="6367953"/>
            <a:ext cx="2540" cy="4445"/>
          </a:xfrm>
          <a:custGeom>
            <a:avLst/>
            <a:gdLst/>
            <a:ahLst/>
            <a:cxnLst/>
            <a:rect l="l" t="t" r="r" b="b"/>
            <a:pathLst>
              <a:path w="2540" h="4445">
                <a:moveTo>
                  <a:pt x="2181" y="0"/>
                </a:moveTo>
                <a:lnTo>
                  <a:pt x="0" y="0"/>
                </a:lnTo>
                <a:lnTo>
                  <a:pt x="0" y="2209"/>
                </a:lnTo>
                <a:lnTo>
                  <a:pt x="2181" y="4418"/>
                </a:lnTo>
                <a:lnTo>
                  <a:pt x="21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908097" y="2065824"/>
            <a:ext cx="10266827" cy="1074012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12700" marR="5080" algn="just">
              <a:lnSpc>
                <a:spcPts val="3910"/>
              </a:lnSpc>
              <a:spcBef>
                <a:spcPts val="575"/>
              </a:spcBef>
            </a:pPr>
            <a:r>
              <a:rPr sz="3600" b="1" dirty="0">
                <a:solidFill>
                  <a:srgbClr val="002060"/>
                </a:solidFill>
                <a:latin typeface="Calibri"/>
                <a:cs typeface="Calibri"/>
              </a:rPr>
              <a:t>Современный</a:t>
            </a:r>
            <a:r>
              <a:rPr sz="3600" b="1" spc="-8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002060"/>
                </a:solidFill>
                <a:latin typeface="Calibri"/>
                <a:cs typeface="Calibri"/>
              </a:rPr>
              <a:t>урок:</a:t>
            </a:r>
            <a:r>
              <a:rPr sz="3600" b="1" spc="-1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002060"/>
                </a:solidFill>
                <a:latin typeface="Calibri"/>
                <a:cs typeface="Calibri"/>
              </a:rPr>
              <a:t>структура</a:t>
            </a:r>
            <a:r>
              <a:rPr sz="3600" b="1" spc="-7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3600" b="1" spc="-1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3600" b="1" spc="-10" dirty="0">
                <a:solidFill>
                  <a:srgbClr val="002060"/>
                </a:solidFill>
                <a:latin typeface="Calibri"/>
                <a:cs typeface="Calibri"/>
              </a:rPr>
              <a:t>методические </a:t>
            </a:r>
            <a:r>
              <a:rPr sz="3600" b="1" spc="-25" dirty="0">
                <a:solidFill>
                  <a:srgbClr val="002060"/>
                </a:solidFill>
                <a:latin typeface="Calibri"/>
                <a:cs typeface="Calibri"/>
              </a:rPr>
              <a:t>подходы</a:t>
            </a:r>
            <a:r>
              <a:rPr sz="3600" b="1" spc="-8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002060"/>
                </a:solidFill>
                <a:latin typeface="Calibri"/>
                <a:cs typeface="Calibri"/>
              </a:rPr>
              <a:t>в</a:t>
            </a:r>
            <a:r>
              <a:rPr sz="3600" b="1" spc="-7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3600" b="1" spc="-10" dirty="0">
                <a:solidFill>
                  <a:srgbClr val="002060"/>
                </a:solidFill>
                <a:latin typeface="Calibri"/>
                <a:cs typeface="Calibri"/>
              </a:rPr>
              <a:t>соответствии</a:t>
            </a:r>
            <a:r>
              <a:rPr sz="3600" b="1" spc="-8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002060"/>
                </a:solidFill>
                <a:latin typeface="Calibri"/>
                <a:cs typeface="Calibri"/>
              </a:rPr>
              <a:t>с</a:t>
            </a:r>
            <a:r>
              <a:rPr sz="3600" b="1" spc="-4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921727"/>
                </a:solidFill>
                <a:latin typeface="Calibri"/>
                <a:cs typeface="Calibri"/>
              </a:rPr>
              <a:t>ФГОС</a:t>
            </a:r>
            <a:r>
              <a:rPr sz="3600" b="1" spc="-55" dirty="0">
                <a:solidFill>
                  <a:srgbClr val="921727"/>
                </a:solidFill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и</a:t>
            </a:r>
            <a:r>
              <a:rPr sz="3600" b="1" spc="-80" dirty="0">
                <a:latin typeface="Calibri"/>
                <a:cs typeface="Calibri"/>
              </a:rPr>
              <a:t> </a:t>
            </a:r>
            <a:r>
              <a:rPr sz="3600" b="1" spc="-20" dirty="0">
                <a:solidFill>
                  <a:srgbClr val="921727"/>
                </a:solidFill>
                <a:latin typeface="Calibri"/>
                <a:cs typeface="Calibri"/>
              </a:rPr>
              <a:t>ФООП</a:t>
            </a:r>
            <a:endParaRPr sz="3600" b="1" dirty="0">
              <a:latin typeface="Calibri"/>
              <a:cs typeface="Calibri"/>
            </a:endParaRPr>
          </a:p>
        </p:txBody>
      </p:sp>
      <p:sp>
        <p:nvSpPr>
          <p:cNvPr id="2" name="Подзаголовок 2">
            <a:extLst>
              <a:ext uri="{FF2B5EF4-FFF2-40B4-BE49-F238E27FC236}">
                <a16:creationId xmlns:a16="http://schemas.microsoft.com/office/drawing/2014/main" id="{2DD39525-291F-F4F6-B048-E8AAA92D7AAB}"/>
              </a:ext>
            </a:extLst>
          </p:cNvPr>
          <p:cNvSpPr txBox="1">
            <a:spLocks/>
          </p:cNvSpPr>
          <p:nvPr/>
        </p:nvSpPr>
        <p:spPr>
          <a:xfrm>
            <a:off x="5526321" y="4324163"/>
            <a:ext cx="6260757" cy="73287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/>
              <a:t>Кудрова Лариса Геннадьевна, директор ЦНППМ ПР КУРО, </a:t>
            </a:r>
            <a:r>
              <a:rPr lang="ru-RU" dirty="0" err="1"/>
              <a:t>кан.пед.наук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FA5E088-00E3-E62C-DEB8-68AADCFE3818}"/>
              </a:ext>
            </a:extLst>
          </p:cNvPr>
          <p:cNvSpPr txBox="1"/>
          <p:nvPr/>
        </p:nvSpPr>
        <p:spPr>
          <a:xfrm>
            <a:off x="2479431" y="429960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2060"/>
                </a:solidFill>
                <a:effectLst/>
              </a:rPr>
              <a:t>Элементы педагогики в рамках системного подхода 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18E880-BE2E-1B63-FCBB-E51C6E5D1C7E}"/>
              </a:ext>
            </a:extLst>
          </p:cNvPr>
          <p:cNvSpPr txBox="1"/>
          <p:nvPr/>
        </p:nvSpPr>
        <p:spPr>
          <a:xfrm>
            <a:off x="627184" y="1585861"/>
            <a:ext cx="10937631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/>
              <a:t>Основные компоненты педагогики – это </a:t>
            </a:r>
            <a:r>
              <a:rPr lang="ru-RU" sz="2000" b="1" dirty="0"/>
              <a:t>обучение и воспитание</a:t>
            </a:r>
            <a:r>
              <a:rPr lang="ru-RU" sz="2000" dirty="0"/>
              <a:t>, связанные с другими составляющими.</a:t>
            </a:r>
          </a:p>
          <a:p>
            <a:endParaRPr lang="ru-RU" sz="2000" dirty="0"/>
          </a:p>
          <a:p>
            <a:r>
              <a:rPr lang="ru-RU" sz="2000" dirty="0"/>
              <a:t>Воспитание и обучение – это не просто элементы, а направления педагогики для ориентирования всех ее компонентов. </a:t>
            </a:r>
          </a:p>
          <a:p>
            <a:endParaRPr lang="ru-RU" sz="2000" dirty="0"/>
          </a:p>
          <a:p>
            <a:r>
              <a:rPr lang="ru-RU" sz="2000" b="1" dirty="0"/>
              <a:t>Воспитание</a:t>
            </a:r>
            <a:r>
              <a:rPr lang="ru-RU" sz="2000" dirty="0"/>
              <a:t> включает в себя элементы:</a:t>
            </a:r>
          </a:p>
          <a:p>
            <a:r>
              <a:rPr lang="ru-RU" sz="2000" dirty="0"/>
              <a:t>передача накопленного опыта;</a:t>
            </a:r>
          </a:p>
          <a:p>
            <a:r>
              <a:rPr lang="ru-RU" sz="2000" dirty="0"/>
              <a:t>воздействие коллектива и учителей;</a:t>
            </a:r>
          </a:p>
          <a:p>
            <a:r>
              <a:rPr lang="ru-RU" sz="2000" dirty="0"/>
              <a:t>формирование мировоззрения;</a:t>
            </a:r>
          </a:p>
          <a:p>
            <a:r>
              <a:rPr lang="ru-RU" sz="2000" dirty="0"/>
              <a:t>адаптация личности в обществе.</a:t>
            </a:r>
          </a:p>
          <a:p>
            <a:endParaRPr lang="ru-RU" sz="2000" dirty="0"/>
          </a:p>
          <a:p>
            <a:r>
              <a:rPr lang="ru-RU" sz="2000" b="1" dirty="0"/>
              <a:t>Обучение</a:t>
            </a:r>
            <a:r>
              <a:rPr lang="ru-RU" sz="2000" dirty="0"/>
              <a:t> включает в себя множество различных компонентов, создающих определенную целостную систему.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508995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91F21C9-1B3A-1C11-C1C3-0CFA58E9324F}"/>
              </a:ext>
            </a:extLst>
          </p:cNvPr>
          <p:cNvSpPr txBox="1"/>
          <p:nvPr/>
        </p:nvSpPr>
        <p:spPr>
          <a:xfrm>
            <a:off x="914400" y="1727373"/>
            <a:ext cx="80010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/>
              <a:t>Системный подход в педагогике предусмотрен в категориях:</a:t>
            </a:r>
          </a:p>
          <a:p>
            <a:endParaRPr lang="ru-RU" sz="20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/>
              <a:t>педагогическая система;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/>
              <a:t>педагогический процесс;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/>
              <a:t>система средств, методов и форм;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/>
              <a:t>модель системы;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/>
              <a:t>система воспитания;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/>
              <a:t>дидактическая система;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/>
              <a:t>система управления образованием.</a:t>
            </a:r>
          </a:p>
        </p:txBody>
      </p:sp>
    </p:spTree>
    <p:extLst>
      <p:ext uri="{BB962C8B-B14F-4D97-AF65-F5344CB8AC3E}">
        <p14:creationId xmlns:p14="http://schemas.microsoft.com/office/powerpoint/2010/main" val="19211349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6932A4-47FD-2462-5A2F-1952E809BC92}"/>
              </a:ext>
            </a:extLst>
          </p:cNvPr>
          <p:cNvSpPr txBox="1">
            <a:spLocks/>
          </p:cNvSpPr>
          <p:nvPr/>
        </p:nvSpPr>
        <p:spPr>
          <a:xfrm>
            <a:off x="2496552" y="236795"/>
            <a:ext cx="6388768" cy="6464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002060"/>
                </a:solidFill>
                <a:latin typeface="+mn-lt"/>
              </a:rPr>
              <a:t>Особенности</a:t>
            </a:r>
            <a:r>
              <a:rPr lang="ru-RU" sz="2800" b="1" spc="-70" dirty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+mn-lt"/>
              </a:rPr>
              <a:t>реализации</a:t>
            </a:r>
            <a:r>
              <a:rPr lang="ru-RU" sz="2800" b="1" spc="-130" dirty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2800" b="1" spc="-20" dirty="0">
                <a:solidFill>
                  <a:srgbClr val="002060"/>
                </a:solidFill>
                <a:latin typeface="+mn-lt"/>
              </a:rPr>
              <a:t>системно-</a:t>
            </a:r>
            <a:r>
              <a:rPr lang="ru-RU" sz="2800" b="1" spc="-10" dirty="0">
                <a:solidFill>
                  <a:srgbClr val="002060"/>
                </a:solidFill>
                <a:latin typeface="+mn-lt"/>
              </a:rPr>
              <a:t>деятельностного</a:t>
            </a:r>
            <a:r>
              <a:rPr lang="ru-RU" sz="2800" b="1" spc="-90" dirty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2800" b="1" spc="-10" dirty="0">
                <a:solidFill>
                  <a:srgbClr val="002060"/>
                </a:solidFill>
                <a:latin typeface="+mn-lt"/>
              </a:rPr>
              <a:t>подхода</a:t>
            </a:r>
            <a:endParaRPr lang="ru-RU" sz="2800" b="1" dirty="0">
              <a:solidFill>
                <a:srgbClr val="002060"/>
              </a:solidFill>
              <a:latin typeface="+mn-lt"/>
            </a:endParaRP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46FDACFC-E165-4727-603B-064AEBA10E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02502556"/>
              </p:ext>
            </p:extLst>
          </p:nvPr>
        </p:nvGraphicFramePr>
        <p:xfrm>
          <a:off x="500598" y="1140890"/>
          <a:ext cx="9871826" cy="52156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464559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object 21"/>
          <p:cNvGrpSpPr/>
          <p:nvPr/>
        </p:nvGrpSpPr>
        <p:grpSpPr>
          <a:xfrm>
            <a:off x="0" y="2705100"/>
            <a:ext cx="3295650" cy="4152900"/>
            <a:chOff x="0" y="2705100"/>
            <a:chExt cx="3295650" cy="4152900"/>
          </a:xfrm>
        </p:grpSpPr>
        <p:sp>
          <p:nvSpPr>
            <p:cNvPr id="22" name="object 22"/>
            <p:cNvSpPr/>
            <p:nvPr/>
          </p:nvSpPr>
          <p:spPr>
            <a:xfrm>
              <a:off x="0" y="2705100"/>
              <a:ext cx="3295650" cy="4152900"/>
            </a:xfrm>
            <a:custGeom>
              <a:avLst/>
              <a:gdLst/>
              <a:ahLst/>
              <a:cxnLst/>
              <a:rect l="l" t="t" r="r" b="b"/>
              <a:pathLst>
                <a:path w="3295650" h="4152900">
                  <a:moveTo>
                    <a:pt x="3295650" y="0"/>
                  </a:moveTo>
                  <a:lnTo>
                    <a:pt x="0" y="0"/>
                  </a:lnTo>
                  <a:lnTo>
                    <a:pt x="0" y="4152900"/>
                  </a:lnTo>
                  <a:lnTo>
                    <a:pt x="2746375" y="4152900"/>
                  </a:lnTo>
                  <a:lnTo>
                    <a:pt x="3295650" y="3603612"/>
                  </a:lnTo>
                  <a:lnTo>
                    <a:pt x="3295650" y="0"/>
                  </a:lnTo>
                  <a:close/>
                </a:path>
              </a:pathLst>
            </a:custGeom>
            <a:solidFill>
              <a:srgbClr val="9217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746375" y="6308712"/>
              <a:ext cx="549275" cy="549910"/>
            </a:xfrm>
            <a:custGeom>
              <a:avLst/>
              <a:gdLst/>
              <a:ahLst/>
              <a:cxnLst/>
              <a:rect l="l" t="t" r="r" b="b"/>
              <a:pathLst>
                <a:path w="549275" h="549909">
                  <a:moveTo>
                    <a:pt x="549275" y="0"/>
                  </a:moveTo>
                  <a:lnTo>
                    <a:pt x="109855" y="109854"/>
                  </a:lnTo>
                  <a:lnTo>
                    <a:pt x="0" y="549287"/>
                  </a:lnTo>
                  <a:lnTo>
                    <a:pt x="549275" y="0"/>
                  </a:lnTo>
                  <a:close/>
                </a:path>
              </a:pathLst>
            </a:custGeom>
            <a:solidFill>
              <a:srgbClr val="7612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2382253" y="472692"/>
            <a:ext cx="8010474" cy="945772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655"/>
              </a:spcBef>
            </a:pPr>
            <a:r>
              <a:rPr sz="2800" b="1" dirty="0">
                <a:solidFill>
                  <a:srgbClr val="002060"/>
                </a:solidFill>
                <a:latin typeface="+mn-lt"/>
              </a:rPr>
              <a:t>Профессиональная</a:t>
            </a:r>
            <a:r>
              <a:rPr sz="2800" b="1" spc="55" dirty="0">
                <a:solidFill>
                  <a:srgbClr val="002060"/>
                </a:solidFill>
                <a:latin typeface="+mn-lt"/>
              </a:rPr>
              <a:t> </a:t>
            </a:r>
            <a:r>
              <a:rPr sz="2800" b="1" dirty="0">
                <a:solidFill>
                  <a:srgbClr val="002060"/>
                </a:solidFill>
                <a:latin typeface="+mn-lt"/>
              </a:rPr>
              <a:t>деятельность</a:t>
            </a:r>
            <a:r>
              <a:rPr sz="2800" b="1" spc="55" dirty="0">
                <a:solidFill>
                  <a:srgbClr val="002060"/>
                </a:solidFill>
                <a:latin typeface="+mn-lt"/>
              </a:rPr>
              <a:t> </a:t>
            </a:r>
            <a:r>
              <a:rPr sz="2800" b="1" dirty="0">
                <a:solidFill>
                  <a:srgbClr val="002060"/>
                </a:solidFill>
                <a:latin typeface="+mn-lt"/>
              </a:rPr>
              <a:t>в</a:t>
            </a:r>
            <a:r>
              <a:rPr sz="2800" b="1" spc="100" dirty="0">
                <a:solidFill>
                  <a:srgbClr val="002060"/>
                </a:solidFill>
                <a:latin typeface="+mn-lt"/>
              </a:rPr>
              <a:t> </a:t>
            </a:r>
            <a:r>
              <a:rPr sz="2800" b="1" spc="-10" dirty="0">
                <a:solidFill>
                  <a:srgbClr val="002060"/>
                </a:solidFill>
                <a:latin typeface="+mn-lt"/>
              </a:rPr>
              <a:t>условиях </a:t>
            </a:r>
            <a:r>
              <a:rPr sz="2800" b="1" dirty="0">
                <a:solidFill>
                  <a:srgbClr val="002060"/>
                </a:solidFill>
                <a:latin typeface="+mn-lt"/>
              </a:rPr>
              <a:t>системно-деятельностного</a:t>
            </a:r>
            <a:r>
              <a:rPr sz="2800" b="1" spc="15" dirty="0">
                <a:solidFill>
                  <a:srgbClr val="002060"/>
                </a:solidFill>
                <a:latin typeface="+mn-lt"/>
              </a:rPr>
              <a:t> </a:t>
            </a:r>
            <a:r>
              <a:rPr sz="2800" b="1" spc="-10" dirty="0">
                <a:solidFill>
                  <a:srgbClr val="002060"/>
                </a:solidFill>
                <a:latin typeface="+mn-lt"/>
              </a:rPr>
              <a:t>подхода</a:t>
            </a:r>
          </a:p>
        </p:txBody>
      </p:sp>
      <p:sp>
        <p:nvSpPr>
          <p:cNvPr id="25" name="object 25"/>
          <p:cNvSpPr/>
          <p:nvPr/>
        </p:nvSpPr>
        <p:spPr>
          <a:xfrm>
            <a:off x="3619500" y="2943225"/>
            <a:ext cx="3200400" cy="742950"/>
          </a:xfrm>
          <a:custGeom>
            <a:avLst/>
            <a:gdLst/>
            <a:ahLst/>
            <a:cxnLst/>
            <a:rect l="l" t="t" r="r" b="b"/>
            <a:pathLst>
              <a:path w="3200400" h="742950">
                <a:moveTo>
                  <a:pt x="3076575" y="0"/>
                </a:moveTo>
                <a:lnTo>
                  <a:pt x="123825" y="0"/>
                </a:lnTo>
                <a:lnTo>
                  <a:pt x="75652" y="9739"/>
                </a:lnTo>
                <a:lnTo>
                  <a:pt x="36290" y="36290"/>
                </a:lnTo>
                <a:lnTo>
                  <a:pt x="9739" y="75652"/>
                </a:lnTo>
                <a:lnTo>
                  <a:pt x="0" y="123825"/>
                </a:lnTo>
                <a:lnTo>
                  <a:pt x="0" y="619125"/>
                </a:lnTo>
                <a:lnTo>
                  <a:pt x="9739" y="667297"/>
                </a:lnTo>
                <a:lnTo>
                  <a:pt x="36290" y="706659"/>
                </a:lnTo>
                <a:lnTo>
                  <a:pt x="75652" y="733210"/>
                </a:lnTo>
                <a:lnTo>
                  <a:pt x="123825" y="742950"/>
                </a:lnTo>
                <a:lnTo>
                  <a:pt x="3076575" y="742950"/>
                </a:lnTo>
                <a:lnTo>
                  <a:pt x="3124747" y="733210"/>
                </a:lnTo>
                <a:lnTo>
                  <a:pt x="3164109" y="706659"/>
                </a:lnTo>
                <a:lnTo>
                  <a:pt x="3190660" y="667297"/>
                </a:lnTo>
                <a:lnTo>
                  <a:pt x="3200400" y="619125"/>
                </a:lnTo>
                <a:lnTo>
                  <a:pt x="3200400" y="123825"/>
                </a:lnTo>
                <a:lnTo>
                  <a:pt x="3190660" y="75652"/>
                </a:lnTo>
                <a:lnTo>
                  <a:pt x="3164109" y="36290"/>
                </a:lnTo>
                <a:lnTo>
                  <a:pt x="3124747" y="9739"/>
                </a:lnTo>
                <a:lnTo>
                  <a:pt x="3076575" y="0"/>
                </a:lnTo>
                <a:close/>
              </a:path>
            </a:pathLst>
          </a:custGeom>
          <a:solidFill>
            <a:srgbClr val="F7F7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4070350" y="3178111"/>
            <a:ext cx="2306955" cy="2660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50" b="1" dirty="0">
                <a:solidFill>
                  <a:srgbClr val="7B7B7B"/>
                </a:solidFill>
                <a:latin typeface="Calibri"/>
                <a:cs typeface="Calibri"/>
              </a:rPr>
              <a:t>Передача</a:t>
            </a:r>
            <a:r>
              <a:rPr sz="1550" b="1" spc="110" dirty="0">
                <a:solidFill>
                  <a:srgbClr val="7B7B7B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7B7B7B"/>
                </a:solidFill>
                <a:latin typeface="Calibri"/>
                <a:cs typeface="Calibri"/>
              </a:rPr>
              <a:t>готовых</a:t>
            </a:r>
            <a:r>
              <a:rPr sz="1550" b="1" spc="190" dirty="0">
                <a:solidFill>
                  <a:srgbClr val="7B7B7B"/>
                </a:solidFill>
                <a:latin typeface="Calibri"/>
                <a:cs typeface="Calibri"/>
              </a:rPr>
              <a:t> </a:t>
            </a:r>
            <a:r>
              <a:rPr sz="1550" b="1" spc="-10" dirty="0">
                <a:solidFill>
                  <a:srgbClr val="7B7B7B"/>
                </a:solidFill>
                <a:latin typeface="Calibri"/>
                <a:cs typeface="Calibri"/>
              </a:rPr>
              <a:t>знаний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486150" y="4191000"/>
            <a:ext cx="3505200" cy="742950"/>
          </a:xfrm>
          <a:custGeom>
            <a:avLst/>
            <a:gdLst/>
            <a:ahLst/>
            <a:cxnLst/>
            <a:rect l="l" t="t" r="r" b="b"/>
            <a:pathLst>
              <a:path w="3505200" h="742950">
                <a:moveTo>
                  <a:pt x="3381375" y="0"/>
                </a:moveTo>
                <a:lnTo>
                  <a:pt x="123825" y="0"/>
                </a:lnTo>
                <a:lnTo>
                  <a:pt x="75652" y="9739"/>
                </a:lnTo>
                <a:lnTo>
                  <a:pt x="36290" y="36290"/>
                </a:lnTo>
                <a:lnTo>
                  <a:pt x="9739" y="75652"/>
                </a:lnTo>
                <a:lnTo>
                  <a:pt x="0" y="123825"/>
                </a:lnTo>
                <a:lnTo>
                  <a:pt x="0" y="619125"/>
                </a:lnTo>
                <a:lnTo>
                  <a:pt x="9739" y="667297"/>
                </a:lnTo>
                <a:lnTo>
                  <a:pt x="36290" y="706659"/>
                </a:lnTo>
                <a:lnTo>
                  <a:pt x="75652" y="733210"/>
                </a:lnTo>
                <a:lnTo>
                  <a:pt x="123825" y="742950"/>
                </a:lnTo>
                <a:lnTo>
                  <a:pt x="3381375" y="742950"/>
                </a:lnTo>
                <a:lnTo>
                  <a:pt x="3429547" y="733210"/>
                </a:lnTo>
                <a:lnTo>
                  <a:pt x="3468909" y="706659"/>
                </a:lnTo>
                <a:lnTo>
                  <a:pt x="3495460" y="667297"/>
                </a:lnTo>
                <a:lnTo>
                  <a:pt x="3505200" y="619125"/>
                </a:lnTo>
                <a:lnTo>
                  <a:pt x="3505200" y="123825"/>
                </a:lnTo>
                <a:lnTo>
                  <a:pt x="3495460" y="75652"/>
                </a:lnTo>
                <a:lnTo>
                  <a:pt x="3468909" y="36290"/>
                </a:lnTo>
                <a:lnTo>
                  <a:pt x="3429547" y="9739"/>
                </a:lnTo>
                <a:lnTo>
                  <a:pt x="3381375" y="0"/>
                </a:lnTo>
                <a:close/>
              </a:path>
            </a:pathLst>
          </a:custGeom>
          <a:solidFill>
            <a:srgbClr val="F7F7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3603878" y="4062095"/>
            <a:ext cx="2824480" cy="10001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25"/>
              </a:spcBef>
              <a:buFont typeface="Arial"/>
              <a:buChar char="•"/>
              <a:tabLst>
                <a:tab pos="298450" algn="l"/>
              </a:tabLst>
            </a:pPr>
            <a:r>
              <a:rPr sz="1550" dirty="0">
                <a:solidFill>
                  <a:srgbClr val="7B7B7B"/>
                </a:solidFill>
                <a:latin typeface="Calibri"/>
                <a:cs typeface="Calibri"/>
              </a:rPr>
              <a:t>Учитель</a:t>
            </a:r>
            <a:r>
              <a:rPr sz="1550" spc="95" dirty="0">
                <a:solidFill>
                  <a:srgbClr val="7B7B7B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7B7B7B"/>
                </a:solidFill>
                <a:latin typeface="Calibri"/>
                <a:cs typeface="Calibri"/>
              </a:rPr>
              <a:t>–</a:t>
            </a:r>
            <a:r>
              <a:rPr sz="1550" spc="114" dirty="0">
                <a:solidFill>
                  <a:srgbClr val="7B7B7B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7B7B7B"/>
                </a:solidFill>
                <a:latin typeface="Calibri"/>
                <a:cs typeface="Calibri"/>
              </a:rPr>
              <a:t>транслятор</a:t>
            </a:r>
            <a:r>
              <a:rPr sz="1550" spc="100" dirty="0">
                <a:solidFill>
                  <a:srgbClr val="7B7B7B"/>
                </a:solidFill>
                <a:latin typeface="Calibri"/>
                <a:cs typeface="Calibri"/>
              </a:rPr>
              <a:t> </a:t>
            </a:r>
            <a:r>
              <a:rPr sz="1550" spc="-10" dirty="0">
                <a:solidFill>
                  <a:srgbClr val="7B7B7B"/>
                </a:solidFill>
                <a:latin typeface="Calibri"/>
                <a:cs typeface="Calibri"/>
              </a:rPr>
              <a:t>знаний</a:t>
            </a:r>
            <a:endParaRPr sz="155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90"/>
              </a:spcBef>
              <a:buFont typeface="Arial"/>
              <a:buChar char="•"/>
              <a:tabLst>
                <a:tab pos="298450" algn="l"/>
              </a:tabLst>
            </a:pPr>
            <a:r>
              <a:rPr sz="1550" dirty="0">
                <a:solidFill>
                  <a:srgbClr val="7B7B7B"/>
                </a:solidFill>
                <a:latin typeface="Calibri"/>
                <a:cs typeface="Calibri"/>
              </a:rPr>
              <a:t>Ориентация</a:t>
            </a:r>
            <a:r>
              <a:rPr sz="1550" spc="150" dirty="0">
                <a:solidFill>
                  <a:srgbClr val="7B7B7B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7B7B7B"/>
                </a:solidFill>
                <a:latin typeface="Calibri"/>
                <a:cs typeface="Calibri"/>
              </a:rPr>
              <a:t>на</a:t>
            </a:r>
            <a:r>
              <a:rPr sz="1550" spc="145" dirty="0">
                <a:solidFill>
                  <a:srgbClr val="7B7B7B"/>
                </a:solidFill>
                <a:latin typeface="Calibri"/>
                <a:cs typeface="Calibri"/>
              </a:rPr>
              <a:t> </a:t>
            </a:r>
            <a:r>
              <a:rPr sz="1550" spc="-10" dirty="0">
                <a:solidFill>
                  <a:srgbClr val="7B7B7B"/>
                </a:solidFill>
                <a:latin typeface="Calibri"/>
                <a:cs typeface="Calibri"/>
              </a:rPr>
              <a:t>«среднего»</a:t>
            </a:r>
            <a:endParaRPr sz="1550">
              <a:latin typeface="Calibri"/>
              <a:cs typeface="Calibri"/>
            </a:endParaRPr>
          </a:p>
          <a:p>
            <a:pPr marL="298450">
              <a:lnSpc>
                <a:spcPct val="100000"/>
              </a:lnSpc>
              <a:spcBef>
                <a:spcPts val="20"/>
              </a:spcBef>
            </a:pPr>
            <a:r>
              <a:rPr sz="1550" spc="-10" dirty="0">
                <a:solidFill>
                  <a:srgbClr val="7B7B7B"/>
                </a:solidFill>
                <a:latin typeface="Calibri"/>
                <a:cs typeface="Calibri"/>
              </a:rPr>
              <a:t>ученика</a:t>
            </a:r>
            <a:endParaRPr sz="155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90"/>
              </a:spcBef>
              <a:buFont typeface="Arial"/>
              <a:buChar char="•"/>
              <a:tabLst>
                <a:tab pos="298450" algn="l"/>
              </a:tabLst>
            </a:pPr>
            <a:r>
              <a:rPr sz="1550" dirty="0">
                <a:solidFill>
                  <a:srgbClr val="7B7B7B"/>
                </a:solidFill>
                <a:latin typeface="Calibri"/>
                <a:cs typeface="Calibri"/>
              </a:rPr>
              <a:t>Фронтальная</a:t>
            </a:r>
            <a:r>
              <a:rPr sz="1550" spc="280" dirty="0">
                <a:solidFill>
                  <a:srgbClr val="7B7B7B"/>
                </a:solidFill>
                <a:latin typeface="Calibri"/>
                <a:cs typeface="Calibri"/>
              </a:rPr>
              <a:t> </a:t>
            </a:r>
            <a:r>
              <a:rPr sz="1550" spc="-10" dirty="0">
                <a:solidFill>
                  <a:srgbClr val="7B7B7B"/>
                </a:solidFill>
                <a:latin typeface="Calibri"/>
                <a:cs typeface="Calibri"/>
              </a:rPr>
              <a:t>работа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3657600" y="5657850"/>
            <a:ext cx="3162300" cy="742950"/>
          </a:xfrm>
          <a:custGeom>
            <a:avLst/>
            <a:gdLst/>
            <a:ahLst/>
            <a:cxnLst/>
            <a:rect l="l" t="t" r="r" b="b"/>
            <a:pathLst>
              <a:path w="3162300" h="742950">
                <a:moveTo>
                  <a:pt x="3038475" y="0"/>
                </a:moveTo>
                <a:lnTo>
                  <a:pt x="123825" y="0"/>
                </a:lnTo>
                <a:lnTo>
                  <a:pt x="75652" y="9730"/>
                </a:lnTo>
                <a:lnTo>
                  <a:pt x="36290" y="36266"/>
                </a:lnTo>
                <a:lnTo>
                  <a:pt x="9739" y="75625"/>
                </a:lnTo>
                <a:lnTo>
                  <a:pt x="0" y="123825"/>
                </a:lnTo>
                <a:lnTo>
                  <a:pt x="0" y="619125"/>
                </a:lnTo>
                <a:lnTo>
                  <a:pt x="9739" y="667324"/>
                </a:lnTo>
                <a:lnTo>
                  <a:pt x="36290" y="706683"/>
                </a:lnTo>
                <a:lnTo>
                  <a:pt x="75652" y="733219"/>
                </a:lnTo>
                <a:lnTo>
                  <a:pt x="123825" y="742950"/>
                </a:lnTo>
                <a:lnTo>
                  <a:pt x="3038475" y="742950"/>
                </a:lnTo>
                <a:lnTo>
                  <a:pt x="3086647" y="733219"/>
                </a:lnTo>
                <a:lnTo>
                  <a:pt x="3126009" y="706683"/>
                </a:lnTo>
                <a:lnTo>
                  <a:pt x="3152560" y="667324"/>
                </a:lnTo>
                <a:lnTo>
                  <a:pt x="3162300" y="619125"/>
                </a:lnTo>
                <a:lnTo>
                  <a:pt x="3162300" y="123825"/>
                </a:lnTo>
                <a:lnTo>
                  <a:pt x="3152560" y="75625"/>
                </a:lnTo>
                <a:lnTo>
                  <a:pt x="3126009" y="36266"/>
                </a:lnTo>
                <a:lnTo>
                  <a:pt x="3086647" y="9730"/>
                </a:lnTo>
                <a:lnTo>
                  <a:pt x="3038475" y="0"/>
                </a:lnTo>
                <a:close/>
              </a:path>
            </a:pathLst>
          </a:custGeom>
          <a:solidFill>
            <a:srgbClr val="F7F7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4096130" y="5648007"/>
            <a:ext cx="2301875" cy="752475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 marR="5080" algn="ctr">
              <a:lnSpc>
                <a:spcPct val="105000"/>
              </a:lnSpc>
              <a:spcBef>
                <a:spcPts val="35"/>
              </a:spcBef>
            </a:pPr>
            <a:r>
              <a:rPr sz="1550" b="1" dirty="0">
                <a:solidFill>
                  <a:srgbClr val="7B7B7B"/>
                </a:solidFill>
                <a:latin typeface="Calibri"/>
                <a:cs typeface="Calibri"/>
              </a:rPr>
              <a:t>Репродуктивные</a:t>
            </a:r>
            <a:r>
              <a:rPr sz="1550" b="1" spc="225" dirty="0">
                <a:solidFill>
                  <a:srgbClr val="7B7B7B"/>
                </a:solidFill>
                <a:latin typeface="Calibri"/>
                <a:cs typeface="Calibri"/>
              </a:rPr>
              <a:t> </a:t>
            </a:r>
            <a:r>
              <a:rPr sz="1550" b="1" spc="-10" dirty="0">
                <a:solidFill>
                  <a:srgbClr val="7B7B7B"/>
                </a:solidFill>
                <a:latin typeface="Calibri"/>
                <a:cs typeface="Calibri"/>
              </a:rPr>
              <a:t>задания </a:t>
            </a:r>
            <a:r>
              <a:rPr sz="1550" b="1" dirty="0">
                <a:solidFill>
                  <a:srgbClr val="7B7B7B"/>
                </a:solidFill>
                <a:latin typeface="Calibri"/>
                <a:cs typeface="Calibri"/>
              </a:rPr>
              <a:t>на</a:t>
            </a:r>
            <a:r>
              <a:rPr sz="1550" b="1" spc="120" dirty="0">
                <a:solidFill>
                  <a:srgbClr val="7B7B7B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7B7B7B"/>
                </a:solidFill>
                <a:latin typeface="Calibri"/>
                <a:cs typeface="Calibri"/>
              </a:rPr>
              <a:t>повторение</a:t>
            </a:r>
            <a:r>
              <a:rPr sz="1550" b="1" spc="100" dirty="0">
                <a:solidFill>
                  <a:srgbClr val="7B7B7B"/>
                </a:solidFill>
                <a:latin typeface="Calibri"/>
                <a:cs typeface="Calibri"/>
              </a:rPr>
              <a:t> </a:t>
            </a:r>
            <a:r>
              <a:rPr sz="1550" b="1" spc="-50" dirty="0">
                <a:solidFill>
                  <a:srgbClr val="7B7B7B"/>
                </a:solidFill>
                <a:latin typeface="Calibri"/>
                <a:cs typeface="Calibri"/>
              </a:rPr>
              <a:t>и</a:t>
            </a:r>
            <a:endParaRPr sz="15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5"/>
              </a:spcBef>
            </a:pPr>
            <a:r>
              <a:rPr sz="1550" b="1" spc="-10" dirty="0">
                <a:solidFill>
                  <a:srgbClr val="7B7B7B"/>
                </a:solidFill>
                <a:latin typeface="Calibri"/>
                <a:cs typeface="Calibri"/>
              </a:rPr>
              <a:t>запоминание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352546" y="1982724"/>
            <a:ext cx="7788275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4985385" algn="l"/>
              </a:tabLst>
            </a:pPr>
            <a:r>
              <a:rPr sz="2750" dirty="0">
                <a:solidFill>
                  <a:srgbClr val="7B7B7B"/>
                </a:solidFill>
                <a:latin typeface="Calibri"/>
                <a:cs typeface="Calibri"/>
              </a:rPr>
              <a:t>Необходимо</a:t>
            </a:r>
            <a:r>
              <a:rPr sz="2750" spc="20" dirty="0">
                <a:solidFill>
                  <a:srgbClr val="7B7B7B"/>
                </a:solidFill>
                <a:latin typeface="Calibri"/>
                <a:cs typeface="Calibri"/>
              </a:rPr>
              <a:t> </a:t>
            </a:r>
            <a:r>
              <a:rPr sz="2750" spc="-10" dirty="0">
                <a:solidFill>
                  <a:srgbClr val="7B7B7B"/>
                </a:solidFill>
                <a:latin typeface="Calibri"/>
                <a:cs typeface="Calibri"/>
              </a:rPr>
              <a:t>исключить</a:t>
            </a:r>
            <a:r>
              <a:rPr sz="2750" dirty="0">
                <a:solidFill>
                  <a:srgbClr val="7B7B7B"/>
                </a:solidFill>
                <a:latin typeface="Calibri"/>
                <a:cs typeface="Calibri"/>
              </a:rPr>
              <a:t>	</a:t>
            </a:r>
            <a:r>
              <a:rPr sz="4125" baseline="1010" dirty="0">
                <a:solidFill>
                  <a:srgbClr val="921727"/>
                </a:solidFill>
                <a:latin typeface="Calibri"/>
                <a:cs typeface="Calibri"/>
              </a:rPr>
              <a:t>Нужно</a:t>
            </a:r>
            <a:r>
              <a:rPr sz="4125" spc="112" baseline="1010" dirty="0">
                <a:solidFill>
                  <a:srgbClr val="921727"/>
                </a:solidFill>
                <a:latin typeface="Calibri"/>
                <a:cs typeface="Calibri"/>
              </a:rPr>
              <a:t> </a:t>
            </a:r>
            <a:r>
              <a:rPr sz="4125" spc="-15" baseline="1010" dirty="0">
                <a:solidFill>
                  <a:srgbClr val="921727"/>
                </a:solidFill>
                <a:latin typeface="Calibri"/>
                <a:cs typeface="Calibri"/>
              </a:rPr>
              <a:t>стремиться</a:t>
            </a:r>
            <a:endParaRPr sz="4125" baseline="101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65112" y="3074987"/>
            <a:ext cx="823594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spc="-20" dirty="0">
                <a:solidFill>
                  <a:srgbClr val="F7F7F7"/>
                </a:solidFill>
                <a:latin typeface="Calibri"/>
                <a:cs typeface="Calibri"/>
              </a:rPr>
              <a:t>ЦЕЛЬ</a:t>
            </a:r>
            <a:endParaRPr sz="275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65112" y="4123944"/>
            <a:ext cx="2376805" cy="87884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marR="5080">
              <a:lnSpc>
                <a:spcPct val="102400"/>
              </a:lnSpc>
              <a:spcBef>
                <a:spcPts val="50"/>
              </a:spcBef>
            </a:pPr>
            <a:r>
              <a:rPr sz="2750" spc="-10" dirty="0">
                <a:solidFill>
                  <a:srgbClr val="F7F7F7"/>
                </a:solidFill>
                <a:latin typeface="Calibri"/>
                <a:cs typeface="Calibri"/>
              </a:rPr>
              <a:t>ОБУЧАЮЩАЯ ДЕЯТЕЛЬНОСТЬ</a:t>
            </a:r>
            <a:endParaRPr sz="275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65112" y="5771515"/>
            <a:ext cx="2975610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750" dirty="0">
                <a:solidFill>
                  <a:srgbClr val="F7F7F7"/>
                </a:solidFill>
                <a:latin typeface="Calibri"/>
                <a:cs typeface="Calibri"/>
              </a:rPr>
              <a:t>УЧЕБНЫЕ</a:t>
            </a:r>
            <a:r>
              <a:rPr sz="2750" spc="185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2750" spc="-10" dirty="0">
                <a:solidFill>
                  <a:srgbClr val="F7F7F7"/>
                </a:solidFill>
                <a:latin typeface="Calibri"/>
                <a:cs typeface="Calibri"/>
              </a:rPr>
              <a:t>ЗАДАНИЯ</a:t>
            </a:r>
            <a:endParaRPr sz="2750">
              <a:latin typeface="Calibri"/>
              <a:cs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7867650" y="2943225"/>
            <a:ext cx="3200400" cy="742950"/>
          </a:xfrm>
          <a:custGeom>
            <a:avLst/>
            <a:gdLst/>
            <a:ahLst/>
            <a:cxnLst/>
            <a:rect l="l" t="t" r="r" b="b"/>
            <a:pathLst>
              <a:path w="3200400" h="742950">
                <a:moveTo>
                  <a:pt x="3076575" y="0"/>
                </a:moveTo>
                <a:lnTo>
                  <a:pt x="123825" y="0"/>
                </a:lnTo>
                <a:lnTo>
                  <a:pt x="75652" y="9739"/>
                </a:lnTo>
                <a:lnTo>
                  <a:pt x="36290" y="36290"/>
                </a:lnTo>
                <a:lnTo>
                  <a:pt x="9739" y="75652"/>
                </a:lnTo>
                <a:lnTo>
                  <a:pt x="0" y="123825"/>
                </a:lnTo>
                <a:lnTo>
                  <a:pt x="0" y="619125"/>
                </a:lnTo>
                <a:lnTo>
                  <a:pt x="9739" y="667297"/>
                </a:lnTo>
                <a:lnTo>
                  <a:pt x="36290" y="706659"/>
                </a:lnTo>
                <a:lnTo>
                  <a:pt x="75652" y="733210"/>
                </a:lnTo>
                <a:lnTo>
                  <a:pt x="123825" y="742950"/>
                </a:lnTo>
                <a:lnTo>
                  <a:pt x="3076575" y="742950"/>
                </a:lnTo>
                <a:lnTo>
                  <a:pt x="3124747" y="733210"/>
                </a:lnTo>
                <a:lnTo>
                  <a:pt x="3164109" y="706659"/>
                </a:lnTo>
                <a:lnTo>
                  <a:pt x="3190660" y="667297"/>
                </a:lnTo>
                <a:lnTo>
                  <a:pt x="3200400" y="619125"/>
                </a:lnTo>
                <a:lnTo>
                  <a:pt x="3200400" y="123825"/>
                </a:lnTo>
                <a:lnTo>
                  <a:pt x="3190660" y="75652"/>
                </a:lnTo>
                <a:lnTo>
                  <a:pt x="3164109" y="36290"/>
                </a:lnTo>
                <a:lnTo>
                  <a:pt x="3124747" y="9739"/>
                </a:lnTo>
                <a:lnTo>
                  <a:pt x="3076575" y="0"/>
                </a:lnTo>
                <a:close/>
              </a:path>
            </a:pathLst>
          </a:custGeom>
          <a:solidFill>
            <a:srgbClr val="F7F7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8018780" y="3056191"/>
            <a:ext cx="2906395" cy="514350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530225" marR="5080" indent="-518159">
              <a:lnSpc>
                <a:spcPct val="105000"/>
              </a:lnSpc>
              <a:spcBef>
                <a:spcPts val="35"/>
              </a:spcBef>
            </a:pPr>
            <a:r>
              <a:rPr sz="1550" b="1" dirty="0">
                <a:solidFill>
                  <a:srgbClr val="921727"/>
                </a:solidFill>
                <a:latin typeface="Calibri"/>
                <a:cs typeface="Calibri"/>
              </a:rPr>
              <a:t>Развитие</a:t>
            </a:r>
            <a:r>
              <a:rPr sz="1550" b="1" spc="60" dirty="0">
                <a:solidFill>
                  <a:srgbClr val="921727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921727"/>
                </a:solidFill>
                <a:latin typeface="Calibri"/>
                <a:cs typeface="Calibri"/>
              </a:rPr>
              <a:t>умений</a:t>
            </a:r>
            <a:r>
              <a:rPr sz="1550" b="1" spc="145" dirty="0">
                <a:solidFill>
                  <a:srgbClr val="921727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921727"/>
                </a:solidFill>
                <a:latin typeface="Calibri"/>
                <a:cs typeface="Calibri"/>
              </a:rPr>
              <a:t>по</a:t>
            </a:r>
            <a:r>
              <a:rPr sz="1550" b="1" spc="180" dirty="0">
                <a:solidFill>
                  <a:srgbClr val="921727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921727"/>
                </a:solidFill>
                <a:latin typeface="Calibri"/>
                <a:cs typeface="Calibri"/>
              </a:rPr>
              <a:t>открытию</a:t>
            </a:r>
            <a:r>
              <a:rPr sz="1550" b="1" spc="135" dirty="0">
                <a:solidFill>
                  <a:srgbClr val="921727"/>
                </a:solidFill>
                <a:latin typeface="Calibri"/>
                <a:cs typeface="Calibri"/>
              </a:rPr>
              <a:t> </a:t>
            </a:r>
            <a:r>
              <a:rPr sz="1550" b="1" spc="-50" dirty="0">
                <a:solidFill>
                  <a:srgbClr val="921727"/>
                </a:solidFill>
                <a:latin typeface="Calibri"/>
                <a:cs typeface="Calibri"/>
              </a:rPr>
              <a:t>и </a:t>
            </a:r>
            <a:r>
              <a:rPr sz="1550" b="1" dirty="0">
                <a:solidFill>
                  <a:srgbClr val="921727"/>
                </a:solidFill>
                <a:latin typeface="Calibri"/>
                <a:cs typeface="Calibri"/>
              </a:rPr>
              <a:t>применению</a:t>
            </a:r>
            <a:r>
              <a:rPr sz="1550" b="1" spc="200" dirty="0">
                <a:solidFill>
                  <a:srgbClr val="921727"/>
                </a:solidFill>
                <a:latin typeface="Calibri"/>
                <a:cs typeface="Calibri"/>
              </a:rPr>
              <a:t> </a:t>
            </a:r>
            <a:r>
              <a:rPr sz="1550" b="1" spc="-10" dirty="0">
                <a:solidFill>
                  <a:srgbClr val="921727"/>
                </a:solidFill>
                <a:latin typeface="Calibri"/>
                <a:cs typeface="Calibri"/>
              </a:rPr>
              <a:t>знаний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7639050" y="4191000"/>
            <a:ext cx="4181475" cy="742950"/>
          </a:xfrm>
          <a:custGeom>
            <a:avLst/>
            <a:gdLst/>
            <a:ahLst/>
            <a:cxnLst/>
            <a:rect l="l" t="t" r="r" b="b"/>
            <a:pathLst>
              <a:path w="4181475" h="742950">
                <a:moveTo>
                  <a:pt x="4057650" y="0"/>
                </a:moveTo>
                <a:lnTo>
                  <a:pt x="123825" y="0"/>
                </a:lnTo>
                <a:lnTo>
                  <a:pt x="75652" y="9739"/>
                </a:lnTo>
                <a:lnTo>
                  <a:pt x="36290" y="36290"/>
                </a:lnTo>
                <a:lnTo>
                  <a:pt x="9739" y="75652"/>
                </a:lnTo>
                <a:lnTo>
                  <a:pt x="0" y="123825"/>
                </a:lnTo>
                <a:lnTo>
                  <a:pt x="0" y="619125"/>
                </a:lnTo>
                <a:lnTo>
                  <a:pt x="9739" y="667297"/>
                </a:lnTo>
                <a:lnTo>
                  <a:pt x="36290" y="706659"/>
                </a:lnTo>
                <a:lnTo>
                  <a:pt x="75652" y="733210"/>
                </a:lnTo>
                <a:lnTo>
                  <a:pt x="123825" y="742950"/>
                </a:lnTo>
                <a:lnTo>
                  <a:pt x="4057650" y="742950"/>
                </a:lnTo>
                <a:lnTo>
                  <a:pt x="4105822" y="733210"/>
                </a:lnTo>
                <a:lnTo>
                  <a:pt x="4145184" y="706659"/>
                </a:lnTo>
                <a:lnTo>
                  <a:pt x="4171735" y="667297"/>
                </a:lnTo>
                <a:lnTo>
                  <a:pt x="4181475" y="619125"/>
                </a:lnTo>
                <a:lnTo>
                  <a:pt x="4181475" y="123825"/>
                </a:lnTo>
                <a:lnTo>
                  <a:pt x="4171735" y="75652"/>
                </a:lnTo>
                <a:lnTo>
                  <a:pt x="4145184" y="36290"/>
                </a:lnTo>
                <a:lnTo>
                  <a:pt x="4105822" y="9739"/>
                </a:lnTo>
                <a:lnTo>
                  <a:pt x="4057650" y="0"/>
                </a:lnTo>
                <a:close/>
              </a:path>
            </a:pathLst>
          </a:custGeom>
          <a:solidFill>
            <a:srgbClr val="F7F7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7758176" y="4062095"/>
            <a:ext cx="3579495" cy="1000125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298450" marR="620395" indent="-285750">
              <a:lnSpc>
                <a:spcPct val="104900"/>
              </a:lnSpc>
              <a:spcBef>
                <a:spcPts val="30"/>
              </a:spcBef>
              <a:buFont typeface="Arial"/>
              <a:buChar char="•"/>
              <a:tabLst>
                <a:tab pos="298450" algn="l"/>
              </a:tabLst>
            </a:pPr>
            <a:r>
              <a:rPr sz="1550" b="1" dirty="0">
                <a:solidFill>
                  <a:srgbClr val="921727"/>
                </a:solidFill>
                <a:latin typeface="Calibri"/>
                <a:cs typeface="Calibri"/>
              </a:rPr>
              <a:t>Учитель-организатор</a:t>
            </a:r>
            <a:r>
              <a:rPr sz="1550" b="1" spc="275" dirty="0">
                <a:solidFill>
                  <a:srgbClr val="921727"/>
                </a:solidFill>
                <a:latin typeface="Calibri"/>
                <a:cs typeface="Calibri"/>
              </a:rPr>
              <a:t> </a:t>
            </a:r>
            <a:r>
              <a:rPr sz="1550" b="1" spc="-10" dirty="0">
                <a:solidFill>
                  <a:srgbClr val="921727"/>
                </a:solidFill>
                <a:latin typeface="Calibri"/>
                <a:cs typeface="Calibri"/>
              </a:rPr>
              <a:t>учебной деятельности</a:t>
            </a:r>
            <a:endParaRPr sz="1550">
              <a:latin typeface="Calibri"/>
              <a:cs typeface="Calibri"/>
            </a:endParaRPr>
          </a:p>
          <a:p>
            <a:pPr marL="297815" indent="-285115">
              <a:lnSpc>
                <a:spcPct val="100000"/>
              </a:lnSpc>
              <a:spcBef>
                <a:spcPts val="20"/>
              </a:spcBef>
              <a:buFont typeface="Arial"/>
              <a:buChar char="•"/>
              <a:tabLst>
                <a:tab pos="297815" algn="l"/>
              </a:tabLst>
            </a:pPr>
            <a:r>
              <a:rPr sz="1550" b="1" dirty="0">
                <a:solidFill>
                  <a:srgbClr val="921727"/>
                </a:solidFill>
                <a:latin typeface="Calibri"/>
                <a:cs typeface="Calibri"/>
              </a:rPr>
              <a:t>Дифференциация</a:t>
            </a:r>
            <a:r>
              <a:rPr sz="1550" b="1" spc="310" dirty="0">
                <a:solidFill>
                  <a:srgbClr val="921727"/>
                </a:solidFill>
                <a:latin typeface="Calibri"/>
                <a:cs typeface="Calibri"/>
              </a:rPr>
              <a:t> </a:t>
            </a:r>
            <a:r>
              <a:rPr sz="1550" b="1" spc="-10" dirty="0">
                <a:solidFill>
                  <a:srgbClr val="921727"/>
                </a:solidFill>
                <a:latin typeface="Calibri"/>
                <a:cs typeface="Calibri"/>
              </a:rPr>
              <a:t>требований</a:t>
            </a:r>
            <a:endParaRPr sz="1550">
              <a:latin typeface="Calibri"/>
              <a:cs typeface="Calibri"/>
            </a:endParaRPr>
          </a:p>
          <a:p>
            <a:pPr marL="297815" indent="-285115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97815" algn="l"/>
              </a:tabLst>
            </a:pPr>
            <a:r>
              <a:rPr sz="1550" b="1" dirty="0">
                <a:solidFill>
                  <a:srgbClr val="921727"/>
                </a:solidFill>
                <a:latin typeface="Calibri"/>
                <a:cs typeface="Calibri"/>
              </a:rPr>
              <a:t>Групповая</a:t>
            </a:r>
            <a:r>
              <a:rPr sz="1550" b="1" spc="114" dirty="0">
                <a:solidFill>
                  <a:srgbClr val="921727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921727"/>
                </a:solidFill>
                <a:latin typeface="Calibri"/>
                <a:cs typeface="Calibri"/>
              </a:rPr>
              <a:t>и</a:t>
            </a:r>
            <a:r>
              <a:rPr sz="1550" b="1" spc="200" dirty="0">
                <a:solidFill>
                  <a:srgbClr val="921727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921727"/>
                </a:solidFill>
                <a:latin typeface="Calibri"/>
                <a:cs typeface="Calibri"/>
              </a:rPr>
              <a:t>индивидуальная</a:t>
            </a:r>
            <a:r>
              <a:rPr sz="1550" b="1" spc="120" dirty="0">
                <a:solidFill>
                  <a:srgbClr val="921727"/>
                </a:solidFill>
                <a:latin typeface="Calibri"/>
                <a:cs typeface="Calibri"/>
              </a:rPr>
              <a:t> </a:t>
            </a:r>
            <a:r>
              <a:rPr sz="1550" b="1" spc="-10" dirty="0">
                <a:solidFill>
                  <a:srgbClr val="921727"/>
                </a:solidFill>
                <a:latin typeface="Calibri"/>
                <a:cs typeface="Calibri"/>
              </a:rPr>
              <a:t>работа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7962900" y="5638800"/>
            <a:ext cx="3524250" cy="742950"/>
          </a:xfrm>
          <a:custGeom>
            <a:avLst/>
            <a:gdLst/>
            <a:ahLst/>
            <a:cxnLst/>
            <a:rect l="l" t="t" r="r" b="b"/>
            <a:pathLst>
              <a:path w="3524250" h="742950">
                <a:moveTo>
                  <a:pt x="3400425" y="0"/>
                </a:moveTo>
                <a:lnTo>
                  <a:pt x="123825" y="0"/>
                </a:lnTo>
                <a:lnTo>
                  <a:pt x="75652" y="9730"/>
                </a:lnTo>
                <a:lnTo>
                  <a:pt x="36290" y="36266"/>
                </a:lnTo>
                <a:lnTo>
                  <a:pt x="9739" y="75625"/>
                </a:lnTo>
                <a:lnTo>
                  <a:pt x="0" y="123825"/>
                </a:lnTo>
                <a:lnTo>
                  <a:pt x="0" y="619125"/>
                </a:lnTo>
                <a:lnTo>
                  <a:pt x="9739" y="667324"/>
                </a:lnTo>
                <a:lnTo>
                  <a:pt x="36290" y="706683"/>
                </a:lnTo>
                <a:lnTo>
                  <a:pt x="75652" y="733219"/>
                </a:lnTo>
                <a:lnTo>
                  <a:pt x="123825" y="742950"/>
                </a:lnTo>
                <a:lnTo>
                  <a:pt x="3400425" y="742950"/>
                </a:lnTo>
                <a:lnTo>
                  <a:pt x="3448597" y="733219"/>
                </a:lnTo>
                <a:lnTo>
                  <a:pt x="3487959" y="706683"/>
                </a:lnTo>
                <a:lnTo>
                  <a:pt x="3514510" y="667324"/>
                </a:lnTo>
                <a:lnTo>
                  <a:pt x="3524250" y="619125"/>
                </a:lnTo>
                <a:lnTo>
                  <a:pt x="3524250" y="123825"/>
                </a:lnTo>
                <a:lnTo>
                  <a:pt x="3514510" y="75625"/>
                </a:lnTo>
                <a:lnTo>
                  <a:pt x="3487959" y="36266"/>
                </a:lnTo>
                <a:lnTo>
                  <a:pt x="3448597" y="9730"/>
                </a:lnTo>
                <a:lnTo>
                  <a:pt x="3400425" y="0"/>
                </a:lnTo>
                <a:close/>
              </a:path>
            </a:pathLst>
          </a:custGeom>
          <a:solidFill>
            <a:srgbClr val="F7F7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8094980" y="5631179"/>
            <a:ext cx="3272154" cy="752475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065" marR="5080" indent="2540" algn="ctr">
              <a:lnSpc>
                <a:spcPct val="103000"/>
              </a:lnSpc>
              <a:spcBef>
                <a:spcPts val="70"/>
              </a:spcBef>
            </a:pPr>
            <a:r>
              <a:rPr sz="1550" b="1" dirty="0">
                <a:solidFill>
                  <a:srgbClr val="921727"/>
                </a:solidFill>
                <a:latin typeface="Calibri"/>
                <a:cs typeface="Calibri"/>
              </a:rPr>
              <a:t>Продуктивные</a:t>
            </a:r>
            <a:r>
              <a:rPr sz="1550" b="1" spc="200" dirty="0">
                <a:solidFill>
                  <a:srgbClr val="921727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921727"/>
                </a:solidFill>
                <a:latin typeface="Calibri"/>
                <a:cs typeface="Calibri"/>
              </a:rPr>
              <a:t>задания</a:t>
            </a:r>
            <a:r>
              <a:rPr sz="1550" b="1" spc="114" dirty="0">
                <a:solidFill>
                  <a:srgbClr val="921727"/>
                </a:solidFill>
                <a:latin typeface="Calibri"/>
                <a:cs typeface="Calibri"/>
              </a:rPr>
              <a:t> </a:t>
            </a:r>
            <a:r>
              <a:rPr sz="1550" b="1" spc="-25" dirty="0">
                <a:solidFill>
                  <a:srgbClr val="921727"/>
                </a:solidFill>
                <a:latin typeface="Calibri"/>
                <a:cs typeface="Calibri"/>
              </a:rPr>
              <a:t>на </a:t>
            </a:r>
            <a:r>
              <a:rPr sz="1550" b="1" dirty="0">
                <a:solidFill>
                  <a:srgbClr val="921727"/>
                </a:solidFill>
                <a:latin typeface="Calibri"/>
                <a:cs typeface="Calibri"/>
              </a:rPr>
              <a:t>применение</a:t>
            </a:r>
            <a:r>
              <a:rPr sz="1550" b="1" spc="240" dirty="0">
                <a:solidFill>
                  <a:srgbClr val="921727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921727"/>
                </a:solidFill>
                <a:latin typeface="Calibri"/>
                <a:cs typeface="Calibri"/>
              </a:rPr>
              <a:t>знаний,</a:t>
            </a:r>
            <a:r>
              <a:rPr sz="1550" b="1" spc="150" dirty="0">
                <a:solidFill>
                  <a:srgbClr val="921727"/>
                </a:solidFill>
                <a:latin typeface="Calibri"/>
                <a:cs typeface="Calibri"/>
              </a:rPr>
              <a:t> </a:t>
            </a:r>
            <a:r>
              <a:rPr sz="1550" b="1" spc="-10" dirty="0">
                <a:solidFill>
                  <a:srgbClr val="921727"/>
                </a:solidFill>
                <a:latin typeface="Calibri"/>
                <a:cs typeface="Calibri"/>
              </a:rPr>
              <a:t>интеграцию, </a:t>
            </a:r>
            <a:r>
              <a:rPr sz="1550" b="1" dirty="0">
                <a:solidFill>
                  <a:srgbClr val="921727"/>
                </a:solidFill>
                <a:latin typeface="Calibri"/>
                <a:cs typeface="Calibri"/>
              </a:rPr>
              <a:t>перенос</a:t>
            </a:r>
            <a:r>
              <a:rPr sz="1550" b="1" spc="200" dirty="0">
                <a:solidFill>
                  <a:srgbClr val="921727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921727"/>
                </a:solidFill>
                <a:latin typeface="Calibri"/>
                <a:cs typeface="Calibri"/>
              </a:rPr>
              <a:t>знаний,</a:t>
            </a:r>
            <a:r>
              <a:rPr sz="1550" b="1" spc="135" dirty="0">
                <a:solidFill>
                  <a:srgbClr val="921727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921727"/>
                </a:solidFill>
                <a:latin typeface="Calibri"/>
                <a:cs typeface="Calibri"/>
              </a:rPr>
              <a:t>формирование</a:t>
            </a:r>
            <a:r>
              <a:rPr sz="1550" b="1" spc="225" dirty="0">
                <a:solidFill>
                  <a:srgbClr val="921727"/>
                </a:solidFill>
                <a:latin typeface="Calibri"/>
                <a:cs typeface="Calibri"/>
              </a:rPr>
              <a:t> </a:t>
            </a:r>
            <a:r>
              <a:rPr sz="1550" b="1" spc="-25" dirty="0">
                <a:solidFill>
                  <a:srgbClr val="921727"/>
                </a:solidFill>
                <a:latin typeface="Calibri"/>
                <a:cs typeface="Calibri"/>
              </a:rPr>
              <a:t>УУД</a:t>
            </a:r>
            <a:endParaRPr sz="15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55985" y="286519"/>
            <a:ext cx="6502371" cy="1246816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12700" marR="5080" algn="ctr">
              <a:lnSpc>
                <a:spcPct val="91100"/>
              </a:lnSpc>
              <a:spcBef>
                <a:spcPts val="550"/>
              </a:spcBef>
            </a:pPr>
            <a:r>
              <a:rPr sz="2800" b="1" dirty="0">
                <a:solidFill>
                  <a:srgbClr val="002060"/>
                </a:solidFill>
                <a:latin typeface="+mn-lt"/>
                <a:cs typeface="Calibri"/>
              </a:rPr>
              <a:t>Ключевая</a:t>
            </a:r>
            <a:r>
              <a:rPr sz="2800" b="1" spc="-140" dirty="0">
                <a:solidFill>
                  <a:srgbClr val="002060"/>
                </a:solidFill>
                <a:latin typeface="+mn-lt"/>
                <a:cs typeface="Calibri"/>
              </a:rPr>
              <a:t> </a:t>
            </a:r>
            <a:r>
              <a:rPr sz="2800" b="1" dirty="0">
                <a:solidFill>
                  <a:srgbClr val="002060"/>
                </a:solidFill>
                <a:latin typeface="+mn-lt"/>
                <a:cs typeface="Calibri"/>
              </a:rPr>
              <a:t>педагогическая</a:t>
            </a:r>
            <a:r>
              <a:rPr sz="2800" b="1" spc="-110" dirty="0">
                <a:solidFill>
                  <a:srgbClr val="002060"/>
                </a:solidFill>
                <a:latin typeface="+mn-lt"/>
                <a:cs typeface="Calibri"/>
              </a:rPr>
              <a:t> </a:t>
            </a:r>
            <a:r>
              <a:rPr sz="2800" b="1" spc="-10" dirty="0">
                <a:solidFill>
                  <a:srgbClr val="002060"/>
                </a:solidFill>
                <a:latin typeface="+mn-lt"/>
                <a:cs typeface="Calibri"/>
              </a:rPr>
              <a:t>задача: </a:t>
            </a:r>
            <a:r>
              <a:rPr sz="2800" b="1" dirty="0">
                <a:solidFill>
                  <a:srgbClr val="002060"/>
                </a:solidFill>
                <a:latin typeface="+mn-lt"/>
                <a:cs typeface="Calibri"/>
              </a:rPr>
              <a:t>создание</a:t>
            </a:r>
            <a:r>
              <a:rPr sz="2800" b="1" spc="-50" dirty="0">
                <a:solidFill>
                  <a:srgbClr val="002060"/>
                </a:solidFill>
                <a:latin typeface="+mn-lt"/>
                <a:cs typeface="Calibri"/>
              </a:rPr>
              <a:t> </a:t>
            </a:r>
            <a:r>
              <a:rPr sz="2800" b="1" dirty="0">
                <a:solidFill>
                  <a:srgbClr val="002060"/>
                </a:solidFill>
                <a:latin typeface="+mn-lt"/>
                <a:cs typeface="Calibri"/>
              </a:rPr>
              <a:t>условий,</a:t>
            </a:r>
            <a:r>
              <a:rPr sz="2800" b="1" spc="70" dirty="0">
                <a:solidFill>
                  <a:srgbClr val="002060"/>
                </a:solidFill>
                <a:latin typeface="+mn-lt"/>
                <a:cs typeface="Calibri"/>
              </a:rPr>
              <a:t> </a:t>
            </a:r>
            <a:r>
              <a:rPr sz="2800" b="1" spc="-10" dirty="0">
                <a:solidFill>
                  <a:srgbClr val="002060"/>
                </a:solidFill>
                <a:latin typeface="+mn-lt"/>
                <a:cs typeface="Calibri"/>
              </a:rPr>
              <a:t>инициирующих </a:t>
            </a:r>
            <a:r>
              <a:rPr sz="2800" b="1" dirty="0">
                <a:solidFill>
                  <a:srgbClr val="002060"/>
                </a:solidFill>
                <a:latin typeface="+mn-lt"/>
                <a:cs typeface="Calibri"/>
              </a:rPr>
              <a:t>действие</a:t>
            </a:r>
            <a:r>
              <a:rPr sz="2800" b="1" spc="-25" dirty="0">
                <a:solidFill>
                  <a:srgbClr val="002060"/>
                </a:solidFill>
                <a:latin typeface="+mn-lt"/>
                <a:cs typeface="Calibri"/>
              </a:rPr>
              <a:t> </a:t>
            </a:r>
            <a:r>
              <a:rPr sz="2800" b="1" spc="-10" dirty="0">
                <a:solidFill>
                  <a:srgbClr val="002060"/>
                </a:solidFill>
                <a:latin typeface="+mn-lt"/>
                <a:cs typeface="Calibri"/>
              </a:rPr>
              <a:t>обучающегося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10591" y="1946462"/>
            <a:ext cx="7776209" cy="754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65"/>
              </a:lnSpc>
              <a:spcBef>
                <a:spcPts val="100"/>
              </a:spcBef>
            </a:pPr>
            <a:r>
              <a:rPr sz="2400" spc="-30" dirty="0">
                <a:solidFill>
                  <a:srgbClr val="002060"/>
                </a:solidFill>
                <a:latin typeface="Calibri"/>
                <a:cs typeface="Calibri"/>
              </a:rPr>
              <a:t>Требования</a:t>
            </a:r>
            <a:r>
              <a:rPr sz="2400" spc="-4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060"/>
                </a:solidFill>
                <a:latin typeface="Calibri"/>
                <a:cs typeface="Calibri"/>
              </a:rPr>
              <a:t>к</a:t>
            </a:r>
            <a:r>
              <a:rPr sz="2400"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-45" dirty="0">
                <a:solidFill>
                  <a:srgbClr val="002060"/>
                </a:solidFill>
                <a:latin typeface="Calibri"/>
                <a:cs typeface="Calibri"/>
              </a:rPr>
              <a:t>результатам</a:t>
            </a:r>
            <a:r>
              <a:rPr sz="2400" spc="-4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Calibri"/>
                <a:cs typeface="Calibri"/>
              </a:rPr>
              <a:t>реализации</a:t>
            </a:r>
            <a:r>
              <a:rPr sz="2400" spc="-5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060"/>
                </a:solidFill>
                <a:latin typeface="Calibri"/>
                <a:cs typeface="Calibri"/>
              </a:rPr>
              <a:t>ОП</a:t>
            </a:r>
            <a:r>
              <a:rPr sz="2400" spc="-4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Calibri"/>
                <a:cs typeface="Calibri"/>
              </a:rPr>
              <a:t>сформулированы</a:t>
            </a:r>
            <a:endParaRPr sz="24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12700">
              <a:lnSpc>
                <a:spcPts val="2865"/>
              </a:lnSpc>
            </a:pPr>
            <a:r>
              <a:rPr sz="2400" dirty="0">
                <a:solidFill>
                  <a:srgbClr val="002060"/>
                </a:solidFill>
                <a:latin typeface="Calibri"/>
                <a:cs typeface="Calibri"/>
              </a:rPr>
              <a:t>в</a:t>
            </a:r>
            <a:r>
              <a:rPr sz="2400" spc="-4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Calibri"/>
                <a:cs typeface="Calibri"/>
              </a:rPr>
              <a:t>категориях</a:t>
            </a:r>
            <a:r>
              <a:rPr sz="2400" spc="-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-30" dirty="0">
                <a:solidFill>
                  <a:srgbClr val="002060"/>
                </a:solidFill>
                <a:latin typeface="Calibri"/>
                <a:cs typeface="Calibri"/>
              </a:rPr>
              <a:t>системно-</a:t>
            </a:r>
            <a:r>
              <a:rPr sz="2400" spc="-25" dirty="0">
                <a:solidFill>
                  <a:srgbClr val="002060"/>
                </a:solidFill>
                <a:latin typeface="Calibri"/>
                <a:cs typeface="Calibri"/>
              </a:rPr>
              <a:t>деятельностного</a:t>
            </a:r>
            <a:r>
              <a:rPr sz="2400" spc="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Calibri"/>
                <a:cs typeface="Calibri"/>
              </a:rPr>
              <a:t>подхода</a:t>
            </a:r>
            <a:r>
              <a:rPr sz="1100" spc="-10" dirty="0">
                <a:solidFill>
                  <a:srgbClr val="002060"/>
                </a:solidFill>
                <a:latin typeface="Calibri"/>
                <a:cs typeface="Calibri"/>
              </a:rPr>
              <a:t>.</a:t>
            </a:r>
            <a:endParaRPr sz="1100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95248" y="3728909"/>
            <a:ext cx="1467485" cy="1708160"/>
          </a:xfrm>
          <a:prstGeom prst="rect">
            <a:avLst/>
          </a:prstGeom>
          <a:ln w="47498">
            <a:solidFill>
              <a:srgbClr val="E699A2"/>
            </a:solidFill>
          </a:ln>
        </p:spPr>
        <p:txBody>
          <a:bodyPr vert="horz" wrap="square" lIns="0" tIns="0" rIns="0" bIns="0" rtlCol="0" anchor="ctr">
            <a:spAutoFit/>
          </a:bodyPr>
          <a:lstStyle/>
          <a:p>
            <a:pPr>
              <a:lnSpc>
                <a:spcPct val="100000"/>
              </a:lnSpc>
            </a:pPr>
            <a:endParaRPr sz="1550" dirty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50" dirty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algn="ctr"/>
            <a:r>
              <a:rPr lang="ru-RU" sz="1550" spc="-10" dirty="0">
                <a:solidFill>
                  <a:srgbClr val="002060"/>
                </a:solidFill>
                <a:cs typeface="Calibri"/>
              </a:rPr>
              <a:t>Системно- деятельностны</a:t>
            </a:r>
            <a:r>
              <a:rPr lang="ru-RU" sz="1550" dirty="0">
                <a:solidFill>
                  <a:srgbClr val="002060"/>
                </a:solidFill>
                <a:cs typeface="Calibri"/>
              </a:rPr>
              <a:t>й </a:t>
            </a:r>
            <a:r>
              <a:rPr lang="ru-RU" sz="1550" spc="-10" dirty="0">
                <a:solidFill>
                  <a:srgbClr val="002060"/>
                </a:solidFill>
                <a:cs typeface="Calibri"/>
              </a:rPr>
              <a:t>подход</a:t>
            </a:r>
            <a:endParaRPr lang="ru-RU" sz="1550" dirty="0">
              <a:solidFill>
                <a:srgbClr val="002060"/>
              </a:solidFill>
              <a:cs typeface="Calibri"/>
            </a:endParaRPr>
          </a:p>
          <a:p>
            <a:pPr>
              <a:lnSpc>
                <a:spcPct val="100000"/>
              </a:lnSpc>
            </a:pPr>
            <a:endParaRPr sz="1550" dirty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95"/>
              </a:spcBef>
            </a:pPr>
            <a:endParaRPr sz="1550" dirty="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30715" y="3797934"/>
            <a:ext cx="2473325" cy="426398"/>
          </a:xfrm>
          <a:prstGeom prst="rect">
            <a:avLst/>
          </a:prstGeom>
          <a:ln w="32130">
            <a:solidFill>
              <a:srgbClr val="E699A2"/>
            </a:solidFill>
          </a:ln>
        </p:spPr>
        <p:txBody>
          <a:bodyPr vert="horz" wrap="square" lIns="0" tIns="26034" rIns="0" bIns="0" rtlCol="0">
            <a:spAutoFit/>
          </a:bodyPr>
          <a:lstStyle/>
          <a:p>
            <a:pPr marR="153035" algn="ctr">
              <a:lnSpc>
                <a:spcPct val="100000"/>
              </a:lnSpc>
              <a:spcBef>
                <a:spcPts val="204"/>
              </a:spcBef>
            </a:pPr>
            <a:r>
              <a:rPr sz="1400" spc="-10" dirty="0">
                <a:solidFill>
                  <a:srgbClr val="002060"/>
                </a:solidFill>
                <a:latin typeface="Calibri"/>
                <a:cs typeface="Calibri"/>
              </a:rPr>
              <a:t>Личностные</a:t>
            </a:r>
            <a:r>
              <a:rPr sz="1400" spc="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Calibri"/>
                <a:cs typeface="Calibri"/>
              </a:rPr>
              <a:t>результаты</a:t>
            </a:r>
            <a:endParaRPr sz="1400">
              <a:solidFill>
                <a:srgbClr val="002060"/>
              </a:solidFill>
              <a:latin typeface="Calibri"/>
              <a:cs typeface="Calibri"/>
            </a:endParaRPr>
          </a:p>
          <a:p>
            <a:pPr marR="154940" algn="ctr">
              <a:lnSpc>
                <a:spcPct val="100000"/>
              </a:lnSpc>
              <a:spcBef>
                <a:spcPts val="20"/>
              </a:spcBef>
            </a:pPr>
            <a:r>
              <a:rPr sz="1200" spc="-10" dirty="0">
                <a:solidFill>
                  <a:srgbClr val="002060"/>
                </a:solidFill>
                <a:latin typeface="Calibri"/>
                <a:cs typeface="Calibri"/>
              </a:rPr>
              <a:t>(ценности</a:t>
            </a:r>
            <a:r>
              <a:rPr sz="1200"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1200" spc="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Calibri"/>
                <a:cs typeface="Calibri"/>
              </a:rPr>
              <a:t>мотивация)</a:t>
            </a:r>
            <a:endParaRPr sz="1200">
              <a:solidFill>
                <a:srgbClr val="002060"/>
              </a:solidFill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026340" y="3797934"/>
            <a:ext cx="2673350" cy="381515"/>
          </a:xfrm>
          <a:prstGeom prst="rect">
            <a:avLst/>
          </a:prstGeom>
          <a:ln w="32130">
            <a:solidFill>
              <a:srgbClr val="E699A2"/>
            </a:solidFill>
          </a:ln>
        </p:spPr>
        <p:txBody>
          <a:bodyPr vert="horz" wrap="square" lIns="0" tIns="22225" rIns="0" bIns="0" rtlCol="0">
            <a:spAutoFit/>
          </a:bodyPr>
          <a:lstStyle/>
          <a:p>
            <a:pPr marL="339090">
              <a:lnSpc>
                <a:spcPts val="1430"/>
              </a:lnSpc>
              <a:spcBef>
                <a:spcPts val="175"/>
              </a:spcBef>
            </a:pP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Ориентация</a:t>
            </a:r>
            <a:r>
              <a:rPr sz="1200"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на</a:t>
            </a:r>
            <a:r>
              <a:rPr sz="1200"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Calibri"/>
                <a:cs typeface="Calibri"/>
              </a:rPr>
              <a:t>формирование</a:t>
            </a:r>
            <a:endParaRPr sz="1200">
              <a:solidFill>
                <a:srgbClr val="002060"/>
              </a:solidFill>
              <a:latin typeface="Calibri"/>
              <a:cs typeface="Calibri"/>
            </a:endParaRPr>
          </a:p>
          <a:p>
            <a:pPr marL="393065">
              <a:lnSpc>
                <a:spcPts val="1435"/>
              </a:lnSpc>
            </a:pPr>
            <a:r>
              <a:rPr sz="1200" spc="-10" dirty="0">
                <a:solidFill>
                  <a:srgbClr val="002060"/>
                </a:solidFill>
                <a:latin typeface="Calibri"/>
                <a:cs typeface="Calibri"/>
              </a:rPr>
              <a:t>системы</a:t>
            </a:r>
            <a:r>
              <a:rPr sz="1200" spc="-4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ценности</a:t>
            </a:r>
            <a:r>
              <a:rPr sz="1200" spc="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1200" spc="-5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Calibri"/>
                <a:cs typeface="Calibri"/>
              </a:rPr>
              <a:t>мотивов</a:t>
            </a:r>
            <a:endParaRPr sz="1200">
              <a:solidFill>
                <a:srgbClr val="002060"/>
              </a:solidFill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30715" y="5760084"/>
            <a:ext cx="2473325" cy="312906"/>
          </a:xfrm>
          <a:prstGeom prst="rect">
            <a:avLst/>
          </a:prstGeom>
          <a:ln w="32130">
            <a:solidFill>
              <a:srgbClr val="E699A2"/>
            </a:solidFill>
          </a:ln>
        </p:spPr>
        <p:txBody>
          <a:bodyPr vert="horz" wrap="square" lIns="0" tIns="96520" rIns="0" bIns="0" rtlCol="0">
            <a:spAutoFit/>
          </a:bodyPr>
          <a:lstStyle/>
          <a:p>
            <a:pPr marL="226060">
              <a:lnSpc>
                <a:spcPct val="100000"/>
              </a:lnSpc>
              <a:spcBef>
                <a:spcPts val="760"/>
              </a:spcBef>
            </a:pPr>
            <a:r>
              <a:rPr sz="1400" spc="-10" dirty="0">
                <a:solidFill>
                  <a:srgbClr val="002060"/>
                </a:solidFill>
                <a:latin typeface="Calibri"/>
                <a:cs typeface="Calibri"/>
              </a:rPr>
              <a:t>Предметные</a:t>
            </a:r>
            <a:r>
              <a:rPr sz="1400" spc="-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Calibri"/>
                <a:cs typeface="Calibri"/>
              </a:rPr>
              <a:t>результаты</a:t>
            </a:r>
            <a:endParaRPr sz="1400">
              <a:solidFill>
                <a:srgbClr val="002060"/>
              </a:solidFill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012179" y="5760084"/>
            <a:ext cx="2674621" cy="385361"/>
          </a:xfrm>
          <a:prstGeom prst="rect">
            <a:avLst/>
          </a:prstGeom>
          <a:ln w="32130">
            <a:solidFill>
              <a:srgbClr val="E699A2"/>
            </a:solidFill>
          </a:ln>
        </p:spPr>
        <p:txBody>
          <a:bodyPr vert="horz" wrap="square" lIns="0" tIns="26034" rIns="0" bIns="0" rtlCol="0">
            <a:spAutoFit/>
          </a:bodyPr>
          <a:lstStyle/>
          <a:p>
            <a:pPr marR="1905" algn="ctr">
              <a:lnSpc>
                <a:spcPts val="1435"/>
              </a:lnSpc>
              <a:spcBef>
                <a:spcPts val="204"/>
              </a:spcBef>
            </a:pPr>
            <a:r>
              <a:rPr sz="1200" spc="-10" dirty="0">
                <a:solidFill>
                  <a:srgbClr val="002060"/>
                </a:solidFill>
                <a:latin typeface="Calibri"/>
                <a:cs typeface="Calibri"/>
              </a:rPr>
              <a:t>Конкретизация</a:t>
            </a:r>
            <a:r>
              <a:rPr sz="1200" spc="-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50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endParaRPr sz="12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R="2540" algn="ctr">
              <a:lnSpc>
                <a:spcPts val="1430"/>
              </a:lnSpc>
            </a:pPr>
            <a:r>
              <a:rPr sz="1200" spc="-10" dirty="0" err="1">
                <a:solidFill>
                  <a:srgbClr val="002060"/>
                </a:solidFill>
                <a:latin typeface="Calibri"/>
                <a:cs typeface="Calibri"/>
              </a:rPr>
              <a:t>систематизация</a:t>
            </a:r>
            <a:r>
              <a:rPr sz="1200" spc="5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10" dirty="0" err="1">
                <a:solidFill>
                  <a:srgbClr val="002060"/>
                </a:solidFill>
                <a:latin typeface="Calibri"/>
                <a:cs typeface="Calibri"/>
              </a:rPr>
              <a:t>предметных</a:t>
            </a:r>
            <a:r>
              <a:rPr lang="ru-RU" sz="1200" spc="-10" dirty="0">
                <a:solidFill>
                  <a:srgbClr val="002060"/>
                </a:solidFill>
                <a:latin typeface="Calibri"/>
                <a:cs typeface="Calibri"/>
              </a:rPr>
              <a:t> результатов</a:t>
            </a:r>
            <a:endParaRPr sz="1200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  <p:graphicFrame>
        <p:nvGraphicFramePr>
          <p:cNvPr id="11" name="object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5820047"/>
              </p:ext>
            </p:extLst>
          </p:nvPr>
        </p:nvGraphicFramePr>
        <p:xfrm>
          <a:off x="2914650" y="4531359"/>
          <a:ext cx="5772150" cy="9283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75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8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790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275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2225" algn="ctr">
                        <a:lnSpc>
                          <a:spcPct val="100000"/>
                        </a:lnSpc>
                      </a:pPr>
                      <a:r>
                        <a:rPr sz="14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Метапредметные</a:t>
                      </a:r>
                      <a:endParaRPr sz="14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  <a:p>
                      <a:pPr marL="2159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400" spc="-2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результаты</a:t>
                      </a:r>
                      <a:r>
                        <a:rPr sz="1400" spc="-2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(«soft</a:t>
                      </a:r>
                      <a:r>
                        <a:rPr sz="1400" spc="-4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skills»)</a:t>
                      </a:r>
                      <a:endParaRPr sz="14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38100">
                      <a:solidFill>
                        <a:srgbClr val="E699A2"/>
                      </a:solidFill>
                      <a:prstDash val="solid"/>
                    </a:lnL>
                    <a:lnR w="38100">
                      <a:solidFill>
                        <a:srgbClr val="E699A2"/>
                      </a:solidFill>
                      <a:prstDash val="solid"/>
                    </a:lnR>
                    <a:lnT w="38100">
                      <a:solidFill>
                        <a:srgbClr val="E699A2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E699A2"/>
                      </a:solidFill>
                      <a:prstDash val="solid"/>
                    </a:lnL>
                    <a:lnR w="28575">
                      <a:solidFill>
                        <a:srgbClr val="E699A2"/>
                      </a:solidFill>
                      <a:prstDash val="solid"/>
                    </a:lnR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709295" marR="683260" indent="-4445" algn="ctr">
                        <a:lnSpc>
                          <a:spcPct val="102899"/>
                        </a:lnSpc>
                        <a:spcBef>
                          <a:spcPts val="919"/>
                        </a:spcBef>
                      </a:pPr>
                      <a:r>
                        <a:rPr sz="1400" spc="-3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Три</a:t>
                      </a:r>
                      <a:r>
                        <a:rPr sz="1400" spc="-9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группы</a:t>
                      </a:r>
                      <a:r>
                        <a:rPr sz="1400" spc="-5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УУД: </a:t>
                      </a:r>
                      <a:r>
                        <a:rPr sz="14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познавательные,</a:t>
                      </a:r>
                      <a:endParaRPr sz="14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  <a:p>
                      <a:pPr marL="17780" algn="ctr">
                        <a:lnSpc>
                          <a:spcPts val="1650"/>
                        </a:lnSpc>
                      </a:pPr>
                      <a:r>
                        <a:rPr sz="14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коммуникативные</a:t>
                      </a:r>
                      <a:r>
                        <a:rPr sz="1400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и</a:t>
                      </a:r>
                      <a:endParaRPr sz="14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16839" marB="0">
                    <a:lnL w="28575">
                      <a:solidFill>
                        <a:srgbClr val="E699A2"/>
                      </a:solidFill>
                      <a:prstDash val="solid"/>
                    </a:lnL>
                    <a:lnR w="28575">
                      <a:solidFill>
                        <a:srgbClr val="E699A2"/>
                      </a:solidFill>
                      <a:prstDash val="solid"/>
                    </a:lnR>
                    <a:lnT w="28575">
                      <a:solidFill>
                        <a:srgbClr val="E699A2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9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8575" marB="0">
                    <a:lnL w="38100">
                      <a:solidFill>
                        <a:srgbClr val="E699A2"/>
                      </a:solidFill>
                      <a:prstDash val="solid"/>
                    </a:lnL>
                    <a:lnR w="38100">
                      <a:solidFill>
                        <a:srgbClr val="E699A2"/>
                      </a:solidFill>
                      <a:prstDash val="solid"/>
                    </a:lnR>
                    <a:lnT w="38100">
                      <a:solidFill>
                        <a:srgbClr val="E699A2"/>
                      </a:solidFill>
                      <a:prstDash val="solid"/>
                    </a:lnT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E699A2"/>
                      </a:solidFill>
                      <a:prstDash val="solid"/>
                    </a:lnL>
                    <a:lnR w="28575">
                      <a:solidFill>
                        <a:srgbClr val="E699A2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6839" marB="0">
                    <a:lnL w="28575">
                      <a:solidFill>
                        <a:srgbClr val="E699A2"/>
                      </a:solidFill>
                      <a:prstDash val="solid"/>
                    </a:lnL>
                    <a:lnR w="28575">
                      <a:solidFill>
                        <a:srgbClr val="E699A2"/>
                      </a:solidFill>
                      <a:prstDash val="solid"/>
                    </a:lnR>
                    <a:lnT w="28575">
                      <a:solidFill>
                        <a:srgbClr val="E699A2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3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E699A2"/>
                      </a:solidFill>
                      <a:prstDash val="solid"/>
                    </a:lnL>
                    <a:lnR w="38100">
                      <a:solidFill>
                        <a:srgbClr val="E699A2"/>
                      </a:solidFill>
                      <a:prstDash val="solid"/>
                    </a:lnR>
                    <a:lnB w="38100">
                      <a:solidFill>
                        <a:srgbClr val="E699A2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E699A2"/>
                      </a:solidFill>
                      <a:prstDash val="solid"/>
                    </a:lnL>
                    <a:lnR w="28575">
                      <a:solidFill>
                        <a:srgbClr val="E699A2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64184">
                        <a:lnSpc>
                          <a:spcPts val="850"/>
                        </a:lnSpc>
                      </a:pPr>
                      <a:r>
                        <a:rPr sz="1400" spc="-2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регулятивные</a:t>
                      </a:r>
                      <a:r>
                        <a:rPr sz="1400" spc="3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действия</a:t>
                      </a:r>
                      <a:endParaRPr sz="14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E699A2"/>
                      </a:solidFill>
                      <a:prstDash val="solid"/>
                    </a:lnL>
                    <a:lnR w="28575">
                      <a:solidFill>
                        <a:srgbClr val="E699A2"/>
                      </a:solidFill>
                      <a:prstDash val="solid"/>
                    </a:lnR>
                    <a:lnB w="28575">
                      <a:solidFill>
                        <a:srgbClr val="E699A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object 12"/>
          <p:cNvSpPr/>
          <p:nvPr/>
        </p:nvSpPr>
        <p:spPr>
          <a:xfrm>
            <a:off x="2286000" y="4010025"/>
            <a:ext cx="3726179" cy="1976120"/>
          </a:xfrm>
          <a:custGeom>
            <a:avLst/>
            <a:gdLst/>
            <a:ahLst/>
            <a:cxnLst/>
            <a:rect l="l" t="t" r="r" b="b"/>
            <a:pathLst>
              <a:path w="3726179" h="1976120">
                <a:moveTo>
                  <a:pt x="323850" y="0"/>
                </a:moveTo>
                <a:lnTo>
                  <a:pt x="323850" y="1975865"/>
                </a:lnTo>
              </a:path>
              <a:path w="3726179" h="1976120">
                <a:moveTo>
                  <a:pt x="323850" y="9525"/>
                </a:moveTo>
                <a:lnTo>
                  <a:pt x="625982" y="9525"/>
                </a:lnTo>
              </a:path>
              <a:path w="3726179" h="1976120">
                <a:moveTo>
                  <a:pt x="333375" y="1971675"/>
                </a:moveTo>
                <a:lnTo>
                  <a:pt x="635507" y="1971675"/>
                </a:lnTo>
              </a:path>
              <a:path w="3726179" h="1976120">
                <a:moveTo>
                  <a:pt x="0" y="1009650"/>
                </a:moveTo>
                <a:lnTo>
                  <a:pt x="327025" y="1009650"/>
                </a:lnTo>
              </a:path>
              <a:path w="3726179" h="1976120">
                <a:moveTo>
                  <a:pt x="3133725" y="9525"/>
                </a:moveTo>
                <a:lnTo>
                  <a:pt x="3726053" y="9525"/>
                </a:lnTo>
              </a:path>
              <a:path w="3726179" h="1976120">
                <a:moveTo>
                  <a:pt x="3133725" y="1971675"/>
                </a:moveTo>
                <a:lnTo>
                  <a:pt x="3726053" y="1971675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34">
            <a:extLst>
              <a:ext uri="{FF2B5EF4-FFF2-40B4-BE49-F238E27FC236}">
                <a16:creationId xmlns:a16="http://schemas.microsoft.com/office/drawing/2014/main" id="{225AD250-2725-BA56-45C1-08D05E09E778}"/>
              </a:ext>
            </a:extLst>
          </p:cNvPr>
          <p:cNvSpPr txBox="1"/>
          <p:nvPr/>
        </p:nvSpPr>
        <p:spPr>
          <a:xfrm>
            <a:off x="9461456" y="1628897"/>
            <a:ext cx="214439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5470" marR="5080" indent="-5715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02060"/>
                </a:solidFill>
                <a:latin typeface="Arial"/>
                <a:cs typeface="Arial"/>
              </a:rPr>
              <a:t>Формулировки</a:t>
            </a:r>
            <a:r>
              <a:rPr sz="1200" b="1" spc="-7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2060"/>
                </a:solidFill>
                <a:latin typeface="Arial"/>
                <a:cs typeface="Arial"/>
              </a:rPr>
              <a:t>личностных результатов:</a:t>
            </a:r>
            <a:endParaRPr sz="12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002060"/>
                </a:solidFill>
                <a:latin typeface="Arial"/>
                <a:cs typeface="Arial"/>
              </a:rPr>
              <a:t>«ценностное</a:t>
            </a:r>
            <a:r>
              <a:rPr sz="1200" spc="-8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002060"/>
                </a:solidFill>
                <a:latin typeface="Arial"/>
                <a:cs typeface="Arial"/>
              </a:rPr>
              <a:t>отношение</a:t>
            </a:r>
            <a:r>
              <a:rPr sz="1200" spc="-6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002060"/>
                </a:solidFill>
                <a:latin typeface="Arial"/>
                <a:cs typeface="Arial"/>
              </a:rPr>
              <a:t>к»</a:t>
            </a:r>
            <a:endParaRPr sz="12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spc="-10" dirty="0">
                <a:solidFill>
                  <a:srgbClr val="002060"/>
                </a:solidFill>
                <a:latin typeface="Arial"/>
                <a:cs typeface="Arial"/>
              </a:rPr>
              <a:t>«уважительное</a:t>
            </a:r>
            <a:r>
              <a:rPr sz="1200" spc="-3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002060"/>
                </a:solidFill>
                <a:latin typeface="Arial"/>
                <a:cs typeface="Arial"/>
              </a:rPr>
              <a:t>отношение</a:t>
            </a:r>
            <a:r>
              <a:rPr sz="1200" spc="-1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002060"/>
                </a:solidFill>
                <a:latin typeface="Arial"/>
                <a:cs typeface="Arial"/>
              </a:rPr>
              <a:t>к»</a:t>
            </a:r>
            <a:endParaRPr sz="12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002060"/>
                </a:solidFill>
                <a:latin typeface="Arial"/>
                <a:cs typeface="Arial"/>
              </a:rPr>
              <a:t>«интерес</a:t>
            </a:r>
            <a:r>
              <a:rPr sz="1200" spc="-5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002060"/>
                </a:solidFill>
                <a:latin typeface="Arial"/>
                <a:cs typeface="Arial"/>
              </a:rPr>
              <a:t>к»</a:t>
            </a:r>
            <a:endParaRPr sz="12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0" name="object 36">
            <a:extLst>
              <a:ext uri="{FF2B5EF4-FFF2-40B4-BE49-F238E27FC236}">
                <a16:creationId xmlns:a16="http://schemas.microsoft.com/office/drawing/2014/main" id="{BE054B4C-507D-6EA0-40F7-A721B72122A1}"/>
              </a:ext>
            </a:extLst>
          </p:cNvPr>
          <p:cNvSpPr txBox="1"/>
          <p:nvPr/>
        </p:nvSpPr>
        <p:spPr>
          <a:xfrm>
            <a:off x="9461456" y="2909310"/>
            <a:ext cx="1731645" cy="1306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5450" marR="5080" indent="635" algn="ctr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002060"/>
                </a:solidFill>
                <a:latin typeface="Arial"/>
                <a:cs typeface="Arial"/>
              </a:rPr>
              <a:t>Формулировки метапредметных результатов:</a:t>
            </a:r>
            <a:endParaRPr sz="1200">
              <a:solidFill>
                <a:srgbClr val="002060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spc="-10" dirty="0">
                <a:solidFill>
                  <a:srgbClr val="002060"/>
                </a:solidFill>
                <a:latin typeface="Arial"/>
                <a:cs typeface="Arial"/>
              </a:rPr>
              <a:t>«находить»</a:t>
            </a:r>
            <a:endParaRPr sz="1200">
              <a:solidFill>
                <a:srgbClr val="002060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spc="-10" dirty="0">
                <a:solidFill>
                  <a:srgbClr val="002060"/>
                </a:solidFill>
                <a:latin typeface="Arial"/>
                <a:cs typeface="Arial"/>
              </a:rPr>
              <a:t>«выявлять»</a:t>
            </a:r>
            <a:endParaRPr sz="1200">
              <a:solidFill>
                <a:srgbClr val="002060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spc="-10" dirty="0">
                <a:solidFill>
                  <a:srgbClr val="002060"/>
                </a:solidFill>
                <a:latin typeface="Arial"/>
                <a:cs typeface="Arial"/>
              </a:rPr>
              <a:t>«устанавливать»</a:t>
            </a:r>
            <a:endParaRPr sz="1200">
              <a:solidFill>
                <a:srgbClr val="002060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spc="-10" dirty="0">
                <a:solidFill>
                  <a:srgbClr val="002060"/>
                </a:solidFill>
                <a:latin typeface="Arial"/>
                <a:cs typeface="Arial"/>
              </a:rPr>
              <a:t>«выбирать»</a:t>
            </a:r>
            <a:endParaRPr sz="120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3" name="object 38">
            <a:extLst>
              <a:ext uri="{FF2B5EF4-FFF2-40B4-BE49-F238E27FC236}">
                <a16:creationId xmlns:a16="http://schemas.microsoft.com/office/drawing/2014/main" id="{98F4C3D8-D53C-7CE1-729D-079D36363C52}"/>
              </a:ext>
            </a:extLst>
          </p:cNvPr>
          <p:cNvSpPr txBox="1"/>
          <p:nvPr/>
        </p:nvSpPr>
        <p:spPr>
          <a:xfrm>
            <a:off x="9461456" y="4555611"/>
            <a:ext cx="2064385" cy="1306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1440" marR="5080" indent="409575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002060"/>
                </a:solidFill>
                <a:latin typeface="Arial"/>
                <a:cs typeface="Arial"/>
              </a:rPr>
              <a:t>Формулировки </a:t>
            </a:r>
            <a:r>
              <a:rPr sz="1200" b="1" dirty="0">
                <a:solidFill>
                  <a:srgbClr val="002060"/>
                </a:solidFill>
                <a:latin typeface="Arial"/>
                <a:cs typeface="Arial"/>
              </a:rPr>
              <a:t>предметных</a:t>
            </a:r>
            <a:r>
              <a:rPr sz="1200" b="1" spc="-4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002060"/>
                </a:solidFill>
                <a:latin typeface="Arial"/>
                <a:cs typeface="Arial"/>
              </a:rPr>
              <a:t>результатов:</a:t>
            </a:r>
            <a:endParaRPr sz="1200">
              <a:solidFill>
                <a:srgbClr val="002060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spc="-10" dirty="0">
                <a:solidFill>
                  <a:srgbClr val="002060"/>
                </a:solidFill>
                <a:latin typeface="Arial"/>
                <a:cs typeface="Arial"/>
              </a:rPr>
              <a:t>«осознавать»</a:t>
            </a:r>
            <a:endParaRPr sz="1200">
              <a:solidFill>
                <a:srgbClr val="002060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spc="-10" dirty="0">
                <a:solidFill>
                  <a:srgbClr val="002060"/>
                </a:solidFill>
                <a:latin typeface="Arial"/>
                <a:cs typeface="Arial"/>
              </a:rPr>
              <a:t>«понимать»</a:t>
            </a:r>
            <a:endParaRPr sz="1200">
              <a:solidFill>
                <a:srgbClr val="002060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spc="-10" dirty="0">
                <a:solidFill>
                  <a:srgbClr val="002060"/>
                </a:solidFill>
                <a:latin typeface="Arial"/>
                <a:cs typeface="Arial"/>
              </a:rPr>
              <a:t>«владеть»</a:t>
            </a:r>
            <a:endParaRPr sz="1200">
              <a:solidFill>
                <a:srgbClr val="002060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spc="-10" dirty="0">
                <a:solidFill>
                  <a:srgbClr val="002060"/>
                </a:solidFill>
                <a:latin typeface="Arial"/>
                <a:cs typeface="Arial"/>
              </a:rPr>
              <a:t>«использовать»</a:t>
            </a:r>
            <a:endParaRPr sz="1200">
              <a:solidFill>
                <a:srgbClr val="002060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spc="-10" dirty="0">
                <a:solidFill>
                  <a:srgbClr val="002060"/>
                </a:solidFill>
                <a:latin typeface="Arial"/>
                <a:cs typeface="Arial"/>
              </a:rPr>
              <a:t>«приобретение</a:t>
            </a:r>
            <a:r>
              <a:rPr sz="1200" spc="1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Arial"/>
                <a:cs typeface="Arial"/>
              </a:rPr>
              <a:t>опыта»</a:t>
            </a:r>
            <a:endParaRPr sz="120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5249" y="1865971"/>
            <a:ext cx="10422470" cy="919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4800" b="1" dirty="0">
                <a:solidFill>
                  <a:srgbClr val="0070C0"/>
                </a:solidFill>
              </a:rPr>
              <a:t>Типы современного урока</a:t>
            </a:r>
            <a:endParaRPr lang="ru-RU" sz="4800" dirty="0">
              <a:solidFill>
                <a:srgbClr val="0070C0"/>
              </a:solidFill>
              <a:latin typeface="Circe Extra Bold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9416310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3392" y="1316766"/>
            <a:ext cx="1094521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</a:rPr>
              <a:t>по используемым приемам активизации познавательного интереса и познавательной деятельности: 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02060"/>
                </a:solidFill>
              </a:rPr>
              <a:t>урок-практикум, 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02060"/>
                </a:solidFill>
              </a:rPr>
              <a:t>урок-семинар, 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02060"/>
                </a:solidFill>
              </a:rPr>
              <a:t>урок-лекция, 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02060"/>
                </a:solidFill>
              </a:rPr>
              <a:t>урок-зачет, 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02060"/>
                </a:solidFill>
              </a:rPr>
              <a:t>урок-конференция, 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02060"/>
                </a:solidFill>
              </a:rPr>
              <a:t>урок-экскурсия.</a:t>
            </a:r>
          </a:p>
        </p:txBody>
      </p:sp>
    </p:spTree>
    <p:extLst>
      <p:ext uri="{BB962C8B-B14F-4D97-AF65-F5344CB8AC3E}">
        <p14:creationId xmlns:p14="http://schemas.microsoft.com/office/powerpoint/2010/main" val="13350320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03445" y="1412776"/>
            <a:ext cx="931303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</a:rPr>
              <a:t>по приоритетно используемому методу обучения: 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02060"/>
                </a:solidFill>
              </a:rPr>
              <a:t>информирующий урок, 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02060"/>
                </a:solidFill>
              </a:rPr>
              <a:t>проблемный урок, 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02060"/>
                </a:solidFill>
              </a:rPr>
              <a:t>исследовательский урок, 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02060"/>
                </a:solidFill>
              </a:rPr>
              <a:t>эвристический урок. </a:t>
            </a:r>
          </a:p>
        </p:txBody>
      </p:sp>
    </p:spTree>
    <p:extLst>
      <p:ext uri="{BB962C8B-B14F-4D97-AF65-F5344CB8AC3E}">
        <p14:creationId xmlns:p14="http://schemas.microsoft.com/office/powerpoint/2010/main" val="1502417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11424" y="1700808"/>
            <a:ext cx="717645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</a:rPr>
              <a:t>по типу </a:t>
            </a:r>
            <a:r>
              <a:rPr lang="ru-RU" sz="3200" dirty="0" err="1">
                <a:solidFill>
                  <a:srgbClr val="002060"/>
                </a:solidFill>
              </a:rPr>
              <a:t>межпредметных</a:t>
            </a:r>
            <a:r>
              <a:rPr lang="ru-RU" sz="3200" dirty="0">
                <a:solidFill>
                  <a:srgbClr val="002060"/>
                </a:solidFill>
              </a:rPr>
              <a:t> связей: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02060"/>
                </a:solidFill>
              </a:rPr>
              <a:t>интегрированный урок, 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02060"/>
                </a:solidFill>
              </a:rPr>
              <a:t>библиотечный урок, 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02060"/>
                </a:solidFill>
              </a:rPr>
              <a:t>клубный урок, 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ru-RU" sz="3200" dirty="0" err="1">
                <a:solidFill>
                  <a:srgbClr val="002060"/>
                </a:solidFill>
              </a:rPr>
              <a:t>медиаурок</a:t>
            </a:r>
            <a:r>
              <a:rPr lang="ru-RU" sz="3200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271721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1">
            <a:extLst>
              <a:ext uri="{FF2B5EF4-FFF2-40B4-BE49-F238E27FC236}">
                <a16:creationId xmlns:a16="http://schemas.microsoft.com/office/drawing/2014/main" id="{3A0876EB-88F9-E883-CFE9-1A57881F0A00}"/>
              </a:ext>
            </a:extLst>
          </p:cNvPr>
          <p:cNvSpPr txBox="1">
            <a:spLocks/>
          </p:cNvSpPr>
          <p:nvPr/>
        </p:nvSpPr>
        <p:spPr>
          <a:xfrm>
            <a:off x="228600" y="1066800"/>
            <a:ext cx="11582400" cy="57284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66929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16025" indent="0">
              <a:lnSpc>
                <a:spcPct val="100000"/>
              </a:lnSpc>
              <a:spcBef>
                <a:spcPts val="130"/>
              </a:spcBef>
              <a:buFontTx/>
              <a:buNone/>
              <a:defRPr/>
            </a:pPr>
            <a:r>
              <a:rPr lang="ru-RU" sz="3200" b="1" kern="0" dirty="0">
                <a:solidFill>
                  <a:srgbClr val="002060"/>
                </a:solidFill>
              </a:rPr>
              <a:t>Основные</a:t>
            </a:r>
            <a:r>
              <a:rPr lang="ru-RU" sz="3200" b="1" kern="0" spc="55" dirty="0">
                <a:solidFill>
                  <a:srgbClr val="002060"/>
                </a:solidFill>
              </a:rPr>
              <a:t> </a:t>
            </a:r>
            <a:r>
              <a:rPr lang="ru-RU" sz="3200" b="1" kern="0" dirty="0">
                <a:solidFill>
                  <a:srgbClr val="002060"/>
                </a:solidFill>
              </a:rPr>
              <a:t>виды</a:t>
            </a:r>
            <a:r>
              <a:rPr lang="ru-RU" sz="3200" b="1" kern="0" spc="30" dirty="0">
                <a:solidFill>
                  <a:srgbClr val="002060"/>
                </a:solidFill>
              </a:rPr>
              <a:t> </a:t>
            </a:r>
            <a:r>
              <a:rPr lang="ru-RU" sz="3200" b="1" kern="0" dirty="0">
                <a:solidFill>
                  <a:srgbClr val="002060"/>
                </a:solidFill>
              </a:rPr>
              <a:t>учебных</a:t>
            </a:r>
            <a:r>
              <a:rPr lang="ru-RU" sz="3200" b="1" kern="0" spc="95" dirty="0">
                <a:solidFill>
                  <a:srgbClr val="002060"/>
                </a:solidFill>
              </a:rPr>
              <a:t> </a:t>
            </a:r>
            <a:r>
              <a:rPr lang="ru-RU" sz="3200" b="1" kern="0" spc="-10" dirty="0">
                <a:solidFill>
                  <a:srgbClr val="002060"/>
                </a:solidFill>
              </a:rPr>
              <a:t>занятий по ФГОС</a:t>
            </a:r>
          </a:p>
        </p:txBody>
      </p:sp>
      <p:sp>
        <p:nvSpPr>
          <p:cNvPr id="3" name="object 22">
            <a:extLst>
              <a:ext uri="{FF2B5EF4-FFF2-40B4-BE49-F238E27FC236}">
                <a16:creationId xmlns:a16="http://schemas.microsoft.com/office/drawing/2014/main" id="{1C4CD394-D55B-BE39-559B-C82321CE47AC}"/>
              </a:ext>
            </a:extLst>
          </p:cNvPr>
          <p:cNvSpPr txBox="1"/>
          <p:nvPr/>
        </p:nvSpPr>
        <p:spPr>
          <a:xfrm>
            <a:off x="657225" y="2400300"/>
            <a:ext cx="5076825" cy="885825"/>
          </a:xfrm>
          <a:prstGeom prst="rect">
            <a:avLst/>
          </a:prstGeom>
          <a:solidFill>
            <a:srgbClr val="9A2535"/>
          </a:solidFill>
          <a:ln w="57150">
            <a:solidFill>
              <a:srgbClr val="000000"/>
            </a:solidFill>
          </a:ln>
        </p:spPr>
        <p:txBody>
          <a:bodyPr vert="horz" wrap="square" lIns="0" tIns="222250" rIns="0" bIns="0" rtlCol="0">
            <a:spAutoFit/>
          </a:bodyPr>
          <a:lstStyle/>
          <a:p>
            <a:pPr marL="320675">
              <a:lnSpc>
                <a:spcPct val="100000"/>
              </a:lnSpc>
              <a:spcBef>
                <a:spcPts val="1750"/>
              </a:spcBef>
            </a:pPr>
            <a:r>
              <a:rPr sz="2400" b="1" dirty="0">
                <a:solidFill>
                  <a:srgbClr val="F7F7F7"/>
                </a:solidFill>
                <a:latin typeface="Calibri"/>
                <a:cs typeface="Calibri"/>
              </a:rPr>
              <a:t>Урок</a:t>
            </a:r>
            <a:r>
              <a:rPr sz="2400" b="1" spc="-40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7F7F7"/>
                </a:solidFill>
                <a:latin typeface="Calibri"/>
                <a:cs typeface="Calibri"/>
              </a:rPr>
              <a:t>изучения</a:t>
            </a:r>
            <a:r>
              <a:rPr sz="2400" b="1" spc="-50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7F7F7"/>
                </a:solidFill>
                <a:latin typeface="Calibri"/>
                <a:cs typeface="Calibri"/>
              </a:rPr>
              <a:t>нового</a:t>
            </a:r>
            <a:r>
              <a:rPr sz="2400" b="1" spc="-60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7F7F7"/>
                </a:solidFill>
                <a:latin typeface="Calibri"/>
                <a:cs typeface="Calibri"/>
              </a:rPr>
              <a:t>материала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24">
            <a:extLst>
              <a:ext uri="{FF2B5EF4-FFF2-40B4-BE49-F238E27FC236}">
                <a16:creationId xmlns:a16="http://schemas.microsoft.com/office/drawing/2014/main" id="{F518C130-DEFE-194A-F11A-1E17DE48337C}"/>
              </a:ext>
            </a:extLst>
          </p:cNvPr>
          <p:cNvSpPr txBox="1"/>
          <p:nvPr/>
        </p:nvSpPr>
        <p:spPr>
          <a:xfrm>
            <a:off x="6448425" y="2400300"/>
            <a:ext cx="5076825" cy="885825"/>
          </a:xfrm>
          <a:prstGeom prst="rect">
            <a:avLst/>
          </a:prstGeom>
          <a:solidFill>
            <a:srgbClr val="9A2535"/>
          </a:solidFill>
          <a:ln w="57150">
            <a:solidFill>
              <a:srgbClr val="000000"/>
            </a:solidFill>
          </a:ln>
        </p:spPr>
        <p:txBody>
          <a:bodyPr vert="horz" wrap="square" lIns="0" tIns="57150" rIns="0" bIns="0" rtlCol="0">
            <a:spAutoFit/>
          </a:bodyPr>
          <a:lstStyle/>
          <a:p>
            <a:pPr marL="10795" algn="ctr">
              <a:lnSpc>
                <a:spcPts val="2755"/>
              </a:lnSpc>
              <a:spcBef>
                <a:spcPts val="450"/>
              </a:spcBef>
            </a:pPr>
            <a:r>
              <a:rPr sz="2400" b="1" dirty="0">
                <a:solidFill>
                  <a:srgbClr val="F7F7F7"/>
                </a:solidFill>
                <a:latin typeface="Calibri"/>
                <a:cs typeface="Calibri"/>
              </a:rPr>
              <a:t>Урок</a:t>
            </a:r>
            <a:r>
              <a:rPr sz="2400" b="1" spc="-35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7F7F7"/>
                </a:solidFill>
                <a:latin typeface="Calibri"/>
                <a:cs typeface="Calibri"/>
              </a:rPr>
              <a:t>обобщения</a:t>
            </a:r>
            <a:r>
              <a:rPr sz="2400" b="1" spc="-35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2400" b="1" spc="-50" dirty="0">
                <a:solidFill>
                  <a:srgbClr val="F7F7F7"/>
                </a:solidFill>
                <a:latin typeface="Calibri"/>
                <a:cs typeface="Calibri"/>
              </a:rPr>
              <a:t>и</a:t>
            </a:r>
            <a:endParaRPr sz="2400" dirty="0">
              <a:latin typeface="Calibri"/>
              <a:cs typeface="Calibri"/>
            </a:endParaRPr>
          </a:p>
          <a:p>
            <a:pPr marL="13970" algn="ctr">
              <a:lnSpc>
                <a:spcPts val="2755"/>
              </a:lnSpc>
            </a:pPr>
            <a:r>
              <a:rPr sz="2400" b="1" dirty="0">
                <a:solidFill>
                  <a:srgbClr val="F7F7F7"/>
                </a:solidFill>
                <a:latin typeface="Calibri"/>
                <a:cs typeface="Calibri"/>
              </a:rPr>
              <a:t>систематизации</a:t>
            </a:r>
            <a:r>
              <a:rPr sz="2400" b="1" spc="-100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7F7F7"/>
                </a:solidFill>
                <a:latin typeface="Calibri"/>
                <a:cs typeface="Calibri"/>
              </a:rPr>
              <a:t>изученного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5" name="object 23">
            <a:extLst>
              <a:ext uri="{FF2B5EF4-FFF2-40B4-BE49-F238E27FC236}">
                <a16:creationId xmlns:a16="http://schemas.microsoft.com/office/drawing/2014/main" id="{063E4E68-57D4-2693-9578-4CC23781AAC5}"/>
              </a:ext>
            </a:extLst>
          </p:cNvPr>
          <p:cNvSpPr txBox="1"/>
          <p:nvPr/>
        </p:nvSpPr>
        <p:spPr>
          <a:xfrm>
            <a:off x="657225" y="4124325"/>
            <a:ext cx="5076825" cy="876300"/>
          </a:xfrm>
          <a:prstGeom prst="rect">
            <a:avLst/>
          </a:prstGeom>
          <a:solidFill>
            <a:srgbClr val="9A2535"/>
          </a:solidFill>
          <a:ln w="57150">
            <a:solidFill>
              <a:srgbClr val="000000"/>
            </a:solidFill>
          </a:ln>
        </p:spPr>
        <p:txBody>
          <a:bodyPr vert="horz" wrap="square" lIns="0" tIns="218440" rIns="0" bIns="0" rtlCol="0">
            <a:spAutoFit/>
          </a:bodyPr>
          <a:lstStyle/>
          <a:p>
            <a:pPr marL="5715" algn="ctr">
              <a:lnSpc>
                <a:spcPct val="100000"/>
              </a:lnSpc>
              <a:spcBef>
                <a:spcPts val="1720"/>
              </a:spcBef>
            </a:pPr>
            <a:r>
              <a:rPr sz="2400" b="1" spc="-10" dirty="0">
                <a:solidFill>
                  <a:srgbClr val="F7F7F7"/>
                </a:solidFill>
                <a:latin typeface="Calibri"/>
                <a:cs typeface="Calibri"/>
              </a:rPr>
              <a:t>Комбинированный</a:t>
            </a:r>
            <a:r>
              <a:rPr sz="2400" b="1" spc="-5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F7F7F7"/>
                </a:solidFill>
                <a:latin typeface="Calibri"/>
                <a:cs typeface="Calibri"/>
              </a:rPr>
              <a:t>урок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25">
            <a:extLst>
              <a:ext uri="{FF2B5EF4-FFF2-40B4-BE49-F238E27FC236}">
                <a16:creationId xmlns:a16="http://schemas.microsoft.com/office/drawing/2014/main" id="{86884091-4AEA-978D-D2DB-06A16A9954D4}"/>
              </a:ext>
            </a:extLst>
          </p:cNvPr>
          <p:cNvSpPr txBox="1"/>
          <p:nvPr/>
        </p:nvSpPr>
        <p:spPr>
          <a:xfrm>
            <a:off x="6448425" y="4124325"/>
            <a:ext cx="5076825" cy="876300"/>
          </a:xfrm>
          <a:prstGeom prst="rect">
            <a:avLst/>
          </a:prstGeom>
          <a:solidFill>
            <a:srgbClr val="9A2535"/>
          </a:solidFill>
          <a:ln w="57150">
            <a:solidFill>
              <a:srgbClr val="000000"/>
            </a:solidFill>
          </a:ln>
        </p:spPr>
        <p:txBody>
          <a:bodyPr vert="horz" wrap="square" lIns="0" tIns="218440" rIns="0" bIns="0" rtlCol="0">
            <a:spAutoFit/>
          </a:bodyPr>
          <a:lstStyle/>
          <a:p>
            <a:pPr marL="395605">
              <a:lnSpc>
                <a:spcPct val="100000"/>
              </a:lnSpc>
              <a:spcBef>
                <a:spcPts val="1720"/>
              </a:spcBef>
            </a:pPr>
            <a:r>
              <a:rPr sz="2400" b="1" dirty="0">
                <a:solidFill>
                  <a:srgbClr val="F7F7F7"/>
                </a:solidFill>
                <a:latin typeface="Calibri"/>
                <a:cs typeface="Calibri"/>
              </a:rPr>
              <a:t>Урок</a:t>
            </a:r>
            <a:r>
              <a:rPr sz="2400" b="1" spc="-55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7F7F7"/>
                </a:solidFill>
                <a:latin typeface="Calibri"/>
                <a:cs typeface="Calibri"/>
              </a:rPr>
              <a:t>проверки</a:t>
            </a:r>
            <a:r>
              <a:rPr sz="2400" b="1" spc="-55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7F7F7"/>
                </a:solidFill>
                <a:latin typeface="Calibri"/>
                <a:cs typeface="Calibri"/>
              </a:rPr>
              <a:t>и</a:t>
            </a:r>
            <a:r>
              <a:rPr sz="2400" b="1" spc="-55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7F7F7"/>
                </a:solidFill>
                <a:latin typeface="Calibri"/>
                <a:cs typeface="Calibri"/>
              </a:rPr>
              <a:t>оценки</a:t>
            </a:r>
            <a:r>
              <a:rPr sz="2400" b="1" spc="-50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7F7F7"/>
                </a:solidFill>
                <a:latin typeface="Calibri"/>
                <a:cs typeface="Calibri"/>
              </a:rPr>
              <a:t>знаний</a:t>
            </a:r>
            <a:endParaRPr sz="24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30727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85693239"/>
              </p:ext>
            </p:extLst>
          </p:nvPr>
        </p:nvGraphicFramePr>
        <p:xfrm>
          <a:off x="1459523" y="310662"/>
          <a:ext cx="10081846" cy="54405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213638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5413" y="1508787"/>
            <a:ext cx="10369152" cy="4113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733" dirty="0"/>
              <a:t>классификация уроков на основе системно-</a:t>
            </a:r>
            <a:r>
              <a:rPr lang="ru-RU" sz="3733" dirty="0" err="1"/>
              <a:t>деятельностного</a:t>
            </a:r>
            <a:r>
              <a:rPr lang="ru-RU" sz="3733" dirty="0"/>
              <a:t> подхода:</a:t>
            </a:r>
          </a:p>
          <a:p>
            <a:pPr marL="609585" indent="-609585">
              <a:buFont typeface="Arial" panose="020B0604020202020204" pitchFamily="34" charset="0"/>
              <a:buChar char="•"/>
            </a:pPr>
            <a:r>
              <a:rPr lang="ru-RU" sz="3733" dirty="0"/>
              <a:t>урок «открытия» нового знания, </a:t>
            </a:r>
          </a:p>
          <a:p>
            <a:pPr marL="609585" indent="-609585">
              <a:buFont typeface="Arial" panose="020B0604020202020204" pitchFamily="34" charset="0"/>
              <a:buChar char="•"/>
            </a:pPr>
            <a:r>
              <a:rPr lang="ru-RU" sz="3733" dirty="0"/>
              <a:t>урок рефлексии, </a:t>
            </a:r>
          </a:p>
          <a:p>
            <a:pPr marL="609585" indent="-609585">
              <a:buFont typeface="Arial" panose="020B0604020202020204" pitchFamily="34" charset="0"/>
              <a:buChar char="•"/>
            </a:pPr>
            <a:r>
              <a:rPr lang="ru-RU" sz="3733" dirty="0"/>
              <a:t>урок общеметодологической направленности (построения системы знаний),</a:t>
            </a:r>
          </a:p>
          <a:p>
            <a:pPr marL="609585" indent="-609585">
              <a:buFont typeface="Arial" panose="020B0604020202020204" pitchFamily="34" charset="0"/>
              <a:buChar char="•"/>
            </a:pPr>
            <a:r>
              <a:rPr lang="ru-RU" sz="3733" dirty="0"/>
              <a:t>урок развивающего контроля.</a:t>
            </a:r>
          </a:p>
        </p:txBody>
      </p:sp>
    </p:spTree>
    <p:extLst>
      <p:ext uri="{BB962C8B-B14F-4D97-AF65-F5344CB8AC3E}">
        <p14:creationId xmlns:p14="http://schemas.microsoft.com/office/powerpoint/2010/main" val="14210169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3">
            <a:extLst>
              <a:ext uri="{FF2B5EF4-FFF2-40B4-BE49-F238E27FC236}">
                <a16:creationId xmlns:a16="http://schemas.microsoft.com/office/drawing/2014/main" id="{BCAE11F0-2884-8445-ECF5-817F2F0AF616}"/>
              </a:ext>
            </a:extLst>
          </p:cNvPr>
          <p:cNvSpPr txBox="1">
            <a:spLocks/>
          </p:cNvSpPr>
          <p:nvPr/>
        </p:nvSpPr>
        <p:spPr>
          <a:xfrm>
            <a:off x="609600" y="914400"/>
            <a:ext cx="10904672" cy="181569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ru-RU" sz="3733" dirty="0">
                <a:solidFill>
                  <a:srgbClr val="002060"/>
                </a:solidFill>
              </a:rPr>
              <a:t>К</a:t>
            </a:r>
            <a:r>
              <a:rPr lang="ru-RU" sz="3733" kern="0" dirty="0">
                <a:solidFill>
                  <a:srgbClr val="002060"/>
                </a:solidFill>
              </a:rPr>
              <a:t>лассификация уроков на основе системно-деятельностного подхода: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ru-RU" sz="3733" kern="0" dirty="0">
              <a:solidFill>
                <a:srgbClr val="00206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ECFEF66-F620-89D2-27EA-A9C2BB70B3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6957" y="2341409"/>
            <a:ext cx="7187807" cy="3664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2431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677BD45-23CF-D843-5FBF-F009F42756FE}"/>
              </a:ext>
            </a:extLst>
          </p:cNvPr>
          <p:cNvSpPr txBox="1"/>
          <p:nvPr/>
        </p:nvSpPr>
        <p:spPr>
          <a:xfrm>
            <a:off x="1220395" y="1431140"/>
            <a:ext cx="975120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400" b="1" dirty="0">
                <a:solidFill>
                  <a:schemeClr val="accent2">
                    <a:lumMod val="75000"/>
                  </a:schemeClr>
                </a:solidFill>
              </a:rPr>
              <a:t>Задание 1.</a:t>
            </a:r>
          </a:p>
          <a:p>
            <a:pPr algn="just"/>
            <a:r>
              <a:rPr lang="ru-RU" sz="4400" b="1" dirty="0">
                <a:solidFill>
                  <a:schemeClr val="accent2">
                    <a:lumMod val="75000"/>
                  </a:schemeClr>
                </a:solidFill>
              </a:rPr>
              <a:t>Определите типы уроков поурочного планирования в рамках реализации СДП</a:t>
            </a:r>
          </a:p>
        </p:txBody>
      </p:sp>
    </p:spTree>
    <p:extLst>
      <p:ext uri="{BB962C8B-B14F-4D97-AF65-F5344CB8AC3E}">
        <p14:creationId xmlns:p14="http://schemas.microsoft.com/office/powerpoint/2010/main" val="24902794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93F8629-0AD3-C488-01A0-3E1E894286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5954" y="212187"/>
            <a:ext cx="5764294" cy="5860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0292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8247B52-5681-B98E-A9BC-5D47D587CEB7}"/>
              </a:ext>
            </a:extLst>
          </p:cNvPr>
          <p:cNvSpPr txBox="1"/>
          <p:nvPr/>
        </p:nvSpPr>
        <p:spPr>
          <a:xfrm>
            <a:off x="7069015" y="2595100"/>
            <a:ext cx="48299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https://static.edsoo.ru/projects/fop/index.html</a:t>
            </a:r>
            <a:endParaRPr lang="ru-RU" dirty="0"/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C8FFCA6-CE9F-3DCC-1A61-7ABE74FE3D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5169" y="3616569"/>
            <a:ext cx="2213063" cy="212737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B1F6F1D-AF93-70E4-87FE-9A365EA08B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9" y="2160416"/>
            <a:ext cx="5011615" cy="118043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DDFAF5C-10C4-CD4A-ECF8-EBE018B577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1346" y="3616569"/>
            <a:ext cx="2175637" cy="2127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6426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65381" y="2100723"/>
            <a:ext cx="9144000" cy="733480"/>
          </a:xfrm>
        </p:spPr>
        <p:txBody>
          <a:bodyPr>
            <a:normAutofit/>
          </a:bodyPr>
          <a:lstStyle/>
          <a:p>
            <a:r>
              <a:rPr lang="ru-RU" sz="4400" b="1" dirty="0">
                <a:solidFill>
                  <a:srgbClr val="0070C0"/>
                </a:solidFill>
                <a:latin typeface="+mn-lt"/>
              </a:rPr>
              <a:t>Целевые ориентиры урока</a:t>
            </a:r>
          </a:p>
        </p:txBody>
      </p:sp>
    </p:spTree>
    <p:extLst>
      <p:ext uri="{BB962C8B-B14F-4D97-AF65-F5344CB8AC3E}">
        <p14:creationId xmlns:p14="http://schemas.microsoft.com/office/powerpoint/2010/main" val="1676403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F1FE9526-FC58-4F07-8EB2-3A00897638E1}"/>
              </a:ext>
            </a:extLst>
          </p:cNvPr>
          <p:cNvGraphicFramePr/>
          <p:nvPr/>
        </p:nvGraphicFramePr>
        <p:xfrm>
          <a:off x="2789382" y="600364"/>
          <a:ext cx="5800435" cy="51908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127005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912E7D6-5C49-40A9-8B25-F6DFC174D609}"/>
              </a:ext>
            </a:extLst>
          </p:cNvPr>
          <p:cNvSpPr txBox="1"/>
          <p:nvPr/>
        </p:nvSpPr>
        <p:spPr>
          <a:xfrm>
            <a:off x="503914" y="1149648"/>
            <a:ext cx="10972800" cy="56376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  <a:tabLst>
                <a:tab pos="180340" algn="l"/>
              </a:tabLst>
            </a:pP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сновные проектируемые компоненты современного учебного занятия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  <a:tabLst>
                <a:tab pos="180340" algn="l"/>
              </a:tabLst>
            </a:pPr>
            <a:r>
              <a:rPr lang="ru-RU" sz="2400" dirty="0">
                <a:solidFill>
                  <a:srgbClr val="C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определение цели; </a:t>
            </a: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ü"/>
              <a:tabLst>
                <a:tab pos="180340" algn="l"/>
              </a:tabLst>
            </a:pPr>
            <a:r>
              <a:rPr lang="ru-RU" sz="24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отбор содержания; </a:t>
            </a: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ü"/>
              <a:tabLst>
                <a:tab pos="180340" algn="l"/>
              </a:tabLst>
            </a:pPr>
            <a:r>
              <a:rPr lang="ru-RU" sz="24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проектирование системы учебных задач/учебных заданий; 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  <a:tabLst>
                <a:tab pos="180340" algn="l"/>
              </a:tabLst>
            </a:pPr>
            <a:r>
              <a:rPr lang="ru-RU" sz="24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выбор форм организации учебной деятельности на всех этапах учебного занятия.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  <a:tabLst>
                <a:tab pos="180340" algn="l"/>
              </a:tabLst>
            </a:pP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подбор приёмов для каждого этапа урока.</a:t>
            </a:r>
            <a:endParaRPr lang="ru-RU" sz="2400" dirty="0">
              <a:solidFill>
                <a:srgbClr val="00206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Цель учебного занятия проектируется в контексте: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1) целей изучения учебного предмета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2) планируемых результатов освоения учебного предмета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2246696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8B69FF7-232B-403C-B716-1FF92FE4B9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3515" y="1364932"/>
            <a:ext cx="6744970" cy="412813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A7D108D-733F-4F8C-968D-5D3F1374DF95}"/>
              </a:ext>
            </a:extLst>
          </p:cNvPr>
          <p:cNvSpPr txBox="1"/>
          <p:nvPr/>
        </p:nvSpPr>
        <p:spPr>
          <a:xfrm>
            <a:off x="2647315" y="439987"/>
            <a:ext cx="6096000" cy="4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Достижение цели через действия</a:t>
            </a:r>
            <a:endParaRPr lang="ru-RU" sz="2400" dirty="0">
              <a:solidFill>
                <a:srgbClr val="00206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5546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>
            <a:extLst>
              <a:ext uri="{FF2B5EF4-FFF2-40B4-BE49-F238E27FC236}">
                <a16:creationId xmlns:a16="http://schemas.microsoft.com/office/drawing/2014/main" id="{01E2FE37-33F2-45A7-ABC4-2A9B5224D4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121" y="1538290"/>
            <a:ext cx="2756297" cy="3187303"/>
          </a:xfrm>
          <a:prstGeom prst="rect">
            <a:avLst/>
          </a:prstGeom>
          <a:noFill/>
          <a:ln w="19050">
            <a:solidFill>
              <a:srgbClr val="99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9" name="Text Box 5">
            <a:extLst>
              <a:ext uri="{FF2B5EF4-FFF2-40B4-BE49-F238E27FC236}">
                <a16:creationId xmlns:a16="http://schemas.microsoft.com/office/drawing/2014/main" id="{E8E5008F-3999-4806-83B6-AC81BAF4B8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6420" y="1808561"/>
            <a:ext cx="3888581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1800" b="1"/>
              <a:t>Бенджамин Блум (1913 – 1999) – американский психолог и педагог</a:t>
            </a:r>
          </a:p>
        </p:txBody>
      </p:sp>
      <p:sp>
        <p:nvSpPr>
          <p:cNvPr id="4100" name="Text Box 6">
            <a:extLst>
              <a:ext uri="{FF2B5EF4-FFF2-40B4-BE49-F238E27FC236}">
                <a16:creationId xmlns:a16="http://schemas.microsoft.com/office/drawing/2014/main" id="{542F7F22-E421-4291-AE4D-5EC230C4CC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7383" y="3050383"/>
            <a:ext cx="3619500" cy="1708160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500" b="1" i="1"/>
              <a:t>«Каковы бы ни были способности детей в раннем возрасте, без активной поддержки и специальных методов обучения, они вряд ли достигли бы тех высот, покорив которые, они стали знаменитыми» (Б. Блум)</a:t>
            </a:r>
          </a:p>
        </p:txBody>
      </p:sp>
      <p:sp>
        <p:nvSpPr>
          <p:cNvPr id="4101" name="Text Box 7">
            <a:extLst>
              <a:ext uri="{FF2B5EF4-FFF2-40B4-BE49-F238E27FC236}">
                <a16:creationId xmlns:a16="http://schemas.microsoft.com/office/drawing/2014/main" id="{4C6DB527-5CEB-405D-BDE1-D130CEE6C1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1813" y="5157788"/>
            <a:ext cx="6156723" cy="323165"/>
          </a:xfrm>
          <a:prstGeom prst="rect">
            <a:avLst/>
          </a:prstGeom>
          <a:solidFill>
            <a:srgbClr val="CCFFFF"/>
          </a:solidFill>
          <a:ln w="19050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500" b="1">
                <a:solidFill>
                  <a:srgbClr val="6600FF"/>
                </a:solidFill>
              </a:rPr>
              <a:t>1956 г. – разработка классификации мыслительных умений</a:t>
            </a:r>
          </a:p>
        </p:txBody>
      </p:sp>
    </p:spTree>
    <p:extLst>
      <p:ext uri="{BB962C8B-B14F-4D97-AF65-F5344CB8AC3E}">
        <p14:creationId xmlns:p14="http://schemas.microsoft.com/office/powerpoint/2010/main" val="4262584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2"/>
          <p:cNvSpPr/>
          <p:nvPr/>
        </p:nvSpPr>
        <p:spPr>
          <a:xfrm>
            <a:off x="10566398" y="1321562"/>
            <a:ext cx="1192430" cy="879030"/>
          </a:xfrm>
          <a:custGeom>
            <a:avLst/>
            <a:gdLst/>
            <a:ahLst/>
            <a:cxnLst/>
            <a:rect l="l" t="t" r="r" b="b"/>
            <a:pathLst>
              <a:path w="1787525" h="1452880">
                <a:moveTo>
                  <a:pt x="864108" y="859066"/>
                </a:moveTo>
                <a:lnTo>
                  <a:pt x="831367" y="830846"/>
                </a:lnTo>
                <a:lnTo>
                  <a:pt x="772718" y="798220"/>
                </a:lnTo>
                <a:lnTo>
                  <a:pt x="702868" y="773658"/>
                </a:lnTo>
                <a:lnTo>
                  <a:pt x="663549" y="764540"/>
                </a:lnTo>
                <a:lnTo>
                  <a:pt x="623785" y="757745"/>
                </a:lnTo>
                <a:lnTo>
                  <a:pt x="548119" y="748919"/>
                </a:lnTo>
                <a:lnTo>
                  <a:pt x="509866" y="743686"/>
                </a:lnTo>
                <a:lnTo>
                  <a:pt x="468934" y="737362"/>
                </a:lnTo>
                <a:lnTo>
                  <a:pt x="425475" y="729856"/>
                </a:lnTo>
                <a:lnTo>
                  <a:pt x="420103" y="728218"/>
                </a:lnTo>
                <a:lnTo>
                  <a:pt x="415810" y="732764"/>
                </a:lnTo>
                <a:lnTo>
                  <a:pt x="413385" y="740791"/>
                </a:lnTo>
                <a:lnTo>
                  <a:pt x="415251" y="744283"/>
                </a:lnTo>
                <a:lnTo>
                  <a:pt x="418045" y="749515"/>
                </a:lnTo>
                <a:lnTo>
                  <a:pt x="420725" y="750341"/>
                </a:lnTo>
                <a:lnTo>
                  <a:pt x="464781" y="757199"/>
                </a:lnTo>
                <a:lnTo>
                  <a:pt x="578777" y="773620"/>
                </a:lnTo>
                <a:lnTo>
                  <a:pt x="618223" y="777341"/>
                </a:lnTo>
                <a:lnTo>
                  <a:pt x="656996" y="783742"/>
                </a:lnTo>
                <a:lnTo>
                  <a:pt x="695325" y="792467"/>
                </a:lnTo>
                <a:lnTo>
                  <a:pt x="733463" y="803186"/>
                </a:lnTo>
                <a:lnTo>
                  <a:pt x="791006" y="829665"/>
                </a:lnTo>
                <a:lnTo>
                  <a:pt x="844816" y="864870"/>
                </a:lnTo>
                <a:lnTo>
                  <a:pt x="851090" y="868273"/>
                </a:lnTo>
                <a:lnTo>
                  <a:pt x="855522" y="868133"/>
                </a:lnTo>
                <a:lnTo>
                  <a:pt x="864108" y="859066"/>
                </a:lnTo>
                <a:close/>
              </a:path>
              <a:path w="1787525" h="1452880">
                <a:moveTo>
                  <a:pt x="955116" y="660196"/>
                </a:moveTo>
                <a:lnTo>
                  <a:pt x="933958" y="627151"/>
                </a:lnTo>
                <a:lnTo>
                  <a:pt x="879843" y="580923"/>
                </a:lnTo>
                <a:lnTo>
                  <a:pt x="843114" y="562127"/>
                </a:lnTo>
                <a:lnTo>
                  <a:pt x="799287" y="545973"/>
                </a:lnTo>
                <a:lnTo>
                  <a:pt x="747877" y="532257"/>
                </a:lnTo>
                <a:lnTo>
                  <a:pt x="688378" y="520814"/>
                </a:lnTo>
                <a:lnTo>
                  <a:pt x="620293" y="511454"/>
                </a:lnTo>
                <a:lnTo>
                  <a:pt x="569353" y="505574"/>
                </a:lnTo>
                <a:lnTo>
                  <a:pt x="518566" y="498551"/>
                </a:lnTo>
                <a:lnTo>
                  <a:pt x="467931" y="490435"/>
                </a:lnTo>
                <a:lnTo>
                  <a:pt x="417499" y="481291"/>
                </a:lnTo>
                <a:lnTo>
                  <a:pt x="367284" y="471157"/>
                </a:lnTo>
                <a:lnTo>
                  <a:pt x="317309" y="460095"/>
                </a:lnTo>
                <a:lnTo>
                  <a:pt x="311962" y="458482"/>
                </a:lnTo>
                <a:lnTo>
                  <a:pt x="306730" y="461276"/>
                </a:lnTo>
                <a:lnTo>
                  <a:pt x="304304" y="469290"/>
                </a:lnTo>
                <a:lnTo>
                  <a:pt x="306158" y="472770"/>
                </a:lnTo>
                <a:lnTo>
                  <a:pt x="308965" y="478028"/>
                </a:lnTo>
                <a:lnTo>
                  <a:pt x="313359" y="477901"/>
                </a:lnTo>
                <a:lnTo>
                  <a:pt x="364070" y="488594"/>
                </a:lnTo>
                <a:lnTo>
                  <a:pt x="414820" y="498513"/>
                </a:lnTo>
                <a:lnTo>
                  <a:pt x="465632" y="507657"/>
                </a:lnTo>
                <a:lnTo>
                  <a:pt x="516572" y="515975"/>
                </a:lnTo>
                <a:lnTo>
                  <a:pt x="567690" y="523455"/>
                </a:lnTo>
                <a:lnTo>
                  <a:pt x="619036" y="530085"/>
                </a:lnTo>
                <a:lnTo>
                  <a:pt x="692594" y="540778"/>
                </a:lnTo>
                <a:lnTo>
                  <a:pt x="755523" y="553745"/>
                </a:lnTo>
                <a:lnTo>
                  <a:pt x="808507" y="569302"/>
                </a:lnTo>
                <a:lnTo>
                  <a:pt x="852246" y="587794"/>
                </a:lnTo>
                <a:lnTo>
                  <a:pt x="887437" y="609561"/>
                </a:lnTo>
                <a:lnTo>
                  <a:pt x="934885" y="664273"/>
                </a:lnTo>
                <a:lnTo>
                  <a:pt x="937679" y="669505"/>
                </a:lnTo>
                <a:lnTo>
                  <a:pt x="943038" y="671144"/>
                </a:lnTo>
                <a:lnTo>
                  <a:pt x="953490" y="665568"/>
                </a:lnTo>
                <a:lnTo>
                  <a:pt x="955116" y="660196"/>
                </a:lnTo>
                <a:close/>
              </a:path>
              <a:path w="1787525" h="1452880">
                <a:moveTo>
                  <a:pt x="1013307" y="555129"/>
                </a:moveTo>
                <a:lnTo>
                  <a:pt x="992124" y="522071"/>
                </a:lnTo>
                <a:lnTo>
                  <a:pt x="938009" y="475856"/>
                </a:lnTo>
                <a:lnTo>
                  <a:pt x="901293" y="457060"/>
                </a:lnTo>
                <a:lnTo>
                  <a:pt x="857465" y="440893"/>
                </a:lnTo>
                <a:lnTo>
                  <a:pt x="806043" y="427189"/>
                </a:lnTo>
                <a:lnTo>
                  <a:pt x="746544" y="415734"/>
                </a:lnTo>
                <a:lnTo>
                  <a:pt x="678472" y="406374"/>
                </a:lnTo>
                <a:lnTo>
                  <a:pt x="627532" y="400494"/>
                </a:lnTo>
                <a:lnTo>
                  <a:pt x="576745" y="393471"/>
                </a:lnTo>
                <a:lnTo>
                  <a:pt x="526110" y="385368"/>
                </a:lnTo>
                <a:lnTo>
                  <a:pt x="475678" y="376224"/>
                </a:lnTo>
                <a:lnTo>
                  <a:pt x="425462" y="366102"/>
                </a:lnTo>
                <a:lnTo>
                  <a:pt x="372808" y="354215"/>
                </a:lnTo>
                <a:lnTo>
                  <a:pt x="364083" y="358863"/>
                </a:lnTo>
                <a:lnTo>
                  <a:pt x="362470" y="364210"/>
                </a:lnTo>
                <a:lnTo>
                  <a:pt x="365277" y="369455"/>
                </a:lnTo>
                <a:lnTo>
                  <a:pt x="366191" y="371182"/>
                </a:lnTo>
                <a:lnTo>
                  <a:pt x="369785" y="373773"/>
                </a:lnTo>
                <a:lnTo>
                  <a:pt x="371538" y="372833"/>
                </a:lnTo>
                <a:lnTo>
                  <a:pt x="422249" y="383514"/>
                </a:lnTo>
                <a:lnTo>
                  <a:pt x="472998" y="393446"/>
                </a:lnTo>
                <a:lnTo>
                  <a:pt x="523811" y="402577"/>
                </a:lnTo>
                <a:lnTo>
                  <a:pt x="574751" y="410895"/>
                </a:lnTo>
                <a:lnTo>
                  <a:pt x="625856" y="418376"/>
                </a:lnTo>
                <a:lnTo>
                  <a:pt x="677202" y="424992"/>
                </a:lnTo>
                <a:lnTo>
                  <a:pt x="750760" y="435698"/>
                </a:lnTo>
                <a:lnTo>
                  <a:pt x="813689" y="448652"/>
                </a:lnTo>
                <a:lnTo>
                  <a:pt x="866673" y="464210"/>
                </a:lnTo>
                <a:lnTo>
                  <a:pt x="910424" y="482714"/>
                </a:lnTo>
                <a:lnTo>
                  <a:pt x="945603" y="504482"/>
                </a:lnTo>
                <a:lnTo>
                  <a:pt x="993051" y="559193"/>
                </a:lnTo>
                <a:lnTo>
                  <a:pt x="995857" y="564451"/>
                </a:lnTo>
                <a:lnTo>
                  <a:pt x="1001204" y="566064"/>
                </a:lnTo>
                <a:lnTo>
                  <a:pt x="1011656" y="560476"/>
                </a:lnTo>
                <a:lnTo>
                  <a:pt x="1013307" y="555129"/>
                </a:lnTo>
                <a:close/>
              </a:path>
              <a:path w="1787525" h="1452880">
                <a:moveTo>
                  <a:pt x="1075067" y="452628"/>
                </a:moveTo>
                <a:lnTo>
                  <a:pt x="1053896" y="419569"/>
                </a:lnTo>
                <a:lnTo>
                  <a:pt x="999782" y="373341"/>
                </a:lnTo>
                <a:lnTo>
                  <a:pt x="963066" y="354545"/>
                </a:lnTo>
                <a:lnTo>
                  <a:pt x="919251" y="338391"/>
                </a:lnTo>
                <a:lnTo>
                  <a:pt x="867829" y="324675"/>
                </a:lnTo>
                <a:lnTo>
                  <a:pt x="808329" y="313220"/>
                </a:lnTo>
                <a:lnTo>
                  <a:pt x="740257" y="303847"/>
                </a:lnTo>
                <a:lnTo>
                  <a:pt x="689317" y="297980"/>
                </a:lnTo>
                <a:lnTo>
                  <a:pt x="638517" y="290957"/>
                </a:lnTo>
                <a:lnTo>
                  <a:pt x="587883" y="282854"/>
                </a:lnTo>
                <a:lnTo>
                  <a:pt x="537451" y="273723"/>
                </a:lnTo>
                <a:lnTo>
                  <a:pt x="487235" y="263588"/>
                </a:lnTo>
                <a:lnTo>
                  <a:pt x="437261" y="252514"/>
                </a:lnTo>
                <a:lnTo>
                  <a:pt x="431914" y="250875"/>
                </a:lnTo>
                <a:lnTo>
                  <a:pt x="426669" y="253682"/>
                </a:lnTo>
                <a:lnTo>
                  <a:pt x="424230" y="261708"/>
                </a:lnTo>
                <a:lnTo>
                  <a:pt x="426097" y="265201"/>
                </a:lnTo>
                <a:lnTo>
                  <a:pt x="427964" y="268693"/>
                </a:lnTo>
                <a:lnTo>
                  <a:pt x="484035" y="281000"/>
                </a:lnTo>
                <a:lnTo>
                  <a:pt x="534771" y="290931"/>
                </a:lnTo>
                <a:lnTo>
                  <a:pt x="585584" y="300062"/>
                </a:lnTo>
                <a:lnTo>
                  <a:pt x="636536" y="308381"/>
                </a:lnTo>
                <a:lnTo>
                  <a:pt x="687654" y="315861"/>
                </a:lnTo>
                <a:lnTo>
                  <a:pt x="738987" y="322478"/>
                </a:lnTo>
                <a:lnTo>
                  <a:pt x="812546" y="333171"/>
                </a:lnTo>
                <a:lnTo>
                  <a:pt x="875474" y="346138"/>
                </a:lnTo>
                <a:lnTo>
                  <a:pt x="928458" y="361696"/>
                </a:lnTo>
                <a:lnTo>
                  <a:pt x="972210" y="380187"/>
                </a:lnTo>
                <a:lnTo>
                  <a:pt x="1007389" y="401955"/>
                </a:lnTo>
                <a:lnTo>
                  <a:pt x="1054836" y="456679"/>
                </a:lnTo>
                <a:lnTo>
                  <a:pt x="1057643" y="461924"/>
                </a:lnTo>
                <a:lnTo>
                  <a:pt x="1062977" y="463550"/>
                </a:lnTo>
                <a:lnTo>
                  <a:pt x="1073454" y="457962"/>
                </a:lnTo>
                <a:lnTo>
                  <a:pt x="1075067" y="452628"/>
                </a:lnTo>
                <a:close/>
              </a:path>
              <a:path w="1787525" h="1452880">
                <a:moveTo>
                  <a:pt x="1134986" y="346608"/>
                </a:moveTo>
                <a:lnTo>
                  <a:pt x="1113853" y="313639"/>
                </a:lnTo>
                <a:lnTo>
                  <a:pt x="1059942" y="267792"/>
                </a:lnTo>
                <a:lnTo>
                  <a:pt x="1023327" y="249199"/>
                </a:lnTo>
                <a:lnTo>
                  <a:pt x="979563" y="233146"/>
                </a:lnTo>
                <a:lnTo>
                  <a:pt x="928128" y="219405"/>
                </a:lnTo>
                <a:lnTo>
                  <a:pt x="868502" y="207733"/>
                </a:lnTo>
                <a:lnTo>
                  <a:pt x="800163" y="197866"/>
                </a:lnTo>
                <a:lnTo>
                  <a:pt x="749223" y="191985"/>
                </a:lnTo>
                <a:lnTo>
                  <a:pt x="698423" y="184962"/>
                </a:lnTo>
                <a:lnTo>
                  <a:pt x="647801" y="176847"/>
                </a:lnTo>
                <a:lnTo>
                  <a:pt x="597369" y="167716"/>
                </a:lnTo>
                <a:lnTo>
                  <a:pt x="547154" y="157581"/>
                </a:lnTo>
                <a:lnTo>
                  <a:pt x="497179" y="146507"/>
                </a:lnTo>
                <a:lnTo>
                  <a:pt x="496252" y="144767"/>
                </a:lnTo>
                <a:lnTo>
                  <a:pt x="485775" y="150355"/>
                </a:lnTo>
                <a:lnTo>
                  <a:pt x="484162" y="155702"/>
                </a:lnTo>
                <a:lnTo>
                  <a:pt x="486956" y="160934"/>
                </a:lnTo>
                <a:lnTo>
                  <a:pt x="489750" y="166179"/>
                </a:lnTo>
                <a:lnTo>
                  <a:pt x="493229" y="164312"/>
                </a:lnTo>
                <a:lnTo>
                  <a:pt x="543941" y="175006"/>
                </a:lnTo>
                <a:lnTo>
                  <a:pt x="594677" y="184924"/>
                </a:lnTo>
                <a:lnTo>
                  <a:pt x="645490" y="194068"/>
                </a:lnTo>
                <a:lnTo>
                  <a:pt x="696429" y="202387"/>
                </a:lnTo>
                <a:lnTo>
                  <a:pt x="747547" y="209867"/>
                </a:lnTo>
                <a:lnTo>
                  <a:pt x="798893" y="216496"/>
                </a:lnTo>
                <a:lnTo>
                  <a:pt x="872451" y="227190"/>
                </a:lnTo>
                <a:lnTo>
                  <a:pt x="935393" y="240144"/>
                </a:lnTo>
                <a:lnTo>
                  <a:pt x="988377" y="255701"/>
                </a:lnTo>
                <a:lnTo>
                  <a:pt x="1032116" y="274205"/>
                </a:lnTo>
                <a:lnTo>
                  <a:pt x="1067295" y="295973"/>
                </a:lnTo>
                <a:lnTo>
                  <a:pt x="1114742" y="350685"/>
                </a:lnTo>
                <a:lnTo>
                  <a:pt x="1117536" y="355917"/>
                </a:lnTo>
                <a:lnTo>
                  <a:pt x="1122908" y="357555"/>
                </a:lnTo>
                <a:lnTo>
                  <a:pt x="1133360" y="351980"/>
                </a:lnTo>
                <a:lnTo>
                  <a:pt x="1134986" y="346608"/>
                </a:lnTo>
                <a:close/>
              </a:path>
              <a:path w="1787525" h="1452880">
                <a:moveTo>
                  <a:pt x="1387983" y="1357731"/>
                </a:moveTo>
                <a:lnTo>
                  <a:pt x="1386916" y="1351584"/>
                </a:lnTo>
                <a:lnTo>
                  <a:pt x="1382395" y="1347279"/>
                </a:lnTo>
                <a:lnTo>
                  <a:pt x="1344129" y="1314284"/>
                </a:lnTo>
                <a:lnTo>
                  <a:pt x="1307160" y="1279982"/>
                </a:lnTo>
                <a:lnTo>
                  <a:pt x="1271536" y="1244371"/>
                </a:lnTo>
                <a:lnTo>
                  <a:pt x="1237272" y="1207477"/>
                </a:lnTo>
                <a:lnTo>
                  <a:pt x="1204391" y="1169327"/>
                </a:lnTo>
                <a:lnTo>
                  <a:pt x="1172946" y="1129931"/>
                </a:lnTo>
                <a:lnTo>
                  <a:pt x="1142936" y="1089329"/>
                </a:lnTo>
                <a:lnTo>
                  <a:pt x="1114425" y="1047521"/>
                </a:lnTo>
                <a:lnTo>
                  <a:pt x="1087412" y="1004531"/>
                </a:lnTo>
                <a:lnTo>
                  <a:pt x="1068895" y="974051"/>
                </a:lnTo>
                <a:lnTo>
                  <a:pt x="1040320" y="941578"/>
                </a:lnTo>
                <a:lnTo>
                  <a:pt x="1006259" y="914958"/>
                </a:lnTo>
                <a:lnTo>
                  <a:pt x="967740" y="894930"/>
                </a:lnTo>
                <a:lnTo>
                  <a:pt x="920419" y="880605"/>
                </a:lnTo>
                <a:lnTo>
                  <a:pt x="916127" y="885139"/>
                </a:lnTo>
                <a:lnTo>
                  <a:pt x="913688" y="893165"/>
                </a:lnTo>
                <a:lnTo>
                  <a:pt x="915555" y="896645"/>
                </a:lnTo>
                <a:lnTo>
                  <a:pt x="918362" y="901903"/>
                </a:lnTo>
                <a:lnTo>
                  <a:pt x="959700" y="911225"/>
                </a:lnTo>
                <a:lnTo>
                  <a:pt x="994257" y="929220"/>
                </a:lnTo>
                <a:lnTo>
                  <a:pt x="1025017" y="953452"/>
                </a:lnTo>
                <a:lnTo>
                  <a:pt x="1051445" y="983361"/>
                </a:lnTo>
                <a:lnTo>
                  <a:pt x="1069962" y="1013841"/>
                </a:lnTo>
                <a:lnTo>
                  <a:pt x="1097559" y="1056678"/>
                </a:lnTo>
                <a:lnTo>
                  <a:pt x="1126667" y="1098600"/>
                </a:lnTo>
                <a:lnTo>
                  <a:pt x="1157249" y="1139571"/>
                </a:lnTo>
                <a:lnTo>
                  <a:pt x="1189266" y="1179474"/>
                </a:lnTo>
                <a:lnTo>
                  <a:pt x="1222667" y="1218272"/>
                </a:lnTo>
                <a:lnTo>
                  <a:pt x="1257439" y="1255890"/>
                </a:lnTo>
                <a:lnTo>
                  <a:pt x="1293520" y="1292237"/>
                </a:lnTo>
                <a:lnTo>
                  <a:pt x="1330883" y="1327264"/>
                </a:lnTo>
                <a:lnTo>
                  <a:pt x="1369491" y="1360881"/>
                </a:lnTo>
                <a:lnTo>
                  <a:pt x="1372285" y="1366113"/>
                </a:lnTo>
                <a:lnTo>
                  <a:pt x="1378445" y="1365084"/>
                </a:lnTo>
                <a:lnTo>
                  <a:pt x="1382737" y="1360538"/>
                </a:lnTo>
                <a:lnTo>
                  <a:pt x="1387983" y="1357731"/>
                </a:lnTo>
                <a:close/>
              </a:path>
              <a:path w="1787525" h="1452880">
                <a:moveTo>
                  <a:pt x="1458620" y="1158544"/>
                </a:moveTo>
                <a:lnTo>
                  <a:pt x="1455826" y="1153312"/>
                </a:lnTo>
                <a:lnTo>
                  <a:pt x="1452232" y="1150734"/>
                </a:lnTo>
                <a:lnTo>
                  <a:pt x="1415999" y="1118908"/>
                </a:lnTo>
                <a:lnTo>
                  <a:pt x="1380947" y="1085850"/>
                </a:lnTo>
                <a:lnTo>
                  <a:pt x="1347114" y="1051585"/>
                </a:lnTo>
                <a:lnTo>
                  <a:pt x="1314538" y="1016139"/>
                </a:lnTo>
                <a:lnTo>
                  <a:pt x="1283246" y="979576"/>
                </a:lnTo>
                <a:lnTo>
                  <a:pt x="1253299" y="941908"/>
                </a:lnTo>
                <a:lnTo>
                  <a:pt x="1224711" y="903173"/>
                </a:lnTo>
                <a:lnTo>
                  <a:pt x="1197533" y="863409"/>
                </a:lnTo>
                <a:lnTo>
                  <a:pt x="1171803" y="822667"/>
                </a:lnTo>
                <a:lnTo>
                  <a:pt x="1116926" y="756602"/>
                </a:lnTo>
                <a:lnTo>
                  <a:pt x="1066266" y="726757"/>
                </a:lnTo>
                <a:lnTo>
                  <a:pt x="1028319" y="719162"/>
                </a:lnTo>
                <a:lnTo>
                  <a:pt x="1007148" y="719912"/>
                </a:lnTo>
                <a:lnTo>
                  <a:pt x="1002855" y="724446"/>
                </a:lnTo>
                <a:lnTo>
                  <a:pt x="1003896" y="730618"/>
                </a:lnTo>
                <a:lnTo>
                  <a:pt x="1004824" y="732358"/>
                </a:lnTo>
                <a:lnTo>
                  <a:pt x="1006690" y="735850"/>
                </a:lnTo>
                <a:lnTo>
                  <a:pt x="1012063" y="737476"/>
                </a:lnTo>
                <a:lnTo>
                  <a:pt x="1015669" y="740029"/>
                </a:lnTo>
                <a:lnTo>
                  <a:pt x="1061491" y="746683"/>
                </a:lnTo>
                <a:lnTo>
                  <a:pt x="1106004" y="774128"/>
                </a:lnTo>
                <a:lnTo>
                  <a:pt x="1155280" y="833729"/>
                </a:lnTo>
                <a:lnTo>
                  <a:pt x="1181328" y="875068"/>
                </a:lnTo>
                <a:lnTo>
                  <a:pt x="1208836" y="915390"/>
                </a:lnTo>
                <a:lnTo>
                  <a:pt x="1237780" y="954684"/>
                </a:lnTo>
                <a:lnTo>
                  <a:pt x="1268133" y="992886"/>
                </a:lnTo>
                <a:lnTo>
                  <a:pt x="1299870" y="1029957"/>
                </a:lnTo>
                <a:lnTo>
                  <a:pt x="1332979" y="1065860"/>
                </a:lnTo>
                <a:lnTo>
                  <a:pt x="1367421" y="1100543"/>
                </a:lnTo>
                <a:lnTo>
                  <a:pt x="1403197" y="1133970"/>
                </a:lnTo>
                <a:lnTo>
                  <a:pt x="1440256" y="1166088"/>
                </a:lnTo>
                <a:lnTo>
                  <a:pt x="1441196" y="1167841"/>
                </a:lnTo>
                <a:lnTo>
                  <a:pt x="1447469" y="1171219"/>
                </a:lnTo>
                <a:lnTo>
                  <a:pt x="1452714" y="1168412"/>
                </a:lnTo>
                <a:lnTo>
                  <a:pt x="1455254" y="1164805"/>
                </a:lnTo>
                <a:lnTo>
                  <a:pt x="1458620" y="1158544"/>
                </a:lnTo>
                <a:close/>
              </a:path>
              <a:path w="1787525" h="1452880">
                <a:moveTo>
                  <a:pt x="1520291" y="1051585"/>
                </a:moveTo>
                <a:lnTo>
                  <a:pt x="1519224" y="1045438"/>
                </a:lnTo>
                <a:lnTo>
                  <a:pt x="1513890" y="1043813"/>
                </a:lnTo>
                <a:lnTo>
                  <a:pt x="1480781" y="1025207"/>
                </a:lnTo>
                <a:lnTo>
                  <a:pt x="1446885" y="1000480"/>
                </a:lnTo>
                <a:lnTo>
                  <a:pt x="1412608" y="970000"/>
                </a:lnTo>
                <a:lnTo>
                  <a:pt x="1378356" y="934199"/>
                </a:lnTo>
                <a:lnTo>
                  <a:pt x="1344498" y="893432"/>
                </a:lnTo>
                <a:lnTo>
                  <a:pt x="1311440" y="848118"/>
                </a:lnTo>
                <a:lnTo>
                  <a:pt x="1279575" y="798652"/>
                </a:lnTo>
                <a:lnTo>
                  <a:pt x="1249286" y="745401"/>
                </a:lnTo>
                <a:lnTo>
                  <a:pt x="1223937" y="706196"/>
                </a:lnTo>
                <a:lnTo>
                  <a:pt x="1191374" y="674052"/>
                </a:lnTo>
                <a:lnTo>
                  <a:pt x="1152956" y="649871"/>
                </a:lnTo>
                <a:lnTo>
                  <a:pt x="1110030" y="634568"/>
                </a:lnTo>
                <a:lnTo>
                  <a:pt x="1063929" y="629031"/>
                </a:lnTo>
                <a:lnTo>
                  <a:pt x="1058595" y="627405"/>
                </a:lnTo>
                <a:lnTo>
                  <a:pt x="1055230" y="633679"/>
                </a:lnTo>
                <a:lnTo>
                  <a:pt x="1055344" y="638086"/>
                </a:lnTo>
                <a:lnTo>
                  <a:pt x="1054519" y="640778"/>
                </a:lnTo>
                <a:lnTo>
                  <a:pt x="1055458" y="642531"/>
                </a:lnTo>
                <a:lnTo>
                  <a:pt x="1057313" y="646010"/>
                </a:lnTo>
                <a:lnTo>
                  <a:pt x="1060932" y="648576"/>
                </a:lnTo>
                <a:lnTo>
                  <a:pt x="1117358" y="655916"/>
                </a:lnTo>
                <a:lnTo>
                  <a:pt x="1164196" y="677291"/>
                </a:lnTo>
                <a:lnTo>
                  <a:pt x="1203236" y="710806"/>
                </a:lnTo>
                <a:lnTo>
                  <a:pt x="1231861" y="754710"/>
                </a:lnTo>
                <a:lnTo>
                  <a:pt x="1249197" y="785914"/>
                </a:lnTo>
                <a:lnTo>
                  <a:pt x="1272222" y="824153"/>
                </a:lnTo>
                <a:lnTo>
                  <a:pt x="1300518" y="866952"/>
                </a:lnTo>
                <a:lnTo>
                  <a:pt x="1333639" y="911796"/>
                </a:lnTo>
                <a:lnTo>
                  <a:pt x="1371130" y="956195"/>
                </a:lnTo>
                <a:lnTo>
                  <a:pt x="1412570" y="997648"/>
                </a:lnTo>
                <a:lnTo>
                  <a:pt x="1457515" y="1033653"/>
                </a:lnTo>
                <a:lnTo>
                  <a:pt x="1505521" y="1061720"/>
                </a:lnTo>
                <a:lnTo>
                  <a:pt x="1510868" y="1063371"/>
                </a:lnTo>
                <a:lnTo>
                  <a:pt x="1517040" y="1062291"/>
                </a:lnTo>
                <a:lnTo>
                  <a:pt x="1520291" y="1051585"/>
                </a:lnTo>
                <a:close/>
              </a:path>
              <a:path w="1787525" h="1452880">
                <a:moveTo>
                  <a:pt x="1595564" y="957592"/>
                </a:moveTo>
                <a:lnTo>
                  <a:pt x="1592757" y="952347"/>
                </a:lnTo>
                <a:lnTo>
                  <a:pt x="1587423" y="950722"/>
                </a:lnTo>
                <a:lnTo>
                  <a:pt x="1548930" y="936053"/>
                </a:lnTo>
                <a:lnTo>
                  <a:pt x="1511693" y="915936"/>
                </a:lnTo>
                <a:lnTo>
                  <a:pt x="1475714" y="890409"/>
                </a:lnTo>
                <a:lnTo>
                  <a:pt x="1441005" y="859523"/>
                </a:lnTo>
                <a:lnTo>
                  <a:pt x="1407553" y="823341"/>
                </a:lnTo>
                <a:lnTo>
                  <a:pt x="1375384" y="781913"/>
                </a:lnTo>
                <a:lnTo>
                  <a:pt x="1344472" y="735279"/>
                </a:lnTo>
                <a:lnTo>
                  <a:pt x="1314831" y="683501"/>
                </a:lnTo>
                <a:lnTo>
                  <a:pt x="1270444" y="616127"/>
                </a:lnTo>
                <a:lnTo>
                  <a:pt x="1226693" y="572109"/>
                </a:lnTo>
                <a:lnTo>
                  <a:pt x="1188529" y="546633"/>
                </a:lnTo>
                <a:lnTo>
                  <a:pt x="1160945" y="534898"/>
                </a:lnTo>
                <a:lnTo>
                  <a:pt x="1143508" y="530466"/>
                </a:lnTo>
                <a:lnTo>
                  <a:pt x="1139215" y="535000"/>
                </a:lnTo>
                <a:lnTo>
                  <a:pt x="1136789" y="543026"/>
                </a:lnTo>
                <a:lnTo>
                  <a:pt x="1138656" y="546531"/>
                </a:lnTo>
                <a:lnTo>
                  <a:pt x="1137843" y="549211"/>
                </a:lnTo>
                <a:lnTo>
                  <a:pt x="1141450" y="551764"/>
                </a:lnTo>
                <a:lnTo>
                  <a:pt x="1158354" y="556971"/>
                </a:lnTo>
                <a:lnTo>
                  <a:pt x="1194727" y="576033"/>
                </a:lnTo>
                <a:lnTo>
                  <a:pt x="1243672" y="618667"/>
                </a:lnTo>
                <a:lnTo>
                  <a:pt x="1295654" y="693737"/>
                </a:lnTo>
                <a:lnTo>
                  <a:pt x="1326464" y="747318"/>
                </a:lnTo>
                <a:lnTo>
                  <a:pt x="1358734" y="795451"/>
                </a:lnTo>
                <a:lnTo>
                  <a:pt x="1392466" y="838136"/>
                </a:lnTo>
                <a:lnTo>
                  <a:pt x="1427619" y="875360"/>
                </a:lnTo>
                <a:lnTo>
                  <a:pt x="1464144" y="907122"/>
                </a:lnTo>
                <a:lnTo>
                  <a:pt x="1502029" y="933386"/>
                </a:lnTo>
                <a:lnTo>
                  <a:pt x="1541246" y="954163"/>
                </a:lnTo>
                <a:lnTo>
                  <a:pt x="1581746" y="969441"/>
                </a:lnTo>
                <a:lnTo>
                  <a:pt x="1587093" y="971092"/>
                </a:lnTo>
                <a:lnTo>
                  <a:pt x="1592313" y="968298"/>
                </a:lnTo>
                <a:lnTo>
                  <a:pt x="1595564" y="957592"/>
                </a:lnTo>
                <a:close/>
              </a:path>
              <a:path w="1787525" h="1452880">
                <a:moveTo>
                  <a:pt x="1655000" y="833882"/>
                </a:moveTo>
                <a:lnTo>
                  <a:pt x="1652892" y="821563"/>
                </a:lnTo>
                <a:lnTo>
                  <a:pt x="1648371" y="817257"/>
                </a:lnTo>
                <a:lnTo>
                  <a:pt x="1642186" y="818311"/>
                </a:lnTo>
                <a:lnTo>
                  <a:pt x="1620189" y="817168"/>
                </a:lnTo>
                <a:lnTo>
                  <a:pt x="1568323" y="788111"/>
                </a:lnTo>
                <a:lnTo>
                  <a:pt x="1539024" y="760857"/>
                </a:lnTo>
                <a:lnTo>
                  <a:pt x="1507858" y="725551"/>
                </a:lnTo>
                <a:lnTo>
                  <a:pt x="1475117" y="682523"/>
                </a:lnTo>
                <a:lnTo>
                  <a:pt x="1441081" y="632091"/>
                </a:lnTo>
                <a:lnTo>
                  <a:pt x="1406042" y="574598"/>
                </a:lnTo>
                <a:lnTo>
                  <a:pt x="1370279" y="510362"/>
                </a:lnTo>
                <a:lnTo>
                  <a:pt x="1321689" y="449592"/>
                </a:lnTo>
                <a:lnTo>
                  <a:pt x="1271016" y="421474"/>
                </a:lnTo>
                <a:lnTo>
                  <a:pt x="1230833" y="413816"/>
                </a:lnTo>
                <a:lnTo>
                  <a:pt x="1209344" y="414591"/>
                </a:lnTo>
                <a:lnTo>
                  <a:pt x="1205039" y="419100"/>
                </a:lnTo>
                <a:lnTo>
                  <a:pt x="1206093" y="425297"/>
                </a:lnTo>
                <a:lnTo>
                  <a:pt x="1207960" y="428777"/>
                </a:lnTo>
                <a:lnTo>
                  <a:pt x="1209827" y="432282"/>
                </a:lnTo>
                <a:lnTo>
                  <a:pt x="1213434" y="434822"/>
                </a:lnTo>
                <a:lnTo>
                  <a:pt x="1229601" y="434670"/>
                </a:lnTo>
                <a:lnTo>
                  <a:pt x="1264704" y="441667"/>
                </a:lnTo>
                <a:lnTo>
                  <a:pt x="1308595" y="466674"/>
                </a:lnTo>
                <a:lnTo>
                  <a:pt x="1351102" y="520598"/>
                </a:lnTo>
                <a:lnTo>
                  <a:pt x="1373187" y="560946"/>
                </a:lnTo>
                <a:lnTo>
                  <a:pt x="1398270" y="604304"/>
                </a:lnTo>
                <a:lnTo>
                  <a:pt x="1425841" y="648830"/>
                </a:lnTo>
                <a:lnTo>
                  <a:pt x="1455381" y="692708"/>
                </a:lnTo>
                <a:lnTo>
                  <a:pt x="1486344" y="734098"/>
                </a:lnTo>
                <a:lnTo>
                  <a:pt x="1518234" y="771156"/>
                </a:lnTo>
                <a:lnTo>
                  <a:pt x="1550530" y="802068"/>
                </a:lnTo>
                <a:lnTo>
                  <a:pt x="1582686" y="824979"/>
                </a:lnTo>
                <a:lnTo>
                  <a:pt x="1644523" y="839482"/>
                </a:lnTo>
                <a:lnTo>
                  <a:pt x="1650707" y="838428"/>
                </a:lnTo>
                <a:lnTo>
                  <a:pt x="1655000" y="833882"/>
                </a:lnTo>
                <a:close/>
              </a:path>
              <a:path w="1787525" h="1452880">
                <a:moveTo>
                  <a:pt x="1787271" y="754303"/>
                </a:moveTo>
                <a:lnTo>
                  <a:pt x="1787144" y="749896"/>
                </a:lnTo>
                <a:lnTo>
                  <a:pt x="1783410" y="742911"/>
                </a:lnTo>
                <a:lnTo>
                  <a:pt x="1780755" y="742086"/>
                </a:lnTo>
                <a:lnTo>
                  <a:pt x="1772119" y="738263"/>
                </a:lnTo>
                <a:lnTo>
                  <a:pt x="1762506" y="732155"/>
                </a:lnTo>
                <a:lnTo>
                  <a:pt x="1762506" y="754075"/>
                </a:lnTo>
                <a:lnTo>
                  <a:pt x="1748980" y="777189"/>
                </a:lnTo>
                <a:lnTo>
                  <a:pt x="1748980" y="842035"/>
                </a:lnTo>
                <a:lnTo>
                  <a:pt x="1412925" y="1429677"/>
                </a:lnTo>
                <a:lnTo>
                  <a:pt x="871245" y="893381"/>
                </a:lnTo>
                <a:lnTo>
                  <a:pt x="870318" y="891654"/>
                </a:lnTo>
                <a:lnTo>
                  <a:pt x="26530" y="662444"/>
                </a:lnTo>
                <a:lnTo>
                  <a:pt x="452653" y="37934"/>
                </a:lnTo>
                <a:lnTo>
                  <a:pt x="475284" y="54013"/>
                </a:lnTo>
                <a:lnTo>
                  <a:pt x="89166" y="624497"/>
                </a:lnTo>
                <a:lnTo>
                  <a:pt x="85686" y="626364"/>
                </a:lnTo>
                <a:lnTo>
                  <a:pt x="85813" y="630796"/>
                </a:lnTo>
                <a:lnTo>
                  <a:pt x="88595" y="636028"/>
                </a:lnTo>
                <a:lnTo>
                  <a:pt x="91274" y="636841"/>
                </a:lnTo>
                <a:lnTo>
                  <a:pt x="89535" y="637781"/>
                </a:lnTo>
                <a:lnTo>
                  <a:pt x="92252" y="638670"/>
                </a:lnTo>
                <a:lnTo>
                  <a:pt x="124904" y="649465"/>
                </a:lnTo>
                <a:lnTo>
                  <a:pt x="133362" y="652259"/>
                </a:lnTo>
                <a:lnTo>
                  <a:pt x="177723" y="664997"/>
                </a:lnTo>
                <a:lnTo>
                  <a:pt x="222529" y="676211"/>
                </a:lnTo>
                <a:lnTo>
                  <a:pt x="267728" y="686193"/>
                </a:lnTo>
                <a:lnTo>
                  <a:pt x="318046" y="695629"/>
                </a:lnTo>
                <a:lnTo>
                  <a:pt x="362432" y="703453"/>
                </a:lnTo>
                <a:lnTo>
                  <a:pt x="411784" y="711238"/>
                </a:lnTo>
                <a:lnTo>
                  <a:pt x="464527" y="718197"/>
                </a:lnTo>
                <a:lnTo>
                  <a:pt x="519074" y="723595"/>
                </a:lnTo>
                <a:lnTo>
                  <a:pt x="573862" y="726643"/>
                </a:lnTo>
                <a:lnTo>
                  <a:pt x="627329" y="726579"/>
                </a:lnTo>
                <a:lnTo>
                  <a:pt x="677887" y="722630"/>
                </a:lnTo>
                <a:lnTo>
                  <a:pt x="723988" y="714044"/>
                </a:lnTo>
                <a:lnTo>
                  <a:pt x="786955" y="710742"/>
                </a:lnTo>
                <a:lnTo>
                  <a:pt x="832040" y="731939"/>
                </a:lnTo>
                <a:lnTo>
                  <a:pt x="861275" y="764171"/>
                </a:lnTo>
                <a:lnTo>
                  <a:pt x="877811" y="795147"/>
                </a:lnTo>
                <a:lnTo>
                  <a:pt x="883132" y="810768"/>
                </a:lnTo>
                <a:lnTo>
                  <a:pt x="885926" y="816000"/>
                </a:lnTo>
                <a:lnTo>
                  <a:pt x="889533" y="817105"/>
                </a:lnTo>
                <a:lnTo>
                  <a:pt x="893965" y="818464"/>
                </a:lnTo>
                <a:lnTo>
                  <a:pt x="902004" y="820902"/>
                </a:lnTo>
                <a:lnTo>
                  <a:pt x="920775" y="819073"/>
                </a:lnTo>
                <a:lnTo>
                  <a:pt x="928052" y="819315"/>
                </a:lnTo>
                <a:lnTo>
                  <a:pt x="1019556" y="835736"/>
                </a:lnTo>
                <a:lnTo>
                  <a:pt x="1065314" y="875042"/>
                </a:lnTo>
                <a:lnTo>
                  <a:pt x="1092250" y="922324"/>
                </a:lnTo>
                <a:lnTo>
                  <a:pt x="1116558" y="971029"/>
                </a:lnTo>
                <a:lnTo>
                  <a:pt x="1137856" y="1013307"/>
                </a:lnTo>
                <a:lnTo>
                  <a:pt x="1161046" y="1057948"/>
                </a:lnTo>
                <a:lnTo>
                  <a:pt x="1186713" y="1103503"/>
                </a:lnTo>
                <a:lnTo>
                  <a:pt x="1215466" y="1148524"/>
                </a:lnTo>
                <a:lnTo>
                  <a:pt x="1247889" y="1191590"/>
                </a:lnTo>
                <a:lnTo>
                  <a:pt x="1256360" y="1200734"/>
                </a:lnTo>
                <a:lnTo>
                  <a:pt x="1284605" y="1231239"/>
                </a:lnTo>
                <a:lnTo>
                  <a:pt x="1352956" y="1297559"/>
                </a:lnTo>
                <a:lnTo>
                  <a:pt x="1395222" y="1335100"/>
                </a:lnTo>
                <a:lnTo>
                  <a:pt x="1428686" y="1358455"/>
                </a:lnTo>
                <a:lnTo>
                  <a:pt x="1433906" y="1355661"/>
                </a:lnTo>
                <a:lnTo>
                  <a:pt x="1436471" y="1352042"/>
                </a:lnTo>
                <a:lnTo>
                  <a:pt x="1741703" y="830160"/>
                </a:lnTo>
                <a:lnTo>
                  <a:pt x="1748980" y="842035"/>
                </a:lnTo>
                <a:lnTo>
                  <a:pt x="1748980" y="777189"/>
                </a:lnTo>
                <a:lnTo>
                  <a:pt x="1422730" y="1334719"/>
                </a:lnTo>
                <a:lnTo>
                  <a:pt x="1389811" y="1306830"/>
                </a:lnTo>
                <a:lnTo>
                  <a:pt x="1357630" y="1278343"/>
                </a:lnTo>
                <a:lnTo>
                  <a:pt x="1326261" y="1249006"/>
                </a:lnTo>
                <a:lnTo>
                  <a:pt x="1295768" y="1218565"/>
                </a:lnTo>
                <a:lnTo>
                  <a:pt x="1260195" y="1179576"/>
                </a:lnTo>
                <a:lnTo>
                  <a:pt x="1228598" y="1137526"/>
                </a:lnTo>
                <a:lnTo>
                  <a:pt x="1200492" y="1093622"/>
                </a:lnTo>
                <a:lnTo>
                  <a:pt x="1175385" y="1049045"/>
                </a:lnTo>
                <a:lnTo>
                  <a:pt x="1152804" y="1004989"/>
                </a:lnTo>
                <a:lnTo>
                  <a:pt x="1119962" y="937247"/>
                </a:lnTo>
                <a:lnTo>
                  <a:pt x="1107008" y="912202"/>
                </a:lnTo>
                <a:lnTo>
                  <a:pt x="1079144" y="863155"/>
                </a:lnTo>
                <a:lnTo>
                  <a:pt x="1041641" y="824966"/>
                </a:lnTo>
                <a:lnTo>
                  <a:pt x="996746" y="804799"/>
                </a:lnTo>
                <a:lnTo>
                  <a:pt x="952373" y="797407"/>
                </a:lnTo>
                <a:lnTo>
                  <a:pt x="916406" y="797509"/>
                </a:lnTo>
                <a:lnTo>
                  <a:pt x="1264323" y="257365"/>
                </a:lnTo>
                <a:lnTo>
                  <a:pt x="1295857" y="253288"/>
                </a:lnTo>
                <a:lnTo>
                  <a:pt x="1327302" y="257022"/>
                </a:lnTo>
                <a:lnTo>
                  <a:pt x="1358849" y="268719"/>
                </a:lnTo>
                <a:lnTo>
                  <a:pt x="1422895" y="316814"/>
                </a:lnTo>
                <a:lnTo>
                  <a:pt x="1455750" y="353568"/>
                </a:lnTo>
                <a:lnTo>
                  <a:pt x="1489392" y="399046"/>
                </a:lnTo>
                <a:lnTo>
                  <a:pt x="1523974" y="453428"/>
                </a:lnTo>
                <a:lnTo>
                  <a:pt x="1559699" y="516890"/>
                </a:lnTo>
                <a:lnTo>
                  <a:pt x="1602816" y="589711"/>
                </a:lnTo>
                <a:lnTo>
                  <a:pt x="1644408" y="646963"/>
                </a:lnTo>
                <a:lnTo>
                  <a:pt x="1682826" y="690333"/>
                </a:lnTo>
                <a:lnTo>
                  <a:pt x="1716405" y="721512"/>
                </a:lnTo>
                <a:lnTo>
                  <a:pt x="1762506" y="754075"/>
                </a:lnTo>
                <a:lnTo>
                  <a:pt x="1762506" y="732155"/>
                </a:lnTo>
                <a:lnTo>
                  <a:pt x="1749793" y="724052"/>
                </a:lnTo>
                <a:lnTo>
                  <a:pt x="1716506" y="696760"/>
                </a:lnTo>
                <a:lnTo>
                  <a:pt x="1674964" y="653669"/>
                </a:lnTo>
                <a:lnTo>
                  <a:pt x="1627911" y="592099"/>
                </a:lnTo>
                <a:lnTo>
                  <a:pt x="1578076" y="509333"/>
                </a:lnTo>
                <a:lnTo>
                  <a:pt x="1543875" y="448424"/>
                </a:lnTo>
                <a:lnTo>
                  <a:pt x="1510487" y="395465"/>
                </a:lnTo>
                <a:lnTo>
                  <a:pt x="1477784" y="350342"/>
                </a:lnTo>
                <a:lnTo>
                  <a:pt x="1445615" y="312889"/>
                </a:lnTo>
                <a:lnTo>
                  <a:pt x="1413840" y="282994"/>
                </a:lnTo>
                <a:lnTo>
                  <a:pt x="1382318" y="260477"/>
                </a:lnTo>
                <a:lnTo>
                  <a:pt x="1319479" y="237109"/>
                </a:lnTo>
                <a:lnTo>
                  <a:pt x="1287868" y="235966"/>
                </a:lnTo>
                <a:lnTo>
                  <a:pt x="1263103" y="240398"/>
                </a:lnTo>
                <a:lnTo>
                  <a:pt x="1249997" y="205841"/>
                </a:lnTo>
                <a:lnTo>
                  <a:pt x="1248168" y="202869"/>
                </a:lnTo>
                <a:lnTo>
                  <a:pt x="1248168" y="248043"/>
                </a:lnTo>
                <a:lnTo>
                  <a:pt x="899287" y="786447"/>
                </a:lnTo>
                <a:lnTo>
                  <a:pt x="884605" y="759637"/>
                </a:lnTo>
                <a:lnTo>
                  <a:pt x="860996" y="729411"/>
                </a:lnTo>
                <a:lnTo>
                  <a:pt x="827049" y="703402"/>
                </a:lnTo>
                <a:lnTo>
                  <a:pt x="781380" y="689254"/>
                </a:lnTo>
                <a:lnTo>
                  <a:pt x="722566" y="694601"/>
                </a:lnTo>
                <a:lnTo>
                  <a:pt x="677849" y="703135"/>
                </a:lnTo>
                <a:lnTo>
                  <a:pt x="628510" y="706970"/>
                </a:lnTo>
                <a:lnTo>
                  <a:pt x="576110" y="706907"/>
                </a:lnTo>
                <a:lnTo>
                  <a:pt x="522287" y="703745"/>
                </a:lnTo>
                <a:lnTo>
                  <a:pt x="468617" y="698258"/>
                </a:lnTo>
                <a:lnTo>
                  <a:pt x="416725" y="691235"/>
                </a:lnTo>
                <a:lnTo>
                  <a:pt x="368185" y="683475"/>
                </a:lnTo>
                <a:lnTo>
                  <a:pt x="324612" y="675754"/>
                </a:lnTo>
                <a:lnTo>
                  <a:pt x="275158" y="666534"/>
                </a:lnTo>
                <a:lnTo>
                  <a:pt x="232968" y="658317"/>
                </a:lnTo>
                <a:lnTo>
                  <a:pt x="191643" y="648589"/>
                </a:lnTo>
                <a:lnTo>
                  <a:pt x="151104" y="637184"/>
                </a:lnTo>
                <a:lnTo>
                  <a:pt x="111264" y="623925"/>
                </a:lnTo>
                <a:lnTo>
                  <a:pt x="519518" y="24676"/>
                </a:lnTo>
                <a:lnTo>
                  <a:pt x="540448" y="32245"/>
                </a:lnTo>
                <a:lnTo>
                  <a:pt x="572719" y="42824"/>
                </a:lnTo>
                <a:lnTo>
                  <a:pt x="614768" y="54889"/>
                </a:lnTo>
                <a:lnTo>
                  <a:pt x="665048" y="66992"/>
                </a:lnTo>
                <a:lnTo>
                  <a:pt x="722007" y="77622"/>
                </a:lnTo>
                <a:lnTo>
                  <a:pt x="784085" y="85305"/>
                </a:lnTo>
                <a:lnTo>
                  <a:pt x="849744" y="88569"/>
                </a:lnTo>
                <a:lnTo>
                  <a:pt x="917397" y="85915"/>
                </a:lnTo>
                <a:lnTo>
                  <a:pt x="978941" y="83261"/>
                </a:lnTo>
                <a:lnTo>
                  <a:pt x="1035608" y="87731"/>
                </a:lnTo>
                <a:lnTo>
                  <a:pt x="1086942" y="99034"/>
                </a:lnTo>
                <a:lnTo>
                  <a:pt x="1132497" y="116903"/>
                </a:lnTo>
                <a:lnTo>
                  <a:pt x="1171841" y="141020"/>
                </a:lnTo>
                <a:lnTo>
                  <a:pt x="1204531" y="171107"/>
                </a:lnTo>
                <a:lnTo>
                  <a:pt x="1230122" y="206883"/>
                </a:lnTo>
                <a:lnTo>
                  <a:pt x="1248168" y="248043"/>
                </a:lnTo>
                <a:lnTo>
                  <a:pt x="1248168" y="202869"/>
                </a:lnTo>
                <a:lnTo>
                  <a:pt x="1227493" y="169151"/>
                </a:lnTo>
                <a:lnTo>
                  <a:pt x="1198689" y="137642"/>
                </a:lnTo>
                <a:lnTo>
                  <a:pt x="1163929" y="111480"/>
                </a:lnTo>
                <a:lnTo>
                  <a:pt x="1123581" y="90779"/>
                </a:lnTo>
                <a:lnTo>
                  <a:pt x="1078001" y="75717"/>
                </a:lnTo>
                <a:lnTo>
                  <a:pt x="1027518" y="66408"/>
                </a:lnTo>
                <a:lnTo>
                  <a:pt x="972515" y="63017"/>
                </a:lnTo>
                <a:lnTo>
                  <a:pt x="913320" y="65684"/>
                </a:lnTo>
                <a:lnTo>
                  <a:pt x="839482" y="68300"/>
                </a:lnTo>
                <a:lnTo>
                  <a:pt x="768324" y="63728"/>
                </a:lnTo>
                <a:lnTo>
                  <a:pt x="701992" y="54051"/>
                </a:lnTo>
                <a:lnTo>
                  <a:pt x="642683" y="41363"/>
                </a:lnTo>
                <a:lnTo>
                  <a:pt x="592531" y="27774"/>
                </a:lnTo>
                <a:lnTo>
                  <a:pt x="553745" y="15379"/>
                </a:lnTo>
                <a:lnTo>
                  <a:pt x="515315" y="0"/>
                </a:lnTo>
                <a:lnTo>
                  <a:pt x="510057" y="2806"/>
                </a:lnTo>
                <a:lnTo>
                  <a:pt x="507517" y="6400"/>
                </a:lnTo>
                <a:lnTo>
                  <a:pt x="486765" y="37058"/>
                </a:lnTo>
                <a:lnTo>
                  <a:pt x="451942" y="11404"/>
                </a:lnTo>
                <a:lnTo>
                  <a:pt x="449262" y="10591"/>
                </a:lnTo>
                <a:lnTo>
                  <a:pt x="440537" y="15240"/>
                </a:lnTo>
                <a:lnTo>
                  <a:pt x="3492" y="661263"/>
                </a:lnTo>
                <a:lnTo>
                  <a:pt x="0" y="663117"/>
                </a:lnTo>
                <a:lnTo>
                  <a:pt x="127" y="667550"/>
                </a:lnTo>
                <a:lnTo>
                  <a:pt x="3860" y="674535"/>
                </a:lnTo>
                <a:lnTo>
                  <a:pt x="858342" y="907008"/>
                </a:lnTo>
                <a:lnTo>
                  <a:pt x="1408188" y="1450162"/>
                </a:lnTo>
                <a:lnTo>
                  <a:pt x="1409103" y="1451889"/>
                </a:lnTo>
                <a:lnTo>
                  <a:pt x="1413548" y="1451775"/>
                </a:lnTo>
                <a:lnTo>
                  <a:pt x="1416202" y="1452600"/>
                </a:lnTo>
                <a:lnTo>
                  <a:pt x="1423174" y="1448866"/>
                </a:lnTo>
                <a:lnTo>
                  <a:pt x="1768500" y="845083"/>
                </a:lnTo>
                <a:lnTo>
                  <a:pt x="1769313" y="842391"/>
                </a:lnTo>
                <a:lnTo>
                  <a:pt x="1769211" y="837984"/>
                </a:lnTo>
                <a:lnTo>
                  <a:pt x="1752854" y="811085"/>
                </a:lnTo>
                <a:lnTo>
                  <a:pt x="1773821" y="775246"/>
                </a:lnTo>
                <a:lnTo>
                  <a:pt x="1785518" y="755230"/>
                </a:lnTo>
                <a:lnTo>
                  <a:pt x="1787271" y="754303"/>
                </a:lnTo>
                <a:close/>
              </a:path>
            </a:pathLst>
          </a:custGeom>
          <a:solidFill>
            <a:srgbClr val="2531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2560621" y="444182"/>
            <a:ext cx="6499860" cy="8401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3190"/>
              </a:lnSpc>
              <a:spcBef>
                <a:spcPts val="125"/>
              </a:spcBef>
            </a:pPr>
            <a:r>
              <a:rPr sz="2750" b="1" dirty="0">
                <a:solidFill>
                  <a:srgbClr val="002060"/>
                </a:solidFill>
                <a:latin typeface="Calibri"/>
                <a:cs typeface="Calibri"/>
              </a:rPr>
              <a:t>Преемственность</a:t>
            </a:r>
            <a:r>
              <a:rPr sz="2750" b="1" spc="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750" b="1" dirty="0">
                <a:solidFill>
                  <a:srgbClr val="002060"/>
                </a:solidFill>
                <a:latin typeface="Calibri"/>
                <a:cs typeface="Calibri"/>
              </a:rPr>
              <a:t>ФГОС</a:t>
            </a:r>
            <a:r>
              <a:rPr sz="2750" b="1" spc="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750" b="1" dirty="0">
                <a:solidFill>
                  <a:srgbClr val="002060"/>
                </a:solidFill>
                <a:latin typeface="Calibri"/>
                <a:cs typeface="Calibri"/>
              </a:rPr>
              <a:t>2010</a:t>
            </a:r>
            <a:r>
              <a:rPr sz="2750" b="1" spc="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750" b="1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2750" b="1" spc="-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750" b="1" dirty="0">
                <a:solidFill>
                  <a:srgbClr val="002060"/>
                </a:solidFill>
                <a:latin typeface="Calibri"/>
                <a:cs typeface="Calibri"/>
              </a:rPr>
              <a:t>ФГОС</a:t>
            </a:r>
            <a:r>
              <a:rPr sz="2750" b="1" spc="3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750" b="1" spc="-10" dirty="0">
                <a:solidFill>
                  <a:srgbClr val="002060"/>
                </a:solidFill>
                <a:latin typeface="Calibri"/>
                <a:cs typeface="Calibri"/>
              </a:rPr>
              <a:t>2021:</a:t>
            </a:r>
            <a:endParaRPr sz="275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12700">
              <a:lnSpc>
                <a:spcPts val="3190"/>
              </a:lnSpc>
            </a:pPr>
            <a:r>
              <a:rPr sz="2750" b="1" spc="-10" dirty="0">
                <a:solidFill>
                  <a:srgbClr val="002060"/>
                </a:solidFill>
                <a:latin typeface="Calibri"/>
                <a:cs typeface="Calibri"/>
              </a:rPr>
              <a:t>методологическая</a:t>
            </a:r>
            <a:r>
              <a:rPr sz="2750" b="1" spc="-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750" b="1" spc="-10" dirty="0">
                <a:solidFill>
                  <a:srgbClr val="002060"/>
                </a:solidFill>
                <a:latin typeface="Calibri"/>
                <a:cs typeface="Calibri"/>
              </a:rPr>
              <a:t>основа</a:t>
            </a:r>
            <a:endParaRPr sz="2750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119029" y="1392872"/>
            <a:ext cx="9291320" cy="94488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b="1" dirty="0">
                <a:solidFill>
                  <a:srgbClr val="002060"/>
                </a:solidFill>
                <a:latin typeface="Calibri"/>
                <a:cs typeface="Calibri"/>
              </a:rPr>
              <a:t>ФГОС</a:t>
            </a:r>
            <a:r>
              <a:rPr sz="2000" b="1" spc="-5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ru-RU" sz="2000" b="1" spc="-55" dirty="0">
                <a:solidFill>
                  <a:srgbClr val="002060"/>
                </a:solidFill>
                <a:latin typeface="Calibri"/>
                <a:cs typeface="Calibri"/>
              </a:rPr>
              <a:t>Н</a:t>
            </a:r>
            <a:r>
              <a:rPr sz="2000" b="1" dirty="0">
                <a:solidFill>
                  <a:srgbClr val="002060"/>
                </a:solidFill>
                <a:latin typeface="Calibri"/>
                <a:cs typeface="Calibri"/>
              </a:rPr>
              <a:t>ОО</a:t>
            </a:r>
            <a:r>
              <a:rPr sz="2000" b="1" spc="-6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02060"/>
                </a:solidFill>
                <a:latin typeface="Calibri"/>
                <a:cs typeface="Calibri"/>
              </a:rPr>
              <a:t>2010:</a:t>
            </a:r>
            <a:endParaRPr sz="20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  <a:tabLst>
                <a:tab pos="462915" algn="l"/>
                <a:tab pos="1536700" algn="l"/>
                <a:tab pos="2959735" algn="l"/>
                <a:tab pos="3559175" algn="l"/>
                <a:tab pos="3935729" algn="l"/>
                <a:tab pos="5006340" algn="l"/>
                <a:tab pos="5390515" algn="l"/>
                <a:tab pos="7175500" algn="l"/>
                <a:tab pos="7232650" algn="l"/>
                <a:tab pos="7635240" algn="l"/>
                <a:tab pos="8357234" algn="l"/>
              </a:tabLst>
            </a:pPr>
            <a:r>
              <a:rPr sz="2000" spc="-50" dirty="0">
                <a:latin typeface="Calibri"/>
                <a:cs typeface="Calibri"/>
              </a:rPr>
              <a:t>В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10" dirty="0">
                <a:latin typeface="Calibri"/>
                <a:cs typeface="Calibri"/>
              </a:rPr>
              <a:t>основе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10" dirty="0">
                <a:latin typeface="Calibri"/>
                <a:cs typeface="Calibri"/>
              </a:rPr>
              <a:t>Стандарта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10" dirty="0">
                <a:latin typeface="Calibri"/>
                <a:cs typeface="Calibri"/>
              </a:rPr>
              <a:t>лежит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b="1" spc="-25" dirty="0">
                <a:solidFill>
                  <a:srgbClr val="C00000"/>
                </a:solidFill>
                <a:latin typeface="Calibri"/>
                <a:cs typeface="Calibri"/>
              </a:rPr>
              <a:t>системно-</a:t>
            </a: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деятельностный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	</a:t>
            </a: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подход</a:t>
            </a:r>
            <a:r>
              <a:rPr sz="2000" spc="-10" dirty="0">
                <a:solidFill>
                  <a:srgbClr val="C00000"/>
                </a:solidFill>
                <a:latin typeface="Calibri"/>
                <a:cs typeface="Calibri"/>
              </a:rPr>
              <a:t>,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10" dirty="0">
                <a:latin typeface="Calibri"/>
                <a:cs typeface="Calibri"/>
              </a:rPr>
              <a:t>который </a:t>
            </a:r>
            <a:r>
              <a:rPr sz="2000" dirty="0">
                <a:latin typeface="Calibri"/>
                <a:cs typeface="Calibri"/>
              </a:rPr>
              <a:t>обеспечивает: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формирование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10" dirty="0">
                <a:latin typeface="Calibri"/>
                <a:cs typeface="Calibri"/>
              </a:rPr>
              <a:t>готовности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50" dirty="0">
                <a:latin typeface="Calibri"/>
                <a:cs typeface="Calibri"/>
              </a:rPr>
              <a:t>к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10" dirty="0">
                <a:latin typeface="Calibri"/>
                <a:cs typeface="Calibri"/>
              </a:rPr>
              <a:t>саморазвитию</a:t>
            </a:r>
            <a:r>
              <a:rPr sz="2000" dirty="0">
                <a:latin typeface="Calibri"/>
                <a:cs typeface="Calibri"/>
              </a:rPr>
              <a:t>		</a:t>
            </a:r>
            <a:r>
              <a:rPr sz="2000" spc="-50" dirty="0">
                <a:latin typeface="Calibri"/>
                <a:cs typeface="Calibri"/>
              </a:rPr>
              <a:t>и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10" dirty="0">
                <a:latin typeface="Calibri"/>
                <a:cs typeface="Calibri"/>
              </a:rPr>
              <a:t>непрерывному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738120" y="2337752"/>
            <a:ext cx="7599680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1964689" algn="l"/>
                <a:tab pos="2263140" algn="l"/>
                <a:tab pos="4310380" algn="l"/>
                <a:tab pos="5767070" algn="l"/>
                <a:tab pos="6605270" algn="l"/>
              </a:tabLst>
            </a:pPr>
            <a:r>
              <a:rPr sz="2000" spc="-10" dirty="0">
                <a:latin typeface="Calibri"/>
                <a:cs typeface="Calibri"/>
              </a:rPr>
              <a:t>проектирование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50" dirty="0">
                <a:latin typeface="Calibri"/>
                <a:cs typeface="Calibri"/>
              </a:rPr>
              <a:t>и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10" dirty="0">
                <a:latin typeface="Calibri"/>
                <a:cs typeface="Calibri"/>
              </a:rPr>
              <a:t>конструирование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10" dirty="0">
                <a:latin typeface="Calibri"/>
                <a:cs typeface="Calibri"/>
              </a:rPr>
              <a:t>социальной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10" dirty="0">
                <a:latin typeface="Calibri"/>
                <a:cs typeface="Calibri"/>
              </a:rPr>
              <a:t>среды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10" dirty="0">
                <a:latin typeface="Calibri"/>
                <a:cs typeface="Calibri"/>
              </a:rPr>
              <a:t>развития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738120" y="2635884"/>
            <a:ext cx="7479030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470534" algn="l"/>
                <a:tab pos="1675130" algn="l"/>
                <a:tab pos="3484245" algn="l"/>
                <a:tab pos="4851400" algn="l"/>
              </a:tabLst>
            </a:pPr>
            <a:r>
              <a:rPr sz="2000" spc="-50" dirty="0">
                <a:latin typeface="Calibri"/>
                <a:cs typeface="Calibri"/>
              </a:rPr>
              <a:t>в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10" dirty="0">
                <a:latin typeface="Calibri"/>
                <a:cs typeface="Calibri"/>
              </a:rPr>
              <a:t>системе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10" dirty="0">
                <a:latin typeface="Calibri"/>
                <a:cs typeface="Calibri"/>
              </a:rPr>
              <a:t>образования;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10" dirty="0">
                <a:latin typeface="Calibri"/>
                <a:cs typeface="Calibri"/>
              </a:rPr>
              <a:t>активную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20" dirty="0">
                <a:latin typeface="Calibri"/>
                <a:cs typeface="Calibri"/>
              </a:rPr>
              <a:t>учебно-</a:t>
            </a:r>
            <a:r>
              <a:rPr sz="2000" spc="-10" dirty="0">
                <a:latin typeface="Calibri"/>
                <a:cs typeface="Calibri"/>
              </a:rPr>
              <a:t>познавательную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119029" y="2323147"/>
            <a:ext cx="1552575" cy="9455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25"/>
              </a:spcBef>
            </a:pPr>
            <a:r>
              <a:rPr sz="2000" spc="-10" dirty="0">
                <a:latin typeface="Calibri"/>
                <a:cs typeface="Calibri"/>
              </a:rPr>
              <a:t>образованию; обучающихся деятельность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656840" y="2947987"/>
            <a:ext cx="7641590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1744345" algn="l"/>
                <a:tab pos="3199765" algn="l"/>
                <a:tab pos="5362575" algn="l"/>
                <a:tab pos="6558280" algn="l"/>
                <a:tab pos="6863080" algn="l"/>
              </a:tabLst>
            </a:pPr>
            <a:r>
              <a:rPr sz="2000" spc="-10" dirty="0">
                <a:latin typeface="Calibri"/>
                <a:cs typeface="Calibri"/>
              </a:rPr>
              <a:t>обучающихся;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10" dirty="0">
                <a:latin typeface="Calibri"/>
                <a:cs typeface="Calibri"/>
              </a:rPr>
              <a:t>построение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10" dirty="0">
                <a:latin typeface="Calibri"/>
                <a:cs typeface="Calibri"/>
              </a:rPr>
              <a:t>образовательного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10" dirty="0">
                <a:latin typeface="Calibri"/>
                <a:cs typeface="Calibri"/>
              </a:rPr>
              <a:t>процесса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50" dirty="0">
                <a:latin typeface="Calibri"/>
                <a:cs typeface="Calibri"/>
              </a:rPr>
              <a:t>с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10" dirty="0">
                <a:latin typeface="Calibri"/>
                <a:cs typeface="Calibri"/>
              </a:rPr>
              <a:t>учётом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060927" y="3282632"/>
            <a:ext cx="9349422" cy="274754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25"/>
              </a:spcBef>
              <a:tabLst>
                <a:tab pos="4006850" algn="l"/>
                <a:tab pos="7455534" algn="l"/>
              </a:tabLst>
            </a:pPr>
            <a:r>
              <a:rPr lang="ru-RU" sz="2000" spc="-10" dirty="0">
                <a:latin typeface="Calibri"/>
                <a:cs typeface="Calibri"/>
              </a:rPr>
              <a:t>и</a:t>
            </a:r>
            <a:r>
              <a:rPr sz="2000" spc="-10" dirty="0" err="1">
                <a:latin typeface="Calibri"/>
                <a:cs typeface="Calibri"/>
              </a:rPr>
              <a:t>ндивидуальных</a:t>
            </a:r>
            <a:r>
              <a:rPr lang="ru-RU" sz="2000" spc="-10" dirty="0">
                <a:latin typeface="Calibri"/>
                <a:cs typeface="Calibri"/>
              </a:rPr>
              <a:t> </a:t>
            </a:r>
            <a:r>
              <a:rPr sz="2000" spc="-10" dirty="0" err="1">
                <a:latin typeface="Calibri"/>
                <a:cs typeface="Calibri"/>
              </a:rPr>
              <a:t>возрастных</a:t>
            </a:r>
            <a:r>
              <a:rPr sz="2000" spc="-10" dirty="0">
                <a:latin typeface="Calibri"/>
                <a:cs typeface="Calibri"/>
              </a:rPr>
              <a:t>,</a:t>
            </a:r>
            <a:r>
              <a:rPr lang="ru-RU" sz="2000" spc="-10" dirty="0">
                <a:latin typeface="Calibri"/>
                <a:cs typeface="Calibri"/>
              </a:rPr>
              <a:t> </a:t>
            </a:r>
            <a:r>
              <a:rPr sz="2000" spc="-10" dirty="0" err="1">
                <a:latin typeface="Calibri"/>
                <a:cs typeface="Calibri"/>
              </a:rPr>
              <a:t>психологических</a:t>
            </a:r>
            <a:r>
              <a:rPr lang="ru-RU"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физиологических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особенностей обучающихся</a:t>
            </a:r>
            <a:endParaRPr sz="2000" dirty="0">
              <a:latin typeface="Calibri"/>
              <a:cs typeface="Calibri"/>
            </a:endParaRPr>
          </a:p>
          <a:p>
            <a:pPr marL="12700" algn="just">
              <a:lnSpc>
                <a:spcPts val="2125"/>
              </a:lnSpc>
            </a:pPr>
            <a:r>
              <a:rPr sz="2000" b="1" dirty="0">
                <a:solidFill>
                  <a:srgbClr val="002060"/>
                </a:solidFill>
                <a:latin typeface="Calibri"/>
                <a:cs typeface="Calibri"/>
              </a:rPr>
              <a:t>ФГОС</a:t>
            </a:r>
            <a:r>
              <a:rPr sz="2000" b="1" spc="-6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ru-RU" sz="2000" b="1" spc="-60" dirty="0">
                <a:solidFill>
                  <a:srgbClr val="002060"/>
                </a:solidFill>
                <a:latin typeface="Calibri"/>
                <a:cs typeface="Calibri"/>
              </a:rPr>
              <a:t>Н</a:t>
            </a:r>
            <a:r>
              <a:rPr sz="2000" b="1" dirty="0">
                <a:solidFill>
                  <a:srgbClr val="002060"/>
                </a:solidFill>
                <a:latin typeface="Calibri"/>
                <a:cs typeface="Calibri"/>
              </a:rPr>
              <a:t>ОО</a:t>
            </a:r>
            <a:r>
              <a:rPr sz="2000" b="1" spc="-6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02060"/>
                </a:solidFill>
                <a:latin typeface="Calibri"/>
                <a:cs typeface="Calibri"/>
              </a:rPr>
              <a:t>2021:</a:t>
            </a:r>
            <a:endParaRPr sz="20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Единство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обязательных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требований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к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40" dirty="0">
                <a:latin typeface="Calibri"/>
                <a:cs typeface="Calibri"/>
              </a:rPr>
              <a:t>результатам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освоения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программ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основного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общего образования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реализуется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во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ФГОС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на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основе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C00000"/>
                </a:solidFill>
                <a:latin typeface="Calibri"/>
                <a:cs typeface="Calibri"/>
              </a:rPr>
              <a:t>системно-</a:t>
            </a: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деятельностного</a:t>
            </a:r>
            <a:r>
              <a:rPr sz="20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подхода</a:t>
            </a:r>
            <a:r>
              <a:rPr sz="2000" spc="-10" dirty="0">
                <a:latin typeface="Calibri"/>
                <a:cs typeface="Calibri"/>
              </a:rPr>
              <a:t>, </a:t>
            </a:r>
            <a:r>
              <a:rPr sz="2000" spc="-20" dirty="0">
                <a:latin typeface="Calibri"/>
                <a:cs typeface="Calibri"/>
              </a:rPr>
              <a:t>обеспечивающего</a:t>
            </a:r>
            <a:r>
              <a:rPr sz="2000" spc="-10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системное</a:t>
            </a:r>
            <a:r>
              <a:rPr sz="2000" spc="-1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гармоничное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развитие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личности</a:t>
            </a:r>
            <a:r>
              <a:rPr sz="2000" spc="-10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обучающегося,</a:t>
            </a:r>
            <a:r>
              <a:rPr sz="2000" spc="2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освоение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им </a:t>
            </a:r>
            <a:r>
              <a:rPr sz="2000" dirty="0">
                <a:latin typeface="Calibri"/>
                <a:cs typeface="Calibri"/>
              </a:rPr>
              <a:t>знаний,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компетенций,</a:t>
            </a:r>
            <a:r>
              <a:rPr sz="2000" spc="-25" dirty="0">
                <a:latin typeface="Calibri"/>
                <a:cs typeface="Calibri"/>
              </a:rPr>
              <a:t> необходимых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как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для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жизни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современном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обществе,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так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 err="1">
                <a:latin typeface="Calibri"/>
                <a:cs typeface="Calibri"/>
              </a:rPr>
              <a:t>для</a:t>
            </a:r>
            <a:r>
              <a:rPr lang="ru-RU" sz="2000" spc="-90" dirty="0">
                <a:latin typeface="Calibri"/>
                <a:cs typeface="Calibri"/>
              </a:rPr>
              <a:t> </a:t>
            </a:r>
            <a:r>
              <a:rPr sz="2000" spc="-10" dirty="0" err="1">
                <a:latin typeface="Calibri"/>
                <a:cs typeface="Calibri"/>
              </a:rPr>
              <a:t>успешного</a:t>
            </a:r>
            <a:r>
              <a:rPr lang="ru-RU" sz="2000" spc="-10" dirty="0">
                <a:latin typeface="Calibri"/>
                <a:cs typeface="Calibri"/>
              </a:rPr>
              <a:t> обучения на следующем уровне образования, а также в течение жизни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904875" y="1611312"/>
            <a:ext cx="0" cy="2122170"/>
          </a:xfrm>
          <a:custGeom>
            <a:avLst/>
            <a:gdLst/>
            <a:ahLst/>
            <a:cxnLst/>
            <a:rect l="l" t="t" r="r" b="b"/>
            <a:pathLst>
              <a:path h="2122170">
                <a:moveTo>
                  <a:pt x="0" y="0"/>
                </a:moveTo>
                <a:lnTo>
                  <a:pt x="0" y="2121916"/>
                </a:lnTo>
              </a:path>
            </a:pathLst>
          </a:custGeom>
          <a:ln w="57150">
            <a:solidFill>
              <a:srgbClr val="9217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901366" y="4083719"/>
            <a:ext cx="0" cy="1743075"/>
          </a:xfrm>
          <a:custGeom>
            <a:avLst/>
            <a:gdLst/>
            <a:ahLst/>
            <a:cxnLst/>
            <a:rect l="l" t="t" r="r" b="b"/>
            <a:pathLst>
              <a:path h="1743075">
                <a:moveTo>
                  <a:pt x="0" y="0"/>
                </a:moveTo>
                <a:lnTo>
                  <a:pt x="0" y="1743075"/>
                </a:lnTo>
              </a:path>
            </a:pathLst>
          </a:custGeom>
          <a:ln w="57150">
            <a:solidFill>
              <a:srgbClr val="9217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1451" y="2060848"/>
            <a:ext cx="748883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Что такое </a:t>
            </a:r>
            <a:r>
              <a:rPr lang="ru-RU" b="1" dirty="0" err="1">
                <a:solidFill>
                  <a:srgbClr val="C00000"/>
                </a:solidFill>
              </a:rPr>
              <a:t>таксонОмия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Блума</a:t>
            </a:r>
            <a:r>
              <a:rPr lang="ru-RU" b="1" dirty="0">
                <a:solidFill>
                  <a:srgbClr val="C00000"/>
                </a:solidFill>
              </a:rPr>
              <a:t>? </a:t>
            </a:r>
          </a:p>
          <a:p>
            <a:endParaRPr lang="ru-RU" dirty="0"/>
          </a:p>
          <a:p>
            <a:r>
              <a:rPr lang="ru-RU" dirty="0"/>
              <a:t>Таксономия — принцип расположения чего-либо в иерархическом порядке. </a:t>
            </a:r>
          </a:p>
          <a:p>
            <a:endParaRPr lang="ru-RU" dirty="0"/>
          </a:p>
          <a:p>
            <a:r>
              <a:rPr lang="ru-RU" dirty="0"/>
              <a:t>Таксономия </a:t>
            </a:r>
            <a:r>
              <a:rPr lang="ru-RU" dirty="0" err="1"/>
              <a:t>Блума</a:t>
            </a:r>
            <a:r>
              <a:rPr lang="ru-RU" dirty="0"/>
              <a:t> — это система учебных целей, которую разработали ученые Чикагского университета во главе с психологом Бенджамином </a:t>
            </a:r>
            <a:r>
              <a:rPr lang="ru-RU" dirty="0" err="1"/>
              <a:t>Блумом</a:t>
            </a:r>
            <a:r>
              <a:rPr lang="ru-RU" dirty="0"/>
              <a:t>. Впервые идеи </a:t>
            </a:r>
            <a:r>
              <a:rPr lang="ru-RU" dirty="0" err="1"/>
              <a:t>Блума</a:t>
            </a:r>
            <a:r>
              <a:rPr lang="ru-RU" dirty="0"/>
              <a:t> увидели свет в 1956 году в книге «Таксономия образовательных целей».</a:t>
            </a:r>
          </a:p>
        </p:txBody>
      </p:sp>
    </p:spTree>
    <p:extLst>
      <p:ext uri="{BB962C8B-B14F-4D97-AF65-F5344CB8AC3E}">
        <p14:creationId xmlns:p14="http://schemas.microsoft.com/office/powerpoint/2010/main" val="38068392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75520" y="1628801"/>
            <a:ext cx="878497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В чем суть?</a:t>
            </a:r>
          </a:p>
          <a:p>
            <a:endParaRPr lang="ru-RU" dirty="0"/>
          </a:p>
          <a:p>
            <a:r>
              <a:rPr lang="ru-RU" dirty="0" err="1"/>
              <a:t>Блум</a:t>
            </a:r>
            <a:r>
              <a:rPr lang="ru-RU" dirty="0"/>
              <a:t> разделил образовательные цели на три сферы: когнитивную, аффективную и психомоторную. </a:t>
            </a:r>
          </a:p>
          <a:p>
            <a:r>
              <a:rPr lang="ru-RU" b="1" dirty="0"/>
              <a:t>Когнитивная сфера </a:t>
            </a:r>
            <a:r>
              <a:rPr lang="ru-RU" dirty="0"/>
              <a:t>— «Знаю». Это знания, понимание и критическое мышление. К когнитивной сфере относится все, что связано с процессом получения знаний: от запоминаний новых фактов и идей до решения проблем с помощью полученной информации. </a:t>
            </a:r>
          </a:p>
          <a:p>
            <a:r>
              <a:rPr lang="ru-RU" b="1" dirty="0"/>
              <a:t>Аффективная сфера </a:t>
            </a:r>
            <a:r>
              <a:rPr lang="ru-RU" dirty="0"/>
              <a:t>— «Чувствую». Эта сфера связана с чувствами и эмоциями. Главная цель аффективной сферы — формирование эмоционального отношения к явлениям окружающего мира. Сюда относится то, как человек реагирует на различные ситуации, его ценности, интересы и склонности. </a:t>
            </a:r>
          </a:p>
          <a:p>
            <a:r>
              <a:rPr lang="ru-RU" b="1" dirty="0"/>
              <a:t>Психомоторная сфера </a:t>
            </a:r>
            <a:r>
              <a:rPr lang="ru-RU" dirty="0"/>
              <a:t>— «Творю». Психомоторные цели связаны с развитием практических навыков и умением пользоваться различными инструментами. </a:t>
            </a:r>
          </a:p>
        </p:txBody>
      </p:sp>
    </p:spTree>
    <p:extLst>
      <p:ext uri="{BB962C8B-B14F-4D97-AF65-F5344CB8AC3E}">
        <p14:creationId xmlns:p14="http://schemas.microsoft.com/office/powerpoint/2010/main" val="19339509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699449" y="1728081"/>
          <a:ext cx="8762999" cy="4005177"/>
        </p:xfrm>
        <a:graphic>
          <a:graphicData uri="http://schemas.openxmlformats.org/drawingml/2006/table">
            <a:tbl>
              <a:tblPr/>
              <a:tblGrid>
                <a:gridCol w="18229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47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03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49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68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dirty="0">
                          <a:effectLst/>
                        </a:rPr>
                        <a:t>Процесс</a:t>
                      </a:r>
                    </a:p>
                  </a:txBody>
                  <a:tcPr marL="21267" marR="53165" marT="21267" marB="212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>
                          <a:effectLst/>
                        </a:rPr>
                        <a:t>Описание</a:t>
                      </a:r>
                    </a:p>
                  </a:txBody>
                  <a:tcPr marL="21267" marR="53165" marT="21267" marB="212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9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>
                          <a:effectLst/>
                        </a:rPr>
                        <a:t>Пример</a:t>
                      </a:r>
                    </a:p>
                  </a:txBody>
                  <a:tcPr marL="21267" marR="53165" marT="21267" marB="212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>
                          <a:effectLst/>
                        </a:rPr>
                        <a:t>Ключевые слова</a:t>
                      </a:r>
                    </a:p>
                  </a:txBody>
                  <a:tcPr marL="21267" marR="53165" marT="21267" marB="212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405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dirty="0">
                          <a:effectLst/>
                        </a:rPr>
                        <a:t>Восприятие</a:t>
                      </a:r>
                    </a:p>
                  </a:txBody>
                  <a:tcPr marL="21267" marR="21267" marT="21267" marB="21267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dirty="0">
                          <a:effectLst/>
                        </a:rPr>
                        <a:t>Готовность слушать, внимание (избирательное), осведомленность в каких-то вопросах</a:t>
                      </a:r>
                    </a:p>
                  </a:txBody>
                  <a:tcPr marL="21267" marR="21267" marT="21267" marB="21267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>
                          <a:effectLst/>
                        </a:rPr>
                        <a:t>Уважительно выслушать другого человека</a:t>
                      </a:r>
                    </a:p>
                  </a:txBody>
                  <a:tcPr marL="21267" marR="21267" marT="21267" marB="21267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dirty="0">
                          <a:effectLst/>
                        </a:rPr>
                        <a:t>Признание, внимательность, понимание</a:t>
                      </a:r>
                    </a:p>
                  </a:txBody>
                  <a:tcPr marL="21267" marR="21267" marT="21267" marB="21267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693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>
                          <a:effectLst/>
                        </a:rPr>
                        <a:t>Интернализация ценностей</a:t>
                      </a:r>
                    </a:p>
                  </a:txBody>
                  <a:tcPr marL="21267" marR="21267" marT="21267" marB="21267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dirty="0">
                          <a:effectLst/>
                        </a:rPr>
                        <a:t>У учащегося есть ценности, определяющие его поведение. Он действует последовательно, предсказуемо</a:t>
                      </a:r>
                    </a:p>
                  </a:txBody>
                  <a:tcPr marL="21267" marR="21267" marT="21267" marB="21267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dirty="0">
                          <a:effectLst/>
                        </a:rPr>
                        <a:t>В самостоятельной работе человек уверен в себе. Он решает проблемы, используя объективный подход. Принимает людей такими, какие они есть</a:t>
                      </a:r>
                    </a:p>
                  </a:txBody>
                  <a:tcPr marL="21267" marR="21267" marT="21267" marB="21267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dirty="0">
                          <a:effectLst/>
                        </a:rPr>
                        <a:t>Действовать, выполнять, задавать вопросы, проверять, решать</a:t>
                      </a:r>
                    </a:p>
                  </a:txBody>
                  <a:tcPr marL="21267" marR="21267" marT="21267" marB="21267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588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>
                          <a:effectLst/>
                        </a:rPr>
                        <a:t>Реагирование</a:t>
                      </a:r>
                    </a:p>
                  </a:txBody>
                  <a:tcPr marL="21267" marR="21267" marT="21267" marB="21267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>
                          <a:effectLst/>
                        </a:rPr>
                        <a:t>Учащиеся активно участвуют в процессе, готовы отвечать</a:t>
                      </a:r>
                    </a:p>
                  </a:txBody>
                  <a:tcPr marL="21267" marR="21267" marT="21267" marB="21267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dirty="0">
                          <a:effectLst/>
                        </a:rPr>
                        <a:t>Участие в обсуждении, работа с презентациями</a:t>
                      </a:r>
                    </a:p>
                  </a:txBody>
                  <a:tcPr marL="21267" marR="21267" marT="21267" marB="21267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>
                          <a:effectLst/>
                        </a:rPr>
                        <a:t>Ответить, помочь, исполнить, рассказать</a:t>
                      </a:r>
                    </a:p>
                  </a:txBody>
                  <a:tcPr marL="21267" marR="21267" marT="21267" marB="21267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0267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>
                          <a:effectLst/>
                        </a:rPr>
                        <a:t>Организация ценностей</a:t>
                      </a:r>
                    </a:p>
                  </a:txBody>
                  <a:tcPr marL="21267" marR="21267" marT="21267" marB="21267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>
                          <a:effectLst/>
                        </a:rPr>
                        <a:t>Учащийся превращает ценности в приоритеты, противопоставляет их друг другу, разрешает конфликты</a:t>
                      </a:r>
                    </a:p>
                  </a:txBody>
                  <a:tcPr marL="21267" marR="21267" marT="21267" marB="21267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dirty="0">
                          <a:effectLst/>
                        </a:rPr>
                        <a:t>Ученик понимает, что между свободой и ответственностью нужно сохранять баланс</a:t>
                      </a:r>
                    </a:p>
                  </a:txBody>
                  <a:tcPr marL="21267" marR="21267" marT="21267" marB="21267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>
                          <a:effectLst/>
                        </a:rPr>
                        <a:t>Связать, сравнить</a:t>
                      </a:r>
                    </a:p>
                  </a:txBody>
                  <a:tcPr marL="21267" marR="21267" marT="21267" marB="21267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117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>
                          <a:effectLst/>
                        </a:rPr>
                        <a:t>Усвоение ценностей</a:t>
                      </a:r>
                    </a:p>
                  </a:txBody>
                  <a:tcPr marL="21267" marR="21267" marT="21267" marB="21267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>
                          <a:effectLst/>
                        </a:rPr>
                        <a:t>Человек придает ценность явлению или объекту</a:t>
                      </a:r>
                    </a:p>
                  </a:txBody>
                  <a:tcPr marL="21267" marR="21267" marT="21267" marB="21267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>
                          <a:effectLst/>
                        </a:rPr>
                        <a:t>Проявление чувствительности к различиям в культуре, вера в процесс демократии</a:t>
                      </a:r>
                    </a:p>
                  </a:txBody>
                  <a:tcPr marL="21267" marR="21267" marT="21267" marB="21267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dirty="0">
                          <a:effectLst/>
                        </a:rPr>
                        <a:t>Ценить, оберегать, инициировать, делиться, уважать</a:t>
                      </a:r>
                    </a:p>
                  </a:txBody>
                  <a:tcPr marL="21267" marR="21267" marT="21267" marB="21267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863754" y="1124745"/>
            <a:ext cx="2258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Аффективная сфера </a:t>
            </a:r>
          </a:p>
        </p:txBody>
      </p:sp>
    </p:spTree>
    <p:extLst>
      <p:ext uri="{BB962C8B-B14F-4D97-AF65-F5344CB8AC3E}">
        <p14:creationId xmlns:p14="http://schemas.microsoft.com/office/powerpoint/2010/main" val="24009552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105" y="1494385"/>
            <a:ext cx="3096344" cy="3922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91544" y="2276872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Среди всех сфер большее внимание было уделено когнитивной области. Именно в ней </a:t>
            </a:r>
            <a:r>
              <a:rPr lang="ru-RU" dirty="0" err="1"/>
              <a:t>Блум</a:t>
            </a:r>
            <a:r>
              <a:rPr lang="ru-RU" dirty="0"/>
              <a:t> выделил шесть уровней учебных целей, расположенных в иерархическом порядке. Каждый уровень направлен на формирование определенных навыков мышления. </a:t>
            </a:r>
          </a:p>
        </p:txBody>
      </p:sp>
    </p:spTree>
    <p:extLst>
      <p:ext uri="{BB962C8B-B14F-4D97-AF65-F5344CB8AC3E}">
        <p14:creationId xmlns:p14="http://schemas.microsoft.com/office/powerpoint/2010/main" val="20701236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952C775-1BC0-3715-BE42-6682F97A00B4}"/>
              </a:ext>
            </a:extLst>
          </p:cNvPr>
          <p:cNvSpPr txBox="1"/>
          <p:nvPr/>
        </p:nvSpPr>
        <p:spPr>
          <a:xfrm>
            <a:off x="1741510" y="966787"/>
            <a:ext cx="8843493" cy="4687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133" b="1" dirty="0"/>
              <a:t>Предметные виды деятельности </a:t>
            </a:r>
            <a:r>
              <a:rPr lang="ru-RU" sz="2133" dirty="0"/>
              <a:t>представлены такими действиями, как: вычислять, строить, изображать, измерять, записывать формулу, выражение, формулировать и применять правило, алгоритм, сравнивать и упорядочивать, осваивать понятия и способы, изучать свойства, решать задачи и др. </a:t>
            </a:r>
          </a:p>
          <a:p>
            <a:endParaRPr lang="ru-RU" sz="2133" dirty="0"/>
          </a:p>
          <a:p>
            <a:r>
              <a:rPr lang="ru-RU" sz="2133" b="1" dirty="0"/>
              <a:t>К метапредметным видам деятельности </a:t>
            </a:r>
            <a:r>
              <a:rPr lang="ru-RU" sz="2133" dirty="0"/>
              <a:t>относятся следующие: решать задачи разными способами; сравнивать, выбирать, предлагать и обсуждать алгоритмы, способы решения задачи; осуществлять самоконтроль и самопроверку; находить экспериментальным путем, моделировать, конструировать; наблюдать и анализировать, выявлять сходства и различия; иллюстрировать, приводить примеры, контрпримеры; исследовать, выдвигать гипотезы, обосновывать, опровергать.</a:t>
            </a:r>
          </a:p>
        </p:txBody>
      </p:sp>
    </p:spTree>
    <p:extLst>
      <p:ext uri="{BB962C8B-B14F-4D97-AF65-F5344CB8AC3E}">
        <p14:creationId xmlns:p14="http://schemas.microsoft.com/office/powerpoint/2010/main" val="40260837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261915"/>
            <a:ext cx="11479741" cy="4242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51773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40" y="1859313"/>
            <a:ext cx="11831273" cy="3094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18325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8" y="2084851"/>
            <a:ext cx="11485453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5122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36" y="1883664"/>
            <a:ext cx="11927107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499" y="5334373"/>
            <a:ext cx="5664629" cy="708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93430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82" y="1508787"/>
            <a:ext cx="11339735" cy="393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779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1"/>
          <p:cNvSpPr/>
          <p:nvPr/>
        </p:nvSpPr>
        <p:spPr>
          <a:xfrm>
            <a:off x="10369944" y="1243291"/>
            <a:ext cx="1787525" cy="1452880"/>
          </a:xfrm>
          <a:custGeom>
            <a:avLst/>
            <a:gdLst/>
            <a:ahLst/>
            <a:cxnLst/>
            <a:rect l="l" t="t" r="r" b="b"/>
            <a:pathLst>
              <a:path w="1787525" h="1452880">
                <a:moveTo>
                  <a:pt x="864108" y="859066"/>
                </a:moveTo>
                <a:lnTo>
                  <a:pt x="831367" y="830846"/>
                </a:lnTo>
                <a:lnTo>
                  <a:pt x="772718" y="798220"/>
                </a:lnTo>
                <a:lnTo>
                  <a:pt x="702868" y="773658"/>
                </a:lnTo>
                <a:lnTo>
                  <a:pt x="663549" y="764540"/>
                </a:lnTo>
                <a:lnTo>
                  <a:pt x="623785" y="757745"/>
                </a:lnTo>
                <a:lnTo>
                  <a:pt x="548119" y="748919"/>
                </a:lnTo>
                <a:lnTo>
                  <a:pt x="509866" y="743686"/>
                </a:lnTo>
                <a:lnTo>
                  <a:pt x="468934" y="737362"/>
                </a:lnTo>
                <a:lnTo>
                  <a:pt x="425475" y="729856"/>
                </a:lnTo>
                <a:lnTo>
                  <a:pt x="420103" y="728218"/>
                </a:lnTo>
                <a:lnTo>
                  <a:pt x="415810" y="732764"/>
                </a:lnTo>
                <a:lnTo>
                  <a:pt x="413385" y="740791"/>
                </a:lnTo>
                <a:lnTo>
                  <a:pt x="415251" y="744283"/>
                </a:lnTo>
                <a:lnTo>
                  <a:pt x="418045" y="749515"/>
                </a:lnTo>
                <a:lnTo>
                  <a:pt x="420725" y="750341"/>
                </a:lnTo>
                <a:lnTo>
                  <a:pt x="464781" y="757199"/>
                </a:lnTo>
                <a:lnTo>
                  <a:pt x="578777" y="773620"/>
                </a:lnTo>
                <a:lnTo>
                  <a:pt x="618223" y="777341"/>
                </a:lnTo>
                <a:lnTo>
                  <a:pt x="656996" y="783742"/>
                </a:lnTo>
                <a:lnTo>
                  <a:pt x="695325" y="792467"/>
                </a:lnTo>
                <a:lnTo>
                  <a:pt x="733463" y="803186"/>
                </a:lnTo>
                <a:lnTo>
                  <a:pt x="791006" y="829665"/>
                </a:lnTo>
                <a:lnTo>
                  <a:pt x="844816" y="864870"/>
                </a:lnTo>
                <a:lnTo>
                  <a:pt x="851090" y="868273"/>
                </a:lnTo>
                <a:lnTo>
                  <a:pt x="855522" y="868133"/>
                </a:lnTo>
                <a:lnTo>
                  <a:pt x="864108" y="859066"/>
                </a:lnTo>
                <a:close/>
              </a:path>
              <a:path w="1787525" h="1452880">
                <a:moveTo>
                  <a:pt x="955116" y="660196"/>
                </a:moveTo>
                <a:lnTo>
                  <a:pt x="933958" y="627151"/>
                </a:lnTo>
                <a:lnTo>
                  <a:pt x="879843" y="580923"/>
                </a:lnTo>
                <a:lnTo>
                  <a:pt x="843114" y="562127"/>
                </a:lnTo>
                <a:lnTo>
                  <a:pt x="799287" y="545973"/>
                </a:lnTo>
                <a:lnTo>
                  <a:pt x="747877" y="532257"/>
                </a:lnTo>
                <a:lnTo>
                  <a:pt x="688378" y="520814"/>
                </a:lnTo>
                <a:lnTo>
                  <a:pt x="620293" y="511454"/>
                </a:lnTo>
                <a:lnTo>
                  <a:pt x="569353" y="505574"/>
                </a:lnTo>
                <a:lnTo>
                  <a:pt x="518566" y="498551"/>
                </a:lnTo>
                <a:lnTo>
                  <a:pt x="467931" y="490435"/>
                </a:lnTo>
                <a:lnTo>
                  <a:pt x="417499" y="481291"/>
                </a:lnTo>
                <a:lnTo>
                  <a:pt x="367284" y="471157"/>
                </a:lnTo>
                <a:lnTo>
                  <a:pt x="317309" y="460095"/>
                </a:lnTo>
                <a:lnTo>
                  <a:pt x="311962" y="458482"/>
                </a:lnTo>
                <a:lnTo>
                  <a:pt x="306730" y="461276"/>
                </a:lnTo>
                <a:lnTo>
                  <a:pt x="304304" y="469290"/>
                </a:lnTo>
                <a:lnTo>
                  <a:pt x="306158" y="472770"/>
                </a:lnTo>
                <a:lnTo>
                  <a:pt x="308965" y="478028"/>
                </a:lnTo>
                <a:lnTo>
                  <a:pt x="313359" y="477901"/>
                </a:lnTo>
                <a:lnTo>
                  <a:pt x="364070" y="488594"/>
                </a:lnTo>
                <a:lnTo>
                  <a:pt x="414820" y="498513"/>
                </a:lnTo>
                <a:lnTo>
                  <a:pt x="465632" y="507657"/>
                </a:lnTo>
                <a:lnTo>
                  <a:pt x="516572" y="515975"/>
                </a:lnTo>
                <a:lnTo>
                  <a:pt x="567690" y="523455"/>
                </a:lnTo>
                <a:lnTo>
                  <a:pt x="619036" y="530085"/>
                </a:lnTo>
                <a:lnTo>
                  <a:pt x="692594" y="540778"/>
                </a:lnTo>
                <a:lnTo>
                  <a:pt x="755523" y="553745"/>
                </a:lnTo>
                <a:lnTo>
                  <a:pt x="808507" y="569302"/>
                </a:lnTo>
                <a:lnTo>
                  <a:pt x="852246" y="587794"/>
                </a:lnTo>
                <a:lnTo>
                  <a:pt x="887437" y="609561"/>
                </a:lnTo>
                <a:lnTo>
                  <a:pt x="934885" y="664273"/>
                </a:lnTo>
                <a:lnTo>
                  <a:pt x="937679" y="669505"/>
                </a:lnTo>
                <a:lnTo>
                  <a:pt x="943038" y="671144"/>
                </a:lnTo>
                <a:lnTo>
                  <a:pt x="953490" y="665568"/>
                </a:lnTo>
                <a:lnTo>
                  <a:pt x="955116" y="660196"/>
                </a:lnTo>
                <a:close/>
              </a:path>
              <a:path w="1787525" h="1452880">
                <a:moveTo>
                  <a:pt x="1013307" y="555129"/>
                </a:moveTo>
                <a:lnTo>
                  <a:pt x="992124" y="522071"/>
                </a:lnTo>
                <a:lnTo>
                  <a:pt x="938009" y="475856"/>
                </a:lnTo>
                <a:lnTo>
                  <a:pt x="901293" y="457060"/>
                </a:lnTo>
                <a:lnTo>
                  <a:pt x="857465" y="440893"/>
                </a:lnTo>
                <a:lnTo>
                  <a:pt x="806043" y="427189"/>
                </a:lnTo>
                <a:lnTo>
                  <a:pt x="746544" y="415734"/>
                </a:lnTo>
                <a:lnTo>
                  <a:pt x="678472" y="406374"/>
                </a:lnTo>
                <a:lnTo>
                  <a:pt x="627532" y="400494"/>
                </a:lnTo>
                <a:lnTo>
                  <a:pt x="576745" y="393471"/>
                </a:lnTo>
                <a:lnTo>
                  <a:pt x="526110" y="385368"/>
                </a:lnTo>
                <a:lnTo>
                  <a:pt x="475678" y="376224"/>
                </a:lnTo>
                <a:lnTo>
                  <a:pt x="425462" y="366102"/>
                </a:lnTo>
                <a:lnTo>
                  <a:pt x="372808" y="354215"/>
                </a:lnTo>
                <a:lnTo>
                  <a:pt x="364083" y="358863"/>
                </a:lnTo>
                <a:lnTo>
                  <a:pt x="362470" y="364210"/>
                </a:lnTo>
                <a:lnTo>
                  <a:pt x="365277" y="369455"/>
                </a:lnTo>
                <a:lnTo>
                  <a:pt x="366191" y="371182"/>
                </a:lnTo>
                <a:lnTo>
                  <a:pt x="369785" y="373773"/>
                </a:lnTo>
                <a:lnTo>
                  <a:pt x="371538" y="372833"/>
                </a:lnTo>
                <a:lnTo>
                  <a:pt x="422249" y="383514"/>
                </a:lnTo>
                <a:lnTo>
                  <a:pt x="472998" y="393446"/>
                </a:lnTo>
                <a:lnTo>
                  <a:pt x="523811" y="402577"/>
                </a:lnTo>
                <a:lnTo>
                  <a:pt x="574751" y="410895"/>
                </a:lnTo>
                <a:lnTo>
                  <a:pt x="625856" y="418376"/>
                </a:lnTo>
                <a:lnTo>
                  <a:pt x="677202" y="424992"/>
                </a:lnTo>
                <a:lnTo>
                  <a:pt x="750760" y="435698"/>
                </a:lnTo>
                <a:lnTo>
                  <a:pt x="813689" y="448652"/>
                </a:lnTo>
                <a:lnTo>
                  <a:pt x="866673" y="464210"/>
                </a:lnTo>
                <a:lnTo>
                  <a:pt x="910424" y="482714"/>
                </a:lnTo>
                <a:lnTo>
                  <a:pt x="945603" y="504482"/>
                </a:lnTo>
                <a:lnTo>
                  <a:pt x="993051" y="559193"/>
                </a:lnTo>
                <a:lnTo>
                  <a:pt x="995857" y="564451"/>
                </a:lnTo>
                <a:lnTo>
                  <a:pt x="1001204" y="566064"/>
                </a:lnTo>
                <a:lnTo>
                  <a:pt x="1011656" y="560476"/>
                </a:lnTo>
                <a:lnTo>
                  <a:pt x="1013307" y="555129"/>
                </a:lnTo>
                <a:close/>
              </a:path>
              <a:path w="1787525" h="1452880">
                <a:moveTo>
                  <a:pt x="1075067" y="452628"/>
                </a:moveTo>
                <a:lnTo>
                  <a:pt x="1053896" y="419569"/>
                </a:lnTo>
                <a:lnTo>
                  <a:pt x="999782" y="373341"/>
                </a:lnTo>
                <a:lnTo>
                  <a:pt x="963066" y="354545"/>
                </a:lnTo>
                <a:lnTo>
                  <a:pt x="919251" y="338391"/>
                </a:lnTo>
                <a:lnTo>
                  <a:pt x="867829" y="324675"/>
                </a:lnTo>
                <a:lnTo>
                  <a:pt x="808329" y="313220"/>
                </a:lnTo>
                <a:lnTo>
                  <a:pt x="740257" y="303847"/>
                </a:lnTo>
                <a:lnTo>
                  <a:pt x="689317" y="297980"/>
                </a:lnTo>
                <a:lnTo>
                  <a:pt x="638517" y="290957"/>
                </a:lnTo>
                <a:lnTo>
                  <a:pt x="587883" y="282854"/>
                </a:lnTo>
                <a:lnTo>
                  <a:pt x="537451" y="273723"/>
                </a:lnTo>
                <a:lnTo>
                  <a:pt x="487235" y="263588"/>
                </a:lnTo>
                <a:lnTo>
                  <a:pt x="437261" y="252514"/>
                </a:lnTo>
                <a:lnTo>
                  <a:pt x="431914" y="250875"/>
                </a:lnTo>
                <a:lnTo>
                  <a:pt x="426669" y="253682"/>
                </a:lnTo>
                <a:lnTo>
                  <a:pt x="424230" y="261708"/>
                </a:lnTo>
                <a:lnTo>
                  <a:pt x="426097" y="265201"/>
                </a:lnTo>
                <a:lnTo>
                  <a:pt x="427964" y="268693"/>
                </a:lnTo>
                <a:lnTo>
                  <a:pt x="484035" y="281000"/>
                </a:lnTo>
                <a:lnTo>
                  <a:pt x="534771" y="290931"/>
                </a:lnTo>
                <a:lnTo>
                  <a:pt x="585584" y="300062"/>
                </a:lnTo>
                <a:lnTo>
                  <a:pt x="636536" y="308381"/>
                </a:lnTo>
                <a:lnTo>
                  <a:pt x="687654" y="315861"/>
                </a:lnTo>
                <a:lnTo>
                  <a:pt x="738987" y="322478"/>
                </a:lnTo>
                <a:lnTo>
                  <a:pt x="812546" y="333171"/>
                </a:lnTo>
                <a:lnTo>
                  <a:pt x="875474" y="346138"/>
                </a:lnTo>
                <a:lnTo>
                  <a:pt x="928458" y="361696"/>
                </a:lnTo>
                <a:lnTo>
                  <a:pt x="972210" y="380187"/>
                </a:lnTo>
                <a:lnTo>
                  <a:pt x="1007389" y="401955"/>
                </a:lnTo>
                <a:lnTo>
                  <a:pt x="1054836" y="456679"/>
                </a:lnTo>
                <a:lnTo>
                  <a:pt x="1057643" y="461924"/>
                </a:lnTo>
                <a:lnTo>
                  <a:pt x="1062977" y="463550"/>
                </a:lnTo>
                <a:lnTo>
                  <a:pt x="1073454" y="457962"/>
                </a:lnTo>
                <a:lnTo>
                  <a:pt x="1075067" y="452628"/>
                </a:lnTo>
                <a:close/>
              </a:path>
              <a:path w="1787525" h="1452880">
                <a:moveTo>
                  <a:pt x="1134986" y="346608"/>
                </a:moveTo>
                <a:lnTo>
                  <a:pt x="1113853" y="313639"/>
                </a:lnTo>
                <a:lnTo>
                  <a:pt x="1059942" y="267792"/>
                </a:lnTo>
                <a:lnTo>
                  <a:pt x="1023327" y="249199"/>
                </a:lnTo>
                <a:lnTo>
                  <a:pt x="979563" y="233146"/>
                </a:lnTo>
                <a:lnTo>
                  <a:pt x="928128" y="219405"/>
                </a:lnTo>
                <a:lnTo>
                  <a:pt x="868502" y="207733"/>
                </a:lnTo>
                <a:lnTo>
                  <a:pt x="800163" y="197866"/>
                </a:lnTo>
                <a:lnTo>
                  <a:pt x="749223" y="191985"/>
                </a:lnTo>
                <a:lnTo>
                  <a:pt x="698423" y="184962"/>
                </a:lnTo>
                <a:lnTo>
                  <a:pt x="647801" y="176847"/>
                </a:lnTo>
                <a:lnTo>
                  <a:pt x="597369" y="167716"/>
                </a:lnTo>
                <a:lnTo>
                  <a:pt x="547154" y="157581"/>
                </a:lnTo>
                <a:lnTo>
                  <a:pt x="497179" y="146507"/>
                </a:lnTo>
                <a:lnTo>
                  <a:pt x="496252" y="144767"/>
                </a:lnTo>
                <a:lnTo>
                  <a:pt x="485775" y="150355"/>
                </a:lnTo>
                <a:lnTo>
                  <a:pt x="484162" y="155702"/>
                </a:lnTo>
                <a:lnTo>
                  <a:pt x="486956" y="160934"/>
                </a:lnTo>
                <a:lnTo>
                  <a:pt x="489750" y="166179"/>
                </a:lnTo>
                <a:lnTo>
                  <a:pt x="493229" y="164312"/>
                </a:lnTo>
                <a:lnTo>
                  <a:pt x="543941" y="175006"/>
                </a:lnTo>
                <a:lnTo>
                  <a:pt x="594677" y="184924"/>
                </a:lnTo>
                <a:lnTo>
                  <a:pt x="645490" y="194068"/>
                </a:lnTo>
                <a:lnTo>
                  <a:pt x="696429" y="202387"/>
                </a:lnTo>
                <a:lnTo>
                  <a:pt x="747547" y="209867"/>
                </a:lnTo>
                <a:lnTo>
                  <a:pt x="798893" y="216496"/>
                </a:lnTo>
                <a:lnTo>
                  <a:pt x="872451" y="227190"/>
                </a:lnTo>
                <a:lnTo>
                  <a:pt x="935393" y="240144"/>
                </a:lnTo>
                <a:lnTo>
                  <a:pt x="988377" y="255701"/>
                </a:lnTo>
                <a:lnTo>
                  <a:pt x="1032116" y="274205"/>
                </a:lnTo>
                <a:lnTo>
                  <a:pt x="1067295" y="295973"/>
                </a:lnTo>
                <a:lnTo>
                  <a:pt x="1114742" y="350685"/>
                </a:lnTo>
                <a:lnTo>
                  <a:pt x="1117536" y="355917"/>
                </a:lnTo>
                <a:lnTo>
                  <a:pt x="1122908" y="357555"/>
                </a:lnTo>
                <a:lnTo>
                  <a:pt x="1133360" y="351980"/>
                </a:lnTo>
                <a:lnTo>
                  <a:pt x="1134986" y="346608"/>
                </a:lnTo>
                <a:close/>
              </a:path>
              <a:path w="1787525" h="1452880">
                <a:moveTo>
                  <a:pt x="1387983" y="1357731"/>
                </a:moveTo>
                <a:lnTo>
                  <a:pt x="1386916" y="1351584"/>
                </a:lnTo>
                <a:lnTo>
                  <a:pt x="1382395" y="1347279"/>
                </a:lnTo>
                <a:lnTo>
                  <a:pt x="1344129" y="1314284"/>
                </a:lnTo>
                <a:lnTo>
                  <a:pt x="1307160" y="1279982"/>
                </a:lnTo>
                <a:lnTo>
                  <a:pt x="1271536" y="1244371"/>
                </a:lnTo>
                <a:lnTo>
                  <a:pt x="1237272" y="1207477"/>
                </a:lnTo>
                <a:lnTo>
                  <a:pt x="1204391" y="1169327"/>
                </a:lnTo>
                <a:lnTo>
                  <a:pt x="1172946" y="1129931"/>
                </a:lnTo>
                <a:lnTo>
                  <a:pt x="1142936" y="1089329"/>
                </a:lnTo>
                <a:lnTo>
                  <a:pt x="1114425" y="1047521"/>
                </a:lnTo>
                <a:lnTo>
                  <a:pt x="1087412" y="1004531"/>
                </a:lnTo>
                <a:lnTo>
                  <a:pt x="1068895" y="974051"/>
                </a:lnTo>
                <a:lnTo>
                  <a:pt x="1040320" y="941578"/>
                </a:lnTo>
                <a:lnTo>
                  <a:pt x="1006259" y="914958"/>
                </a:lnTo>
                <a:lnTo>
                  <a:pt x="967740" y="894930"/>
                </a:lnTo>
                <a:lnTo>
                  <a:pt x="920419" y="880605"/>
                </a:lnTo>
                <a:lnTo>
                  <a:pt x="916127" y="885139"/>
                </a:lnTo>
                <a:lnTo>
                  <a:pt x="913688" y="893165"/>
                </a:lnTo>
                <a:lnTo>
                  <a:pt x="915555" y="896645"/>
                </a:lnTo>
                <a:lnTo>
                  <a:pt x="918362" y="901903"/>
                </a:lnTo>
                <a:lnTo>
                  <a:pt x="959700" y="911225"/>
                </a:lnTo>
                <a:lnTo>
                  <a:pt x="994257" y="929220"/>
                </a:lnTo>
                <a:lnTo>
                  <a:pt x="1025017" y="953452"/>
                </a:lnTo>
                <a:lnTo>
                  <a:pt x="1051445" y="983361"/>
                </a:lnTo>
                <a:lnTo>
                  <a:pt x="1069962" y="1013841"/>
                </a:lnTo>
                <a:lnTo>
                  <a:pt x="1097559" y="1056678"/>
                </a:lnTo>
                <a:lnTo>
                  <a:pt x="1126667" y="1098600"/>
                </a:lnTo>
                <a:lnTo>
                  <a:pt x="1157249" y="1139571"/>
                </a:lnTo>
                <a:lnTo>
                  <a:pt x="1189266" y="1179474"/>
                </a:lnTo>
                <a:lnTo>
                  <a:pt x="1222667" y="1218272"/>
                </a:lnTo>
                <a:lnTo>
                  <a:pt x="1257439" y="1255890"/>
                </a:lnTo>
                <a:lnTo>
                  <a:pt x="1293520" y="1292237"/>
                </a:lnTo>
                <a:lnTo>
                  <a:pt x="1330883" y="1327264"/>
                </a:lnTo>
                <a:lnTo>
                  <a:pt x="1369491" y="1360881"/>
                </a:lnTo>
                <a:lnTo>
                  <a:pt x="1372285" y="1366113"/>
                </a:lnTo>
                <a:lnTo>
                  <a:pt x="1378445" y="1365084"/>
                </a:lnTo>
                <a:lnTo>
                  <a:pt x="1382737" y="1360538"/>
                </a:lnTo>
                <a:lnTo>
                  <a:pt x="1387983" y="1357731"/>
                </a:lnTo>
                <a:close/>
              </a:path>
              <a:path w="1787525" h="1452880">
                <a:moveTo>
                  <a:pt x="1458620" y="1158544"/>
                </a:moveTo>
                <a:lnTo>
                  <a:pt x="1455826" y="1153312"/>
                </a:lnTo>
                <a:lnTo>
                  <a:pt x="1452232" y="1150734"/>
                </a:lnTo>
                <a:lnTo>
                  <a:pt x="1415999" y="1118908"/>
                </a:lnTo>
                <a:lnTo>
                  <a:pt x="1380947" y="1085850"/>
                </a:lnTo>
                <a:lnTo>
                  <a:pt x="1347114" y="1051585"/>
                </a:lnTo>
                <a:lnTo>
                  <a:pt x="1314538" y="1016139"/>
                </a:lnTo>
                <a:lnTo>
                  <a:pt x="1283246" y="979576"/>
                </a:lnTo>
                <a:lnTo>
                  <a:pt x="1253299" y="941908"/>
                </a:lnTo>
                <a:lnTo>
                  <a:pt x="1224711" y="903173"/>
                </a:lnTo>
                <a:lnTo>
                  <a:pt x="1197533" y="863409"/>
                </a:lnTo>
                <a:lnTo>
                  <a:pt x="1171803" y="822667"/>
                </a:lnTo>
                <a:lnTo>
                  <a:pt x="1116926" y="756602"/>
                </a:lnTo>
                <a:lnTo>
                  <a:pt x="1066266" y="726757"/>
                </a:lnTo>
                <a:lnTo>
                  <a:pt x="1028319" y="719162"/>
                </a:lnTo>
                <a:lnTo>
                  <a:pt x="1007148" y="719912"/>
                </a:lnTo>
                <a:lnTo>
                  <a:pt x="1002855" y="724446"/>
                </a:lnTo>
                <a:lnTo>
                  <a:pt x="1003896" y="730618"/>
                </a:lnTo>
                <a:lnTo>
                  <a:pt x="1004824" y="732358"/>
                </a:lnTo>
                <a:lnTo>
                  <a:pt x="1006690" y="735850"/>
                </a:lnTo>
                <a:lnTo>
                  <a:pt x="1012063" y="737476"/>
                </a:lnTo>
                <a:lnTo>
                  <a:pt x="1015669" y="740029"/>
                </a:lnTo>
                <a:lnTo>
                  <a:pt x="1061491" y="746683"/>
                </a:lnTo>
                <a:lnTo>
                  <a:pt x="1106004" y="774128"/>
                </a:lnTo>
                <a:lnTo>
                  <a:pt x="1155280" y="833729"/>
                </a:lnTo>
                <a:lnTo>
                  <a:pt x="1181328" y="875068"/>
                </a:lnTo>
                <a:lnTo>
                  <a:pt x="1208836" y="915390"/>
                </a:lnTo>
                <a:lnTo>
                  <a:pt x="1237780" y="954684"/>
                </a:lnTo>
                <a:lnTo>
                  <a:pt x="1268133" y="992886"/>
                </a:lnTo>
                <a:lnTo>
                  <a:pt x="1299870" y="1029957"/>
                </a:lnTo>
                <a:lnTo>
                  <a:pt x="1332979" y="1065860"/>
                </a:lnTo>
                <a:lnTo>
                  <a:pt x="1367421" y="1100543"/>
                </a:lnTo>
                <a:lnTo>
                  <a:pt x="1403197" y="1133970"/>
                </a:lnTo>
                <a:lnTo>
                  <a:pt x="1440256" y="1166088"/>
                </a:lnTo>
                <a:lnTo>
                  <a:pt x="1441196" y="1167841"/>
                </a:lnTo>
                <a:lnTo>
                  <a:pt x="1447469" y="1171219"/>
                </a:lnTo>
                <a:lnTo>
                  <a:pt x="1452714" y="1168412"/>
                </a:lnTo>
                <a:lnTo>
                  <a:pt x="1455254" y="1164805"/>
                </a:lnTo>
                <a:lnTo>
                  <a:pt x="1458620" y="1158544"/>
                </a:lnTo>
                <a:close/>
              </a:path>
              <a:path w="1787525" h="1452880">
                <a:moveTo>
                  <a:pt x="1520291" y="1051585"/>
                </a:moveTo>
                <a:lnTo>
                  <a:pt x="1519224" y="1045438"/>
                </a:lnTo>
                <a:lnTo>
                  <a:pt x="1513890" y="1043813"/>
                </a:lnTo>
                <a:lnTo>
                  <a:pt x="1480781" y="1025207"/>
                </a:lnTo>
                <a:lnTo>
                  <a:pt x="1446885" y="1000480"/>
                </a:lnTo>
                <a:lnTo>
                  <a:pt x="1412608" y="970000"/>
                </a:lnTo>
                <a:lnTo>
                  <a:pt x="1378356" y="934199"/>
                </a:lnTo>
                <a:lnTo>
                  <a:pt x="1344498" y="893432"/>
                </a:lnTo>
                <a:lnTo>
                  <a:pt x="1311440" y="848118"/>
                </a:lnTo>
                <a:lnTo>
                  <a:pt x="1279575" y="798652"/>
                </a:lnTo>
                <a:lnTo>
                  <a:pt x="1249286" y="745401"/>
                </a:lnTo>
                <a:lnTo>
                  <a:pt x="1223937" y="706196"/>
                </a:lnTo>
                <a:lnTo>
                  <a:pt x="1191374" y="674052"/>
                </a:lnTo>
                <a:lnTo>
                  <a:pt x="1152956" y="649871"/>
                </a:lnTo>
                <a:lnTo>
                  <a:pt x="1110030" y="634568"/>
                </a:lnTo>
                <a:lnTo>
                  <a:pt x="1063929" y="629031"/>
                </a:lnTo>
                <a:lnTo>
                  <a:pt x="1058595" y="627405"/>
                </a:lnTo>
                <a:lnTo>
                  <a:pt x="1055230" y="633679"/>
                </a:lnTo>
                <a:lnTo>
                  <a:pt x="1055344" y="638086"/>
                </a:lnTo>
                <a:lnTo>
                  <a:pt x="1054519" y="640778"/>
                </a:lnTo>
                <a:lnTo>
                  <a:pt x="1055458" y="642531"/>
                </a:lnTo>
                <a:lnTo>
                  <a:pt x="1057313" y="646010"/>
                </a:lnTo>
                <a:lnTo>
                  <a:pt x="1060932" y="648576"/>
                </a:lnTo>
                <a:lnTo>
                  <a:pt x="1117358" y="655916"/>
                </a:lnTo>
                <a:lnTo>
                  <a:pt x="1164196" y="677291"/>
                </a:lnTo>
                <a:lnTo>
                  <a:pt x="1203236" y="710806"/>
                </a:lnTo>
                <a:lnTo>
                  <a:pt x="1231861" y="754710"/>
                </a:lnTo>
                <a:lnTo>
                  <a:pt x="1249197" y="785914"/>
                </a:lnTo>
                <a:lnTo>
                  <a:pt x="1272222" y="824153"/>
                </a:lnTo>
                <a:lnTo>
                  <a:pt x="1300518" y="866952"/>
                </a:lnTo>
                <a:lnTo>
                  <a:pt x="1333639" y="911796"/>
                </a:lnTo>
                <a:lnTo>
                  <a:pt x="1371130" y="956195"/>
                </a:lnTo>
                <a:lnTo>
                  <a:pt x="1412570" y="997648"/>
                </a:lnTo>
                <a:lnTo>
                  <a:pt x="1457515" y="1033653"/>
                </a:lnTo>
                <a:lnTo>
                  <a:pt x="1505521" y="1061720"/>
                </a:lnTo>
                <a:lnTo>
                  <a:pt x="1510868" y="1063371"/>
                </a:lnTo>
                <a:lnTo>
                  <a:pt x="1517040" y="1062291"/>
                </a:lnTo>
                <a:lnTo>
                  <a:pt x="1520291" y="1051585"/>
                </a:lnTo>
                <a:close/>
              </a:path>
              <a:path w="1787525" h="1452880">
                <a:moveTo>
                  <a:pt x="1595564" y="957592"/>
                </a:moveTo>
                <a:lnTo>
                  <a:pt x="1592757" y="952347"/>
                </a:lnTo>
                <a:lnTo>
                  <a:pt x="1587423" y="950722"/>
                </a:lnTo>
                <a:lnTo>
                  <a:pt x="1548930" y="936053"/>
                </a:lnTo>
                <a:lnTo>
                  <a:pt x="1511693" y="915936"/>
                </a:lnTo>
                <a:lnTo>
                  <a:pt x="1475714" y="890409"/>
                </a:lnTo>
                <a:lnTo>
                  <a:pt x="1441005" y="859523"/>
                </a:lnTo>
                <a:lnTo>
                  <a:pt x="1407553" y="823341"/>
                </a:lnTo>
                <a:lnTo>
                  <a:pt x="1375384" y="781913"/>
                </a:lnTo>
                <a:lnTo>
                  <a:pt x="1344472" y="735279"/>
                </a:lnTo>
                <a:lnTo>
                  <a:pt x="1314831" y="683501"/>
                </a:lnTo>
                <a:lnTo>
                  <a:pt x="1270444" y="616127"/>
                </a:lnTo>
                <a:lnTo>
                  <a:pt x="1226693" y="572109"/>
                </a:lnTo>
                <a:lnTo>
                  <a:pt x="1188529" y="546633"/>
                </a:lnTo>
                <a:lnTo>
                  <a:pt x="1160945" y="534898"/>
                </a:lnTo>
                <a:lnTo>
                  <a:pt x="1143508" y="530466"/>
                </a:lnTo>
                <a:lnTo>
                  <a:pt x="1139215" y="535000"/>
                </a:lnTo>
                <a:lnTo>
                  <a:pt x="1136789" y="543026"/>
                </a:lnTo>
                <a:lnTo>
                  <a:pt x="1138656" y="546531"/>
                </a:lnTo>
                <a:lnTo>
                  <a:pt x="1137843" y="549211"/>
                </a:lnTo>
                <a:lnTo>
                  <a:pt x="1141450" y="551764"/>
                </a:lnTo>
                <a:lnTo>
                  <a:pt x="1158354" y="556971"/>
                </a:lnTo>
                <a:lnTo>
                  <a:pt x="1194727" y="576033"/>
                </a:lnTo>
                <a:lnTo>
                  <a:pt x="1243672" y="618667"/>
                </a:lnTo>
                <a:lnTo>
                  <a:pt x="1295654" y="693737"/>
                </a:lnTo>
                <a:lnTo>
                  <a:pt x="1326464" y="747318"/>
                </a:lnTo>
                <a:lnTo>
                  <a:pt x="1358734" y="795451"/>
                </a:lnTo>
                <a:lnTo>
                  <a:pt x="1392466" y="838136"/>
                </a:lnTo>
                <a:lnTo>
                  <a:pt x="1427619" y="875360"/>
                </a:lnTo>
                <a:lnTo>
                  <a:pt x="1464144" y="907122"/>
                </a:lnTo>
                <a:lnTo>
                  <a:pt x="1502029" y="933386"/>
                </a:lnTo>
                <a:lnTo>
                  <a:pt x="1541246" y="954163"/>
                </a:lnTo>
                <a:lnTo>
                  <a:pt x="1581746" y="969441"/>
                </a:lnTo>
                <a:lnTo>
                  <a:pt x="1587093" y="971092"/>
                </a:lnTo>
                <a:lnTo>
                  <a:pt x="1592313" y="968298"/>
                </a:lnTo>
                <a:lnTo>
                  <a:pt x="1595564" y="957592"/>
                </a:lnTo>
                <a:close/>
              </a:path>
              <a:path w="1787525" h="1452880">
                <a:moveTo>
                  <a:pt x="1655000" y="833882"/>
                </a:moveTo>
                <a:lnTo>
                  <a:pt x="1652892" y="821563"/>
                </a:lnTo>
                <a:lnTo>
                  <a:pt x="1648371" y="817257"/>
                </a:lnTo>
                <a:lnTo>
                  <a:pt x="1642186" y="818311"/>
                </a:lnTo>
                <a:lnTo>
                  <a:pt x="1620189" y="817168"/>
                </a:lnTo>
                <a:lnTo>
                  <a:pt x="1568323" y="788111"/>
                </a:lnTo>
                <a:lnTo>
                  <a:pt x="1539024" y="760857"/>
                </a:lnTo>
                <a:lnTo>
                  <a:pt x="1507858" y="725551"/>
                </a:lnTo>
                <a:lnTo>
                  <a:pt x="1475117" y="682523"/>
                </a:lnTo>
                <a:lnTo>
                  <a:pt x="1441081" y="632091"/>
                </a:lnTo>
                <a:lnTo>
                  <a:pt x="1406042" y="574598"/>
                </a:lnTo>
                <a:lnTo>
                  <a:pt x="1370279" y="510362"/>
                </a:lnTo>
                <a:lnTo>
                  <a:pt x="1321689" y="449592"/>
                </a:lnTo>
                <a:lnTo>
                  <a:pt x="1271016" y="421474"/>
                </a:lnTo>
                <a:lnTo>
                  <a:pt x="1230833" y="413816"/>
                </a:lnTo>
                <a:lnTo>
                  <a:pt x="1209344" y="414591"/>
                </a:lnTo>
                <a:lnTo>
                  <a:pt x="1205039" y="419100"/>
                </a:lnTo>
                <a:lnTo>
                  <a:pt x="1206093" y="425297"/>
                </a:lnTo>
                <a:lnTo>
                  <a:pt x="1207960" y="428777"/>
                </a:lnTo>
                <a:lnTo>
                  <a:pt x="1209827" y="432282"/>
                </a:lnTo>
                <a:lnTo>
                  <a:pt x="1213434" y="434822"/>
                </a:lnTo>
                <a:lnTo>
                  <a:pt x="1229601" y="434670"/>
                </a:lnTo>
                <a:lnTo>
                  <a:pt x="1264704" y="441667"/>
                </a:lnTo>
                <a:lnTo>
                  <a:pt x="1308595" y="466674"/>
                </a:lnTo>
                <a:lnTo>
                  <a:pt x="1351102" y="520598"/>
                </a:lnTo>
                <a:lnTo>
                  <a:pt x="1373187" y="560946"/>
                </a:lnTo>
                <a:lnTo>
                  <a:pt x="1398270" y="604304"/>
                </a:lnTo>
                <a:lnTo>
                  <a:pt x="1425841" y="648830"/>
                </a:lnTo>
                <a:lnTo>
                  <a:pt x="1455381" y="692708"/>
                </a:lnTo>
                <a:lnTo>
                  <a:pt x="1486344" y="734098"/>
                </a:lnTo>
                <a:lnTo>
                  <a:pt x="1518234" y="771156"/>
                </a:lnTo>
                <a:lnTo>
                  <a:pt x="1550530" y="802068"/>
                </a:lnTo>
                <a:lnTo>
                  <a:pt x="1582686" y="824979"/>
                </a:lnTo>
                <a:lnTo>
                  <a:pt x="1644523" y="839482"/>
                </a:lnTo>
                <a:lnTo>
                  <a:pt x="1650707" y="838428"/>
                </a:lnTo>
                <a:lnTo>
                  <a:pt x="1655000" y="833882"/>
                </a:lnTo>
                <a:close/>
              </a:path>
              <a:path w="1787525" h="1452880">
                <a:moveTo>
                  <a:pt x="1787271" y="754303"/>
                </a:moveTo>
                <a:lnTo>
                  <a:pt x="1787144" y="749896"/>
                </a:lnTo>
                <a:lnTo>
                  <a:pt x="1783410" y="742911"/>
                </a:lnTo>
                <a:lnTo>
                  <a:pt x="1780755" y="742086"/>
                </a:lnTo>
                <a:lnTo>
                  <a:pt x="1772119" y="738263"/>
                </a:lnTo>
                <a:lnTo>
                  <a:pt x="1762506" y="732155"/>
                </a:lnTo>
                <a:lnTo>
                  <a:pt x="1762506" y="754075"/>
                </a:lnTo>
                <a:lnTo>
                  <a:pt x="1748980" y="777189"/>
                </a:lnTo>
                <a:lnTo>
                  <a:pt x="1748980" y="842035"/>
                </a:lnTo>
                <a:lnTo>
                  <a:pt x="1412925" y="1429677"/>
                </a:lnTo>
                <a:lnTo>
                  <a:pt x="871245" y="893381"/>
                </a:lnTo>
                <a:lnTo>
                  <a:pt x="870318" y="891654"/>
                </a:lnTo>
                <a:lnTo>
                  <a:pt x="26530" y="662444"/>
                </a:lnTo>
                <a:lnTo>
                  <a:pt x="452653" y="37934"/>
                </a:lnTo>
                <a:lnTo>
                  <a:pt x="475284" y="54013"/>
                </a:lnTo>
                <a:lnTo>
                  <a:pt x="89166" y="624497"/>
                </a:lnTo>
                <a:lnTo>
                  <a:pt x="85686" y="626364"/>
                </a:lnTo>
                <a:lnTo>
                  <a:pt x="85813" y="630796"/>
                </a:lnTo>
                <a:lnTo>
                  <a:pt x="88595" y="636028"/>
                </a:lnTo>
                <a:lnTo>
                  <a:pt x="91274" y="636841"/>
                </a:lnTo>
                <a:lnTo>
                  <a:pt x="89535" y="637781"/>
                </a:lnTo>
                <a:lnTo>
                  <a:pt x="92252" y="638670"/>
                </a:lnTo>
                <a:lnTo>
                  <a:pt x="124904" y="649465"/>
                </a:lnTo>
                <a:lnTo>
                  <a:pt x="133362" y="652259"/>
                </a:lnTo>
                <a:lnTo>
                  <a:pt x="177723" y="664997"/>
                </a:lnTo>
                <a:lnTo>
                  <a:pt x="222529" y="676211"/>
                </a:lnTo>
                <a:lnTo>
                  <a:pt x="267728" y="686193"/>
                </a:lnTo>
                <a:lnTo>
                  <a:pt x="318046" y="695629"/>
                </a:lnTo>
                <a:lnTo>
                  <a:pt x="362432" y="703453"/>
                </a:lnTo>
                <a:lnTo>
                  <a:pt x="411784" y="711238"/>
                </a:lnTo>
                <a:lnTo>
                  <a:pt x="464527" y="718197"/>
                </a:lnTo>
                <a:lnTo>
                  <a:pt x="519074" y="723595"/>
                </a:lnTo>
                <a:lnTo>
                  <a:pt x="573862" y="726643"/>
                </a:lnTo>
                <a:lnTo>
                  <a:pt x="627329" y="726579"/>
                </a:lnTo>
                <a:lnTo>
                  <a:pt x="677887" y="722630"/>
                </a:lnTo>
                <a:lnTo>
                  <a:pt x="723988" y="714044"/>
                </a:lnTo>
                <a:lnTo>
                  <a:pt x="786955" y="710742"/>
                </a:lnTo>
                <a:lnTo>
                  <a:pt x="832040" y="731939"/>
                </a:lnTo>
                <a:lnTo>
                  <a:pt x="861275" y="764171"/>
                </a:lnTo>
                <a:lnTo>
                  <a:pt x="877811" y="795147"/>
                </a:lnTo>
                <a:lnTo>
                  <a:pt x="883132" y="810768"/>
                </a:lnTo>
                <a:lnTo>
                  <a:pt x="885926" y="816000"/>
                </a:lnTo>
                <a:lnTo>
                  <a:pt x="889533" y="817105"/>
                </a:lnTo>
                <a:lnTo>
                  <a:pt x="893965" y="818464"/>
                </a:lnTo>
                <a:lnTo>
                  <a:pt x="902004" y="820902"/>
                </a:lnTo>
                <a:lnTo>
                  <a:pt x="920775" y="819073"/>
                </a:lnTo>
                <a:lnTo>
                  <a:pt x="928052" y="819315"/>
                </a:lnTo>
                <a:lnTo>
                  <a:pt x="1019556" y="835736"/>
                </a:lnTo>
                <a:lnTo>
                  <a:pt x="1065314" y="875042"/>
                </a:lnTo>
                <a:lnTo>
                  <a:pt x="1092250" y="922324"/>
                </a:lnTo>
                <a:lnTo>
                  <a:pt x="1116558" y="971029"/>
                </a:lnTo>
                <a:lnTo>
                  <a:pt x="1137856" y="1013307"/>
                </a:lnTo>
                <a:lnTo>
                  <a:pt x="1161046" y="1057948"/>
                </a:lnTo>
                <a:lnTo>
                  <a:pt x="1186713" y="1103503"/>
                </a:lnTo>
                <a:lnTo>
                  <a:pt x="1215466" y="1148524"/>
                </a:lnTo>
                <a:lnTo>
                  <a:pt x="1247889" y="1191590"/>
                </a:lnTo>
                <a:lnTo>
                  <a:pt x="1256360" y="1200734"/>
                </a:lnTo>
                <a:lnTo>
                  <a:pt x="1284605" y="1231239"/>
                </a:lnTo>
                <a:lnTo>
                  <a:pt x="1352956" y="1297559"/>
                </a:lnTo>
                <a:lnTo>
                  <a:pt x="1395222" y="1335100"/>
                </a:lnTo>
                <a:lnTo>
                  <a:pt x="1428686" y="1358455"/>
                </a:lnTo>
                <a:lnTo>
                  <a:pt x="1433906" y="1355661"/>
                </a:lnTo>
                <a:lnTo>
                  <a:pt x="1436471" y="1352042"/>
                </a:lnTo>
                <a:lnTo>
                  <a:pt x="1741703" y="830160"/>
                </a:lnTo>
                <a:lnTo>
                  <a:pt x="1748980" y="842035"/>
                </a:lnTo>
                <a:lnTo>
                  <a:pt x="1748980" y="777189"/>
                </a:lnTo>
                <a:lnTo>
                  <a:pt x="1422730" y="1334719"/>
                </a:lnTo>
                <a:lnTo>
                  <a:pt x="1389811" y="1306830"/>
                </a:lnTo>
                <a:lnTo>
                  <a:pt x="1357630" y="1278343"/>
                </a:lnTo>
                <a:lnTo>
                  <a:pt x="1326261" y="1249006"/>
                </a:lnTo>
                <a:lnTo>
                  <a:pt x="1295768" y="1218565"/>
                </a:lnTo>
                <a:lnTo>
                  <a:pt x="1260195" y="1179576"/>
                </a:lnTo>
                <a:lnTo>
                  <a:pt x="1228598" y="1137526"/>
                </a:lnTo>
                <a:lnTo>
                  <a:pt x="1200492" y="1093622"/>
                </a:lnTo>
                <a:lnTo>
                  <a:pt x="1175385" y="1049045"/>
                </a:lnTo>
                <a:lnTo>
                  <a:pt x="1152804" y="1004989"/>
                </a:lnTo>
                <a:lnTo>
                  <a:pt x="1119962" y="937247"/>
                </a:lnTo>
                <a:lnTo>
                  <a:pt x="1107008" y="912202"/>
                </a:lnTo>
                <a:lnTo>
                  <a:pt x="1079144" y="863155"/>
                </a:lnTo>
                <a:lnTo>
                  <a:pt x="1041641" y="824966"/>
                </a:lnTo>
                <a:lnTo>
                  <a:pt x="996746" y="804799"/>
                </a:lnTo>
                <a:lnTo>
                  <a:pt x="952373" y="797407"/>
                </a:lnTo>
                <a:lnTo>
                  <a:pt x="916406" y="797509"/>
                </a:lnTo>
                <a:lnTo>
                  <a:pt x="1264323" y="257365"/>
                </a:lnTo>
                <a:lnTo>
                  <a:pt x="1295857" y="253288"/>
                </a:lnTo>
                <a:lnTo>
                  <a:pt x="1327302" y="257022"/>
                </a:lnTo>
                <a:lnTo>
                  <a:pt x="1358849" y="268719"/>
                </a:lnTo>
                <a:lnTo>
                  <a:pt x="1422895" y="316814"/>
                </a:lnTo>
                <a:lnTo>
                  <a:pt x="1455750" y="353568"/>
                </a:lnTo>
                <a:lnTo>
                  <a:pt x="1489392" y="399046"/>
                </a:lnTo>
                <a:lnTo>
                  <a:pt x="1523974" y="453428"/>
                </a:lnTo>
                <a:lnTo>
                  <a:pt x="1559699" y="516890"/>
                </a:lnTo>
                <a:lnTo>
                  <a:pt x="1602816" y="589711"/>
                </a:lnTo>
                <a:lnTo>
                  <a:pt x="1644408" y="646963"/>
                </a:lnTo>
                <a:lnTo>
                  <a:pt x="1682826" y="690333"/>
                </a:lnTo>
                <a:lnTo>
                  <a:pt x="1716405" y="721512"/>
                </a:lnTo>
                <a:lnTo>
                  <a:pt x="1762506" y="754075"/>
                </a:lnTo>
                <a:lnTo>
                  <a:pt x="1762506" y="732155"/>
                </a:lnTo>
                <a:lnTo>
                  <a:pt x="1749793" y="724052"/>
                </a:lnTo>
                <a:lnTo>
                  <a:pt x="1716506" y="696760"/>
                </a:lnTo>
                <a:lnTo>
                  <a:pt x="1674964" y="653669"/>
                </a:lnTo>
                <a:lnTo>
                  <a:pt x="1627911" y="592099"/>
                </a:lnTo>
                <a:lnTo>
                  <a:pt x="1578076" y="509333"/>
                </a:lnTo>
                <a:lnTo>
                  <a:pt x="1543875" y="448424"/>
                </a:lnTo>
                <a:lnTo>
                  <a:pt x="1510487" y="395465"/>
                </a:lnTo>
                <a:lnTo>
                  <a:pt x="1477784" y="350342"/>
                </a:lnTo>
                <a:lnTo>
                  <a:pt x="1445615" y="312889"/>
                </a:lnTo>
                <a:lnTo>
                  <a:pt x="1413840" y="282994"/>
                </a:lnTo>
                <a:lnTo>
                  <a:pt x="1382318" y="260477"/>
                </a:lnTo>
                <a:lnTo>
                  <a:pt x="1319479" y="237109"/>
                </a:lnTo>
                <a:lnTo>
                  <a:pt x="1287868" y="235966"/>
                </a:lnTo>
                <a:lnTo>
                  <a:pt x="1263103" y="240398"/>
                </a:lnTo>
                <a:lnTo>
                  <a:pt x="1249997" y="205841"/>
                </a:lnTo>
                <a:lnTo>
                  <a:pt x="1248168" y="202869"/>
                </a:lnTo>
                <a:lnTo>
                  <a:pt x="1248168" y="248043"/>
                </a:lnTo>
                <a:lnTo>
                  <a:pt x="899287" y="786447"/>
                </a:lnTo>
                <a:lnTo>
                  <a:pt x="884605" y="759637"/>
                </a:lnTo>
                <a:lnTo>
                  <a:pt x="860996" y="729411"/>
                </a:lnTo>
                <a:lnTo>
                  <a:pt x="827049" y="703402"/>
                </a:lnTo>
                <a:lnTo>
                  <a:pt x="781380" y="689254"/>
                </a:lnTo>
                <a:lnTo>
                  <a:pt x="722566" y="694601"/>
                </a:lnTo>
                <a:lnTo>
                  <a:pt x="677849" y="703135"/>
                </a:lnTo>
                <a:lnTo>
                  <a:pt x="628510" y="706970"/>
                </a:lnTo>
                <a:lnTo>
                  <a:pt x="576110" y="706907"/>
                </a:lnTo>
                <a:lnTo>
                  <a:pt x="522287" y="703745"/>
                </a:lnTo>
                <a:lnTo>
                  <a:pt x="468617" y="698258"/>
                </a:lnTo>
                <a:lnTo>
                  <a:pt x="416725" y="691235"/>
                </a:lnTo>
                <a:lnTo>
                  <a:pt x="368185" y="683475"/>
                </a:lnTo>
                <a:lnTo>
                  <a:pt x="324612" y="675754"/>
                </a:lnTo>
                <a:lnTo>
                  <a:pt x="275158" y="666534"/>
                </a:lnTo>
                <a:lnTo>
                  <a:pt x="232968" y="658317"/>
                </a:lnTo>
                <a:lnTo>
                  <a:pt x="191643" y="648589"/>
                </a:lnTo>
                <a:lnTo>
                  <a:pt x="151104" y="637184"/>
                </a:lnTo>
                <a:lnTo>
                  <a:pt x="111264" y="623925"/>
                </a:lnTo>
                <a:lnTo>
                  <a:pt x="519518" y="24676"/>
                </a:lnTo>
                <a:lnTo>
                  <a:pt x="540448" y="32245"/>
                </a:lnTo>
                <a:lnTo>
                  <a:pt x="572719" y="42824"/>
                </a:lnTo>
                <a:lnTo>
                  <a:pt x="614768" y="54889"/>
                </a:lnTo>
                <a:lnTo>
                  <a:pt x="665048" y="66992"/>
                </a:lnTo>
                <a:lnTo>
                  <a:pt x="722007" y="77622"/>
                </a:lnTo>
                <a:lnTo>
                  <a:pt x="784085" y="85305"/>
                </a:lnTo>
                <a:lnTo>
                  <a:pt x="849744" y="88569"/>
                </a:lnTo>
                <a:lnTo>
                  <a:pt x="917397" y="85915"/>
                </a:lnTo>
                <a:lnTo>
                  <a:pt x="978941" y="83261"/>
                </a:lnTo>
                <a:lnTo>
                  <a:pt x="1035608" y="87731"/>
                </a:lnTo>
                <a:lnTo>
                  <a:pt x="1086942" y="99034"/>
                </a:lnTo>
                <a:lnTo>
                  <a:pt x="1132497" y="116903"/>
                </a:lnTo>
                <a:lnTo>
                  <a:pt x="1171841" y="141020"/>
                </a:lnTo>
                <a:lnTo>
                  <a:pt x="1204531" y="171107"/>
                </a:lnTo>
                <a:lnTo>
                  <a:pt x="1230122" y="206883"/>
                </a:lnTo>
                <a:lnTo>
                  <a:pt x="1248168" y="248043"/>
                </a:lnTo>
                <a:lnTo>
                  <a:pt x="1248168" y="202869"/>
                </a:lnTo>
                <a:lnTo>
                  <a:pt x="1227493" y="169151"/>
                </a:lnTo>
                <a:lnTo>
                  <a:pt x="1198689" y="137642"/>
                </a:lnTo>
                <a:lnTo>
                  <a:pt x="1163929" y="111480"/>
                </a:lnTo>
                <a:lnTo>
                  <a:pt x="1123581" y="90779"/>
                </a:lnTo>
                <a:lnTo>
                  <a:pt x="1078001" y="75717"/>
                </a:lnTo>
                <a:lnTo>
                  <a:pt x="1027518" y="66408"/>
                </a:lnTo>
                <a:lnTo>
                  <a:pt x="972515" y="63017"/>
                </a:lnTo>
                <a:lnTo>
                  <a:pt x="913320" y="65684"/>
                </a:lnTo>
                <a:lnTo>
                  <a:pt x="839482" y="68300"/>
                </a:lnTo>
                <a:lnTo>
                  <a:pt x="768324" y="63728"/>
                </a:lnTo>
                <a:lnTo>
                  <a:pt x="701992" y="54051"/>
                </a:lnTo>
                <a:lnTo>
                  <a:pt x="642683" y="41363"/>
                </a:lnTo>
                <a:lnTo>
                  <a:pt x="592531" y="27774"/>
                </a:lnTo>
                <a:lnTo>
                  <a:pt x="553745" y="15379"/>
                </a:lnTo>
                <a:lnTo>
                  <a:pt x="515315" y="0"/>
                </a:lnTo>
                <a:lnTo>
                  <a:pt x="510057" y="2806"/>
                </a:lnTo>
                <a:lnTo>
                  <a:pt x="507517" y="6400"/>
                </a:lnTo>
                <a:lnTo>
                  <a:pt x="486765" y="37058"/>
                </a:lnTo>
                <a:lnTo>
                  <a:pt x="451942" y="11404"/>
                </a:lnTo>
                <a:lnTo>
                  <a:pt x="449262" y="10591"/>
                </a:lnTo>
                <a:lnTo>
                  <a:pt x="440537" y="15240"/>
                </a:lnTo>
                <a:lnTo>
                  <a:pt x="3492" y="661263"/>
                </a:lnTo>
                <a:lnTo>
                  <a:pt x="0" y="663117"/>
                </a:lnTo>
                <a:lnTo>
                  <a:pt x="127" y="667550"/>
                </a:lnTo>
                <a:lnTo>
                  <a:pt x="3860" y="674535"/>
                </a:lnTo>
                <a:lnTo>
                  <a:pt x="858342" y="907008"/>
                </a:lnTo>
                <a:lnTo>
                  <a:pt x="1408188" y="1450162"/>
                </a:lnTo>
                <a:lnTo>
                  <a:pt x="1409103" y="1451889"/>
                </a:lnTo>
                <a:lnTo>
                  <a:pt x="1413548" y="1451775"/>
                </a:lnTo>
                <a:lnTo>
                  <a:pt x="1416202" y="1452600"/>
                </a:lnTo>
                <a:lnTo>
                  <a:pt x="1423174" y="1448866"/>
                </a:lnTo>
                <a:lnTo>
                  <a:pt x="1768500" y="845083"/>
                </a:lnTo>
                <a:lnTo>
                  <a:pt x="1769313" y="842391"/>
                </a:lnTo>
                <a:lnTo>
                  <a:pt x="1769211" y="837984"/>
                </a:lnTo>
                <a:lnTo>
                  <a:pt x="1752854" y="811085"/>
                </a:lnTo>
                <a:lnTo>
                  <a:pt x="1773821" y="775246"/>
                </a:lnTo>
                <a:lnTo>
                  <a:pt x="1785518" y="755230"/>
                </a:lnTo>
                <a:lnTo>
                  <a:pt x="1787271" y="754303"/>
                </a:lnTo>
                <a:close/>
              </a:path>
            </a:pathLst>
          </a:custGeom>
          <a:solidFill>
            <a:srgbClr val="2531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1068705" y="1315631"/>
            <a:ext cx="9013825" cy="431977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 marR="5080">
              <a:lnSpc>
                <a:spcPts val="3080"/>
              </a:lnSpc>
              <a:spcBef>
                <a:spcPts val="409"/>
              </a:spcBef>
            </a:pPr>
            <a:r>
              <a:rPr sz="2400" b="1" spc="-10" dirty="0">
                <a:solidFill>
                  <a:srgbClr val="002060"/>
                </a:solidFill>
                <a:latin typeface="Calibri"/>
                <a:cs typeface="Calibri"/>
              </a:rPr>
              <a:t>Системно-</a:t>
            </a:r>
            <a:r>
              <a:rPr sz="2400" b="1" dirty="0">
                <a:solidFill>
                  <a:srgbClr val="002060"/>
                </a:solidFill>
                <a:latin typeface="Calibri"/>
                <a:cs typeface="Calibri"/>
              </a:rPr>
              <a:t>деятельностный</a:t>
            </a:r>
            <a:r>
              <a:rPr sz="2400" b="1" spc="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060"/>
                </a:solidFill>
                <a:latin typeface="Calibri"/>
                <a:cs typeface="Calibri"/>
              </a:rPr>
              <a:t>подход:</a:t>
            </a:r>
            <a:r>
              <a:rPr sz="2400" b="1" spc="6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060"/>
                </a:solidFill>
                <a:latin typeface="Calibri"/>
                <a:cs typeface="Calibri"/>
              </a:rPr>
              <a:t>история</a:t>
            </a:r>
            <a:r>
              <a:rPr sz="2400" b="1" spc="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2400" b="1" spc="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2060"/>
                </a:solidFill>
                <a:latin typeface="Calibri"/>
                <a:cs typeface="Calibri"/>
              </a:rPr>
              <a:t>содержание понятия</a:t>
            </a:r>
            <a:endParaRPr sz="2400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089977" y="2200592"/>
            <a:ext cx="9331960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1189355" algn="l"/>
                <a:tab pos="4369435" algn="l"/>
                <a:tab pos="5534025" algn="l"/>
                <a:tab pos="6368415" algn="l"/>
              </a:tabLst>
            </a:pPr>
            <a:r>
              <a:rPr sz="2000" spc="-10" dirty="0">
                <a:latin typeface="Calibri"/>
                <a:cs typeface="Calibri"/>
              </a:rPr>
              <a:t>Понятие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20" dirty="0">
                <a:latin typeface="Calibri"/>
                <a:cs typeface="Calibri"/>
              </a:rPr>
              <a:t>системно-</a:t>
            </a:r>
            <a:r>
              <a:rPr sz="2000" spc="-10" dirty="0">
                <a:latin typeface="Calibri"/>
                <a:cs typeface="Calibri"/>
              </a:rPr>
              <a:t>деятельностного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10" dirty="0">
                <a:latin typeface="Calibri"/>
                <a:cs typeface="Calibri"/>
              </a:rPr>
              <a:t>подхода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20" dirty="0">
                <a:latin typeface="Calibri"/>
                <a:cs typeface="Calibri"/>
              </a:rPr>
              <a:t>было</a:t>
            </a:r>
            <a:r>
              <a:rPr sz="2000" dirty="0">
                <a:latin typeface="Calibri"/>
                <a:cs typeface="Calibri"/>
              </a:rPr>
              <a:t>	введено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исследователями-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089977" y="2506027"/>
            <a:ext cx="8079105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1574800" algn="l"/>
                <a:tab pos="1866900" algn="l"/>
                <a:tab pos="2551430" algn="l"/>
                <a:tab pos="2861310" algn="l"/>
                <a:tab pos="3139440" algn="l"/>
                <a:tab pos="3999865" algn="l"/>
                <a:tab pos="4892040" algn="l"/>
                <a:tab pos="6878320" algn="l"/>
              </a:tabLst>
            </a:pPr>
            <a:r>
              <a:rPr sz="2000" spc="-10" dirty="0">
                <a:latin typeface="Calibri"/>
                <a:cs typeface="Calibri"/>
              </a:rPr>
              <a:t>психологами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50" dirty="0">
                <a:latin typeface="Calibri"/>
                <a:cs typeface="Calibri"/>
              </a:rPr>
              <a:t>в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20" dirty="0">
                <a:latin typeface="Calibri"/>
                <a:cs typeface="Calibri"/>
              </a:rPr>
              <a:t>1985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25" dirty="0">
                <a:latin typeface="Calibri"/>
                <a:cs typeface="Calibri"/>
              </a:rPr>
              <a:t>г.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50" dirty="0">
                <a:latin typeface="Calibri"/>
                <a:cs typeface="Calibri"/>
              </a:rPr>
              <a:t>с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10" dirty="0">
                <a:latin typeface="Calibri"/>
                <a:cs typeface="Calibri"/>
              </a:rPr>
              <a:t>целью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10" dirty="0">
                <a:latin typeface="Calibri"/>
                <a:cs typeface="Calibri"/>
              </a:rPr>
              <a:t>снятия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10" dirty="0">
                <a:latin typeface="Calibri"/>
                <a:cs typeface="Calibri"/>
              </a:rPr>
              <a:t>существовавшей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10" dirty="0">
                <a:latin typeface="Calibri"/>
                <a:cs typeface="Calibri"/>
              </a:rPr>
              <a:t>оппозиции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89977" y="2811081"/>
            <a:ext cx="8239125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1878330" algn="l"/>
                <a:tab pos="3980179" algn="l"/>
                <a:tab pos="4871720" algn="l"/>
                <a:tab pos="7085330" algn="l"/>
              </a:tabLst>
            </a:pPr>
            <a:r>
              <a:rPr sz="2000" spc="-10" dirty="0">
                <a:latin typeface="Calibri"/>
                <a:cs typeface="Calibri"/>
              </a:rPr>
              <a:t>отечественной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10" dirty="0">
                <a:latin typeface="Calibri"/>
                <a:cs typeface="Calibri"/>
              </a:rPr>
              <a:t>психологической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10" dirty="0">
                <a:latin typeface="Calibri"/>
                <a:cs typeface="Calibri"/>
              </a:rPr>
              <a:t>науки</a:t>
            </a:r>
            <a:r>
              <a:rPr sz="2000" dirty="0">
                <a:latin typeface="Calibri"/>
                <a:cs typeface="Calibri"/>
              </a:rPr>
              <a:t>	между</a:t>
            </a:r>
            <a:r>
              <a:rPr sz="2000" spc="1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системным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10" dirty="0">
                <a:latin typeface="Calibri"/>
                <a:cs typeface="Calibri"/>
              </a:rPr>
              <a:t>подходом,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9480550" y="2506027"/>
            <a:ext cx="947419" cy="6394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 indent="172720">
              <a:lnSpc>
                <a:spcPct val="100000"/>
              </a:lnSpc>
              <a:spcBef>
                <a:spcPts val="125"/>
              </a:spcBef>
            </a:pPr>
            <a:r>
              <a:rPr sz="2000" spc="-10" dirty="0">
                <a:latin typeface="Calibri"/>
                <a:cs typeface="Calibri"/>
              </a:rPr>
              <a:t>внутри который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089977" y="3116262"/>
            <a:ext cx="9333230" cy="288861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9525" algn="just">
              <a:lnSpc>
                <a:spcPct val="100000"/>
              </a:lnSpc>
              <a:spcBef>
                <a:spcPts val="125"/>
              </a:spcBef>
            </a:pPr>
            <a:r>
              <a:rPr sz="2000" dirty="0">
                <a:latin typeface="Calibri"/>
                <a:cs typeface="Calibri"/>
              </a:rPr>
              <a:t>разрабатывался</a:t>
            </a:r>
            <a:r>
              <a:rPr sz="2000" spc="3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</a:t>
            </a:r>
            <a:r>
              <a:rPr sz="2000" spc="3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работах</a:t>
            </a:r>
            <a:r>
              <a:rPr sz="2000" spc="3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классиков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отечественной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науки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(Б.Г.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Ананьев,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Б.Ф.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Ломов </a:t>
            </a:r>
            <a:r>
              <a:rPr sz="2000" dirty="0">
                <a:latin typeface="Calibri"/>
                <a:cs typeface="Calibri"/>
              </a:rPr>
              <a:t>и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др.),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деятельностным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подходом,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который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всегда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был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системным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(Л.С.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Выготский, </a:t>
            </a:r>
            <a:r>
              <a:rPr sz="2000" dirty="0">
                <a:latin typeface="Calibri"/>
                <a:cs typeface="Calibri"/>
              </a:rPr>
              <a:t>Л.В.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Занков,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45" dirty="0">
                <a:latin typeface="Calibri"/>
                <a:cs typeface="Calibri"/>
              </a:rPr>
              <a:t>А.Р. </a:t>
            </a:r>
            <a:r>
              <a:rPr sz="2000" dirty="0">
                <a:latin typeface="Calibri"/>
                <a:cs typeface="Calibri"/>
              </a:rPr>
              <a:t>Лурия,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Д.Б.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Эльконин,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В.В.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Давыдов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др.)</a:t>
            </a: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0"/>
              </a:spcBef>
            </a:pPr>
            <a:endParaRPr sz="20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000" spc="-20" dirty="0">
                <a:latin typeface="Calibri"/>
                <a:cs typeface="Calibri"/>
              </a:rPr>
              <a:t>Системно-</a:t>
            </a:r>
            <a:r>
              <a:rPr sz="2000" spc="-10" dirty="0">
                <a:latin typeface="Calibri"/>
                <a:cs typeface="Calibri"/>
              </a:rPr>
              <a:t>деятельностный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подход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является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попыткой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объединения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этих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подходов</a:t>
            </a: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15"/>
              </a:spcBef>
            </a:pPr>
            <a:endParaRPr sz="2000" dirty="0">
              <a:latin typeface="Calibri"/>
              <a:cs typeface="Calibri"/>
            </a:endParaRPr>
          </a:p>
          <a:p>
            <a:pPr marL="876935" marR="5080" indent="-864869">
              <a:lnSpc>
                <a:spcPct val="100000"/>
              </a:lnSpc>
              <a:tabLst>
                <a:tab pos="1893570" algn="l"/>
                <a:tab pos="2696210" algn="l"/>
                <a:tab pos="3944620" algn="l"/>
                <a:tab pos="5115560" algn="l"/>
                <a:tab pos="5419725" algn="l"/>
                <a:tab pos="7424420" algn="l"/>
                <a:tab pos="7714615" algn="l"/>
              </a:tabLst>
            </a:pP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Системно-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деятельностный</a:t>
            </a:r>
            <a:r>
              <a:rPr sz="2000" b="1" spc="2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подход</a:t>
            </a:r>
            <a:r>
              <a:rPr sz="2000" b="1" spc="245" dirty="0">
                <a:solidFill>
                  <a:srgbClr val="921727"/>
                </a:solidFill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-</a:t>
            </a:r>
            <a:r>
              <a:rPr sz="2000" spc="2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это</a:t>
            </a:r>
            <a:r>
              <a:rPr sz="2000" spc="2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подход,</a:t>
            </a:r>
            <a:r>
              <a:rPr sz="2000" spc="2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при</a:t>
            </a:r>
            <a:r>
              <a:rPr sz="2000" spc="2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котором</a:t>
            </a:r>
            <a:r>
              <a:rPr sz="2000" spc="2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</a:t>
            </a:r>
            <a:r>
              <a:rPr sz="2000" spc="250" dirty="0">
                <a:latin typeface="Calibri"/>
                <a:cs typeface="Calibri"/>
              </a:rPr>
              <a:t> </a:t>
            </a:r>
            <a:r>
              <a:rPr sz="2000" dirty="0" err="1">
                <a:latin typeface="Calibri"/>
                <a:cs typeface="Calibri"/>
              </a:rPr>
              <a:t>учебном</a:t>
            </a:r>
            <a:r>
              <a:rPr sz="2000" spc="270" dirty="0">
                <a:latin typeface="Calibri"/>
                <a:cs typeface="Calibri"/>
              </a:rPr>
              <a:t> </a:t>
            </a:r>
            <a:r>
              <a:rPr sz="2000" spc="-10" dirty="0" err="1">
                <a:latin typeface="Calibri"/>
                <a:cs typeface="Calibri"/>
              </a:rPr>
              <a:t>процессе</a:t>
            </a:r>
            <a:endParaRPr lang="ru-RU" sz="2000" spc="-10" dirty="0">
              <a:latin typeface="Calibri"/>
              <a:cs typeface="Calibri"/>
            </a:endParaRPr>
          </a:p>
          <a:p>
            <a:pPr marL="876935" marR="5080" indent="-864869">
              <a:lnSpc>
                <a:spcPct val="100000"/>
              </a:lnSpc>
              <a:tabLst>
                <a:tab pos="1893570" algn="l"/>
                <a:tab pos="2696210" algn="l"/>
                <a:tab pos="3944620" algn="l"/>
                <a:tab pos="5115560" algn="l"/>
                <a:tab pos="5419725" algn="l"/>
                <a:tab pos="7424420" algn="l"/>
                <a:tab pos="7714615" algn="l"/>
              </a:tabLst>
            </a:pPr>
            <a:r>
              <a:rPr sz="2000" spc="-10" dirty="0" err="1">
                <a:latin typeface="Calibri"/>
                <a:cs typeface="Calibri"/>
              </a:rPr>
              <a:t>главное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20" dirty="0">
                <a:latin typeface="Calibri"/>
                <a:cs typeface="Calibri"/>
              </a:rPr>
              <a:t>место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10" dirty="0">
                <a:latin typeface="Calibri"/>
                <a:cs typeface="Calibri"/>
              </a:rPr>
              <a:t>отводится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10" dirty="0">
                <a:latin typeface="Calibri"/>
                <a:cs typeface="Calibri"/>
              </a:rPr>
              <a:t>активной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50" dirty="0">
                <a:latin typeface="Calibri"/>
                <a:cs typeface="Calibri"/>
              </a:rPr>
              <a:t>и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10" dirty="0">
                <a:latin typeface="Calibri"/>
                <a:cs typeface="Calibri"/>
              </a:rPr>
              <a:t>разносторонней,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50" dirty="0">
                <a:latin typeface="Calibri"/>
                <a:cs typeface="Calibri"/>
              </a:rPr>
              <a:t>в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10" dirty="0">
                <a:latin typeface="Calibri"/>
                <a:cs typeface="Calibri"/>
              </a:rPr>
              <a:t>максимальной</a:t>
            </a:r>
            <a:endParaRPr sz="20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Calibri"/>
                <a:cs typeface="Calibri"/>
              </a:rPr>
              <a:t>степени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самостоятельной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познавательной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деятельности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школьника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904875" y="5114925"/>
            <a:ext cx="0" cy="871855"/>
          </a:xfrm>
          <a:custGeom>
            <a:avLst/>
            <a:gdLst/>
            <a:ahLst/>
            <a:cxnLst/>
            <a:rect l="l" t="t" r="r" b="b"/>
            <a:pathLst>
              <a:path h="871854">
                <a:moveTo>
                  <a:pt x="0" y="0"/>
                </a:moveTo>
                <a:lnTo>
                  <a:pt x="0" y="871639"/>
                </a:lnTo>
              </a:path>
            </a:pathLst>
          </a:custGeom>
          <a:ln w="57150">
            <a:solidFill>
              <a:srgbClr val="9217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81" y="1316765"/>
            <a:ext cx="11137239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85278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93C975-56A2-B094-107E-71F346B6D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819" y="1999962"/>
            <a:ext cx="10515600" cy="1325563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Задание 2</a:t>
            </a:r>
            <a:br>
              <a:rPr lang="ru-RU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Сформулируйте цель урока с опорой на рабочую программу</a:t>
            </a:r>
          </a:p>
        </p:txBody>
      </p:sp>
    </p:spTree>
    <p:extLst>
      <p:ext uri="{BB962C8B-B14F-4D97-AF65-F5344CB8AC3E}">
        <p14:creationId xmlns:p14="http://schemas.microsoft.com/office/powerpoint/2010/main" val="3132072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16F6A37-599A-6EB4-EE85-768DF1A05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4255" y="255513"/>
            <a:ext cx="6709745" cy="5717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7068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E569353-879D-6121-426C-63BE36A975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0684" y="2324510"/>
            <a:ext cx="2382515" cy="236183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397A039-2B38-274F-6E57-446D416B8F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679" y="2432539"/>
            <a:ext cx="4971197" cy="2253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5479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9403" y="1988840"/>
            <a:ext cx="97930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ЦЕЛЬ УРОКА – одна и единственная на уроке;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ЦЕЛЬ УРОКА – должна быть ясно сформулирована;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ЦЕЛЬ УРОКА – должна быть достигнута в рамках времени, отведенного на учебное занятие;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ЦЕЛЬ УРОКА – должна быть понятна ВСЕМ учащимся;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ЦЕЛЬ УРОКА – должна быть реальной и выполнимой;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ЦЕЛЬ УРОКА – должна быть </a:t>
            </a:r>
            <a:r>
              <a:rPr lang="ru-RU" sz="2400" dirty="0" err="1"/>
              <a:t>квалиметрична</a:t>
            </a:r>
            <a:r>
              <a:rPr lang="ru-RU" sz="2400" dirty="0"/>
              <a:t> (измеряема) и визуализирована.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11424" y="1028734"/>
            <a:ext cx="82569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Критерии эффективности целей урока (Бенджамин </a:t>
            </a:r>
            <a:r>
              <a:rPr lang="ru-RU" sz="2400" b="1" dirty="0" err="1">
                <a:solidFill>
                  <a:srgbClr val="002060"/>
                </a:solidFill>
              </a:rPr>
              <a:t>Блум</a:t>
            </a:r>
            <a:r>
              <a:rPr lang="ru-RU" sz="2400" b="1" dirty="0">
                <a:solidFill>
                  <a:srgbClr val="00206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6687666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DF6960-3516-9516-665C-6D85BDF7E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0563" y="1861416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Задание 3</a:t>
            </a:r>
            <a:br>
              <a:rPr lang="ru-RU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Переформулируйте цель урока для учеников</a:t>
            </a:r>
          </a:p>
        </p:txBody>
      </p:sp>
    </p:spTree>
    <p:extLst>
      <p:ext uri="{BB962C8B-B14F-4D97-AF65-F5344CB8AC3E}">
        <p14:creationId xmlns:p14="http://schemas.microsoft.com/office/powerpoint/2010/main" val="284766911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0893071-6AE1-4E9A-B2E3-5415C94D4B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728" y="1142546"/>
            <a:ext cx="8194196" cy="49534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726248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37EA622-FAA4-46BE-B48A-32F16D671845}"/>
              </a:ext>
            </a:extLst>
          </p:cNvPr>
          <p:cNvSpPr txBox="1"/>
          <p:nvPr/>
        </p:nvSpPr>
        <p:spPr>
          <a:xfrm>
            <a:off x="203200" y="1147298"/>
            <a:ext cx="11536218" cy="42317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dirty="0">
              <a:solidFill>
                <a:srgbClr val="00206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Алгоритм постановки цели урока</a:t>
            </a:r>
            <a:endParaRPr lang="ru-RU" sz="2400" dirty="0">
              <a:solidFill>
                <a:srgbClr val="00206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  <a:tabLst>
                <a:tab pos="180340" algn="l"/>
              </a:tabLst>
            </a:pPr>
            <a:r>
              <a:rPr lang="ru-RU" sz="24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Определение исходного уровня подготовки обучающихся (того, что они знают).</a:t>
            </a: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  <a:tabLst>
                <a:tab pos="180340" algn="l"/>
              </a:tabLst>
            </a:pPr>
            <a:r>
              <a:rPr lang="ru-RU" sz="24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Выявление содержания знаний, недостающих для усвоения последующего учебного материала (того, что не знают обучающиеся).</a:t>
            </a: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  <a:tabLst>
                <a:tab pos="180340" algn="l"/>
              </a:tabLst>
            </a:pPr>
            <a:r>
              <a:rPr lang="ru-RU" sz="24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Оценка возможностей школьников и собственных возможностей учителя.</a:t>
            </a: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  <a:tabLst>
                <a:tab pos="180340" algn="l"/>
              </a:tabLst>
            </a:pPr>
            <a:r>
              <a:rPr lang="ru-RU" sz="24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Определение того содержания знаний, которое может быть усвоено обучающимися  за урок.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180340" algn="l"/>
              </a:tabLst>
            </a:pPr>
            <a:r>
              <a:rPr lang="ru-RU" sz="24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Формулирование целей урока, то есть того, чему обучающиеся могут научиться в ходе урока.</a:t>
            </a:r>
          </a:p>
        </p:txBody>
      </p:sp>
    </p:spTree>
    <p:extLst>
      <p:ext uri="{BB962C8B-B14F-4D97-AF65-F5344CB8AC3E}">
        <p14:creationId xmlns:p14="http://schemas.microsoft.com/office/powerpoint/2010/main" val="418434119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62D599C-36BD-065B-2F6C-9F79CB2FD029}"/>
              </a:ext>
            </a:extLst>
          </p:cNvPr>
          <p:cNvSpPr txBox="1"/>
          <p:nvPr/>
        </p:nvSpPr>
        <p:spPr>
          <a:xfrm>
            <a:off x="4220308" y="445476"/>
            <a:ext cx="25823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Задачи урока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C42C04-7F30-87DB-9745-33AE824442AB}"/>
              </a:ext>
            </a:extLst>
          </p:cNvPr>
          <p:cNvSpPr txBox="1"/>
          <p:nvPr/>
        </p:nvSpPr>
        <p:spPr>
          <a:xfrm>
            <a:off x="744415" y="1705708"/>
            <a:ext cx="8947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было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46E75D-D77F-3CBC-716A-4DF1096C82BA}"/>
              </a:ext>
            </a:extLst>
          </p:cNvPr>
          <p:cNvSpPr txBox="1"/>
          <p:nvPr/>
        </p:nvSpPr>
        <p:spPr>
          <a:xfrm>
            <a:off x="9003323" y="1705707"/>
            <a:ext cx="9124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стало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3D6419E7-38E3-EEA9-C13B-4CD7F62B5C29}"/>
              </a:ext>
            </a:extLst>
          </p:cNvPr>
          <p:cNvCxnSpPr/>
          <p:nvPr/>
        </p:nvCxnSpPr>
        <p:spPr>
          <a:xfrm>
            <a:off x="5169877" y="1705708"/>
            <a:ext cx="0" cy="416755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261E0291-C8FC-AE73-00D0-DAE9D6EC30D5}"/>
              </a:ext>
            </a:extLst>
          </p:cNvPr>
          <p:cNvSpPr txBox="1"/>
          <p:nvPr/>
        </p:nvSpPr>
        <p:spPr>
          <a:xfrm>
            <a:off x="1191812" y="2860431"/>
            <a:ext cx="3180893" cy="1565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Образовательные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Воспитательные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Развивающие</a:t>
            </a:r>
          </a:p>
          <a:p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D56539-92D4-8AF7-D6D3-DB60555AAE4B}"/>
              </a:ext>
            </a:extLst>
          </p:cNvPr>
          <p:cNvSpPr txBox="1"/>
          <p:nvPr/>
        </p:nvSpPr>
        <p:spPr>
          <a:xfrm>
            <a:off x="6312923" y="2646484"/>
            <a:ext cx="52401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В области достижения: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Предметных результатов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Метапредметных результатов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Воспитательных результатов</a:t>
            </a:r>
          </a:p>
          <a:p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26834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F6221B-92CD-426F-E53B-71BA6E7DF6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05FDF1E-1920-1E2B-5211-52DA38A50AB6}"/>
              </a:ext>
            </a:extLst>
          </p:cNvPr>
          <p:cNvSpPr txBox="1"/>
          <p:nvPr/>
        </p:nvSpPr>
        <p:spPr>
          <a:xfrm>
            <a:off x="1477108" y="1875693"/>
            <a:ext cx="750359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chemeClr val="accent2">
                    <a:lumMod val="75000"/>
                  </a:schemeClr>
                </a:solidFill>
              </a:rPr>
              <a:t>Задание 4.</a:t>
            </a:r>
          </a:p>
          <a:p>
            <a:r>
              <a:rPr lang="ru-RU" sz="4400" b="1" dirty="0">
                <a:solidFill>
                  <a:schemeClr val="accent2">
                    <a:lumMod val="75000"/>
                  </a:schemeClr>
                </a:solidFill>
              </a:rPr>
              <a:t>Сформулируйте задачи урока</a:t>
            </a:r>
          </a:p>
        </p:txBody>
      </p:sp>
    </p:spTree>
    <p:extLst>
      <p:ext uri="{BB962C8B-B14F-4D97-AF65-F5344CB8AC3E}">
        <p14:creationId xmlns:p14="http://schemas.microsoft.com/office/powerpoint/2010/main" val="300139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2600826" y="197086"/>
            <a:ext cx="8628647" cy="723531"/>
          </a:xfrm>
          <a:prstGeom prst="rect">
            <a:avLst/>
          </a:prstGeom>
        </p:spPr>
        <p:txBody>
          <a:bodyPr vert="horz" wrap="square" lIns="0" tIns="28981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800" dirty="0">
                <a:solidFill>
                  <a:srgbClr val="C00000"/>
                </a:solidFill>
                <a:latin typeface="+mn-lt"/>
              </a:rPr>
              <a:t>ДЕЯТЕЛЬНОСТЬ:</a:t>
            </a:r>
            <a:r>
              <a:rPr sz="2800" spc="55" dirty="0">
                <a:solidFill>
                  <a:srgbClr val="921727"/>
                </a:solidFill>
                <a:latin typeface="+mn-lt"/>
              </a:rPr>
              <a:t> </a:t>
            </a:r>
            <a:r>
              <a:rPr sz="2800" spc="-10" dirty="0">
                <a:solidFill>
                  <a:srgbClr val="000000"/>
                </a:solidFill>
                <a:latin typeface="+mn-lt"/>
              </a:rPr>
              <a:t>структура</a:t>
            </a:r>
          </a:p>
        </p:txBody>
      </p:sp>
      <p:sp>
        <p:nvSpPr>
          <p:cNvPr id="22" name="object 22"/>
          <p:cNvSpPr/>
          <p:nvPr/>
        </p:nvSpPr>
        <p:spPr>
          <a:xfrm>
            <a:off x="789051" y="1774570"/>
            <a:ext cx="334010" cy="182245"/>
          </a:xfrm>
          <a:custGeom>
            <a:avLst/>
            <a:gdLst/>
            <a:ahLst/>
            <a:cxnLst/>
            <a:rect l="l" t="t" r="r" b="b"/>
            <a:pathLst>
              <a:path w="334009" h="182244">
                <a:moveTo>
                  <a:pt x="165747" y="0"/>
                </a:moveTo>
                <a:lnTo>
                  <a:pt x="163893" y="5461"/>
                </a:lnTo>
                <a:lnTo>
                  <a:pt x="186694" y="16069"/>
                </a:lnTo>
                <a:lnTo>
                  <a:pt x="201231" y="23240"/>
                </a:lnTo>
                <a:lnTo>
                  <a:pt x="206921" y="29082"/>
                </a:lnTo>
                <a:lnTo>
                  <a:pt x="210375" y="36194"/>
                </a:lnTo>
                <a:lnTo>
                  <a:pt x="199428" y="41528"/>
                </a:lnTo>
                <a:lnTo>
                  <a:pt x="191973" y="33400"/>
                </a:lnTo>
                <a:lnTo>
                  <a:pt x="189814" y="24637"/>
                </a:lnTo>
                <a:lnTo>
                  <a:pt x="183010" y="21308"/>
                </a:lnTo>
                <a:lnTo>
                  <a:pt x="175904" y="18764"/>
                </a:lnTo>
                <a:lnTo>
                  <a:pt x="168565" y="17029"/>
                </a:lnTo>
                <a:lnTo>
                  <a:pt x="161061" y="16128"/>
                </a:lnTo>
                <a:lnTo>
                  <a:pt x="167538" y="20065"/>
                </a:lnTo>
                <a:lnTo>
                  <a:pt x="160832" y="26288"/>
                </a:lnTo>
                <a:lnTo>
                  <a:pt x="154063" y="26162"/>
                </a:lnTo>
                <a:lnTo>
                  <a:pt x="147345" y="25145"/>
                </a:lnTo>
                <a:lnTo>
                  <a:pt x="140792" y="23494"/>
                </a:lnTo>
                <a:lnTo>
                  <a:pt x="145808" y="29590"/>
                </a:lnTo>
                <a:lnTo>
                  <a:pt x="152196" y="34289"/>
                </a:lnTo>
                <a:lnTo>
                  <a:pt x="159423" y="37337"/>
                </a:lnTo>
                <a:lnTo>
                  <a:pt x="146380" y="37337"/>
                </a:lnTo>
                <a:lnTo>
                  <a:pt x="155417" y="47936"/>
                </a:lnTo>
                <a:lnTo>
                  <a:pt x="161332" y="53609"/>
                </a:lnTo>
                <a:lnTo>
                  <a:pt x="167798" y="58640"/>
                </a:lnTo>
                <a:lnTo>
                  <a:pt x="177888" y="64896"/>
                </a:lnTo>
                <a:lnTo>
                  <a:pt x="183921" y="69087"/>
                </a:lnTo>
                <a:lnTo>
                  <a:pt x="172377" y="70357"/>
                </a:lnTo>
                <a:lnTo>
                  <a:pt x="166573" y="70612"/>
                </a:lnTo>
                <a:lnTo>
                  <a:pt x="162864" y="70357"/>
                </a:lnTo>
                <a:lnTo>
                  <a:pt x="159181" y="69850"/>
                </a:lnTo>
                <a:lnTo>
                  <a:pt x="155549" y="69087"/>
                </a:lnTo>
                <a:lnTo>
                  <a:pt x="140422" y="66752"/>
                </a:lnTo>
                <a:lnTo>
                  <a:pt x="125185" y="65833"/>
                </a:lnTo>
                <a:lnTo>
                  <a:pt x="109931" y="66319"/>
                </a:lnTo>
                <a:lnTo>
                  <a:pt x="94754" y="68199"/>
                </a:lnTo>
                <a:lnTo>
                  <a:pt x="51039" y="72358"/>
                </a:lnTo>
                <a:lnTo>
                  <a:pt x="29316" y="75414"/>
                </a:lnTo>
                <a:lnTo>
                  <a:pt x="7886" y="80137"/>
                </a:lnTo>
                <a:lnTo>
                  <a:pt x="0" y="83438"/>
                </a:lnTo>
                <a:lnTo>
                  <a:pt x="0" y="94233"/>
                </a:lnTo>
                <a:lnTo>
                  <a:pt x="11468" y="98170"/>
                </a:lnTo>
                <a:lnTo>
                  <a:pt x="11468" y="107568"/>
                </a:lnTo>
                <a:lnTo>
                  <a:pt x="31866" y="105995"/>
                </a:lnTo>
                <a:lnTo>
                  <a:pt x="72888" y="105086"/>
                </a:lnTo>
                <a:lnTo>
                  <a:pt x="93408" y="102869"/>
                </a:lnTo>
                <a:lnTo>
                  <a:pt x="97434" y="96900"/>
                </a:lnTo>
                <a:lnTo>
                  <a:pt x="124469" y="100943"/>
                </a:lnTo>
                <a:lnTo>
                  <a:pt x="151653" y="101711"/>
                </a:lnTo>
                <a:lnTo>
                  <a:pt x="206197" y="99567"/>
                </a:lnTo>
                <a:lnTo>
                  <a:pt x="213740" y="100234"/>
                </a:lnTo>
                <a:lnTo>
                  <a:pt x="221233" y="101282"/>
                </a:lnTo>
                <a:lnTo>
                  <a:pt x="228660" y="102711"/>
                </a:lnTo>
                <a:lnTo>
                  <a:pt x="236004" y="104520"/>
                </a:lnTo>
                <a:lnTo>
                  <a:pt x="230112" y="108295"/>
                </a:lnTo>
                <a:lnTo>
                  <a:pt x="223732" y="110997"/>
                </a:lnTo>
                <a:lnTo>
                  <a:pt x="217005" y="112557"/>
                </a:lnTo>
                <a:lnTo>
                  <a:pt x="210070" y="112902"/>
                </a:lnTo>
                <a:lnTo>
                  <a:pt x="197505" y="112359"/>
                </a:lnTo>
                <a:lnTo>
                  <a:pt x="184945" y="112648"/>
                </a:lnTo>
                <a:lnTo>
                  <a:pt x="172435" y="113795"/>
                </a:lnTo>
                <a:lnTo>
                  <a:pt x="160020" y="115824"/>
                </a:lnTo>
                <a:lnTo>
                  <a:pt x="123438" y="116482"/>
                </a:lnTo>
                <a:lnTo>
                  <a:pt x="86402" y="114522"/>
                </a:lnTo>
                <a:lnTo>
                  <a:pt x="50193" y="116324"/>
                </a:lnTo>
                <a:lnTo>
                  <a:pt x="16090" y="128269"/>
                </a:lnTo>
                <a:lnTo>
                  <a:pt x="38120" y="125595"/>
                </a:lnTo>
                <a:lnTo>
                  <a:pt x="60261" y="124301"/>
                </a:lnTo>
                <a:lnTo>
                  <a:pt x="104660" y="122808"/>
                </a:lnTo>
                <a:lnTo>
                  <a:pt x="114401" y="123013"/>
                </a:lnTo>
                <a:lnTo>
                  <a:pt x="124071" y="124063"/>
                </a:lnTo>
                <a:lnTo>
                  <a:pt x="133348" y="126613"/>
                </a:lnTo>
                <a:lnTo>
                  <a:pt x="141909" y="131317"/>
                </a:lnTo>
                <a:lnTo>
                  <a:pt x="143852" y="123825"/>
                </a:lnTo>
                <a:lnTo>
                  <a:pt x="145033" y="120268"/>
                </a:lnTo>
                <a:lnTo>
                  <a:pt x="156438" y="117855"/>
                </a:lnTo>
                <a:lnTo>
                  <a:pt x="163880" y="118363"/>
                </a:lnTo>
                <a:lnTo>
                  <a:pt x="171348" y="118363"/>
                </a:lnTo>
                <a:lnTo>
                  <a:pt x="178790" y="117855"/>
                </a:lnTo>
                <a:lnTo>
                  <a:pt x="174243" y="128142"/>
                </a:lnTo>
                <a:lnTo>
                  <a:pt x="171335" y="132968"/>
                </a:lnTo>
                <a:lnTo>
                  <a:pt x="166573" y="139191"/>
                </a:lnTo>
                <a:lnTo>
                  <a:pt x="176923" y="143509"/>
                </a:lnTo>
                <a:lnTo>
                  <a:pt x="171564" y="154812"/>
                </a:lnTo>
                <a:lnTo>
                  <a:pt x="182511" y="151002"/>
                </a:lnTo>
                <a:lnTo>
                  <a:pt x="186829" y="155320"/>
                </a:lnTo>
                <a:lnTo>
                  <a:pt x="178790" y="165607"/>
                </a:lnTo>
                <a:lnTo>
                  <a:pt x="178790" y="169544"/>
                </a:lnTo>
                <a:lnTo>
                  <a:pt x="178346" y="173481"/>
                </a:lnTo>
                <a:lnTo>
                  <a:pt x="178346" y="177418"/>
                </a:lnTo>
                <a:lnTo>
                  <a:pt x="181165" y="181863"/>
                </a:lnTo>
                <a:lnTo>
                  <a:pt x="186232" y="178562"/>
                </a:lnTo>
                <a:lnTo>
                  <a:pt x="189966" y="177418"/>
                </a:lnTo>
                <a:lnTo>
                  <a:pt x="198370" y="174327"/>
                </a:lnTo>
                <a:lnTo>
                  <a:pt x="215884" y="170668"/>
                </a:lnTo>
                <a:lnTo>
                  <a:pt x="224459" y="168148"/>
                </a:lnTo>
                <a:lnTo>
                  <a:pt x="228930" y="166496"/>
                </a:lnTo>
                <a:lnTo>
                  <a:pt x="237642" y="162687"/>
                </a:lnTo>
                <a:lnTo>
                  <a:pt x="247558" y="158761"/>
                </a:lnTo>
                <a:lnTo>
                  <a:pt x="257314" y="154431"/>
                </a:lnTo>
                <a:lnTo>
                  <a:pt x="266899" y="149721"/>
                </a:lnTo>
                <a:lnTo>
                  <a:pt x="276301" y="144652"/>
                </a:lnTo>
                <a:lnTo>
                  <a:pt x="285593" y="140497"/>
                </a:lnTo>
                <a:lnTo>
                  <a:pt x="295159" y="136842"/>
                </a:lnTo>
                <a:lnTo>
                  <a:pt x="305017" y="134616"/>
                </a:lnTo>
                <a:lnTo>
                  <a:pt x="315188" y="134746"/>
                </a:lnTo>
                <a:lnTo>
                  <a:pt x="316534" y="127762"/>
                </a:lnTo>
                <a:lnTo>
                  <a:pt x="318693" y="113537"/>
                </a:lnTo>
                <a:lnTo>
                  <a:pt x="326148" y="111887"/>
                </a:lnTo>
                <a:lnTo>
                  <a:pt x="326872" y="104901"/>
                </a:lnTo>
                <a:lnTo>
                  <a:pt x="329437" y="98298"/>
                </a:lnTo>
                <a:lnTo>
                  <a:pt x="333590" y="92582"/>
                </a:lnTo>
                <a:lnTo>
                  <a:pt x="333590" y="84962"/>
                </a:lnTo>
                <a:lnTo>
                  <a:pt x="320838" y="70449"/>
                </a:lnTo>
                <a:lnTo>
                  <a:pt x="302958" y="62579"/>
                </a:lnTo>
                <a:lnTo>
                  <a:pt x="283373" y="56852"/>
                </a:lnTo>
                <a:lnTo>
                  <a:pt x="265506" y="48767"/>
                </a:lnTo>
                <a:lnTo>
                  <a:pt x="228312" y="27533"/>
                </a:lnTo>
                <a:lnTo>
                  <a:pt x="189104" y="8461"/>
                </a:lnTo>
                <a:lnTo>
                  <a:pt x="179722" y="4831"/>
                </a:lnTo>
                <a:lnTo>
                  <a:pt x="165747" y="0"/>
                </a:lnTo>
                <a:close/>
              </a:path>
            </a:pathLst>
          </a:custGeom>
          <a:solidFill>
            <a:srgbClr val="9B27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120139" y="1687512"/>
            <a:ext cx="8046084" cy="61087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5080" indent="57150">
              <a:lnSpc>
                <a:spcPts val="2180"/>
              </a:lnSpc>
              <a:spcBef>
                <a:spcPts val="380"/>
              </a:spcBef>
            </a:pPr>
            <a:r>
              <a:rPr sz="2000" dirty="0">
                <a:latin typeface="Calibri"/>
                <a:cs typeface="Calibri"/>
              </a:rPr>
              <a:t>Эффективность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образования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обеспечивается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за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счет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его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деятельностного характера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789051" y="2717545"/>
            <a:ext cx="334010" cy="182245"/>
          </a:xfrm>
          <a:custGeom>
            <a:avLst/>
            <a:gdLst/>
            <a:ahLst/>
            <a:cxnLst/>
            <a:rect l="l" t="t" r="r" b="b"/>
            <a:pathLst>
              <a:path w="334009" h="182244">
                <a:moveTo>
                  <a:pt x="165747" y="0"/>
                </a:moveTo>
                <a:lnTo>
                  <a:pt x="163893" y="5461"/>
                </a:lnTo>
                <a:lnTo>
                  <a:pt x="186694" y="16069"/>
                </a:lnTo>
                <a:lnTo>
                  <a:pt x="201231" y="23240"/>
                </a:lnTo>
                <a:lnTo>
                  <a:pt x="206921" y="29082"/>
                </a:lnTo>
                <a:lnTo>
                  <a:pt x="210375" y="36194"/>
                </a:lnTo>
                <a:lnTo>
                  <a:pt x="199428" y="41528"/>
                </a:lnTo>
                <a:lnTo>
                  <a:pt x="191973" y="33400"/>
                </a:lnTo>
                <a:lnTo>
                  <a:pt x="189814" y="24637"/>
                </a:lnTo>
                <a:lnTo>
                  <a:pt x="183010" y="21308"/>
                </a:lnTo>
                <a:lnTo>
                  <a:pt x="175904" y="18764"/>
                </a:lnTo>
                <a:lnTo>
                  <a:pt x="168565" y="17029"/>
                </a:lnTo>
                <a:lnTo>
                  <a:pt x="161061" y="16128"/>
                </a:lnTo>
                <a:lnTo>
                  <a:pt x="167538" y="20065"/>
                </a:lnTo>
                <a:lnTo>
                  <a:pt x="160832" y="26288"/>
                </a:lnTo>
                <a:lnTo>
                  <a:pt x="154063" y="26162"/>
                </a:lnTo>
                <a:lnTo>
                  <a:pt x="147345" y="25145"/>
                </a:lnTo>
                <a:lnTo>
                  <a:pt x="140792" y="23494"/>
                </a:lnTo>
                <a:lnTo>
                  <a:pt x="145808" y="29590"/>
                </a:lnTo>
                <a:lnTo>
                  <a:pt x="152196" y="34289"/>
                </a:lnTo>
                <a:lnTo>
                  <a:pt x="159423" y="37337"/>
                </a:lnTo>
                <a:lnTo>
                  <a:pt x="146380" y="37337"/>
                </a:lnTo>
                <a:lnTo>
                  <a:pt x="155417" y="47936"/>
                </a:lnTo>
                <a:lnTo>
                  <a:pt x="161332" y="53609"/>
                </a:lnTo>
                <a:lnTo>
                  <a:pt x="167798" y="58640"/>
                </a:lnTo>
                <a:lnTo>
                  <a:pt x="177888" y="64896"/>
                </a:lnTo>
                <a:lnTo>
                  <a:pt x="183921" y="69087"/>
                </a:lnTo>
                <a:lnTo>
                  <a:pt x="172377" y="70357"/>
                </a:lnTo>
                <a:lnTo>
                  <a:pt x="166573" y="70612"/>
                </a:lnTo>
                <a:lnTo>
                  <a:pt x="162864" y="70357"/>
                </a:lnTo>
                <a:lnTo>
                  <a:pt x="159181" y="69850"/>
                </a:lnTo>
                <a:lnTo>
                  <a:pt x="155549" y="69087"/>
                </a:lnTo>
                <a:lnTo>
                  <a:pt x="140422" y="66752"/>
                </a:lnTo>
                <a:lnTo>
                  <a:pt x="125185" y="65833"/>
                </a:lnTo>
                <a:lnTo>
                  <a:pt x="109931" y="66319"/>
                </a:lnTo>
                <a:lnTo>
                  <a:pt x="94754" y="68199"/>
                </a:lnTo>
                <a:lnTo>
                  <a:pt x="51039" y="72358"/>
                </a:lnTo>
                <a:lnTo>
                  <a:pt x="29316" y="75414"/>
                </a:lnTo>
                <a:lnTo>
                  <a:pt x="7886" y="80137"/>
                </a:lnTo>
                <a:lnTo>
                  <a:pt x="0" y="83438"/>
                </a:lnTo>
                <a:lnTo>
                  <a:pt x="0" y="94233"/>
                </a:lnTo>
                <a:lnTo>
                  <a:pt x="11468" y="98170"/>
                </a:lnTo>
                <a:lnTo>
                  <a:pt x="11468" y="107568"/>
                </a:lnTo>
                <a:lnTo>
                  <a:pt x="31866" y="105995"/>
                </a:lnTo>
                <a:lnTo>
                  <a:pt x="72888" y="105086"/>
                </a:lnTo>
                <a:lnTo>
                  <a:pt x="93408" y="102869"/>
                </a:lnTo>
                <a:lnTo>
                  <a:pt x="97434" y="96900"/>
                </a:lnTo>
                <a:lnTo>
                  <a:pt x="124469" y="100943"/>
                </a:lnTo>
                <a:lnTo>
                  <a:pt x="151653" y="101711"/>
                </a:lnTo>
                <a:lnTo>
                  <a:pt x="206197" y="99567"/>
                </a:lnTo>
                <a:lnTo>
                  <a:pt x="213740" y="100234"/>
                </a:lnTo>
                <a:lnTo>
                  <a:pt x="221233" y="101282"/>
                </a:lnTo>
                <a:lnTo>
                  <a:pt x="228660" y="102711"/>
                </a:lnTo>
                <a:lnTo>
                  <a:pt x="236004" y="104520"/>
                </a:lnTo>
                <a:lnTo>
                  <a:pt x="230112" y="108295"/>
                </a:lnTo>
                <a:lnTo>
                  <a:pt x="223732" y="110997"/>
                </a:lnTo>
                <a:lnTo>
                  <a:pt x="217005" y="112557"/>
                </a:lnTo>
                <a:lnTo>
                  <a:pt x="210070" y="112902"/>
                </a:lnTo>
                <a:lnTo>
                  <a:pt x="197505" y="112359"/>
                </a:lnTo>
                <a:lnTo>
                  <a:pt x="184945" y="112648"/>
                </a:lnTo>
                <a:lnTo>
                  <a:pt x="172435" y="113795"/>
                </a:lnTo>
                <a:lnTo>
                  <a:pt x="160020" y="115824"/>
                </a:lnTo>
                <a:lnTo>
                  <a:pt x="123438" y="116482"/>
                </a:lnTo>
                <a:lnTo>
                  <a:pt x="86402" y="114522"/>
                </a:lnTo>
                <a:lnTo>
                  <a:pt x="50193" y="116324"/>
                </a:lnTo>
                <a:lnTo>
                  <a:pt x="16090" y="128269"/>
                </a:lnTo>
                <a:lnTo>
                  <a:pt x="38120" y="125595"/>
                </a:lnTo>
                <a:lnTo>
                  <a:pt x="60261" y="124301"/>
                </a:lnTo>
                <a:lnTo>
                  <a:pt x="104660" y="122808"/>
                </a:lnTo>
                <a:lnTo>
                  <a:pt x="114401" y="123013"/>
                </a:lnTo>
                <a:lnTo>
                  <a:pt x="124071" y="124063"/>
                </a:lnTo>
                <a:lnTo>
                  <a:pt x="133348" y="126613"/>
                </a:lnTo>
                <a:lnTo>
                  <a:pt x="141909" y="131317"/>
                </a:lnTo>
                <a:lnTo>
                  <a:pt x="143852" y="123825"/>
                </a:lnTo>
                <a:lnTo>
                  <a:pt x="145033" y="120268"/>
                </a:lnTo>
                <a:lnTo>
                  <a:pt x="156438" y="117855"/>
                </a:lnTo>
                <a:lnTo>
                  <a:pt x="163880" y="118363"/>
                </a:lnTo>
                <a:lnTo>
                  <a:pt x="171348" y="118363"/>
                </a:lnTo>
                <a:lnTo>
                  <a:pt x="178790" y="117855"/>
                </a:lnTo>
                <a:lnTo>
                  <a:pt x="174243" y="128142"/>
                </a:lnTo>
                <a:lnTo>
                  <a:pt x="171335" y="132968"/>
                </a:lnTo>
                <a:lnTo>
                  <a:pt x="166573" y="139191"/>
                </a:lnTo>
                <a:lnTo>
                  <a:pt x="176923" y="143509"/>
                </a:lnTo>
                <a:lnTo>
                  <a:pt x="171564" y="154812"/>
                </a:lnTo>
                <a:lnTo>
                  <a:pt x="182511" y="151002"/>
                </a:lnTo>
                <a:lnTo>
                  <a:pt x="186829" y="155320"/>
                </a:lnTo>
                <a:lnTo>
                  <a:pt x="178790" y="165607"/>
                </a:lnTo>
                <a:lnTo>
                  <a:pt x="178790" y="169544"/>
                </a:lnTo>
                <a:lnTo>
                  <a:pt x="178346" y="173481"/>
                </a:lnTo>
                <a:lnTo>
                  <a:pt x="178346" y="177418"/>
                </a:lnTo>
                <a:lnTo>
                  <a:pt x="181165" y="181863"/>
                </a:lnTo>
                <a:lnTo>
                  <a:pt x="186232" y="178562"/>
                </a:lnTo>
                <a:lnTo>
                  <a:pt x="189966" y="177418"/>
                </a:lnTo>
                <a:lnTo>
                  <a:pt x="198370" y="174327"/>
                </a:lnTo>
                <a:lnTo>
                  <a:pt x="215884" y="170668"/>
                </a:lnTo>
                <a:lnTo>
                  <a:pt x="224459" y="168148"/>
                </a:lnTo>
                <a:lnTo>
                  <a:pt x="228930" y="166496"/>
                </a:lnTo>
                <a:lnTo>
                  <a:pt x="237642" y="162687"/>
                </a:lnTo>
                <a:lnTo>
                  <a:pt x="247558" y="158761"/>
                </a:lnTo>
                <a:lnTo>
                  <a:pt x="257314" y="154431"/>
                </a:lnTo>
                <a:lnTo>
                  <a:pt x="266899" y="149721"/>
                </a:lnTo>
                <a:lnTo>
                  <a:pt x="276301" y="144652"/>
                </a:lnTo>
                <a:lnTo>
                  <a:pt x="285593" y="140497"/>
                </a:lnTo>
                <a:lnTo>
                  <a:pt x="295159" y="136842"/>
                </a:lnTo>
                <a:lnTo>
                  <a:pt x="305017" y="134616"/>
                </a:lnTo>
                <a:lnTo>
                  <a:pt x="315188" y="134746"/>
                </a:lnTo>
                <a:lnTo>
                  <a:pt x="316534" y="127762"/>
                </a:lnTo>
                <a:lnTo>
                  <a:pt x="318693" y="113537"/>
                </a:lnTo>
                <a:lnTo>
                  <a:pt x="326148" y="111887"/>
                </a:lnTo>
                <a:lnTo>
                  <a:pt x="326872" y="104901"/>
                </a:lnTo>
                <a:lnTo>
                  <a:pt x="329437" y="98298"/>
                </a:lnTo>
                <a:lnTo>
                  <a:pt x="333590" y="92582"/>
                </a:lnTo>
                <a:lnTo>
                  <a:pt x="333590" y="84962"/>
                </a:lnTo>
                <a:lnTo>
                  <a:pt x="320838" y="70449"/>
                </a:lnTo>
                <a:lnTo>
                  <a:pt x="302958" y="62579"/>
                </a:lnTo>
                <a:lnTo>
                  <a:pt x="283373" y="56852"/>
                </a:lnTo>
                <a:lnTo>
                  <a:pt x="265506" y="48767"/>
                </a:lnTo>
                <a:lnTo>
                  <a:pt x="228312" y="27533"/>
                </a:lnTo>
                <a:lnTo>
                  <a:pt x="189104" y="8461"/>
                </a:lnTo>
                <a:lnTo>
                  <a:pt x="179722" y="4831"/>
                </a:lnTo>
                <a:lnTo>
                  <a:pt x="165747" y="0"/>
                </a:lnTo>
                <a:close/>
              </a:path>
            </a:pathLst>
          </a:custGeom>
          <a:solidFill>
            <a:srgbClr val="9B27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1120139" y="2631757"/>
            <a:ext cx="7442834" cy="61087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5080" indent="57150">
              <a:lnSpc>
                <a:spcPts val="2180"/>
              </a:lnSpc>
              <a:spcBef>
                <a:spcPts val="380"/>
              </a:spcBef>
            </a:pPr>
            <a:r>
              <a:rPr sz="2000" spc="-10" dirty="0">
                <a:latin typeface="Calibri"/>
                <a:cs typeface="Calibri"/>
              </a:rPr>
              <a:t>Деятельность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имеет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следующую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структуру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предмет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(мотив),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виды </a:t>
            </a:r>
            <a:r>
              <a:rPr sz="2000" spc="-10" dirty="0">
                <a:latin typeface="Calibri"/>
                <a:cs typeface="Calibri"/>
              </a:rPr>
              <a:t>деятельности,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цель,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действия,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условия,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операции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789051" y="3670046"/>
            <a:ext cx="334010" cy="182245"/>
          </a:xfrm>
          <a:custGeom>
            <a:avLst/>
            <a:gdLst/>
            <a:ahLst/>
            <a:cxnLst/>
            <a:rect l="l" t="t" r="r" b="b"/>
            <a:pathLst>
              <a:path w="334009" h="182245">
                <a:moveTo>
                  <a:pt x="165747" y="0"/>
                </a:moveTo>
                <a:lnTo>
                  <a:pt x="163893" y="5460"/>
                </a:lnTo>
                <a:lnTo>
                  <a:pt x="186694" y="16069"/>
                </a:lnTo>
                <a:lnTo>
                  <a:pt x="201231" y="23240"/>
                </a:lnTo>
                <a:lnTo>
                  <a:pt x="206921" y="29082"/>
                </a:lnTo>
                <a:lnTo>
                  <a:pt x="210375" y="36194"/>
                </a:lnTo>
                <a:lnTo>
                  <a:pt x="199428" y="41528"/>
                </a:lnTo>
                <a:lnTo>
                  <a:pt x="191973" y="33400"/>
                </a:lnTo>
                <a:lnTo>
                  <a:pt x="189814" y="24637"/>
                </a:lnTo>
                <a:lnTo>
                  <a:pt x="183010" y="21308"/>
                </a:lnTo>
                <a:lnTo>
                  <a:pt x="175904" y="18764"/>
                </a:lnTo>
                <a:lnTo>
                  <a:pt x="168565" y="17029"/>
                </a:lnTo>
                <a:lnTo>
                  <a:pt x="161061" y="16128"/>
                </a:lnTo>
                <a:lnTo>
                  <a:pt x="167538" y="20065"/>
                </a:lnTo>
                <a:lnTo>
                  <a:pt x="160832" y="26288"/>
                </a:lnTo>
                <a:lnTo>
                  <a:pt x="154063" y="26161"/>
                </a:lnTo>
                <a:lnTo>
                  <a:pt x="147345" y="25145"/>
                </a:lnTo>
                <a:lnTo>
                  <a:pt x="140792" y="23494"/>
                </a:lnTo>
                <a:lnTo>
                  <a:pt x="145808" y="29590"/>
                </a:lnTo>
                <a:lnTo>
                  <a:pt x="152196" y="34289"/>
                </a:lnTo>
                <a:lnTo>
                  <a:pt x="159423" y="37337"/>
                </a:lnTo>
                <a:lnTo>
                  <a:pt x="146380" y="37337"/>
                </a:lnTo>
                <a:lnTo>
                  <a:pt x="155417" y="47936"/>
                </a:lnTo>
                <a:lnTo>
                  <a:pt x="161332" y="53609"/>
                </a:lnTo>
                <a:lnTo>
                  <a:pt x="167798" y="58640"/>
                </a:lnTo>
                <a:lnTo>
                  <a:pt x="177888" y="64896"/>
                </a:lnTo>
                <a:lnTo>
                  <a:pt x="183921" y="69087"/>
                </a:lnTo>
                <a:lnTo>
                  <a:pt x="172377" y="70357"/>
                </a:lnTo>
                <a:lnTo>
                  <a:pt x="166573" y="70611"/>
                </a:lnTo>
                <a:lnTo>
                  <a:pt x="162864" y="70357"/>
                </a:lnTo>
                <a:lnTo>
                  <a:pt x="159181" y="69849"/>
                </a:lnTo>
                <a:lnTo>
                  <a:pt x="155549" y="69087"/>
                </a:lnTo>
                <a:lnTo>
                  <a:pt x="140422" y="66752"/>
                </a:lnTo>
                <a:lnTo>
                  <a:pt x="125185" y="65833"/>
                </a:lnTo>
                <a:lnTo>
                  <a:pt x="109931" y="66319"/>
                </a:lnTo>
                <a:lnTo>
                  <a:pt x="94754" y="68198"/>
                </a:lnTo>
                <a:lnTo>
                  <a:pt x="51039" y="72358"/>
                </a:lnTo>
                <a:lnTo>
                  <a:pt x="29316" y="75414"/>
                </a:lnTo>
                <a:lnTo>
                  <a:pt x="7886" y="80136"/>
                </a:lnTo>
                <a:lnTo>
                  <a:pt x="0" y="83438"/>
                </a:lnTo>
                <a:lnTo>
                  <a:pt x="0" y="94233"/>
                </a:lnTo>
                <a:lnTo>
                  <a:pt x="11468" y="98170"/>
                </a:lnTo>
                <a:lnTo>
                  <a:pt x="11468" y="107568"/>
                </a:lnTo>
                <a:lnTo>
                  <a:pt x="31866" y="105995"/>
                </a:lnTo>
                <a:lnTo>
                  <a:pt x="72888" y="105086"/>
                </a:lnTo>
                <a:lnTo>
                  <a:pt x="93408" y="102869"/>
                </a:lnTo>
                <a:lnTo>
                  <a:pt x="97434" y="96900"/>
                </a:lnTo>
                <a:lnTo>
                  <a:pt x="124469" y="100943"/>
                </a:lnTo>
                <a:lnTo>
                  <a:pt x="151653" y="101711"/>
                </a:lnTo>
                <a:lnTo>
                  <a:pt x="206197" y="99567"/>
                </a:lnTo>
                <a:lnTo>
                  <a:pt x="213740" y="100234"/>
                </a:lnTo>
                <a:lnTo>
                  <a:pt x="221233" y="101282"/>
                </a:lnTo>
                <a:lnTo>
                  <a:pt x="228660" y="102711"/>
                </a:lnTo>
                <a:lnTo>
                  <a:pt x="236004" y="104520"/>
                </a:lnTo>
                <a:lnTo>
                  <a:pt x="230112" y="108295"/>
                </a:lnTo>
                <a:lnTo>
                  <a:pt x="223732" y="110998"/>
                </a:lnTo>
                <a:lnTo>
                  <a:pt x="217005" y="112557"/>
                </a:lnTo>
                <a:lnTo>
                  <a:pt x="210070" y="112902"/>
                </a:lnTo>
                <a:lnTo>
                  <a:pt x="197505" y="112359"/>
                </a:lnTo>
                <a:lnTo>
                  <a:pt x="184945" y="112648"/>
                </a:lnTo>
                <a:lnTo>
                  <a:pt x="172435" y="113795"/>
                </a:lnTo>
                <a:lnTo>
                  <a:pt x="160020" y="115823"/>
                </a:lnTo>
                <a:lnTo>
                  <a:pt x="123438" y="116482"/>
                </a:lnTo>
                <a:lnTo>
                  <a:pt x="86402" y="114522"/>
                </a:lnTo>
                <a:lnTo>
                  <a:pt x="50193" y="116324"/>
                </a:lnTo>
                <a:lnTo>
                  <a:pt x="16090" y="128269"/>
                </a:lnTo>
                <a:lnTo>
                  <a:pt x="38120" y="125595"/>
                </a:lnTo>
                <a:lnTo>
                  <a:pt x="60261" y="124301"/>
                </a:lnTo>
                <a:lnTo>
                  <a:pt x="104660" y="122808"/>
                </a:lnTo>
                <a:lnTo>
                  <a:pt x="114401" y="123013"/>
                </a:lnTo>
                <a:lnTo>
                  <a:pt x="124071" y="124063"/>
                </a:lnTo>
                <a:lnTo>
                  <a:pt x="133348" y="126613"/>
                </a:lnTo>
                <a:lnTo>
                  <a:pt x="141909" y="131317"/>
                </a:lnTo>
                <a:lnTo>
                  <a:pt x="143852" y="123824"/>
                </a:lnTo>
                <a:lnTo>
                  <a:pt x="145033" y="120268"/>
                </a:lnTo>
                <a:lnTo>
                  <a:pt x="156438" y="117855"/>
                </a:lnTo>
                <a:lnTo>
                  <a:pt x="163880" y="118363"/>
                </a:lnTo>
                <a:lnTo>
                  <a:pt x="171348" y="118363"/>
                </a:lnTo>
                <a:lnTo>
                  <a:pt x="178790" y="117855"/>
                </a:lnTo>
                <a:lnTo>
                  <a:pt x="174243" y="128142"/>
                </a:lnTo>
                <a:lnTo>
                  <a:pt x="171335" y="132968"/>
                </a:lnTo>
                <a:lnTo>
                  <a:pt x="166573" y="139191"/>
                </a:lnTo>
                <a:lnTo>
                  <a:pt x="176923" y="143509"/>
                </a:lnTo>
                <a:lnTo>
                  <a:pt x="171564" y="154812"/>
                </a:lnTo>
                <a:lnTo>
                  <a:pt x="182511" y="151002"/>
                </a:lnTo>
                <a:lnTo>
                  <a:pt x="186829" y="155320"/>
                </a:lnTo>
                <a:lnTo>
                  <a:pt x="178790" y="165607"/>
                </a:lnTo>
                <a:lnTo>
                  <a:pt x="178790" y="169544"/>
                </a:lnTo>
                <a:lnTo>
                  <a:pt x="178346" y="173481"/>
                </a:lnTo>
                <a:lnTo>
                  <a:pt x="178346" y="177418"/>
                </a:lnTo>
                <a:lnTo>
                  <a:pt x="181165" y="181863"/>
                </a:lnTo>
                <a:lnTo>
                  <a:pt x="186232" y="178561"/>
                </a:lnTo>
                <a:lnTo>
                  <a:pt x="189966" y="177418"/>
                </a:lnTo>
                <a:lnTo>
                  <a:pt x="198370" y="174327"/>
                </a:lnTo>
                <a:lnTo>
                  <a:pt x="215884" y="170668"/>
                </a:lnTo>
                <a:lnTo>
                  <a:pt x="224459" y="168147"/>
                </a:lnTo>
                <a:lnTo>
                  <a:pt x="228930" y="166496"/>
                </a:lnTo>
                <a:lnTo>
                  <a:pt x="237642" y="162686"/>
                </a:lnTo>
                <a:lnTo>
                  <a:pt x="247558" y="158761"/>
                </a:lnTo>
                <a:lnTo>
                  <a:pt x="257314" y="154431"/>
                </a:lnTo>
                <a:lnTo>
                  <a:pt x="266899" y="149721"/>
                </a:lnTo>
                <a:lnTo>
                  <a:pt x="276301" y="144652"/>
                </a:lnTo>
                <a:lnTo>
                  <a:pt x="285593" y="140497"/>
                </a:lnTo>
                <a:lnTo>
                  <a:pt x="295159" y="136842"/>
                </a:lnTo>
                <a:lnTo>
                  <a:pt x="305017" y="134616"/>
                </a:lnTo>
                <a:lnTo>
                  <a:pt x="315188" y="134746"/>
                </a:lnTo>
                <a:lnTo>
                  <a:pt x="316534" y="127761"/>
                </a:lnTo>
                <a:lnTo>
                  <a:pt x="318693" y="113537"/>
                </a:lnTo>
                <a:lnTo>
                  <a:pt x="326148" y="111886"/>
                </a:lnTo>
                <a:lnTo>
                  <a:pt x="326872" y="104901"/>
                </a:lnTo>
                <a:lnTo>
                  <a:pt x="329437" y="98297"/>
                </a:lnTo>
                <a:lnTo>
                  <a:pt x="333590" y="92582"/>
                </a:lnTo>
                <a:lnTo>
                  <a:pt x="333590" y="84962"/>
                </a:lnTo>
                <a:lnTo>
                  <a:pt x="320838" y="70449"/>
                </a:lnTo>
                <a:lnTo>
                  <a:pt x="302958" y="62579"/>
                </a:lnTo>
                <a:lnTo>
                  <a:pt x="283373" y="56852"/>
                </a:lnTo>
                <a:lnTo>
                  <a:pt x="265506" y="48767"/>
                </a:lnTo>
                <a:lnTo>
                  <a:pt x="228312" y="27533"/>
                </a:lnTo>
                <a:lnTo>
                  <a:pt x="189104" y="8461"/>
                </a:lnTo>
                <a:lnTo>
                  <a:pt x="179722" y="4831"/>
                </a:lnTo>
                <a:lnTo>
                  <a:pt x="165747" y="0"/>
                </a:lnTo>
                <a:close/>
              </a:path>
            </a:pathLst>
          </a:custGeom>
          <a:solidFill>
            <a:srgbClr val="9B27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1120139" y="3585527"/>
            <a:ext cx="6472555" cy="115506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5080" indent="57150">
              <a:lnSpc>
                <a:spcPct val="89200"/>
              </a:lnSpc>
              <a:spcBef>
                <a:spcPts val="385"/>
              </a:spcBef>
            </a:pPr>
            <a:r>
              <a:rPr sz="2000" dirty="0">
                <a:latin typeface="Calibri"/>
                <a:cs typeface="Calibri"/>
              </a:rPr>
              <a:t>Образование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осуществляется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путем</a:t>
            </a:r>
            <a:r>
              <a:rPr sz="2000" spc="-1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поэтапного</a:t>
            </a:r>
            <a:r>
              <a:rPr sz="2000" spc="-1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овладения деятельностью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на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любом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уровне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путем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перехода деятельности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из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внешнего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(предметного)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плана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175"/>
              </a:lnSpc>
            </a:pPr>
            <a:r>
              <a:rPr sz="2000" dirty="0">
                <a:latin typeface="Calibri"/>
                <a:cs typeface="Calibri"/>
              </a:rPr>
              <a:t>во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внутренний</a:t>
            </a:r>
            <a:r>
              <a:rPr sz="2000" spc="-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(теоретический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план)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9086850" y="1371600"/>
            <a:ext cx="2933700" cy="2819400"/>
            <a:chOff x="9086850" y="1371600"/>
            <a:chExt cx="2933700" cy="2819400"/>
          </a:xfrm>
        </p:grpSpPr>
        <p:sp>
          <p:nvSpPr>
            <p:cNvPr id="29" name="object 29"/>
            <p:cNvSpPr/>
            <p:nvPr/>
          </p:nvSpPr>
          <p:spPr>
            <a:xfrm>
              <a:off x="9086850" y="1371600"/>
              <a:ext cx="2743200" cy="2819400"/>
            </a:xfrm>
            <a:custGeom>
              <a:avLst/>
              <a:gdLst/>
              <a:ahLst/>
              <a:cxnLst/>
              <a:rect l="l" t="t" r="r" b="b"/>
              <a:pathLst>
                <a:path w="2743200" h="2819400">
                  <a:moveTo>
                    <a:pt x="1371600" y="0"/>
                  </a:moveTo>
                  <a:lnTo>
                    <a:pt x="0" y="2819273"/>
                  </a:lnTo>
                  <a:lnTo>
                    <a:pt x="2743200" y="2819273"/>
                  </a:lnTo>
                  <a:lnTo>
                    <a:pt x="137160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72600" y="1419225"/>
              <a:ext cx="2647950" cy="2238375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10464800" y="2240978"/>
            <a:ext cx="1311910" cy="1320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1699"/>
              </a:lnSpc>
              <a:spcBef>
                <a:spcPts val="95"/>
              </a:spcBef>
            </a:pPr>
            <a:r>
              <a:rPr sz="1400" spc="-10" dirty="0">
                <a:latin typeface="Calibri"/>
                <a:cs typeface="Calibri"/>
              </a:rPr>
              <a:t>предмет</a:t>
            </a:r>
            <a:r>
              <a:rPr sz="1400" spc="-1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(мотив), </a:t>
            </a:r>
            <a:r>
              <a:rPr sz="1400" spc="-20" dirty="0">
                <a:latin typeface="Calibri"/>
                <a:cs typeface="Calibri"/>
              </a:rPr>
              <a:t>виды </a:t>
            </a:r>
            <a:r>
              <a:rPr sz="1400" spc="-10" dirty="0">
                <a:latin typeface="Calibri"/>
                <a:cs typeface="Calibri"/>
              </a:rPr>
              <a:t>деятельности, </a:t>
            </a:r>
            <a:r>
              <a:rPr sz="1400" dirty="0">
                <a:latin typeface="Calibri"/>
                <a:cs typeface="Calibri"/>
              </a:rPr>
              <a:t>цель,</a:t>
            </a:r>
            <a:r>
              <a:rPr sz="1400" spc="-8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действия, условия,</a:t>
            </a:r>
            <a:endParaRPr sz="1400">
              <a:latin typeface="Calibri"/>
              <a:cs typeface="Calibri"/>
            </a:endParaRPr>
          </a:p>
          <a:p>
            <a:pPr algn="ctr">
              <a:lnSpc>
                <a:spcPts val="1650"/>
              </a:lnSpc>
            </a:pPr>
            <a:r>
              <a:rPr sz="1400" spc="-10" dirty="0">
                <a:latin typeface="Calibri"/>
                <a:cs typeface="Calibri"/>
              </a:rPr>
              <a:t>операции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247650" y="3810000"/>
            <a:ext cx="11153775" cy="2800350"/>
            <a:chOff x="247650" y="3810000"/>
            <a:chExt cx="11153775" cy="2800350"/>
          </a:xfrm>
        </p:grpSpPr>
        <p:pic>
          <p:nvPicPr>
            <p:cNvPr id="33" name="object 3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15150" y="3810000"/>
              <a:ext cx="4486275" cy="2790825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7650" y="5248275"/>
              <a:ext cx="6667500" cy="136207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4585E8-4BDD-5F8A-1AB9-F9BE34713389}"/>
              </a:ext>
            </a:extLst>
          </p:cNvPr>
          <p:cNvSpPr txBox="1"/>
          <p:nvPr/>
        </p:nvSpPr>
        <p:spPr>
          <a:xfrm>
            <a:off x="3511062" y="1787770"/>
            <a:ext cx="4168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0070C0"/>
                </a:solidFill>
              </a:rPr>
              <a:t>Структура урока</a:t>
            </a:r>
          </a:p>
        </p:txBody>
      </p:sp>
    </p:spTree>
    <p:extLst>
      <p:ext uri="{BB962C8B-B14F-4D97-AF65-F5344CB8AC3E}">
        <p14:creationId xmlns:p14="http://schemas.microsoft.com/office/powerpoint/2010/main" val="326192907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2">
            <a:extLst>
              <a:ext uri="{FF2B5EF4-FFF2-40B4-BE49-F238E27FC236}">
                <a16:creationId xmlns:a16="http://schemas.microsoft.com/office/drawing/2014/main" id="{44ECEA97-4649-65FB-D18E-7D35492B6EDE}"/>
              </a:ext>
            </a:extLst>
          </p:cNvPr>
          <p:cNvSpPr txBox="1">
            <a:spLocks/>
          </p:cNvSpPr>
          <p:nvPr/>
        </p:nvSpPr>
        <p:spPr>
          <a:xfrm>
            <a:off x="2194413" y="709246"/>
            <a:ext cx="10904672" cy="5674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05"/>
              </a:spcBef>
              <a:buNone/>
            </a:pPr>
            <a:r>
              <a:rPr lang="ru-RU" sz="3600" b="1" spc="-20" dirty="0">
                <a:solidFill>
                  <a:srgbClr val="002060"/>
                </a:solidFill>
                <a:latin typeface="Calibri"/>
                <a:cs typeface="Calibri"/>
              </a:rPr>
              <a:t>Современное</a:t>
            </a:r>
            <a:r>
              <a:rPr lang="ru-RU" sz="3600" b="1" spc="-17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ru-RU" sz="3600" b="1" spc="-10" dirty="0">
                <a:solidFill>
                  <a:srgbClr val="002060"/>
                </a:solidFill>
                <a:latin typeface="Calibri"/>
                <a:cs typeface="Calibri"/>
              </a:rPr>
              <a:t>учебное</a:t>
            </a:r>
            <a:r>
              <a:rPr lang="ru-RU" sz="3600" b="1" spc="-10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ru-RU" sz="3600" b="1" spc="-10" dirty="0">
                <a:solidFill>
                  <a:srgbClr val="002060"/>
                </a:solidFill>
                <a:latin typeface="Calibri"/>
                <a:cs typeface="Calibri"/>
              </a:rPr>
              <a:t>занятие</a:t>
            </a:r>
            <a:endParaRPr lang="ru-RU" sz="3600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  <p:sp>
        <p:nvSpPr>
          <p:cNvPr id="4" name="object 23">
            <a:extLst>
              <a:ext uri="{FF2B5EF4-FFF2-40B4-BE49-F238E27FC236}">
                <a16:creationId xmlns:a16="http://schemas.microsoft.com/office/drawing/2014/main" id="{484C8C0E-FD5F-5A48-0D2E-7BCD6F11DB76}"/>
              </a:ext>
            </a:extLst>
          </p:cNvPr>
          <p:cNvSpPr txBox="1"/>
          <p:nvPr/>
        </p:nvSpPr>
        <p:spPr>
          <a:xfrm>
            <a:off x="2760515" y="1766838"/>
            <a:ext cx="7918450" cy="430276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dirty="0">
                <a:solidFill>
                  <a:srgbClr val="002060"/>
                </a:solidFill>
                <a:latin typeface="Calibri"/>
                <a:cs typeface="Calibri"/>
              </a:rPr>
              <a:t>Основные</a:t>
            </a:r>
            <a:r>
              <a:rPr sz="2000"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Calibri"/>
                <a:cs typeface="Calibri"/>
              </a:rPr>
              <a:t>проектируемые</a:t>
            </a:r>
            <a:r>
              <a:rPr sz="2000" spc="-6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Calibri"/>
                <a:cs typeface="Calibri"/>
              </a:rPr>
              <a:t>компоненты</a:t>
            </a:r>
            <a:r>
              <a:rPr sz="2000" spc="-4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Calibri"/>
                <a:cs typeface="Calibri"/>
              </a:rPr>
              <a:t>урока:</a:t>
            </a:r>
            <a:endParaRPr sz="2000" dirty="0">
              <a:solidFill>
                <a:srgbClr val="002060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40"/>
              </a:spcBef>
            </a:pPr>
            <a:endParaRPr sz="20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Clr>
                <a:srgbClr val="921727"/>
              </a:buClr>
              <a:buFont typeface="Wingdings"/>
              <a:buChar char=""/>
              <a:tabLst>
                <a:tab pos="355600" algn="l"/>
              </a:tabLst>
            </a:pPr>
            <a:r>
              <a:rPr sz="2000" spc="-10" dirty="0">
                <a:solidFill>
                  <a:srgbClr val="002060"/>
                </a:solidFill>
                <a:latin typeface="Calibri"/>
                <a:cs typeface="Calibri"/>
              </a:rPr>
              <a:t>определение</a:t>
            </a:r>
            <a:r>
              <a:rPr sz="2000" spc="-8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2060"/>
                </a:solidFill>
                <a:latin typeface="Calibri"/>
                <a:cs typeface="Calibri"/>
              </a:rPr>
              <a:t>цели</a:t>
            </a:r>
            <a:endParaRPr sz="20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29"/>
              </a:spcBef>
              <a:buClr>
                <a:srgbClr val="921727"/>
              </a:buClr>
              <a:buFont typeface="Wingdings"/>
              <a:buChar char=""/>
              <a:tabLst>
                <a:tab pos="355600" algn="l"/>
              </a:tabLst>
            </a:pPr>
            <a:r>
              <a:rPr sz="2000" dirty="0">
                <a:solidFill>
                  <a:srgbClr val="C00000"/>
                </a:solidFill>
                <a:latin typeface="Calibri"/>
                <a:cs typeface="Calibri"/>
              </a:rPr>
              <a:t>отбор</a:t>
            </a:r>
            <a:r>
              <a:rPr sz="2000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C00000"/>
                </a:solidFill>
                <a:latin typeface="Calibri"/>
                <a:cs typeface="Calibri"/>
              </a:rPr>
              <a:t>содержания</a:t>
            </a:r>
            <a:endParaRPr sz="2000" dirty="0">
              <a:solidFill>
                <a:srgbClr val="C00000"/>
              </a:solidFill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29"/>
              </a:spcBef>
              <a:buClr>
                <a:srgbClr val="921727"/>
              </a:buClr>
              <a:buFont typeface="Wingdings"/>
              <a:buChar char=""/>
              <a:tabLst>
                <a:tab pos="355600" algn="l"/>
              </a:tabLst>
            </a:pPr>
            <a:r>
              <a:rPr sz="2000" spc="-10" dirty="0">
                <a:solidFill>
                  <a:srgbClr val="C00000"/>
                </a:solidFill>
                <a:latin typeface="Calibri"/>
                <a:cs typeface="Calibri"/>
              </a:rPr>
              <a:t>проектирование</a:t>
            </a:r>
            <a:r>
              <a:rPr sz="2000" spc="-7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C00000"/>
                </a:solidFill>
                <a:latin typeface="Calibri"/>
                <a:cs typeface="Calibri"/>
              </a:rPr>
              <a:t>системы</a:t>
            </a:r>
            <a:r>
              <a:rPr sz="2000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C00000"/>
                </a:solidFill>
                <a:latin typeface="Calibri"/>
                <a:cs typeface="Calibri"/>
              </a:rPr>
              <a:t>учебных</a:t>
            </a:r>
            <a:r>
              <a:rPr sz="2000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C00000"/>
                </a:solidFill>
                <a:latin typeface="Calibri"/>
                <a:cs typeface="Calibri"/>
              </a:rPr>
              <a:t>задач</a:t>
            </a:r>
            <a:endParaRPr sz="2000" dirty="0">
              <a:solidFill>
                <a:srgbClr val="C00000"/>
              </a:solidFill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50"/>
              </a:spcBef>
              <a:buClr>
                <a:srgbClr val="921727"/>
              </a:buClr>
              <a:buFont typeface="Wingdings"/>
              <a:buChar char=""/>
              <a:tabLst>
                <a:tab pos="355600" algn="l"/>
              </a:tabLst>
            </a:pPr>
            <a:r>
              <a:rPr sz="2000" dirty="0">
                <a:solidFill>
                  <a:srgbClr val="C00000"/>
                </a:solidFill>
                <a:latin typeface="Calibri"/>
                <a:cs typeface="Calibri"/>
              </a:rPr>
              <a:t>выбор</a:t>
            </a:r>
            <a:r>
              <a:rPr sz="2000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C00000"/>
                </a:solidFill>
                <a:latin typeface="Calibri"/>
                <a:cs typeface="Calibri"/>
              </a:rPr>
              <a:t>форм</a:t>
            </a:r>
            <a:r>
              <a:rPr sz="2000" spc="-7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C00000"/>
                </a:solidFill>
                <a:latin typeface="Calibri"/>
                <a:cs typeface="Calibri"/>
              </a:rPr>
              <a:t>организации</a:t>
            </a:r>
            <a:r>
              <a:rPr sz="2000" spc="-7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C00000"/>
                </a:solidFill>
                <a:latin typeface="Calibri"/>
                <a:cs typeface="Calibri"/>
              </a:rPr>
              <a:t>учебной</a:t>
            </a:r>
            <a:r>
              <a:rPr sz="2000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C00000"/>
                </a:solidFill>
                <a:latin typeface="Calibri"/>
                <a:cs typeface="Calibri"/>
              </a:rPr>
              <a:t>деятельности</a:t>
            </a:r>
            <a:r>
              <a:rPr sz="2000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C00000"/>
                </a:solidFill>
                <a:latin typeface="Calibri"/>
                <a:cs typeface="Calibri"/>
              </a:rPr>
              <a:t>на</a:t>
            </a:r>
            <a:r>
              <a:rPr sz="2000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C00000"/>
                </a:solidFill>
                <a:latin typeface="Calibri"/>
                <a:cs typeface="Calibri"/>
              </a:rPr>
              <a:t>всех</a:t>
            </a:r>
            <a:r>
              <a:rPr sz="2000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C00000"/>
                </a:solidFill>
                <a:latin typeface="Calibri"/>
                <a:cs typeface="Calibri"/>
              </a:rPr>
              <a:t>этапах</a:t>
            </a:r>
            <a:r>
              <a:rPr sz="2000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C00000"/>
                </a:solidFill>
                <a:latin typeface="Calibri"/>
                <a:cs typeface="Calibri"/>
              </a:rPr>
              <a:t>урока</a:t>
            </a:r>
            <a:endParaRPr sz="2000" dirty="0">
              <a:solidFill>
                <a:srgbClr val="C00000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 dirty="0">
              <a:solidFill>
                <a:srgbClr val="002060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30"/>
              </a:spcBef>
            </a:pPr>
            <a:endParaRPr sz="20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002060"/>
                </a:solidFill>
                <a:latin typeface="Calibri"/>
                <a:cs typeface="Calibri"/>
              </a:rPr>
              <a:t>Учебное</a:t>
            </a:r>
            <a:r>
              <a:rPr sz="2000" b="1" spc="-6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060"/>
                </a:solidFill>
                <a:latin typeface="Calibri"/>
                <a:cs typeface="Calibri"/>
              </a:rPr>
              <a:t>занятие</a:t>
            </a:r>
            <a:r>
              <a:rPr sz="2000" b="1" spc="-6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060"/>
                </a:solidFill>
                <a:latin typeface="Calibri"/>
                <a:cs typeface="Calibri"/>
              </a:rPr>
              <a:t>состоит</a:t>
            </a:r>
            <a:r>
              <a:rPr sz="2000" b="1" spc="-4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060"/>
                </a:solidFill>
                <a:latin typeface="Calibri"/>
                <a:cs typeface="Calibri"/>
              </a:rPr>
              <a:t>из</a:t>
            </a:r>
            <a:r>
              <a:rPr sz="2000" b="1" spc="-6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2060"/>
                </a:solidFill>
                <a:latin typeface="Calibri"/>
                <a:cs typeface="Calibri"/>
              </a:rPr>
              <a:t>этапов</a:t>
            </a:r>
            <a:endParaRPr sz="2000" dirty="0">
              <a:solidFill>
                <a:srgbClr val="002060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15"/>
              </a:spcBef>
            </a:pPr>
            <a:endParaRPr sz="20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b="1" dirty="0">
                <a:solidFill>
                  <a:srgbClr val="002060"/>
                </a:solidFill>
                <a:latin typeface="Calibri"/>
                <a:cs typeface="Calibri"/>
              </a:rPr>
              <a:t>На</a:t>
            </a:r>
            <a:r>
              <a:rPr sz="2000" b="1" spc="-6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060"/>
                </a:solidFill>
                <a:latin typeface="Calibri"/>
                <a:cs typeface="Calibri"/>
              </a:rPr>
              <a:t>всех</a:t>
            </a:r>
            <a:r>
              <a:rPr sz="2000" b="1" spc="-6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060"/>
                </a:solidFill>
                <a:latin typeface="Calibri"/>
                <a:cs typeface="Calibri"/>
              </a:rPr>
              <a:t>этапах</a:t>
            </a:r>
            <a:r>
              <a:rPr sz="2000" b="1"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060"/>
                </a:solidFill>
                <a:latin typeface="Calibri"/>
                <a:cs typeface="Calibri"/>
              </a:rPr>
              <a:t>учебного</a:t>
            </a:r>
            <a:r>
              <a:rPr sz="2000" b="1"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060"/>
                </a:solidFill>
                <a:latin typeface="Calibri"/>
                <a:cs typeface="Calibri"/>
              </a:rPr>
              <a:t>занятия</a:t>
            </a:r>
            <a:r>
              <a:rPr sz="2000" b="1" spc="-8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2060"/>
                </a:solidFill>
                <a:latin typeface="Calibri"/>
                <a:cs typeface="Calibri"/>
              </a:rPr>
              <a:t>организуется</a:t>
            </a:r>
            <a:r>
              <a:rPr sz="2000" b="1" spc="-4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060"/>
                </a:solidFill>
                <a:latin typeface="Calibri"/>
                <a:cs typeface="Calibri"/>
              </a:rPr>
              <a:t>учебная</a:t>
            </a:r>
            <a:r>
              <a:rPr sz="2000" b="1"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2060"/>
                </a:solidFill>
                <a:latin typeface="Calibri"/>
                <a:cs typeface="Calibri"/>
              </a:rPr>
              <a:t>деятельность</a:t>
            </a:r>
            <a:endParaRPr sz="2000" dirty="0">
              <a:solidFill>
                <a:srgbClr val="002060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35"/>
              </a:spcBef>
            </a:pPr>
            <a:endParaRPr sz="20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002060"/>
                </a:solidFill>
                <a:latin typeface="Calibri"/>
                <a:cs typeface="Calibri"/>
              </a:rPr>
              <a:t>Учебная</a:t>
            </a:r>
            <a:r>
              <a:rPr sz="2000" b="1" spc="-8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2060"/>
                </a:solidFill>
                <a:latin typeface="Calibri"/>
                <a:cs typeface="Calibri"/>
              </a:rPr>
              <a:t>деятельность</a:t>
            </a:r>
            <a:r>
              <a:rPr sz="2000" b="1" spc="-5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2060"/>
                </a:solidFill>
                <a:latin typeface="Calibri"/>
                <a:cs typeface="Calibri"/>
              </a:rPr>
              <a:t>представляет</a:t>
            </a:r>
            <a:r>
              <a:rPr sz="2000" b="1" spc="-4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060"/>
                </a:solidFill>
                <a:latin typeface="Calibri"/>
                <a:cs typeface="Calibri"/>
              </a:rPr>
              <a:t>собой</a:t>
            </a:r>
            <a:r>
              <a:rPr sz="2000" b="1" spc="-6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060"/>
                </a:solidFill>
                <a:latin typeface="Calibri"/>
                <a:cs typeface="Calibri"/>
              </a:rPr>
              <a:t>систему</a:t>
            </a:r>
            <a:r>
              <a:rPr sz="2000" b="1" spc="-3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060"/>
                </a:solidFill>
                <a:latin typeface="Calibri"/>
                <a:cs typeface="Calibri"/>
              </a:rPr>
              <a:t>учебных</a:t>
            </a:r>
            <a:r>
              <a:rPr sz="2000" b="1" spc="-5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2060"/>
                </a:solidFill>
                <a:latin typeface="Calibri"/>
                <a:cs typeface="Calibri"/>
              </a:rPr>
              <a:t>задач</a:t>
            </a:r>
            <a:endParaRPr sz="2000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  <p:sp>
        <p:nvSpPr>
          <p:cNvPr id="5" name="object 24">
            <a:extLst>
              <a:ext uri="{FF2B5EF4-FFF2-40B4-BE49-F238E27FC236}">
                <a16:creationId xmlns:a16="http://schemas.microsoft.com/office/drawing/2014/main" id="{F41D7442-8512-90E3-18D6-15FF356A0EE9}"/>
              </a:ext>
            </a:extLst>
          </p:cNvPr>
          <p:cNvSpPr/>
          <p:nvPr/>
        </p:nvSpPr>
        <p:spPr>
          <a:xfrm>
            <a:off x="2194413" y="4423996"/>
            <a:ext cx="381000" cy="1676400"/>
          </a:xfrm>
          <a:custGeom>
            <a:avLst/>
            <a:gdLst/>
            <a:ahLst/>
            <a:cxnLst/>
            <a:rect l="l" t="t" r="r" b="b"/>
            <a:pathLst>
              <a:path w="381000" h="1676400">
                <a:moveTo>
                  <a:pt x="381000" y="0"/>
                </a:moveTo>
                <a:lnTo>
                  <a:pt x="0" y="0"/>
                </a:lnTo>
                <a:lnTo>
                  <a:pt x="0" y="1676400"/>
                </a:lnTo>
                <a:lnTo>
                  <a:pt x="381000" y="1676400"/>
                </a:lnTo>
                <a:lnTo>
                  <a:pt x="381000" y="0"/>
                </a:lnTo>
                <a:close/>
              </a:path>
            </a:pathLst>
          </a:custGeom>
          <a:solidFill>
            <a:srgbClr val="921727"/>
          </a:solidFill>
        </p:spPr>
        <p:txBody>
          <a:bodyPr vert="vert270" wrap="square" lIns="0" tIns="0" rIns="0" bIns="0" rtlCol="0" anchor="ctr"/>
          <a:lstStyle/>
          <a:p>
            <a:pPr marL="12700" marR="0" lvl="0" indent="0" algn="ctr" defTabSz="914400" eaLnBrk="1" fontAlgn="auto" latinLnBrk="0" hangingPunct="1">
              <a:lnSpc>
                <a:spcPts val="23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-1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cs typeface="Calibri"/>
              </a:rPr>
              <a:t>Максимы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8478827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3">
            <a:extLst>
              <a:ext uri="{FF2B5EF4-FFF2-40B4-BE49-F238E27FC236}">
                <a16:creationId xmlns:a16="http://schemas.microsoft.com/office/drawing/2014/main" id="{BBC1A0FD-0C55-C95F-E56E-CD79FFD8689C}"/>
              </a:ext>
            </a:extLst>
          </p:cNvPr>
          <p:cNvSpPr txBox="1">
            <a:spLocks/>
          </p:cNvSpPr>
          <p:nvPr/>
        </p:nvSpPr>
        <p:spPr>
          <a:xfrm>
            <a:off x="609600" y="990600"/>
            <a:ext cx="10904672" cy="86074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291084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indent="0" algn="ctr">
              <a:lnSpc>
                <a:spcPct val="100000"/>
              </a:lnSpc>
              <a:spcBef>
                <a:spcPts val="130"/>
              </a:spcBef>
              <a:buFontTx/>
              <a:buNone/>
              <a:defRPr/>
            </a:pPr>
            <a:r>
              <a:rPr lang="ru-RU" sz="3600" b="1" kern="0" dirty="0">
                <a:solidFill>
                  <a:srgbClr val="002060"/>
                </a:solidFill>
              </a:rPr>
              <a:t>Этапы урока и учебная</a:t>
            </a:r>
            <a:r>
              <a:rPr lang="ru-RU" sz="3600" b="1" kern="0" spc="25" dirty="0">
                <a:solidFill>
                  <a:srgbClr val="002060"/>
                </a:solidFill>
              </a:rPr>
              <a:t> </a:t>
            </a:r>
            <a:r>
              <a:rPr lang="ru-RU" sz="3600" b="1" kern="0" spc="-10" dirty="0">
                <a:solidFill>
                  <a:srgbClr val="002060"/>
                </a:solidFill>
              </a:rPr>
              <a:t>деятельность</a:t>
            </a:r>
          </a:p>
        </p:txBody>
      </p:sp>
      <p:sp>
        <p:nvSpPr>
          <p:cNvPr id="3" name="object 24">
            <a:extLst>
              <a:ext uri="{FF2B5EF4-FFF2-40B4-BE49-F238E27FC236}">
                <a16:creationId xmlns:a16="http://schemas.microsoft.com/office/drawing/2014/main" id="{CEB188A5-96EF-A067-9452-05CD693BE736}"/>
              </a:ext>
            </a:extLst>
          </p:cNvPr>
          <p:cNvSpPr txBox="1"/>
          <p:nvPr/>
        </p:nvSpPr>
        <p:spPr>
          <a:xfrm>
            <a:off x="685800" y="2514600"/>
            <a:ext cx="3361054" cy="33820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spc="-20" dirty="0">
                <a:solidFill>
                  <a:srgbClr val="002060"/>
                </a:solidFill>
                <a:cs typeface="Calibri"/>
              </a:rPr>
              <a:t>Мотивационно-</a:t>
            </a:r>
            <a:r>
              <a:rPr sz="2000" spc="-10" dirty="0">
                <a:solidFill>
                  <a:srgbClr val="002060"/>
                </a:solidFill>
                <a:cs typeface="Calibri"/>
              </a:rPr>
              <a:t>целевой</a:t>
            </a:r>
            <a:r>
              <a:rPr sz="2000" spc="35" dirty="0">
                <a:solidFill>
                  <a:srgbClr val="002060"/>
                </a:solidFill>
                <a:cs typeface="Calibri"/>
              </a:rPr>
              <a:t> </a:t>
            </a:r>
            <a:r>
              <a:rPr sz="2000" spc="-20" dirty="0">
                <a:solidFill>
                  <a:srgbClr val="002060"/>
                </a:solidFill>
                <a:cs typeface="Calibri"/>
              </a:rPr>
              <a:t>этап</a:t>
            </a:r>
            <a:endParaRPr sz="2000" dirty="0">
              <a:solidFill>
                <a:srgbClr val="002060"/>
              </a:solidFill>
              <a:cs typeface="Calibri"/>
            </a:endParaRPr>
          </a:p>
          <a:p>
            <a:pPr marL="12700" marR="5080">
              <a:lnSpc>
                <a:spcPts val="5610"/>
              </a:lnSpc>
              <a:spcBef>
                <a:spcPts val="520"/>
              </a:spcBef>
            </a:pPr>
            <a:r>
              <a:rPr sz="2000" dirty="0">
                <a:solidFill>
                  <a:srgbClr val="002060"/>
                </a:solidFill>
                <a:cs typeface="Calibri"/>
              </a:rPr>
              <a:t>Актуализация</a:t>
            </a:r>
            <a:r>
              <a:rPr sz="2000" spc="-60" dirty="0">
                <a:solidFill>
                  <a:srgbClr val="002060"/>
                </a:solidFill>
                <a:cs typeface="Calibri"/>
              </a:rPr>
              <a:t> </a:t>
            </a:r>
            <a:r>
              <a:rPr sz="2000" dirty="0">
                <a:solidFill>
                  <a:srgbClr val="002060"/>
                </a:solidFill>
                <a:cs typeface="Calibri"/>
              </a:rPr>
              <a:t>опорных</a:t>
            </a:r>
            <a:r>
              <a:rPr sz="2000" spc="-110" dirty="0">
                <a:solidFill>
                  <a:srgbClr val="002060"/>
                </a:solidFill>
                <a:cs typeface="Calibri"/>
              </a:rPr>
              <a:t> </a:t>
            </a:r>
            <a:r>
              <a:rPr sz="2000" spc="-10" dirty="0">
                <a:solidFill>
                  <a:srgbClr val="002060"/>
                </a:solidFill>
                <a:cs typeface="Calibri"/>
              </a:rPr>
              <a:t>знаний </a:t>
            </a:r>
            <a:r>
              <a:rPr sz="2000" dirty="0">
                <a:solidFill>
                  <a:srgbClr val="002060"/>
                </a:solidFill>
                <a:cs typeface="Calibri"/>
              </a:rPr>
              <a:t>Изучение</a:t>
            </a:r>
            <a:r>
              <a:rPr sz="2000" spc="-90" dirty="0">
                <a:solidFill>
                  <a:srgbClr val="002060"/>
                </a:solidFill>
                <a:cs typeface="Calibri"/>
              </a:rPr>
              <a:t> </a:t>
            </a:r>
            <a:r>
              <a:rPr sz="2000" dirty="0">
                <a:solidFill>
                  <a:srgbClr val="002060"/>
                </a:solidFill>
                <a:cs typeface="Calibri"/>
              </a:rPr>
              <a:t>нового</a:t>
            </a:r>
            <a:r>
              <a:rPr sz="2000" spc="-75" dirty="0">
                <a:solidFill>
                  <a:srgbClr val="002060"/>
                </a:solidFill>
                <a:cs typeface="Calibri"/>
              </a:rPr>
              <a:t> </a:t>
            </a:r>
            <a:r>
              <a:rPr sz="2000" spc="-10" dirty="0">
                <a:solidFill>
                  <a:srgbClr val="002060"/>
                </a:solidFill>
                <a:cs typeface="Calibri"/>
              </a:rPr>
              <a:t>материала</a:t>
            </a:r>
            <a:endParaRPr sz="2000" dirty="0">
              <a:solidFill>
                <a:srgbClr val="002060"/>
              </a:solidFill>
              <a:cs typeface="Calibri"/>
            </a:endParaRPr>
          </a:p>
          <a:p>
            <a:pPr>
              <a:lnSpc>
                <a:spcPct val="100000"/>
              </a:lnSpc>
              <a:spcBef>
                <a:spcPts val="440"/>
              </a:spcBef>
            </a:pPr>
            <a:endParaRPr sz="2000" dirty="0">
              <a:solidFill>
                <a:srgbClr val="002060"/>
              </a:solidFill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solidFill>
                  <a:srgbClr val="002060"/>
                </a:solidFill>
                <a:cs typeface="Calibri"/>
              </a:rPr>
              <a:t>Самоконтроль</a:t>
            </a:r>
            <a:r>
              <a:rPr sz="2000" spc="-45" dirty="0">
                <a:solidFill>
                  <a:srgbClr val="002060"/>
                </a:solidFill>
                <a:cs typeface="Calibri"/>
              </a:rPr>
              <a:t> </a:t>
            </a:r>
            <a:r>
              <a:rPr sz="2000" dirty="0">
                <a:solidFill>
                  <a:srgbClr val="002060"/>
                </a:solidFill>
                <a:cs typeface="Calibri"/>
              </a:rPr>
              <a:t>и</a:t>
            </a:r>
            <a:r>
              <a:rPr sz="2000" spc="25" dirty="0">
                <a:solidFill>
                  <a:srgbClr val="002060"/>
                </a:solidFill>
                <a:cs typeface="Calibri"/>
              </a:rPr>
              <a:t> </a:t>
            </a:r>
            <a:r>
              <a:rPr sz="2000" spc="-10" dirty="0">
                <a:solidFill>
                  <a:srgbClr val="002060"/>
                </a:solidFill>
                <a:cs typeface="Calibri"/>
              </a:rPr>
              <a:t>самооценка</a:t>
            </a:r>
            <a:endParaRPr sz="2000" dirty="0">
              <a:solidFill>
                <a:srgbClr val="002060"/>
              </a:solidFill>
              <a:cs typeface="Calibri"/>
            </a:endParaRPr>
          </a:p>
          <a:p>
            <a:pPr marL="12700">
              <a:lnSpc>
                <a:spcPts val="2290"/>
              </a:lnSpc>
              <a:spcBef>
                <a:spcPts val="2395"/>
              </a:spcBef>
            </a:pPr>
            <a:r>
              <a:rPr sz="2000" spc="-10" dirty="0">
                <a:solidFill>
                  <a:srgbClr val="002060"/>
                </a:solidFill>
                <a:cs typeface="Calibri"/>
              </a:rPr>
              <a:t>Рефлексия</a:t>
            </a:r>
            <a:r>
              <a:rPr sz="2000" spc="-60" dirty="0">
                <a:solidFill>
                  <a:srgbClr val="002060"/>
                </a:solidFill>
                <a:cs typeface="Calibri"/>
              </a:rPr>
              <a:t> </a:t>
            </a:r>
            <a:r>
              <a:rPr sz="2000" spc="-10" dirty="0">
                <a:solidFill>
                  <a:srgbClr val="002060"/>
                </a:solidFill>
                <a:cs typeface="Calibri"/>
              </a:rPr>
              <a:t>учебной</a:t>
            </a:r>
            <a:endParaRPr sz="2000" dirty="0">
              <a:solidFill>
                <a:srgbClr val="002060"/>
              </a:solidFill>
              <a:cs typeface="Calibri"/>
            </a:endParaRPr>
          </a:p>
          <a:p>
            <a:pPr marL="12700">
              <a:lnSpc>
                <a:spcPts val="2290"/>
              </a:lnSpc>
            </a:pPr>
            <a:r>
              <a:rPr sz="2000" spc="-10" dirty="0">
                <a:solidFill>
                  <a:srgbClr val="002060"/>
                </a:solidFill>
                <a:cs typeface="Calibri"/>
              </a:rPr>
              <a:t>деятельности</a:t>
            </a:r>
            <a:endParaRPr sz="2000" dirty="0">
              <a:solidFill>
                <a:srgbClr val="002060"/>
              </a:solidFill>
              <a:cs typeface="Calibri"/>
            </a:endParaRPr>
          </a:p>
        </p:txBody>
      </p:sp>
      <p:sp>
        <p:nvSpPr>
          <p:cNvPr id="4" name="object 25">
            <a:extLst>
              <a:ext uri="{FF2B5EF4-FFF2-40B4-BE49-F238E27FC236}">
                <a16:creationId xmlns:a16="http://schemas.microsoft.com/office/drawing/2014/main" id="{16D81BD5-ABB8-9696-9CE3-28C28180CD1F}"/>
              </a:ext>
            </a:extLst>
          </p:cNvPr>
          <p:cNvSpPr txBox="1">
            <a:spLocks/>
          </p:cNvSpPr>
          <p:nvPr/>
        </p:nvSpPr>
        <p:spPr>
          <a:xfrm>
            <a:off x="6400800" y="2438400"/>
            <a:ext cx="3663315" cy="3786504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>
            <a:lvl1pPr marL="0">
              <a:defRPr sz="2000" b="0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2700" marR="5080" lvl="0" indent="0" defTabSz="914400" eaLnBrk="1" fontAlgn="auto" latinLnBrk="0" hangingPunct="1">
              <a:lnSpc>
                <a:spcPct val="89200"/>
              </a:lnSpc>
              <a:spcBef>
                <a:spcPts val="3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Принятие</a:t>
            </a:r>
            <a:r>
              <a:rPr kumimoji="0" lang="ru-RU" sz="2000" b="0" i="0" u="none" strike="noStrike" kern="0" cap="none" spc="-5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 </a:t>
            </a:r>
            <a:r>
              <a:rPr kumimoji="0" lang="ru-RU" sz="2000" b="0" i="0" u="none" strike="noStrike" kern="0" cap="none" spc="-1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проблемы, формулирование</a:t>
            </a:r>
            <a:r>
              <a:rPr kumimoji="0" lang="ru-RU" sz="2000" b="0" i="0" u="none" strike="noStrike" kern="0" cap="none" spc="-1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 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целей</a:t>
            </a:r>
            <a:r>
              <a:rPr kumimoji="0" lang="ru-RU" sz="2000" b="0" i="0" u="none" strike="noStrike" kern="0" cap="none" spc="-45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 </a:t>
            </a:r>
            <a:r>
              <a:rPr kumimoji="0" lang="ru-RU" sz="2000" b="0" i="0" u="none" strike="noStrike" kern="0" cap="none" spc="-1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учебного занятия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4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-1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Calibri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Решение</a:t>
            </a:r>
            <a:r>
              <a:rPr kumimoji="0" lang="ru-RU" sz="2000" b="0" i="0" u="none" strike="noStrike" kern="0" cap="none" spc="-6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 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учебных</a:t>
            </a:r>
            <a:r>
              <a:rPr kumimoji="0" lang="ru-RU" sz="2000" b="0" i="0" u="none" strike="noStrike" kern="0" cap="none" spc="-11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 </a:t>
            </a:r>
            <a:r>
              <a:rPr kumimoji="0" lang="ru-RU" sz="2000" b="0" i="0" u="none" strike="noStrike" kern="0" cap="none" spc="-1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задач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2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-1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Calibri"/>
            </a:endParaRPr>
          </a:p>
          <a:p>
            <a:pPr marL="20955" marR="128905" lvl="0" indent="0" defTabSz="914400" eaLnBrk="1" fontAlgn="auto" latinLnBrk="0" hangingPunct="1">
              <a:lnSpc>
                <a:spcPts val="20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5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Соотнесение</a:t>
            </a:r>
            <a:r>
              <a:rPr kumimoji="0" lang="ru-RU" sz="1850" b="0" i="0" u="none" strike="noStrike" kern="0" cap="none" spc="95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 </a:t>
            </a:r>
            <a:r>
              <a:rPr kumimoji="0" lang="ru-RU" sz="185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результатов</a:t>
            </a:r>
            <a:r>
              <a:rPr kumimoji="0" lang="ru-RU" sz="1850" b="0" i="0" u="none" strike="noStrike" kern="0" cap="none" spc="65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 </a:t>
            </a:r>
            <a:r>
              <a:rPr kumimoji="0" lang="ru-RU" sz="1850" b="0" i="0" u="none" strike="noStrike" kern="0" cap="none" spc="-1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учебной </a:t>
            </a:r>
            <a:r>
              <a:rPr kumimoji="0" lang="ru-RU" sz="185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деятельности</a:t>
            </a:r>
            <a:r>
              <a:rPr kumimoji="0" lang="ru-RU" sz="1850" b="0" i="0" u="none" strike="noStrike" kern="0" cap="none" spc="45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 </a:t>
            </a:r>
            <a:r>
              <a:rPr kumimoji="0" lang="ru-RU" sz="185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с</a:t>
            </a:r>
            <a:r>
              <a:rPr kumimoji="0" lang="ru-RU" sz="1850" b="0" i="0" u="none" strike="noStrike" kern="0" cap="none" spc="4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 </a:t>
            </a:r>
            <a:r>
              <a:rPr kumimoji="0" lang="ru-RU" sz="1850" b="0" i="0" u="none" strike="noStrike" kern="0" cap="none" spc="-1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заданными</a:t>
            </a:r>
            <a:endParaRPr kumimoji="0" lang="ru-RU" sz="185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Calibri"/>
            </a:endParaRPr>
          </a:p>
          <a:p>
            <a:pPr marL="20955" marR="0" lvl="0" indent="0" defTabSz="914400" eaLnBrk="1" fontAlgn="auto" latinLnBrk="0" hangingPunct="1">
              <a:lnSpc>
                <a:spcPts val="16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50" b="0" i="0" u="none" strike="noStrike" kern="0" cap="none" spc="-1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образцами</a:t>
            </a:r>
            <a:endParaRPr kumimoji="0" lang="ru-RU" sz="185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Calibri"/>
            </a:endParaRPr>
          </a:p>
          <a:p>
            <a:pPr marL="20955" marR="0" lvl="0" indent="0" defTabSz="914400" eaLnBrk="1" fontAlgn="auto" latinLnBrk="0" hangingPunct="1">
              <a:lnSpc>
                <a:spcPts val="193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-1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Оценка</a:t>
            </a:r>
            <a:r>
              <a:rPr kumimoji="0" lang="ru-RU" sz="2000" b="0" i="0" u="none" strike="noStrike" kern="0" cap="none" spc="-85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 </a:t>
            </a:r>
            <a:r>
              <a:rPr kumimoji="0" lang="ru-RU" sz="2000" b="0" i="0" u="none" strike="noStrike" kern="0" cap="none" spc="-1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собственного</a:t>
            </a:r>
          </a:p>
          <a:p>
            <a:pPr marL="20955" marR="1522730" lvl="0" indent="0" defTabSz="914400" eaLnBrk="1" fontAlgn="auto" latinLnBrk="0" hangingPunct="1">
              <a:lnSpc>
                <a:spcPts val="2100"/>
              </a:lnSpc>
              <a:spcBef>
                <a:spcPts val="2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-2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результата</a:t>
            </a:r>
            <a:r>
              <a:rPr kumimoji="0" lang="ru-RU" sz="2000" b="0" i="0" u="none" strike="noStrike" kern="0" cap="none" spc="-4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 </a:t>
            </a:r>
            <a:r>
              <a:rPr kumimoji="0" lang="ru-RU" sz="2000" b="0" i="0" u="none" strike="noStrike" kern="0" cap="none" spc="-1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учебной деятельности</a:t>
            </a:r>
          </a:p>
        </p:txBody>
      </p:sp>
      <p:pic>
        <p:nvPicPr>
          <p:cNvPr id="5" name="object 26">
            <a:extLst>
              <a:ext uri="{FF2B5EF4-FFF2-40B4-BE49-F238E27FC236}">
                <a16:creationId xmlns:a16="http://schemas.microsoft.com/office/drawing/2014/main" id="{BFDA4AFB-3ED8-5261-CD77-83A4C97B0F5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24400" y="2286000"/>
            <a:ext cx="1028700" cy="781050"/>
          </a:xfrm>
          <a:prstGeom prst="rect">
            <a:avLst/>
          </a:prstGeom>
        </p:spPr>
      </p:pic>
      <p:pic>
        <p:nvPicPr>
          <p:cNvPr id="6" name="object 26">
            <a:extLst>
              <a:ext uri="{FF2B5EF4-FFF2-40B4-BE49-F238E27FC236}">
                <a16:creationId xmlns:a16="http://schemas.microsoft.com/office/drawing/2014/main" id="{ECD0D5C8-3467-567F-84C2-461EF5FCDE20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15774" y="3446121"/>
            <a:ext cx="1028700" cy="781050"/>
          </a:xfrm>
          <a:prstGeom prst="rect">
            <a:avLst/>
          </a:prstGeom>
        </p:spPr>
      </p:pic>
      <p:pic>
        <p:nvPicPr>
          <p:cNvPr id="7" name="object 26">
            <a:extLst>
              <a:ext uri="{FF2B5EF4-FFF2-40B4-BE49-F238E27FC236}">
                <a16:creationId xmlns:a16="http://schemas.microsoft.com/office/drawing/2014/main" id="{A421435F-A08B-2244-9DAE-D6EE94F4F28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24400" y="4419600"/>
            <a:ext cx="1028700" cy="781050"/>
          </a:xfrm>
          <a:prstGeom prst="rect">
            <a:avLst/>
          </a:prstGeom>
        </p:spPr>
      </p:pic>
      <p:pic>
        <p:nvPicPr>
          <p:cNvPr id="8" name="object 26">
            <a:extLst>
              <a:ext uri="{FF2B5EF4-FFF2-40B4-BE49-F238E27FC236}">
                <a16:creationId xmlns:a16="http://schemas.microsoft.com/office/drawing/2014/main" id="{CD6922F7-E31F-7DF4-4AE3-0CEFD68600E5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15774" y="5158153"/>
            <a:ext cx="1028700" cy="781050"/>
          </a:xfrm>
          <a:prstGeom prst="rect">
            <a:avLst/>
          </a:prstGeom>
        </p:spPr>
      </p:pic>
      <p:sp>
        <p:nvSpPr>
          <p:cNvPr id="9" name="object 31">
            <a:extLst>
              <a:ext uri="{FF2B5EF4-FFF2-40B4-BE49-F238E27FC236}">
                <a16:creationId xmlns:a16="http://schemas.microsoft.com/office/drawing/2014/main" id="{AFC4C66A-A1D7-F29E-C55E-16BB5FF6D6D6}"/>
              </a:ext>
            </a:extLst>
          </p:cNvPr>
          <p:cNvSpPr/>
          <p:nvPr/>
        </p:nvSpPr>
        <p:spPr>
          <a:xfrm>
            <a:off x="4191000" y="3232024"/>
            <a:ext cx="248920" cy="1155700"/>
          </a:xfrm>
          <a:custGeom>
            <a:avLst/>
            <a:gdLst/>
            <a:ahLst/>
            <a:cxnLst/>
            <a:rect l="l" t="t" r="r" b="b"/>
            <a:pathLst>
              <a:path w="248920" h="1155700">
                <a:moveTo>
                  <a:pt x="28194" y="0"/>
                </a:moveTo>
                <a:lnTo>
                  <a:pt x="59637" y="28256"/>
                </a:lnTo>
                <a:lnTo>
                  <a:pt x="88654" y="58416"/>
                </a:lnTo>
                <a:lnTo>
                  <a:pt x="115247" y="90371"/>
                </a:lnTo>
                <a:lnTo>
                  <a:pt x="139419" y="124013"/>
                </a:lnTo>
                <a:lnTo>
                  <a:pt x="161173" y="159233"/>
                </a:lnTo>
                <a:lnTo>
                  <a:pt x="180510" y="195922"/>
                </a:lnTo>
                <a:lnTo>
                  <a:pt x="197435" y="233973"/>
                </a:lnTo>
                <a:lnTo>
                  <a:pt x="211949" y="273277"/>
                </a:lnTo>
                <a:lnTo>
                  <a:pt x="224055" y="313725"/>
                </a:lnTo>
                <a:lnTo>
                  <a:pt x="233755" y="355209"/>
                </a:lnTo>
                <a:lnTo>
                  <a:pt x="241053" y="397620"/>
                </a:lnTo>
                <a:lnTo>
                  <a:pt x="245950" y="440851"/>
                </a:lnTo>
                <a:lnTo>
                  <a:pt x="248450" y="484792"/>
                </a:lnTo>
                <a:lnTo>
                  <a:pt x="248554" y="529335"/>
                </a:lnTo>
                <a:lnTo>
                  <a:pt x="246267" y="574373"/>
                </a:lnTo>
                <a:lnTo>
                  <a:pt x="241589" y="619795"/>
                </a:lnTo>
                <a:lnTo>
                  <a:pt x="234524" y="665494"/>
                </a:lnTo>
                <a:lnTo>
                  <a:pt x="225075" y="711362"/>
                </a:lnTo>
                <a:lnTo>
                  <a:pt x="213243" y="757290"/>
                </a:lnTo>
                <a:lnTo>
                  <a:pt x="199033" y="803169"/>
                </a:lnTo>
                <a:lnTo>
                  <a:pt x="182445" y="848891"/>
                </a:lnTo>
                <a:lnTo>
                  <a:pt x="163483" y="894348"/>
                </a:lnTo>
                <a:lnTo>
                  <a:pt x="142150" y="939432"/>
                </a:lnTo>
                <a:lnTo>
                  <a:pt x="118447" y="984033"/>
                </a:lnTo>
                <a:lnTo>
                  <a:pt x="92378" y="1028043"/>
                </a:lnTo>
                <a:lnTo>
                  <a:pt x="63946" y="1071354"/>
                </a:lnTo>
                <a:lnTo>
                  <a:pt x="33152" y="1113858"/>
                </a:lnTo>
                <a:lnTo>
                  <a:pt x="0" y="1155445"/>
                </a:lnTo>
              </a:path>
            </a:pathLst>
          </a:custGeom>
          <a:ln w="38100">
            <a:solidFill>
              <a:srgbClr val="921727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22898183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54EC47A-883E-39BD-85DE-66700DA4B4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72"/>
          <a:stretch/>
        </p:blipFill>
        <p:spPr bwMode="auto">
          <a:xfrm>
            <a:off x="0" y="1109922"/>
            <a:ext cx="6480175" cy="2569210"/>
          </a:xfrm>
          <a:prstGeom prst="rect">
            <a:avLst/>
          </a:prstGeom>
          <a:noFill/>
          <a:ln>
            <a:solidFill>
              <a:schemeClr val="accent4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DABCAAF-287B-1C3E-CBC2-E152DD187E28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3917" b="10526"/>
          <a:stretch/>
        </p:blipFill>
        <p:spPr bwMode="auto">
          <a:xfrm>
            <a:off x="6477635" y="1178502"/>
            <a:ext cx="5714365" cy="2432050"/>
          </a:xfrm>
          <a:prstGeom prst="rect">
            <a:avLst/>
          </a:prstGeom>
          <a:ln>
            <a:solidFill>
              <a:schemeClr val="accent4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527015CA-ED71-CE82-0156-22013C8DC5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79132"/>
            <a:ext cx="6480175" cy="2625090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7B262111-9E74-96BB-E9C3-B15D456C08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18" y="3907934"/>
            <a:ext cx="5632306" cy="1979295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</p:pic>
    </p:spTree>
    <p:extLst>
      <p:ext uri="{BB962C8B-B14F-4D97-AF65-F5344CB8AC3E}">
        <p14:creationId xmlns:p14="http://schemas.microsoft.com/office/powerpoint/2010/main" val="38582866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2ED8EC8-7048-62E7-FF2F-EE531118921B}"/>
              </a:ext>
            </a:extLst>
          </p:cNvPr>
          <p:cNvSpPr txBox="1"/>
          <p:nvPr/>
        </p:nvSpPr>
        <p:spPr>
          <a:xfrm>
            <a:off x="1654342" y="1670538"/>
            <a:ext cx="909587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0070C0"/>
                </a:solidFill>
              </a:rPr>
              <a:t>Образовательные технологии, методы и приёмы</a:t>
            </a:r>
          </a:p>
        </p:txBody>
      </p:sp>
    </p:spTree>
    <p:extLst>
      <p:ext uri="{BB962C8B-B14F-4D97-AF65-F5344CB8AC3E}">
        <p14:creationId xmlns:p14="http://schemas.microsoft.com/office/powerpoint/2010/main" val="274017231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8200" y="449222"/>
            <a:ext cx="10515600" cy="1157368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12700" marR="5080" algn="ctr">
              <a:lnSpc>
                <a:spcPts val="4280"/>
              </a:lnSpc>
              <a:spcBef>
                <a:spcPts val="655"/>
              </a:spcBef>
            </a:pPr>
            <a:r>
              <a:rPr sz="3200" b="1" spc="-20" dirty="0">
                <a:solidFill>
                  <a:srgbClr val="002060"/>
                </a:solidFill>
              </a:rPr>
              <a:t>Тенденции</a:t>
            </a:r>
            <a:r>
              <a:rPr sz="3200" b="1" spc="30" dirty="0">
                <a:solidFill>
                  <a:srgbClr val="002060"/>
                </a:solidFill>
              </a:rPr>
              <a:t> </a:t>
            </a:r>
            <a:r>
              <a:rPr sz="3200" b="1" dirty="0">
                <a:solidFill>
                  <a:srgbClr val="002060"/>
                </a:solidFill>
              </a:rPr>
              <a:t>совершенствования</a:t>
            </a:r>
            <a:r>
              <a:rPr sz="3200" b="1" spc="20" dirty="0">
                <a:solidFill>
                  <a:srgbClr val="002060"/>
                </a:solidFill>
              </a:rPr>
              <a:t> </a:t>
            </a:r>
            <a:r>
              <a:rPr sz="3200" b="1" spc="-10" dirty="0">
                <a:solidFill>
                  <a:srgbClr val="002060"/>
                </a:solidFill>
              </a:rPr>
              <a:t>образовательных технологий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95756" y="2809123"/>
            <a:ext cx="4128770" cy="2257926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dirty="0">
                <a:solidFill>
                  <a:srgbClr val="002060"/>
                </a:solidFill>
                <a:latin typeface="Calibri"/>
                <a:cs typeface="Calibri"/>
              </a:rPr>
              <a:t>учения</a:t>
            </a:r>
            <a:r>
              <a:rPr sz="2000" spc="-8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060"/>
                </a:solidFill>
                <a:latin typeface="Calibri"/>
                <a:cs typeface="Calibri"/>
              </a:rPr>
              <a:t>через</a:t>
            </a:r>
            <a:r>
              <a:rPr sz="2000" spc="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Calibri"/>
                <a:cs typeface="Calibri"/>
              </a:rPr>
              <a:t>запоминание</a:t>
            </a:r>
            <a:endParaRPr sz="20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12700" marR="5080">
              <a:lnSpc>
                <a:spcPct val="219300"/>
              </a:lnSpc>
              <a:spcBef>
                <a:spcPts val="90"/>
              </a:spcBef>
            </a:pPr>
            <a:r>
              <a:rPr sz="2000" dirty="0">
                <a:solidFill>
                  <a:srgbClr val="002060"/>
                </a:solidFill>
                <a:latin typeface="Calibri"/>
                <a:cs typeface="Calibri"/>
              </a:rPr>
              <a:t>статистическая</a:t>
            </a:r>
            <a:r>
              <a:rPr sz="2000" spc="-10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Calibri"/>
                <a:cs typeface="Calibri"/>
              </a:rPr>
              <a:t>модель</a:t>
            </a:r>
            <a:r>
              <a:rPr sz="2000" spc="-9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Calibri"/>
                <a:cs typeface="Calibri"/>
              </a:rPr>
              <a:t>знаний </a:t>
            </a:r>
            <a:r>
              <a:rPr sz="2000" dirty="0">
                <a:solidFill>
                  <a:srgbClr val="002060"/>
                </a:solidFill>
                <a:latin typeface="Calibri"/>
                <a:cs typeface="Calibri"/>
              </a:rPr>
              <a:t>ориентация</a:t>
            </a:r>
            <a:r>
              <a:rPr sz="2000"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060"/>
                </a:solidFill>
                <a:latin typeface="Calibri"/>
                <a:cs typeface="Calibri"/>
              </a:rPr>
              <a:t>на</a:t>
            </a:r>
            <a:r>
              <a:rPr sz="2000"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Calibri"/>
                <a:cs typeface="Calibri"/>
              </a:rPr>
              <a:t>усредненного</a:t>
            </a:r>
            <a:r>
              <a:rPr sz="2000" spc="-6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Calibri"/>
                <a:cs typeface="Calibri"/>
              </a:rPr>
              <a:t>ученика </a:t>
            </a:r>
            <a:r>
              <a:rPr sz="2000" dirty="0">
                <a:solidFill>
                  <a:srgbClr val="002060"/>
                </a:solidFill>
                <a:latin typeface="Calibri"/>
                <a:cs typeface="Calibri"/>
              </a:rPr>
              <a:t>внешняя</a:t>
            </a:r>
            <a:r>
              <a:rPr sz="2000"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Calibri"/>
                <a:cs typeface="Calibri"/>
              </a:rPr>
              <a:t>мотивация</a:t>
            </a:r>
            <a:r>
              <a:rPr sz="2000" spc="-8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Calibri"/>
                <a:cs typeface="Calibri"/>
              </a:rPr>
              <a:t>учения</a:t>
            </a:r>
            <a:endParaRPr sz="2000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79439" y="2725737"/>
            <a:ext cx="4916805" cy="23514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dirty="0">
                <a:solidFill>
                  <a:srgbClr val="002060"/>
                </a:solidFill>
                <a:latin typeface="Calibri"/>
                <a:cs typeface="Calibri"/>
              </a:rPr>
              <a:t>учение</a:t>
            </a:r>
            <a:r>
              <a:rPr sz="2000" spc="-7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060"/>
                </a:solidFill>
                <a:latin typeface="Calibri"/>
                <a:cs typeface="Calibri"/>
              </a:rPr>
              <a:t>–</a:t>
            </a:r>
            <a:r>
              <a:rPr sz="2000" spc="-4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060"/>
                </a:solidFill>
                <a:latin typeface="Calibri"/>
                <a:cs typeface="Calibri"/>
              </a:rPr>
              <a:t>процесс</a:t>
            </a:r>
            <a:r>
              <a:rPr sz="2000" spc="-5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Calibri"/>
                <a:cs typeface="Calibri"/>
              </a:rPr>
              <a:t>умственного</a:t>
            </a:r>
            <a:r>
              <a:rPr sz="2000" spc="-4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Calibri"/>
                <a:cs typeface="Calibri"/>
              </a:rPr>
              <a:t>развития</a:t>
            </a:r>
            <a:endParaRPr sz="2000">
              <a:solidFill>
                <a:srgbClr val="002060"/>
              </a:solidFill>
              <a:latin typeface="Calibri"/>
              <a:cs typeface="Calibri"/>
            </a:endParaRPr>
          </a:p>
          <a:p>
            <a:pPr marL="12700" marR="5080">
              <a:lnSpc>
                <a:spcPts val="5430"/>
              </a:lnSpc>
              <a:spcBef>
                <a:spcPts val="605"/>
              </a:spcBef>
            </a:pPr>
            <a:r>
              <a:rPr sz="2000" spc="-10" dirty="0">
                <a:solidFill>
                  <a:srgbClr val="002060"/>
                </a:solidFill>
                <a:latin typeface="Calibri"/>
                <a:cs typeface="Calibri"/>
              </a:rPr>
              <a:t>динамическая</a:t>
            </a:r>
            <a:r>
              <a:rPr sz="2000" spc="-6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Calibri"/>
                <a:cs typeface="Calibri"/>
              </a:rPr>
              <a:t>система</a:t>
            </a:r>
            <a:r>
              <a:rPr sz="2000" spc="-7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060"/>
                </a:solidFill>
                <a:latin typeface="Calibri"/>
                <a:cs typeface="Calibri"/>
              </a:rPr>
              <a:t>умственных</a:t>
            </a:r>
            <a:r>
              <a:rPr sz="2000" spc="-5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Calibri"/>
                <a:cs typeface="Calibri"/>
              </a:rPr>
              <a:t>действий дифференциация</a:t>
            </a:r>
            <a:r>
              <a:rPr sz="2000" spc="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2000" spc="-4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Calibri"/>
                <a:cs typeface="Calibri"/>
              </a:rPr>
              <a:t>персонификация</a:t>
            </a:r>
            <a:endParaRPr sz="2000">
              <a:solidFill>
                <a:srgbClr val="00206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14"/>
              </a:spcBef>
            </a:pPr>
            <a:r>
              <a:rPr sz="2000" dirty="0">
                <a:solidFill>
                  <a:srgbClr val="002060"/>
                </a:solidFill>
                <a:latin typeface="Calibri"/>
                <a:cs typeface="Calibri"/>
              </a:rPr>
              <a:t>внутренняя</a:t>
            </a:r>
            <a:r>
              <a:rPr sz="2000" spc="-7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Calibri"/>
                <a:cs typeface="Calibri"/>
              </a:rPr>
              <a:t>нравственно-</a:t>
            </a:r>
            <a:r>
              <a:rPr sz="2000" dirty="0">
                <a:solidFill>
                  <a:srgbClr val="002060"/>
                </a:solidFill>
                <a:latin typeface="Calibri"/>
                <a:cs typeface="Calibri"/>
              </a:rPr>
              <a:t>волевая</a:t>
            </a:r>
            <a:r>
              <a:rPr sz="2000" spc="-7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Calibri"/>
                <a:cs typeface="Calibri"/>
              </a:rPr>
              <a:t>регуляция</a:t>
            </a:r>
            <a:endParaRPr sz="2000">
              <a:solidFill>
                <a:srgbClr val="002060"/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105400" y="2819400"/>
            <a:ext cx="486409" cy="171450"/>
          </a:xfrm>
          <a:custGeom>
            <a:avLst/>
            <a:gdLst/>
            <a:ahLst/>
            <a:cxnLst/>
            <a:rect l="l" t="t" r="r" b="b"/>
            <a:pathLst>
              <a:path w="486410" h="171450">
                <a:moveTo>
                  <a:pt x="314578" y="0"/>
                </a:moveTo>
                <a:lnTo>
                  <a:pt x="314578" y="171450"/>
                </a:lnTo>
                <a:lnTo>
                  <a:pt x="428878" y="114300"/>
                </a:lnTo>
                <a:lnTo>
                  <a:pt x="343153" y="114300"/>
                </a:lnTo>
                <a:lnTo>
                  <a:pt x="343153" y="57150"/>
                </a:lnTo>
                <a:lnTo>
                  <a:pt x="428878" y="57150"/>
                </a:lnTo>
                <a:lnTo>
                  <a:pt x="314578" y="0"/>
                </a:lnTo>
                <a:close/>
              </a:path>
              <a:path w="486410" h="171450">
                <a:moveTo>
                  <a:pt x="314578" y="57150"/>
                </a:moveTo>
                <a:lnTo>
                  <a:pt x="0" y="57150"/>
                </a:lnTo>
                <a:lnTo>
                  <a:pt x="0" y="114300"/>
                </a:lnTo>
                <a:lnTo>
                  <a:pt x="314578" y="114300"/>
                </a:lnTo>
                <a:lnTo>
                  <a:pt x="314578" y="57150"/>
                </a:lnTo>
                <a:close/>
              </a:path>
              <a:path w="486410" h="171450">
                <a:moveTo>
                  <a:pt x="428878" y="57150"/>
                </a:moveTo>
                <a:lnTo>
                  <a:pt x="343153" y="57150"/>
                </a:lnTo>
                <a:lnTo>
                  <a:pt x="343153" y="114300"/>
                </a:lnTo>
                <a:lnTo>
                  <a:pt x="428878" y="114300"/>
                </a:lnTo>
                <a:lnTo>
                  <a:pt x="486028" y="85725"/>
                </a:lnTo>
                <a:lnTo>
                  <a:pt x="428878" y="57150"/>
                </a:lnTo>
                <a:close/>
              </a:path>
            </a:pathLst>
          </a:custGeom>
          <a:solidFill>
            <a:srgbClr val="9217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257800" y="3505200"/>
            <a:ext cx="486409" cy="171450"/>
          </a:xfrm>
          <a:custGeom>
            <a:avLst/>
            <a:gdLst/>
            <a:ahLst/>
            <a:cxnLst/>
            <a:rect l="l" t="t" r="r" b="b"/>
            <a:pathLst>
              <a:path w="486410" h="171450">
                <a:moveTo>
                  <a:pt x="314578" y="0"/>
                </a:moveTo>
                <a:lnTo>
                  <a:pt x="314578" y="171450"/>
                </a:lnTo>
                <a:lnTo>
                  <a:pt x="428878" y="114300"/>
                </a:lnTo>
                <a:lnTo>
                  <a:pt x="343153" y="114300"/>
                </a:lnTo>
                <a:lnTo>
                  <a:pt x="343153" y="57150"/>
                </a:lnTo>
                <a:lnTo>
                  <a:pt x="428878" y="57150"/>
                </a:lnTo>
                <a:lnTo>
                  <a:pt x="314578" y="0"/>
                </a:lnTo>
                <a:close/>
              </a:path>
              <a:path w="486410" h="171450">
                <a:moveTo>
                  <a:pt x="314578" y="57150"/>
                </a:moveTo>
                <a:lnTo>
                  <a:pt x="0" y="57150"/>
                </a:lnTo>
                <a:lnTo>
                  <a:pt x="0" y="114300"/>
                </a:lnTo>
                <a:lnTo>
                  <a:pt x="314578" y="114300"/>
                </a:lnTo>
                <a:lnTo>
                  <a:pt x="314578" y="57150"/>
                </a:lnTo>
                <a:close/>
              </a:path>
              <a:path w="486410" h="171450">
                <a:moveTo>
                  <a:pt x="428878" y="57150"/>
                </a:moveTo>
                <a:lnTo>
                  <a:pt x="343153" y="57150"/>
                </a:lnTo>
                <a:lnTo>
                  <a:pt x="343153" y="114300"/>
                </a:lnTo>
                <a:lnTo>
                  <a:pt x="428878" y="114300"/>
                </a:lnTo>
                <a:lnTo>
                  <a:pt x="486028" y="85725"/>
                </a:lnTo>
                <a:lnTo>
                  <a:pt x="428878" y="57150"/>
                </a:lnTo>
                <a:close/>
              </a:path>
            </a:pathLst>
          </a:custGeom>
          <a:solidFill>
            <a:srgbClr val="9217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91175" y="4191000"/>
            <a:ext cx="486409" cy="171450"/>
          </a:xfrm>
          <a:custGeom>
            <a:avLst/>
            <a:gdLst/>
            <a:ahLst/>
            <a:cxnLst/>
            <a:rect l="l" t="t" r="r" b="b"/>
            <a:pathLst>
              <a:path w="486410" h="171450">
                <a:moveTo>
                  <a:pt x="314578" y="0"/>
                </a:moveTo>
                <a:lnTo>
                  <a:pt x="314578" y="171450"/>
                </a:lnTo>
                <a:lnTo>
                  <a:pt x="428878" y="114300"/>
                </a:lnTo>
                <a:lnTo>
                  <a:pt x="343153" y="114300"/>
                </a:lnTo>
                <a:lnTo>
                  <a:pt x="343153" y="57150"/>
                </a:lnTo>
                <a:lnTo>
                  <a:pt x="428878" y="57150"/>
                </a:lnTo>
                <a:lnTo>
                  <a:pt x="314578" y="0"/>
                </a:lnTo>
                <a:close/>
              </a:path>
              <a:path w="486410" h="171450">
                <a:moveTo>
                  <a:pt x="314578" y="57150"/>
                </a:moveTo>
                <a:lnTo>
                  <a:pt x="0" y="57150"/>
                </a:lnTo>
                <a:lnTo>
                  <a:pt x="0" y="114300"/>
                </a:lnTo>
                <a:lnTo>
                  <a:pt x="314578" y="114300"/>
                </a:lnTo>
                <a:lnTo>
                  <a:pt x="314578" y="57150"/>
                </a:lnTo>
                <a:close/>
              </a:path>
              <a:path w="486410" h="171450">
                <a:moveTo>
                  <a:pt x="428878" y="57150"/>
                </a:moveTo>
                <a:lnTo>
                  <a:pt x="343153" y="57150"/>
                </a:lnTo>
                <a:lnTo>
                  <a:pt x="343153" y="114300"/>
                </a:lnTo>
                <a:lnTo>
                  <a:pt x="428878" y="114300"/>
                </a:lnTo>
                <a:lnTo>
                  <a:pt x="486028" y="85725"/>
                </a:lnTo>
                <a:lnTo>
                  <a:pt x="428878" y="57150"/>
                </a:lnTo>
                <a:close/>
              </a:path>
            </a:pathLst>
          </a:custGeom>
          <a:solidFill>
            <a:srgbClr val="9217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105400" y="4838700"/>
            <a:ext cx="486409" cy="171450"/>
          </a:xfrm>
          <a:custGeom>
            <a:avLst/>
            <a:gdLst/>
            <a:ahLst/>
            <a:cxnLst/>
            <a:rect l="l" t="t" r="r" b="b"/>
            <a:pathLst>
              <a:path w="486410" h="171450">
                <a:moveTo>
                  <a:pt x="314578" y="0"/>
                </a:moveTo>
                <a:lnTo>
                  <a:pt x="314578" y="171450"/>
                </a:lnTo>
                <a:lnTo>
                  <a:pt x="428878" y="114300"/>
                </a:lnTo>
                <a:lnTo>
                  <a:pt x="343153" y="114300"/>
                </a:lnTo>
                <a:lnTo>
                  <a:pt x="343153" y="57150"/>
                </a:lnTo>
                <a:lnTo>
                  <a:pt x="428878" y="57150"/>
                </a:lnTo>
                <a:lnTo>
                  <a:pt x="314578" y="0"/>
                </a:lnTo>
                <a:close/>
              </a:path>
              <a:path w="486410" h="171450">
                <a:moveTo>
                  <a:pt x="314578" y="57150"/>
                </a:moveTo>
                <a:lnTo>
                  <a:pt x="0" y="57150"/>
                </a:lnTo>
                <a:lnTo>
                  <a:pt x="0" y="114300"/>
                </a:lnTo>
                <a:lnTo>
                  <a:pt x="314578" y="114300"/>
                </a:lnTo>
                <a:lnTo>
                  <a:pt x="314578" y="57150"/>
                </a:lnTo>
                <a:close/>
              </a:path>
              <a:path w="486410" h="171450">
                <a:moveTo>
                  <a:pt x="428878" y="57150"/>
                </a:moveTo>
                <a:lnTo>
                  <a:pt x="343153" y="57150"/>
                </a:lnTo>
                <a:lnTo>
                  <a:pt x="343153" y="114300"/>
                </a:lnTo>
                <a:lnTo>
                  <a:pt x="428878" y="114300"/>
                </a:lnTo>
                <a:lnTo>
                  <a:pt x="486028" y="85725"/>
                </a:lnTo>
                <a:lnTo>
                  <a:pt x="428878" y="57150"/>
                </a:lnTo>
                <a:close/>
              </a:path>
            </a:pathLst>
          </a:custGeom>
          <a:solidFill>
            <a:srgbClr val="9217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168368" y="5960455"/>
            <a:ext cx="8419465" cy="4716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sz="2000" dirty="0">
                <a:solidFill>
                  <a:srgbClr val="002060"/>
                </a:solidFill>
                <a:latin typeface="Calibri"/>
                <a:cs typeface="Calibri"/>
              </a:rPr>
              <a:t>Ориентация</a:t>
            </a:r>
            <a:r>
              <a:rPr sz="2000"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060"/>
                </a:solidFill>
                <a:latin typeface="Calibri"/>
                <a:cs typeface="Calibri"/>
              </a:rPr>
              <a:t>в</a:t>
            </a:r>
            <a:r>
              <a:rPr sz="2000" spc="-4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060"/>
                </a:solidFill>
                <a:latin typeface="Calibri"/>
                <a:cs typeface="Calibri"/>
              </a:rPr>
              <a:t>широком</a:t>
            </a:r>
            <a:r>
              <a:rPr sz="2000" spc="-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060"/>
                </a:solidFill>
                <a:latin typeface="Calibri"/>
                <a:cs typeface="Calibri"/>
              </a:rPr>
              <a:t>спектре</a:t>
            </a:r>
            <a:r>
              <a:rPr sz="2000" spc="-7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060"/>
                </a:solidFill>
                <a:latin typeface="Calibri"/>
                <a:cs typeface="Calibri"/>
              </a:rPr>
              <a:t>современных</a:t>
            </a:r>
            <a:r>
              <a:rPr sz="2000" spc="-3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Calibri"/>
                <a:cs typeface="Calibri"/>
              </a:rPr>
              <a:t>технологий. </a:t>
            </a:r>
            <a:r>
              <a:rPr sz="2000" dirty="0">
                <a:solidFill>
                  <a:srgbClr val="002060"/>
                </a:solidFill>
                <a:latin typeface="Calibri"/>
                <a:cs typeface="Calibri"/>
              </a:rPr>
              <a:t>Не</a:t>
            </a:r>
            <a:r>
              <a:rPr sz="2000" spc="-6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060"/>
                </a:solidFill>
                <a:latin typeface="Calibri"/>
                <a:cs typeface="Calibri"/>
              </a:rPr>
              <a:t>изобретаем</a:t>
            </a:r>
            <a:r>
              <a:rPr sz="2000"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Calibri"/>
                <a:cs typeface="Calibri"/>
              </a:rPr>
              <a:t>велосипед.</a:t>
            </a:r>
            <a:endParaRPr sz="2000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810"/>
              </a:lnSpc>
            </a:pPr>
            <a:fld id="{81D60167-4931-47E6-BA6A-407CBD079E47}" type="slidenum">
              <a:rPr spc="-25" dirty="0"/>
              <a:t>55</a:t>
            </a:fld>
            <a:endParaRPr spc="-25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2"/>
          <p:cNvSpPr/>
          <p:nvPr/>
        </p:nvSpPr>
        <p:spPr>
          <a:xfrm>
            <a:off x="923925" y="2914650"/>
            <a:ext cx="3143250" cy="504825"/>
          </a:xfrm>
          <a:custGeom>
            <a:avLst/>
            <a:gdLst/>
            <a:ahLst/>
            <a:cxnLst/>
            <a:rect l="l" t="t" r="r" b="b"/>
            <a:pathLst>
              <a:path w="3143250" h="504825">
                <a:moveTo>
                  <a:pt x="3059049" y="0"/>
                </a:moveTo>
                <a:lnTo>
                  <a:pt x="84137" y="0"/>
                </a:lnTo>
                <a:lnTo>
                  <a:pt x="51386" y="6619"/>
                </a:lnTo>
                <a:lnTo>
                  <a:pt x="24642" y="24669"/>
                </a:lnTo>
                <a:lnTo>
                  <a:pt x="6611" y="51435"/>
                </a:lnTo>
                <a:lnTo>
                  <a:pt x="0" y="84200"/>
                </a:lnTo>
                <a:lnTo>
                  <a:pt x="0" y="420624"/>
                </a:lnTo>
                <a:lnTo>
                  <a:pt x="6611" y="453389"/>
                </a:lnTo>
                <a:lnTo>
                  <a:pt x="24642" y="480155"/>
                </a:lnTo>
                <a:lnTo>
                  <a:pt x="51386" y="498205"/>
                </a:lnTo>
                <a:lnTo>
                  <a:pt x="84137" y="504825"/>
                </a:lnTo>
                <a:lnTo>
                  <a:pt x="3059049" y="504825"/>
                </a:lnTo>
                <a:lnTo>
                  <a:pt x="3091815" y="498205"/>
                </a:lnTo>
                <a:lnTo>
                  <a:pt x="3118580" y="480155"/>
                </a:lnTo>
                <a:lnTo>
                  <a:pt x="3136630" y="453389"/>
                </a:lnTo>
                <a:lnTo>
                  <a:pt x="3143250" y="420624"/>
                </a:lnTo>
                <a:lnTo>
                  <a:pt x="3143250" y="84200"/>
                </a:lnTo>
                <a:lnTo>
                  <a:pt x="3136630" y="51435"/>
                </a:lnTo>
                <a:lnTo>
                  <a:pt x="3118580" y="24669"/>
                </a:lnTo>
                <a:lnTo>
                  <a:pt x="3091815" y="6619"/>
                </a:lnTo>
                <a:lnTo>
                  <a:pt x="3059049" y="0"/>
                </a:lnTo>
                <a:close/>
              </a:path>
            </a:pathLst>
          </a:custGeom>
          <a:solidFill>
            <a:srgbClr val="9217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923925" y="1990725"/>
            <a:ext cx="3638550" cy="504825"/>
          </a:xfrm>
          <a:custGeom>
            <a:avLst/>
            <a:gdLst/>
            <a:ahLst/>
            <a:cxnLst/>
            <a:rect l="l" t="t" r="r" b="b"/>
            <a:pathLst>
              <a:path w="3638550" h="504825">
                <a:moveTo>
                  <a:pt x="3554349" y="0"/>
                </a:moveTo>
                <a:lnTo>
                  <a:pt x="84137" y="0"/>
                </a:lnTo>
                <a:lnTo>
                  <a:pt x="51386" y="6619"/>
                </a:lnTo>
                <a:lnTo>
                  <a:pt x="24642" y="24669"/>
                </a:lnTo>
                <a:lnTo>
                  <a:pt x="6611" y="51435"/>
                </a:lnTo>
                <a:lnTo>
                  <a:pt x="0" y="84200"/>
                </a:lnTo>
                <a:lnTo>
                  <a:pt x="0" y="420624"/>
                </a:lnTo>
                <a:lnTo>
                  <a:pt x="6611" y="453389"/>
                </a:lnTo>
                <a:lnTo>
                  <a:pt x="24642" y="480155"/>
                </a:lnTo>
                <a:lnTo>
                  <a:pt x="51386" y="498205"/>
                </a:lnTo>
                <a:lnTo>
                  <a:pt x="84137" y="504825"/>
                </a:lnTo>
                <a:lnTo>
                  <a:pt x="3554349" y="504825"/>
                </a:lnTo>
                <a:lnTo>
                  <a:pt x="3587115" y="498205"/>
                </a:lnTo>
                <a:lnTo>
                  <a:pt x="3613880" y="480155"/>
                </a:lnTo>
                <a:lnTo>
                  <a:pt x="3631930" y="453389"/>
                </a:lnTo>
                <a:lnTo>
                  <a:pt x="3638550" y="420624"/>
                </a:lnTo>
                <a:lnTo>
                  <a:pt x="3638550" y="84200"/>
                </a:lnTo>
                <a:lnTo>
                  <a:pt x="3631930" y="51435"/>
                </a:lnTo>
                <a:lnTo>
                  <a:pt x="3613880" y="24669"/>
                </a:lnTo>
                <a:lnTo>
                  <a:pt x="3587115" y="6619"/>
                </a:lnTo>
                <a:lnTo>
                  <a:pt x="3554349" y="0"/>
                </a:lnTo>
                <a:close/>
              </a:path>
            </a:pathLst>
          </a:custGeom>
          <a:solidFill>
            <a:srgbClr val="9217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5137150" y="1810295"/>
            <a:ext cx="4824095" cy="856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20" dirty="0">
                <a:solidFill>
                  <a:srgbClr val="002060"/>
                </a:solidFill>
                <a:latin typeface="Calibri"/>
                <a:cs typeface="Calibri"/>
              </a:rPr>
              <a:t>самостоятельная</a:t>
            </a:r>
            <a:r>
              <a:rPr spc="-6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работа</a:t>
            </a:r>
            <a:r>
              <a:rPr spc="-8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10" dirty="0" err="1">
                <a:solidFill>
                  <a:srgbClr val="002060"/>
                </a:solidFill>
                <a:latin typeface="Calibri"/>
                <a:cs typeface="Calibri"/>
              </a:rPr>
              <a:t>учащихся</a:t>
            </a:r>
            <a:r>
              <a:rPr spc="-4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25" dirty="0" err="1">
                <a:solidFill>
                  <a:srgbClr val="002060"/>
                </a:solidFill>
                <a:latin typeface="Calibri"/>
                <a:cs typeface="Calibri"/>
              </a:rPr>
              <a:t>по</a:t>
            </a:r>
            <a:r>
              <a:rPr lang="ru-RU"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ru-RU" spc="-30" dirty="0">
                <a:solidFill>
                  <a:srgbClr val="002060"/>
                </a:solidFill>
                <a:latin typeface="Calibri"/>
                <a:cs typeface="Calibri"/>
              </a:rPr>
              <a:t>выполнению</a:t>
            </a:r>
            <a:r>
              <a:rPr lang="ru-RU" spc="-5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ru-RU" spc="-10" dirty="0">
                <a:solidFill>
                  <a:srgbClr val="002060"/>
                </a:solidFill>
                <a:latin typeface="Calibri"/>
                <a:cs typeface="Calibri"/>
              </a:rPr>
              <a:t>заданий</a:t>
            </a:r>
            <a:endParaRPr lang="ru-RU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dirty="0">
              <a:solidFill>
                <a:srgbClr val="002060"/>
              </a:solidFill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32827" y="1970786"/>
            <a:ext cx="3807460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000" b="1" dirty="0" err="1">
                <a:solidFill>
                  <a:srgbClr val="F7F7F7"/>
                </a:solidFill>
                <a:latin typeface="Calibri"/>
                <a:cs typeface="Calibri"/>
              </a:rPr>
              <a:t>Индивидуальная</a:t>
            </a:r>
            <a:r>
              <a:rPr sz="2000" b="1" spc="130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2000" b="1" spc="-10" dirty="0" err="1">
                <a:solidFill>
                  <a:srgbClr val="F7F7F7"/>
                </a:solidFill>
                <a:latin typeface="Calibri"/>
                <a:cs typeface="Calibri"/>
              </a:rPr>
              <a:t>работа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xfrm>
            <a:off x="2031880" y="487363"/>
            <a:ext cx="7659318" cy="88729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ts val="4675"/>
              </a:lnSpc>
              <a:spcBef>
                <a:spcPts val="130"/>
              </a:spcBef>
            </a:pPr>
            <a:r>
              <a:rPr sz="2800" b="1" dirty="0">
                <a:solidFill>
                  <a:srgbClr val="002060"/>
                </a:solidFill>
                <a:latin typeface="+mn-lt"/>
              </a:rPr>
              <a:t>Формы</a:t>
            </a:r>
            <a:r>
              <a:rPr sz="2800" b="1" spc="75" dirty="0">
                <a:solidFill>
                  <a:srgbClr val="002060"/>
                </a:solidFill>
                <a:latin typeface="+mn-lt"/>
              </a:rPr>
              <a:t> </a:t>
            </a:r>
            <a:r>
              <a:rPr sz="2800" b="1" dirty="0">
                <a:solidFill>
                  <a:srgbClr val="002060"/>
                </a:solidFill>
                <a:latin typeface="+mn-lt"/>
              </a:rPr>
              <a:t>организации</a:t>
            </a:r>
            <a:r>
              <a:rPr sz="2800" b="1" spc="55" dirty="0">
                <a:solidFill>
                  <a:srgbClr val="002060"/>
                </a:solidFill>
                <a:latin typeface="+mn-lt"/>
              </a:rPr>
              <a:t> </a:t>
            </a:r>
            <a:r>
              <a:rPr sz="2800" b="1" dirty="0">
                <a:solidFill>
                  <a:srgbClr val="002060"/>
                </a:solidFill>
                <a:latin typeface="+mn-lt"/>
              </a:rPr>
              <a:t>учебной</a:t>
            </a:r>
            <a:r>
              <a:rPr sz="2800" b="1" spc="65" dirty="0">
                <a:solidFill>
                  <a:srgbClr val="002060"/>
                </a:solidFill>
                <a:latin typeface="+mn-lt"/>
              </a:rPr>
              <a:t> </a:t>
            </a:r>
            <a:r>
              <a:rPr sz="2800" b="1" spc="-10" dirty="0">
                <a:solidFill>
                  <a:srgbClr val="002060"/>
                </a:solidFill>
                <a:latin typeface="+mn-lt"/>
              </a:rPr>
              <a:t>деятельности</a:t>
            </a:r>
          </a:p>
          <a:p>
            <a:pPr marR="760730" algn="ctr">
              <a:lnSpc>
                <a:spcPts val="1795"/>
              </a:lnSpc>
            </a:pPr>
            <a:r>
              <a:rPr sz="2800" b="1" dirty="0">
                <a:solidFill>
                  <a:srgbClr val="002060"/>
                </a:solidFill>
                <a:latin typeface="+mn-lt"/>
              </a:rPr>
              <a:t>применяются</a:t>
            </a:r>
            <a:r>
              <a:rPr sz="2800" b="1" spc="70" dirty="0">
                <a:solidFill>
                  <a:srgbClr val="002060"/>
                </a:solidFill>
                <a:latin typeface="+mn-lt"/>
              </a:rPr>
              <a:t> </a:t>
            </a:r>
            <a:r>
              <a:rPr sz="2800" b="1" dirty="0">
                <a:solidFill>
                  <a:srgbClr val="002060"/>
                </a:solidFill>
                <a:latin typeface="+mn-lt"/>
              </a:rPr>
              <a:t>в</a:t>
            </a:r>
            <a:r>
              <a:rPr sz="2800" b="1" spc="105" dirty="0">
                <a:solidFill>
                  <a:srgbClr val="002060"/>
                </a:solidFill>
                <a:latin typeface="+mn-lt"/>
              </a:rPr>
              <a:t> </a:t>
            </a:r>
            <a:r>
              <a:rPr sz="2800" b="1" spc="-10" dirty="0">
                <a:solidFill>
                  <a:srgbClr val="002060"/>
                </a:solidFill>
                <a:latin typeface="+mn-lt"/>
              </a:rPr>
              <a:t>сочетании</a:t>
            </a:r>
            <a:endParaRPr sz="28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137150" y="2377117"/>
            <a:ext cx="400177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Calibri"/>
                <a:cs typeface="Calibri"/>
              </a:rPr>
              <a:t>работа</a:t>
            </a:r>
            <a:r>
              <a:rPr spc="-1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со</a:t>
            </a:r>
            <a:r>
              <a:rPr spc="-8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всем</a:t>
            </a:r>
            <a:r>
              <a:rPr spc="-6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классом.</a:t>
            </a:r>
            <a:r>
              <a:rPr spc="-90" dirty="0">
                <a:latin typeface="Calibri"/>
                <a:cs typeface="Calibri"/>
              </a:rPr>
              <a:t> </a:t>
            </a:r>
            <a:endParaRPr dirty="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097964" y="2860398"/>
            <a:ext cx="3197860" cy="1476686"/>
          </a:xfrm>
          <a:prstGeom prst="rect">
            <a:avLst/>
          </a:prstGeom>
        </p:spPr>
        <p:txBody>
          <a:bodyPr vert="horz" wrap="square" lIns="0" tIns="1873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75"/>
              </a:spcBef>
            </a:pPr>
            <a:r>
              <a:rPr b="1" dirty="0">
                <a:solidFill>
                  <a:schemeClr val="bg1"/>
                </a:solidFill>
                <a:latin typeface="Calibri"/>
                <a:cs typeface="Calibri"/>
              </a:rPr>
              <a:t>Фронтальная</a:t>
            </a:r>
            <a:r>
              <a:rPr b="1" spc="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chemeClr val="bg1"/>
                </a:solidFill>
                <a:latin typeface="Calibri"/>
                <a:cs typeface="Calibri"/>
              </a:rPr>
              <a:t>работа</a:t>
            </a:r>
            <a:endParaRPr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1180"/>
              </a:spcBef>
              <a:buFont typeface="Wingdings"/>
              <a:buChar char=""/>
              <a:tabLst>
                <a:tab pos="354965" algn="l"/>
              </a:tabLst>
            </a:pP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беседа</a:t>
            </a:r>
            <a:endParaRPr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25"/>
              </a:spcBef>
              <a:buFont typeface="Wingdings"/>
              <a:buChar char=""/>
              <a:tabLst>
                <a:tab pos="355600" algn="l"/>
              </a:tabLst>
            </a:pP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обсуждение</a:t>
            </a:r>
            <a:endParaRPr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25"/>
              </a:spcBef>
              <a:buFont typeface="Wingdings"/>
              <a:buChar char=""/>
              <a:tabLst>
                <a:tab pos="355600" algn="l"/>
              </a:tabLst>
            </a:pP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диктант</a:t>
            </a:r>
            <a:r>
              <a:rPr spc="-7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и </a:t>
            </a:r>
            <a:r>
              <a:rPr spc="-25" dirty="0">
                <a:solidFill>
                  <a:srgbClr val="002060"/>
                </a:solidFill>
                <a:latin typeface="Calibri"/>
                <a:cs typeface="Calibri"/>
              </a:rPr>
              <a:t>др.</a:t>
            </a:r>
            <a:endParaRPr dirty="0">
              <a:solidFill>
                <a:srgbClr val="002060"/>
              </a:solidFill>
              <a:latin typeface="Calibri"/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923925" y="4579738"/>
            <a:ext cx="3752850" cy="504825"/>
          </a:xfrm>
          <a:custGeom>
            <a:avLst/>
            <a:gdLst/>
            <a:ahLst/>
            <a:cxnLst/>
            <a:rect l="l" t="t" r="r" b="b"/>
            <a:pathLst>
              <a:path w="3752850" h="504825">
                <a:moveTo>
                  <a:pt x="3668649" y="0"/>
                </a:moveTo>
                <a:lnTo>
                  <a:pt x="84137" y="0"/>
                </a:lnTo>
                <a:lnTo>
                  <a:pt x="51386" y="6619"/>
                </a:lnTo>
                <a:lnTo>
                  <a:pt x="24642" y="24669"/>
                </a:lnTo>
                <a:lnTo>
                  <a:pt x="6611" y="51435"/>
                </a:lnTo>
                <a:lnTo>
                  <a:pt x="0" y="84200"/>
                </a:lnTo>
                <a:lnTo>
                  <a:pt x="0" y="420624"/>
                </a:lnTo>
                <a:lnTo>
                  <a:pt x="6611" y="453390"/>
                </a:lnTo>
                <a:lnTo>
                  <a:pt x="24642" y="480155"/>
                </a:lnTo>
                <a:lnTo>
                  <a:pt x="51386" y="498205"/>
                </a:lnTo>
                <a:lnTo>
                  <a:pt x="84137" y="504825"/>
                </a:lnTo>
                <a:lnTo>
                  <a:pt x="3668649" y="504825"/>
                </a:lnTo>
                <a:lnTo>
                  <a:pt x="3701415" y="498205"/>
                </a:lnTo>
                <a:lnTo>
                  <a:pt x="3728180" y="480155"/>
                </a:lnTo>
                <a:lnTo>
                  <a:pt x="3746230" y="453390"/>
                </a:lnTo>
                <a:lnTo>
                  <a:pt x="3752850" y="420624"/>
                </a:lnTo>
                <a:lnTo>
                  <a:pt x="3752850" y="84200"/>
                </a:lnTo>
                <a:lnTo>
                  <a:pt x="3746230" y="51434"/>
                </a:lnTo>
                <a:lnTo>
                  <a:pt x="3728180" y="24669"/>
                </a:lnTo>
                <a:lnTo>
                  <a:pt x="3701415" y="6619"/>
                </a:lnTo>
                <a:lnTo>
                  <a:pt x="3668649" y="0"/>
                </a:lnTo>
                <a:close/>
              </a:path>
            </a:pathLst>
          </a:custGeom>
          <a:solidFill>
            <a:srgbClr val="9217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992156" y="4684331"/>
            <a:ext cx="3942715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000" b="1" dirty="0">
                <a:solidFill>
                  <a:srgbClr val="F7F7F7"/>
                </a:solidFill>
                <a:latin typeface="Calibri"/>
                <a:cs typeface="Calibri"/>
              </a:rPr>
              <a:t>Групповая</a:t>
            </a:r>
            <a:r>
              <a:rPr sz="2000" b="1" spc="-10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7F7F7"/>
                </a:solidFill>
                <a:latin typeface="Calibri"/>
                <a:cs typeface="Calibri"/>
              </a:rPr>
              <a:t>форма </a:t>
            </a:r>
            <a:r>
              <a:rPr sz="2000" b="1" spc="-10" dirty="0">
                <a:solidFill>
                  <a:srgbClr val="F7F7F7"/>
                </a:solidFill>
                <a:latin typeface="Calibri"/>
                <a:cs typeface="Calibri"/>
              </a:rPr>
              <a:t>работы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992156" y="5251433"/>
            <a:ext cx="8534400" cy="8694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354965" algn="l"/>
              </a:tabLst>
            </a:pP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составление</a:t>
            </a:r>
            <a:r>
              <a:rPr spc="-7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групп</a:t>
            </a:r>
            <a:r>
              <a:rPr spc="-1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на</a:t>
            </a:r>
            <a:r>
              <a:rPr spc="-4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разных</a:t>
            </a:r>
            <a:r>
              <a:rPr spc="-6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основаниях</a:t>
            </a:r>
            <a:endParaRPr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125"/>
              </a:spcBef>
              <a:buFont typeface="Wingdings"/>
              <a:buChar char=""/>
              <a:tabLst>
                <a:tab pos="354965" algn="l"/>
              </a:tabLst>
            </a:pP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совместное</a:t>
            </a:r>
            <a:r>
              <a:rPr spc="-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выполнение</a:t>
            </a:r>
            <a:r>
              <a:rPr spc="-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30" dirty="0">
                <a:solidFill>
                  <a:srgbClr val="002060"/>
                </a:solidFill>
                <a:latin typeface="Calibri"/>
                <a:cs typeface="Calibri"/>
              </a:rPr>
              <a:t>одинаковых/различных</a:t>
            </a:r>
            <a:r>
              <a:rPr spc="-9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заданий</a:t>
            </a:r>
            <a:endParaRPr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125"/>
              </a:spcBef>
              <a:buFont typeface="Wingdings"/>
              <a:buChar char=""/>
              <a:tabLst>
                <a:tab pos="354965" algn="l"/>
              </a:tabLst>
            </a:pP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наличие</a:t>
            </a:r>
            <a:r>
              <a:rPr spc="-8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учеников</a:t>
            </a:r>
            <a:r>
              <a:rPr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разного</a:t>
            </a:r>
            <a:r>
              <a:rPr spc="-7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уровня</a:t>
            </a:r>
            <a:r>
              <a:rPr spc="-9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20" dirty="0">
                <a:solidFill>
                  <a:srgbClr val="002060"/>
                </a:solidFill>
                <a:latin typeface="Calibri"/>
                <a:cs typeface="Calibri"/>
              </a:rPr>
              <a:t>подготовки</a:t>
            </a:r>
            <a:r>
              <a:rPr spc="-9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в</a:t>
            </a:r>
            <a:r>
              <a:rPr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каждой</a:t>
            </a:r>
            <a:r>
              <a:rPr spc="-9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группе</a:t>
            </a:r>
            <a:endParaRPr dirty="0">
              <a:solidFill>
                <a:srgbClr val="00206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object 62"/>
          <p:cNvSpPr/>
          <p:nvPr/>
        </p:nvSpPr>
        <p:spPr>
          <a:xfrm>
            <a:off x="11594517" y="6190055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44" y="395"/>
                </a:moveTo>
                <a:lnTo>
                  <a:pt x="344" y="0"/>
                </a:lnTo>
                <a:lnTo>
                  <a:pt x="0" y="0"/>
                </a:lnTo>
                <a:lnTo>
                  <a:pt x="0" y="395"/>
                </a:lnTo>
                <a:lnTo>
                  <a:pt x="344" y="3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1531295" y="6188583"/>
            <a:ext cx="13335" cy="7620"/>
          </a:xfrm>
          <a:custGeom>
            <a:avLst/>
            <a:gdLst/>
            <a:ahLst/>
            <a:cxnLst/>
            <a:rect l="l" t="t" r="r" b="b"/>
            <a:pathLst>
              <a:path w="13334" h="7620">
                <a:moveTo>
                  <a:pt x="393" y="393"/>
                </a:moveTo>
                <a:lnTo>
                  <a:pt x="0" y="0"/>
                </a:lnTo>
                <a:lnTo>
                  <a:pt x="0" y="393"/>
                </a:lnTo>
                <a:lnTo>
                  <a:pt x="393" y="393"/>
                </a:lnTo>
                <a:close/>
              </a:path>
              <a:path w="13334" h="7620">
                <a:moveTo>
                  <a:pt x="13309" y="6667"/>
                </a:moveTo>
                <a:lnTo>
                  <a:pt x="12954" y="6667"/>
                </a:lnTo>
                <a:lnTo>
                  <a:pt x="12954" y="7073"/>
                </a:lnTo>
                <a:lnTo>
                  <a:pt x="13309" y="6667"/>
                </a:lnTo>
                <a:close/>
              </a:path>
              <a:path w="13334" h="7620">
                <a:moveTo>
                  <a:pt x="13309" y="1473"/>
                </a:moveTo>
                <a:lnTo>
                  <a:pt x="12954" y="1473"/>
                </a:lnTo>
                <a:lnTo>
                  <a:pt x="13309" y="1879"/>
                </a:lnTo>
                <a:lnTo>
                  <a:pt x="13309" y="147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1580475" y="6177441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44" y="0"/>
                </a:moveTo>
                <a:lnTo>
                  <a:pt x="0" y="395"/>
                </a:lnTo>
                <a:lnTo>
                  <a:pt x="0" y="0"/>
                </a:lnTo>
                <a:lnTo>
                  <a:pt x="3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11652162" y="6129950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44" y="395"/>
                </a:moveTo>
                <a:lnTo>
                  <a:pt x="344" y="0"/>
                </a:lnTo>
                <a:lnTo>
                  <a:pt x="0" y="0"/>
                </a:lnTo>
                <a:lnTo>
                  <a:pt x="0" y="395"/>
                </a:lnTo>
                <a:lnTo>
                  <a:pt x="344" y="3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1530216" y="6133325"/>
            <a:ext cx="70485" cy="42545"/>
          </a:xfrm>
          <a:custGeom>
            <a:avLst/>
            <a:gdLst/>
            <a:ahLst/>
            <a:cxnLst/>
            <a:rect l="l" t="t" r="r" b="b"/>
            <a:pathLst>
              <a:path w="70484" h="42545">
                <a:moveTo>
                  <a:pt x="342" y="41897"/>
                </a:moveTo>
                <a:lnTo>
                  <a:pt x="0" y="41897"/>
                </a:lnTo>
                <a:lnTo>
                  <a:pt x="0" y="42291"/>
                </a:lnTo>
                <a:lnTo>
                  <a:pt x="342" y="42291"/>
                </a:lnTo>
                <a:lnTo>
                  <a:pt x="342" y="41897"/>
                </a:lnTo>
                <a:close/>
              </a:path>
              <a:path w="70484" h="42545">
                <a:moveTo>
                  <a:pt x="38036" y="11861"/>
                </a:moveTo>
                <a:lnTo>
                  <a:pt x="37693" y="11861"/>
                </a:lnTo>
                <a:lnTo>
                  <a:pt x="37299" y="11468"/>
                </a:lnTo>
                <a:lnTo>
                  <a:pt x="36944" y="11468"/>
                </a:lnTo>
                <a:lnTo>
                  <a:pt x="36944" y="12611"/>
                </a:lnTo>
                <a:lnTo>
                  <a:pt x="37693" y="12217"/>
                </a:lnTo>
                <a:lnTo>
                  <a:pt x="38036" y="12217"/>
                </a:lnTo>
                <a:lnTo>
                  <a:pt x="38036" y="11861"/>
                </a:lnTo>
                <a:close/>
              </a:path>
              <a:path w="70484" h="42545">
                <a:moveTo>
                  <a:pt x="44691" y="6667"/>
                </a:moveTo>
                <a:lnTo>
                  <a:pt x="44335" y="6667"/>
                </a:lnTo>
                <a:lnTo>
                  <a:pt x="43942" y="6273"/>
                </a:lnTo>
                <a:lnTo>
                  <a:pt x="43599" y="6273"/>
                </a:lnTo>
                <a:lnTo>
                  <a:pt x="43599" y="7416"/>
                </a:lnTo>
                <a:lnTo>
                  <a:pt x="44691" y="6667"/>
                </a:lnTo>
                <a:close/>
              </a:path>
              <a:path w="70484" h="42545">
                <a:moveTo>
                  <a:pt x="52819" y="20777"/>
                </a:moveTo>
                <a:lnTo>
                  <a:pt x="52463" y="20027"/>
                </a:lnTo>
                <a:lnTo>
                  <a:pt x="52070" y="20370"/>
                </a:lnTo>
                <a:lnTo>
                  <a:pt x="52463" y="20370"/>
                </a:lnTo>
                <a:lnTo>
                  <a:pt x="52819" y="20777"/>
                </a:lnTo>
                <a:close/>
              </a:path>
              <a:path w="70484" h="42545">
                <a:moveTo>
                  <a:pt x="58724" y="0"/>
                </a:moveTo>
                <a:lnTo>
                  <a:pt x="58381" y="0"/>
                </a:lnTo>
                <a:lnTo>
                  <a:pt x="58381" y="736"/>
                </a:lnTo>
                <a:lnTo>
                  <a:pt x="58724" y="342"/>
                </a:lnTo>
                <a:lnTo>
                  <a:pt x="58724" y="0"/>
                </a:lnTo>
                <a:close/>
              </a:path>
              <a:path w="70484" h="42545">
                <a:moveTo>
                  <a:pt x="62814" y="37439"/>
                </a:moveTo>
                <a:lnTo>
                  <a:pt x="62077" y="37439"/>
                </a:lnTo>
                <a:lnTo>
                  <a:pt x="62077" y="37833"/>
                </a:lnTo>
                <a:lnTo>
                  <a:pt x="62814" y="37833"/>
                </a:lnTo>
                <a:lnTo>
                  <a:pt x="62814" y="37439"/>
                </a:lnTo>
                <a:close/>
              </a:path>
              <a:path w="70484" h="42545">
                <a:moveTo>
                  <a:pt x="67246" y="15176"/>
                </a:moveTo>
                <a:lnTo>
                  <a:pt x="66852" y="14833"/>
                </a:lnTo>
                <a:lnTo>
                  <a:pt x="66852" y="15176"/>
                </a:lnTo>
                <a:lnTo>
                  <a:pt x="67246" y="15176"/>
                </a:lnTo>
                <a:close/>
              </a:path>
              <a:path w="70484" h="42545">
                <a:moveTo>
                  <a:pt x="70205" y="32994"/>
                </a:moveTo>
                <a:lnTo>
                  <a:pt x="69811" y="32639"/>
                </a:lnTo>
                <a:lnTo>
                  <a:pt x="69811" y="32994"/>
                </a:lnTo>
                <a:lnTo>
                  <a:pt x="70205" y="3299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1428222" y="6126645"/>
            <a:ext cx="24130" cy="6350"/>
          </a:xfrm>
          <a:custGeom>
            <a:avLst/>
            <a:gdLst/>
            <a:ahLst/>
            <a:cxnLst/>
            <a:rect l="l" t="t" r="r" b="b"/>
            <a:pathLst>
              <a:path w="24129" h="6350">
                <a:moveTo>
                  <a:pt x="736" y="342"/>
                </a:moveTo>
                <a:lnTo>
                  <a:pt x="342" y="0"/>
                </a:lnTo>
                <a:lnTo>
                  <a:pt x="0" y="342"/>
                </a:lnTo>
                <a:lnTo>
                  <a:pt x="736" y="342"/>
                </a:lnTo>
                <a:close/>
              </a:path>
              <a:path w="24129" h="6350">
                <a:moveTo>
                  <a:pt x="24003" y="5930"/>
                </a:moveTo>
                <a:lnTo>
                  <a:pt x="23253" y="4800"/>
                </a:lnTo>
                <a:lnTo>
                  <a:pt x="22910" y="5194"/>
                </a:lnTo>
                <a:lnTo>
                  <a:pt x="22910" y="5930"/>
                </a:lnTo>
                <a:lnTo>
                  <a:pt x="24003" y="593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1861312" y="6122183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0" y="0"/>
                </a:moveTo>
                <a:lnTo>
                  <a:pt x="0" y="346"/>
                </a:lnTo>
                <a:lnTo>
                  <a:pt x="344" y="346"/>
                </a:lnTo>
                <a:lnTo>
                  <a:pt x="344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1635499" y="6121056"/>
            <a:ext cx="12065" cy="7620"/>
          </a:xfrm>
          <a:custGeom>
            <a:avLst/>
            <a:gdLst/>
            <a:ahLst/>
            <a:cxnLst/>
            <a:rect l="l" t="t" r="r" b="b"/>
            <a:pathLst>
              <a:path w="12065" h="7620">
                <a:moveTo>
                  <a:pt x="1143" y="5588"/>
                </a:moveTo>
                <a:lnTo>
                  <a:pt x="0" y="5588"/>
                </a:lnTo>
                <a:lnTo>
                  <a:pt x="393" y="6667"/>
                </a:lnTo>
                <a:lnTo>
                  <a:pt x="749" y="5930"/>
                </a:lnTo>
                <a:lnTo>
                  <a:pt x="1143" y="5588"/>
                </a:lnTo>
                <a:close/>
              </a:path>
              <a:path w="12065" h="7620">
                <a:moveTo>
                  <a:pt x="2959" y="7073"/>
                </a:moveTo>
                <a:lnTo>
                  <a:pt x="2616" y="6667"/>
                </a:lnTo>
                <a:lnTo>
                  <a:pt x="2222" y="6324"/>
                </a:lnTo>
                <a:lnTo>
                  <a:pt x="2222" y="7073"/>
                </a:lnTo>
                <a:lnTo>
                  <a:pt x="2959" y="7073"/>
                </a:lnTo>
                <a:close/>
              </a:path>
              <a:path w="12065" h="7620">
                <a:moveTo>
                  <a:pt x="11823" y="393"/>
                </a:moveTo>
                <a:lnTo>
                  <a:pt x="11480" y="0"/>
                </a:lnTo>
                <a:lnTo>
                  <a:pt x="11480" y="393"/>
                </a:lnTo>
                <a:lnTo>
                  <a:pt x="11823" y="39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1872004" y="6096953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739" y="742"/>
                </a:moveTo>
                <a:lnTo>
                  <a:pt x="739" y="1088"/>
                </a:lnTo>
                <a:lnTo>
                  <a:pt x="0" y="1088"/>
                </a:lnTo>
                <a:lnTo>
                  <a:pt x="0" y="346"/>
                </a:lnTo>
                <a:lnTo>
                  <a:pt x="394" y="0"/>
                </a:lnTo>
                <a:lnTo>
                  <a:pt x="394" y="346"/>
                </a:lnTo>
                <a:lnTo>
                  <a:pt x="739" y="7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1897131" y="6082461"/>
            <a:ext cx="27940" cy="11430"/>
          </a:xfrm>
          <a:custGeom>
            <a:avLst/>
            <a:gdLst/>
            <a:ahLst/>
            <a:cxnLst/>
            <a:rect l="l" t="t" r="r" b="b"/>
            <a:pathLst>
              <a:path w="27940" h="11429">
                <a:moveTo>
                  <a:pt x="393" y="393"/>
                </a:moveTo>
                <a:lnTo>
                  <a:pt x="0" y="0"/>
                </a:lnTo>
                <a:lnTo>
                  <a:pt x="0" y="393"/>
                </a:lnTo>
                <a:lnTo>
                  <a:pt x="393" y="393"/>
                </a:lnTo>
                <a:close/>
              </a:path>
              <a:path w="27940" h="11429">
                <a:moveTo>
                  <a:pt x="27736" y="11137"/>
                </a:moveTo>
                <a:lnTo>
                  <a:pt x="27343" y="10782"/>
                </a:lnTo>
                <a:lnTo>
                  <a:pt x="26987" y="10782"/>
                </a:lnTo>
                <a:lnTo>
                  <a:pt x="27343" y="11137"/>
                </a:lnTo>
                <a:lnTo>
                  <a:pt x="27736" y="111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12007643" y="6094331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44" y="395"/>
                </a:moveTo>
                <a:lnTo>
                  <a:pt x="0" y="395"/>
                </a:lnTo>
                <a:lnTo>
                  <a:pt x="0" y="0"/>
                </a:lnTo>
                <a:lnTo>
                  <a:pt x="344" y="3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1913785" y="6108430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44" y="0"/>
                </a:moveTo>
                <a:lnTo>
                  <a:pt x="0" y="395"/>
                </a:lnTo>
                <a:lnTo>
                  <a:pt x="0" y="0"/>
                </a:lnTo>
                <a:lnTo>
                  <a:pt x="3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1958866" y="6160373"/>
            <a:ext cx="1270" cy="1905"/>
          </a:xfrm>
          <a:custGeom>
            <a:avLst/>
            <a:gdLst/>
            <a:ahLst/>
            <a:cxnLst/>
            <a:rect l="l" t="t" r="r" b="b"/>
            <a:pathLst>
              <a:path w="1270" h="1904">
                <a:moveTo>
                  <a:pt x="1083" y="0"/>
                </a:moveTo>
                <a:lnTo>
                  <a:pt x="1083" y="1137"/>
                </a:lnTo>
                <a:lnTo>
                  <a:pt x="1083" y="1484"/>
                </a:lnTo>
                <a:lnTo>
                  <a:pt x="739" y="1484"/>
                </a:lnTo>
                <a:lnTo>
                  <a:pt x="0" y="1137"/>
                </a:lnTo>
                <a:lnTo>
                  <a:pt x="0" y="0"/>
                </a:lnTo>
                <a:lnTo>
                  <a:pt x="108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11219066" y="6155182"/>
            <a:ext cx="24765" cy="36195"/>
          </a:xfrm>
          <a:custGeom>
            <a:avLst/>
            <a:gdLst/>
            <a:ahLst/>
            <a:cxnLst/>
            <a:rect l="l" t="t" r="r" b="b"/>
            <a:pathLst>
              <a:path w="24765" h="36195">
                <a:moveTo>
                  <a:pt x="368" y="0"/>
                </a:moveTo>
                <a:lnTo>
                  <a:pt x="0" y="393"/>
                </a:lnTo>
                <a:lnTo>
                  <a:pt x="368" y="393"/>
                </a:lnTo>
                <a:lnTo>
                  <a:pt x="368" y="0"/>
                </a:lnTo>
                <a:close/>
              </a:path>
              <a:path w="24765" h="36195">
                <a:moveTo>
                  <a:pt x="24752" y="34137"/>
                </a:moveTo>
                <a:lnTo>
                  <a:pt x="24384" y="33794"/>
                </a:lnTo>
                <a:lnTo>
                  <a:pt x="24015" y="33794"/>
                </a:lnTo>
                <a:lnTo>
                  <a:pt x="23647" y="34137"/>
                </a:lnTo>
                <a:lnTo>
                  <a:pt x="23279" y="34137"/>
                </a:lnTo>
                <a:lnTo>
                  <a:pt x="23279" y="34874"/>
                </a:lnTo>
                <a:lnTo>
                  <a:pt x="23647" y="35280"/>
                </a:lnTo>
                <a:lnTo>
                  <a:pt x="23647" y="35623"/>
                </a:lnTo>
                <a:lnTo>
                  <a:pt x="24015" y="35280"/>
                </a:lnTo>
                <a:lnTo>
                  <a:pt x="24384" y="35280"/>
                </a:lnTo>
                <a:lnTo>
                  <a:pt x="24384" y="34874"/>
                </a:lnTo>
                <a:lnTo>
                  <a:pt x="24752" y="341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11295932" y="6151865"/>
            <a:ext cx="1270" cy="1905"/>
          </a:xfrm>
          <a:custGeom>
            <a:avLst/>
            <a:gdLst/>
            <a:ahLst/>
            <a:cxnLst/>
            <a:rect l="l" t="t" r="r" b="b"/>
            <a:pathLst>
              <a:path w="1270" h="1904">
                <a:moveTo>
                  <a:pt x="1108" y="0"/>
                </a:moveTo>
                <a:lnTo>
                  <a:pt x="1108" y="1088"/>
                </a:lnTo>
                <a:lnTo>
                  <a:pt x="739" y="1088"/>
                </a:lnTo>
                <a:lnTo>
                  <a:pt x="369" y="1484"/>
                </a:lnTo>
                <a:lnTo>
                  <a:pt x="0" y="1484"/>
                </a:lnTo>
                <a:lnTo>
                  <a:pt x="0" y="346"/>
                </a:lnTo>
                <a:lnTo>
                  <a:pt x="0" y="0"/>
                </a:lnTo>
                <a:lnTo>
                  <a:pt x="11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11401231" y="6119215"/>
            <a:ext cx="635" cy="1270"/>
          </a:xfrm>
          <a:custGeom>
            <a:avLst/>
            <a:gdLst/>
            <a:ahLst/>
            <a:cxnLst/>
            <a:rect l="l" t="t" r="r" b="b"/>
            <a:pathLst>
              <a:path w="634" h="1270">
                <a:moveTo>
                  <a:pt x="0" y="346"/>
                </a:moveTo>
                <a:lnTo>
                  <a:pt x="0" y="742"/>
                </a:lnTo>
                <a:lnTo>
                  <a:pt x="394" y="742"/>
                </a:lnTo>
                <a:lnTo>
                  <a:pt x="394" y="0"/>
                </a:lnTo>
                <a:lnTo>
                  <a:pt x="0" y="3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11224983" y="6099526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1108" y="0"/>
                </a:moveTo>
                <a:lnTo>
                  <a:pt x="739" y="395"/>
                </a:lnTo>
                <a:lnTo>
                  <a:pt x="739" y="1137"/>
                </a:lnTo>
                <a:lnTo>
                  <a:pt x="0" y="1137"/>
                </a:lnTo>
                <a:lnTo>
                  <a:pt x="0" y="0"/>
                </a:lnTo>
                <a:lnTo>
                  <a:pt x="11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11337673" y="6105116"/>
            <a:ext cx="635" cy="1270"/>
          </a:xfrm>
          <a:custGeom>
            <a:avLst/>
            <a:gdLst/>
            <a:ahLst/>
            <a:cxnLst/>
            <a:rect l="l" t="t" r="r" b="b"/>
            <a:pathLst>
              <a:path w="634" h="1270">
                <a:moveTo>
                  <a:pt x="0" y="742"/>
                </a:moveTo>
                <a:lnTo>
                  <a:pt x="394" y="742"/>
                </a:lnTo>
                <a:lnTo>
                  <a:pt x="394" y="0"/>
                </a:lnTo>
                <a:lnTo>
                  <a:pt x="394" y="346"/>
                </a:lnTo>
                <a:lnTo>
                  <a:pt x="0" y="7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11852443" y="5967095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739" y="742"/>
                </a:moveTo>
                <a:lnTo>
                  <a:pt x="0" y="346"/>
                </a:lnTo>
                <a:lnTo>
                  <a:pt x="344" y="0"/>
                </a:lnTo>
                <a:lnTo>
                  <a:pt x="739" y="7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10841418" y="6843447"/>
            <a:ext cx="41275" cy="14604"/>
          </a:xfrm>
          <a:custGeom>
            <a:avLst/>
            <a:gdLst/>
            <a:ahLst/>
            <a:cxnLst/>
            <a:rect l="l" t="t" r="r" b="b"/>
            <a:pathLst>
              <a:path w="41275" h="14604">
                <a:moveTo>
                  <a:pt x="32887" y="4823"/>
                </a:moveTo>
                <a:lnTo>
                  <a:pt x="29931" y="6925"/>
                </a:lnTo>
                <a:lnTo>
                  <a:pt x="29192" y="7420"/>
                </a:lnTo>
                <a:lnTo>
                  <a:pt x="24388" y="12985"/>
                </a:lnTo>
                <a:lnTo>
                  <a:pt x="23088" y="14552"/>
                </a:lnTo>
                <a:lnTo>
                  <a:pt x="0" y="14552"/>
                </a:lnTo>
                <a:lnTo>
                  <a:pt x="5173" y="12985"/>
                </a:lnTo>
                <a:lnTo>
                  <a:pt x="10716" y="11501"/>
                </a:lnTo>
                <a:lnTo>
                  <a:pt x="15889" y="10017"/>
                </a:lnTo>
                <a:lnTo>
                  <a:pt x="15889" y="10759"/>
                </a:lnTo>
                <a:lnTo>
                  <a:pt x="16259" y="11501"/>
                </a:lnTo>
                <a:lnTo>
                  <a:pt x="16998" y="11130"/>
                </a:lnTo>
                <a:lnTo>
                  <a:pt x="17367" y="11007"/>
                </a:lnTo>
                <a:lnTo>
                  <a:pt x="17737" y="10883"/>
                </a:lnTo>
                <a:lnTo>
                  <a:pt x="18106" y="10759"/>
                </a:lnTo>
                <a:lnTo>
                  <a:pt x="18106" y="8719"/>
                </a:lnTo>
                <a:lnTo>
                  <a:pt x="19215" y="7049"/>
                </a:lnTo>
                <a:lnTo>
                  <a:pt x="21801" y="5936"/>
                </a:lnTo>
                <a:lnTo>
                  <a:pt x="24388" y="5565"/>
                </a:lnTo>
                <a:lnTo>
                  <a:pt x="27344" y="5194"/>
                </a:lnTo>
                <a:lnTo>
                  <a:pt x="29931" y="5194"/>
                </a:lnTo>
                <a:lnTo>
                  <a:pt x="32887" y="4823"/>
                </a:lnTo>
                <a:close/>
              </a:path>
              <a:path w="41275" h="14604">
                <a:moveTo>
                  <a:pt x="18106" y="8719"/>
                </a:moveTo>
                <a:lnTo>
                  <a:pt x="18106" y="10759"/>
                </a:lnTo>
                <a:lnTo>
                  <a:pt x="17737" y="10388"/>
                </a:lnTo>
                <a:lnTo>
                  <a:pt x="17737" y="9646"/>
                </a:lnTo>
                <a:lnTo>
                  <a:pt x="16998" y="9646"/>
                </a:lnTo>
                <a:lnTo>
                  <a:pt x="16259" y="10017"/>
                </a:lnTo>
                <a:lnTo>
                  <a:pt x="15889" y="10017"/>
                </a:lnTo>
                <a:lnTo>
                  <a:pt x="15889" y="9646"/>
                </a:lnTo>
                <a:lnTo>
                  <a:pt x="16628" y="9646"/>
                </a:lnTo>
                <a:lnTo>
                  <a:pt x="17367" y="9275"/>
                </a:lnTo>
                <a:lnTo>
                  <a:pt x="17737" y="9275"/>
                </a:lnTo>
                <a:lnTo>
                  <a:pt x="18106" y="8719"/>
                </a:lnTo>
                <a:close/>
              </a:path>
              <a:path w="41275" h="14604">
                <a:moveTo>
                  <a:pt x="41017" y="1855"/>
                </a:moveTo>
                <a:lnTo>
                  <a:pt x="34735" y="3710"/>
                </a:lnTo>
                <a:lnTo>
                  <a:pt x="33257" y="4699"/>
                </a:lnTo>
                <a:lnTo>
                  <a:pt x="32887" y="4823"/>
                </a:lnTo>
                <a:lnTo>
                  <a:pt x="32887" y="5060"/>
                </a:lnTo>
                <a:lnTo>
                  <a:pt x="33257" y="4081"/>
                </a:lnTo>
                <a:lnTo>
                  <a:pt x="33996" y="2968"/>
                </a:lnTo>
                <a:lnTo>
                  <a:pt x="34365" y="2226"/>
                </a:lnTo>
                <a:lnTo>
                  <a:pt x="34365" y="1298"/>
                </a:lnTo>
                <a:lnTo>
                  <a:pt x="34735" y="1113"/>
                </a:lnTo>
                <a:lnTo>
                  <a:pt x="34735" y="742"/>
                </a:lnTo>
                <a:lnTo>
                  <a:pt x="39169" y="0"/>
                </a:lnTo>
                <a:lnTo>
                  <a:pt x="41017" y="1855"/>
                </a:lnTo>
                <a:close/>
              </a:path>
              <a:path w="41275" h="14604">
                <a:moveTo>
                  <a:pt x="34365" y="1298"/>
                </a:moveTo>
                <a:lnTo>
                  <a:pt x="34365" y="2226"/>
                </a:lnTo>
                <a:lnTo>
                  <a:pt x="33996" y="2226"/>
                </a:lnTo>
                <a:lnTo>
                  <a:pt x="33626" y="1855"/>
                </a:lnTo>
                <a:lnTo>
                  <a:pt x="33257" y="1855"/>
                </a:lnTo>
                <a:lnTo>
                  <a:pt x="32887" y="1484"/>
                </a:lnTo>
                <a:lnTo>
                  <a:pt x="33996" y="1484"/>
                </a:lnTo>
                <a:lnTo>
                  <a:pt x="34365" y="129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11104519" y="6100664"/>
            <a:ext cx="46355" cy="50800"/>
          </a:xfrm>
          <a:custGeom>
            <a:avLst/>
            <a:gdLst/>
            <a:ahLst/>
            <a:cxnLst/>
            <a:rect l="l" t="t" r="r" b="b"/>
            <a:pathLst>
              <a:path w="46354" h="50800">
                <a:moveTo>
                  <a:pt x="11085" y="4435"/>
                </a:moveTo>
                <a:lnTo>
                  <a:pt x="11085" y="6678"/>
                </a:lnTo>
                <a:lnTo>
                  <a:pt x="9238" y="5936"/>
                </a:lnTo>
                <a:lnTo>
                  <a:pt x="8499" y="4798"/>
                </a:lnTo>
                <a:lnTo>
                  <a:pt x="6651" y="2968"/>
                </a:lnTo>
                <a:lnTo>
                  <a:pt x="5173" y="3710"/>
                </a:lnTo>
                <a:lnTo>
                  <a:pt x="4064" y="4452"/>
                </a:lnTo>
                <a:lnTo>
                  <a:pt x="3325" y="4683"/>
                </a:lnTo>
                <a:lnTo>
                  <a:pt x="1847" y="5194"/>
                </a:lnTo>
                <a:lnTo>
                  <a:pt x="739" y="5540"/>
                </a:lnTo>
                <a:lnTo>
                  <a:pt x="0" y="4056"/>
                </a:lnTo>
                <a:lnTo>
                  <a:pt x="3325" y="4056"/>
                </a:lnTo>
                <a:lnTo>
                  <a:pt x="4064" y="1088"/>
                </a:lnTo>
                <a:lnTo>
                  <a:pt x="5912" y="346"/>
                </a:lnTo>
                <a:lnTo>
                  <a:pt x="6651" y="593"/>
                </a:lnTo>
                <a:lnTo>
                  <a:pt x="7020" y="717"/>
                </a:lnTo>
                <a:lnTo>
                  <a:pt x="7390" y="840"/>
                </a:lnTo>
                <a:lnTo>
                  <a:pt x="7759" y="964"/>
                </a:lnTo>
                <a:lnTo>
                  <a:pt x="8129" y="1088"/>
                </a:lnTo>
                <a:lnTo>
                  <a:pt x="10346" y="1978"/>
                </a:lnTo>
                <a:lnTo>
                  <a:pt x="10346" y="3710"/>
                </a:lnTo>
                <a:lnTo>
                  <a:pt x="11085" y="4435"/>
                </a:lnTo>
                <a:close/>
              </a:path>
              <a:path w="46354" h="50800">
                <a:moveTo>
                  <a:pt x="22540" y="5936"/>
                </a:moveTo>
                <a:lnTo>
                  <a:pt x="22540" y="15583"/>
                </a:lnTo>
                <a:lnTo>
                  <a:pt x="22171" y="14098"/>
                </a:lnTo>
                <a:lnTo>
                  <a:pt x="21062" y="10734"/>
                </a:lnTo>
                <a:lnTo>
                  <a:pt x="19584" y="11477"/>
                </a:lnTo>
                <a:lnTo>
                  <a:pt x="18476" y="11872"/>
                </a:lnTo>
                <a:lnTo>
                  <a:pt x="16628" y="11130"/>
                </a:lnTo>
                <a:lnTo>
                  <a:pt x="14411" y="9992"/>
                </a:lnTo>
                <a:lnTo>
                  <a:pt x="14411" y="10388"/>
                </a:lnTo>
                <a:lnTo>
                  <a:pt x="12563" y="13356"/>
                </a:lnTo>
                <a:lnTo>
                  <a:pt x="7390" y="13356"/>
                </a:lnTo>
                <a:lnTo>
                  <a:pt x="7020" y="12961"/>
                </a:lnTo>
                <a:lnTo>
                  <a:pt x="7020" y="11130"/>
                </a:lnTo>
                <a:lnTo>
                  <a:pt x="7759" y="11031"/>
                </a:lnTo>
                <a:lnTo>
                  <a:pt x="10346" y="10388"/>
                </a:lnTo>
                <a:lnTo>
                  <a:pt x="11085" y="6678"/>
                </a:lnTo>
                <a:lnTo>
                  <a:pt x="11085" y="4435"/>
                </a:lnTo>
                <a:lnTo>
                  <a:pt x="11373" y="4717"/>
                </a:lnTo>
                <a:lnTo>
                  <a:pt x="12933" y="5936"/>
                </a:lnTo>
                <a:lnTo>
                  <a:pt x="14041" y="5194"/>
                </a:lnTo>
                <a:lnTo>
                  <a:pt x="15150" y="2572"/>
                </a:lnTo>
                <a:lnTo>
                  <a:pt x="15150" y="1352"/>
                </a:lnTo>
                <a:lnTo>
                  <a:pt x="16259" y="1286"/>
                </a:lnTo>
                <a:lnTo>
                  <a:pt x="16628" y="1187"/>
                </a:lnTo>
                <a:lnTo>
                  <a:pt x="18106" y="1088"/>
                </a:lnTo>
                <a:lnTo>
                  <a:pt x="18106" y="8508"/>
                </a:lnTo>
                <a:lnTo>
                  <a:pt x="18476" y="8904"/>
                </a:lnTo>
                <a:lnTo>
                  <a:pt x="19215" y="9250"/>
                </a:lnTo>
                <a:lnTo>
                  <a:pt x="19954" y="9514"/>
                </a:lnTo>
                <a:lnTo>
                  <a:pt x="20200" y="9602"/>
                </a:lnTo>
                <a:lnTo>
                  <a:pt x="21062" y="9992"/>
                </a:lnTo>
                <a:lnTo>
                  <a:pt x="21062" y="7222"/>
                </a:lnTo>
                <a:lnTo>
                  <a:pt x="21432" y="7024"/>
                </a:lnTo>
                <a:lnTo>
                  <a:pt x="22171" y="7024"/>
                </a:lnTo>
                <a:lnTo>
                  <a:pt x="22540" y="5936"/>
                </a:lnTo>
                <a:close/>
              </a:path>
              <a:path w="46354" h="50800">
                <a:moveTo>
                  <a:pt x="11373" y="2391"/>
                </a:moveTo>
                <a:lnTo>
                  <a:pt x="11085" y="2968"/>
                </a:lnTo>
                <a:lnTo>
                  <a:pt x="10346" y="3710"/>
                </a:lnTo>
                <a:lnTo>
                  <a:pt x="10346" y="1978"/>
                </a:lnTo>
                <a:lnTo>
                  <a:pt x="11085" y="2275"/>
                </a:lnTo>
                <a:lnTo>
                  <a:pt x="11373" y="2391"/>
                </a:lnTo>
                <a:close/>
              </a:path>
              <a:path w="46354" h="50800">
                <a:moveTo>
                  <a:pt x="14780" y="17067"/>
                </a:moveTo>
                <a:lnTo>
                  <a:pt x="14780" y="20381"/>
                </a:lnTo>
                <a:lnTo>
                  <a:pt x="11824" y="18897"/>
                </a:lnTo>
                <a:lnTo>
                  <a:pt x="10716" y="18155"/>
                </a:lnTo>
                <a:lnTo>
                  <a:pt x="12194" y="15187"/>
                </a:lnTo>
                <a:lnTo>
                  <a:pt x="12933" y="14098"/>
                </a:lnTo>
                <a:lnTo>
                  <a:pt x="14041" y="14544"/>
                </a:lnTo>
                <a:lnTo>
                  <a:pt x="14041" y="18155"/>
                </a:lnTo>
                <a:lnTo>
                  <a:pt x="14411" y="17413"/>
                </a:lnTo>
                <a:lnTo>
                  <a:pt x="14780" y="17067"/>
                </a:lnTo>
                <a:close/>
              </a:path>
              <a:path w="46354" h="50800">
                <a:moveTo>
                  <a:pt x="11824" y="2226"/>
                </a:moveTo>
                <a:lnTo>
                  <a:pt x="11824" y="2572"/>
                </a:lnTo>
                <a:lnTo>
                  <a:pt x="11373" y="2391"/>
                </a:lnTo>
                <a:lnTo>
                  <a:pt x="11373" y="2226"/>
                </a:lnTo>
                <a:lnTo>
                  <a:pt x="11824" y="2226"/>
                </a:lnTo>
                <a:close/>
              </a:path>
              <a:path w="46354" h="50800">
                <a:moveTo>
                  <a:pt x="15150" y="1352"/>
                </a:moveTo>
                <a:lnTo>
                  <a:pt x="15150" y="2572"/>
                </a:lnTo>
                <a:lnTo>
                  <a:pt x="13302" y="2457"/>
                </a:lnTo>
                <a:lnTo>
                  <a:pt x="12933" y="2341"/>
                </a:lnTo>
                <a:lnTo>
                  <a:pt x="11824" y="2226"/>
                </a:lnTo>
                <a:lnTo>
                  <a:pt x="11824" y="2572"/>
                </a:lnTo>
                <a:lnTo>
                  <a:pt x="12563" y="1484"/>
                </a:lnTo>
                <a:lnTo>
                  <a:pt x="13302" y="1088"/>
                </a:lnTo>
                <a:lnTo>
                  <a:pt x="14411" y="1088"/>
                </a:lnTo>
                <a:lnTo>
                  <a:pt x="15150" y="1352"/>
                </a:lnTo>
                <a:close/>
              </a:path>
              <a:path w="46354" h="50800">
                <a:moveTo>
                  <a:pt x="23279" y="46007"/>
                </a:moveTo>
                <a:lnTo>
                  <a:pt x="22910" y="48975"/>
                </a:lnTo>
                <a:lnTo>
                  <a:pt x="21062" y="50459"/>
                </a:lnTo>
                <a:lnTo>
                  <a:pt x="19954" y="50574"/>
                </a:lnTo>
                <a:lnTo>
                  <a:pt x="18845" y="50690"/>
                </a:lnTo>
                <a:lnTo>
                  <a:pt x="17737" y="50805"/>
                </a:lnTo>
                <a:lnTo>
                  <a:pt x="16998" y="48579"/>
                </a:lnTo>
                <a:lnTo>
                  <a:pt x="16259" y="47491"/>
                </a:lnTo>
                <a:lnTo>
                  <a:pt x="15519" y="46353"/>
                </a:lnTo>
                <a:lnTo>
                  <a:pt x="14041" y="44869"/>
                </a:lnTo>
                <a:lnTo>
                  <a:pt x="14411" y="44127"/>
                </a:lnTo>
                <a:lnTo>
                  <a:pt x="15150" y="43780"/>
                </a:lnTo>
                <a:lnTo>
                  <a:pt x="15519" y="43038"/>
                </a:lnTo>
                <a:lnTo>
                  <a:pt x="15889" y="42643"/>
                </a:lnTo>
                <a:lnTo>
                  <a:pt x="15889" y="39328"/>
                </a:lnTo>
                <a:lnTo>
                  <a:pt x="16628" y="38586"/>
                </a:lnTo>
                <a:lnTo>
                  <a:pt x="16628" y="35964"/>
                </a:lnTo>
                <a:lnTo>
                  <a:pt x="17737" y="35964"/>
                </a:lnTo>
                <a:lnTo>
                  <a:pt x="17737" y="40070"/>
                </a:lnTo>
                <a:lnTo>
                  <a:pt x="18106" y="40416"/>
                </a:lnTo>
                <a:lnTo>
                  <a:pt x="18476" y="40416"/>
                </a:lnTo>
                <a:lnTo>
                  <a:pt x="18845" y="40812"/>
                </a:lnTo>
                <a:lnTo>
                  <a:pt x="18845" y="44522"/>
                </a:lnTo>
                <a:lnTo>
                  <a:pt x="19954" y="44968"/>
                </a:lnTo>
                <a:lnTo>
                  <a:pt x="21432" y="45438"/>
                </a:lnTo>
                <a:lnTo>
                  <a:pt x="21801" y="45524"/>
                </a:lnTo>
                <a:lnTo>
                  <a:pt x="22171" y="45611"/>
                </a:lnTo>
                <a:lnTo>
                  <a:pt x="23279" y="46007"/>
                </a:lnTo>
                <a:close/>
              </a:path>
              <a:path w="46354" h="50800">
                <a:moveTo>
                  <a:pt x="25497" y="23349"/>
                </a:moveTo>
                <a:lnTo>
                  <a:pt x="25497" y="24833"/>
                </a:lnTo>
                <a:lnTo>
                  <a:pt x="25127" y="25229"/>
                </a:lnTo>
                <a:lnTo>
                  <a:pt x="23649" y="26318"/>
                </a:lnTo>
                <a:lnTo>
                  <a:pt x="21432" y="26318"/>
                </a:lnTo>
                <a:lnTo>
                  <a:pt x="20498" y="28194"/>
                </a:lnTo>
                <a:lnTo>
                  <a:pt x="18845" y="25229"/>
                </a:lnTo>
                <a:lnTo>
                  <a:pt x="17737" y="25229"/>
                </a:lnTo>
                <a:lnTo>
                  <a:pt x="16628" y="24833"/>
                </a:lnTo>
                <a:lnTo>
                  <a:pt x="16259" y="24747"/>
                </a:lnTo>
                <a:lnTo>
                  <a:pt x="15889" y="24660"/>
                </a:lnTo>
                <a:lnTo>
                  <a:pt x="15519" y="24574"/>
                </a:lnTo>
                <a:lnTo>
                  <a:pt x="15150" y="24487"/>
                </a:lnTo>
                <a:lnTo>
                  <a:pt x="14780" y="23003"/>
                </a:lnTo>
                <a:lnTo>
                  <a:pt x="14780" y="17067"/>
                </a:lnTo>
                <a:lnTo>
                  <a:pt x="14041" y="17067"/>
                </a:lnTo>
                <a:lnTo>
                  <a:pt x="14041" y="14544"/>
                </a:lnTo>
                <a:lnTo>
                  <a:pt x="14780" y="14840"/>
                </a:lnTo>
                <a:lnTo>
                  <a:pt x="15150" y="15385"/>
                </a:lnTo>
                <a:lnTo>
                  <a:pt x="15150" y="17809"/>
                </a:lnTo>
                <a:lnTo>
                  <a:pt x="16998" y="17809"/>
                </a:lnTo>
                <a:lnTo>
                  <a:pt x="18106" y="15187"/>
                </a:lnTo>
                <a:lnTo>
                  <a:pt x="20498" y="16239"/>
                </a:lnTo>
                <a:lnTo>
                  <a:pt x="21432" y="16671"/>
                </a:lnTo>
                <a:lnTo>
                  <a:pt x="22540" y="15583"/>
                </a:lnTo>
                <a:lnTo>
                  <a:pt x="22540" y="5936"/>
                </a:lnTo>
                <a:lnTo>
                  <a:pt x="22910" y="5540"/>
                </a:lnTo>
                <a:lnTo>
                  <a:pt x="22910" y="23003"/>
                </a:lnTo>
                <a:lnTo>
                  <a:pt x="23649" y="23102"/>
                </a:lnTo>
                <a:lnTo>
                  <a:pt x="24388" y="23201"/>
                </a:lnTo>
                <a:lnTo>
                  <a:pt x="25127" y="23300"/>
                </a:lnTo>
                <a:lnTo>
                  <a:pt x="25497" y="23349"/>
                </a:lnTo>
                <a:close/>
              </a:path>
              <a:path w="46354" h="50800">
                <a:moveTo>
                  <a:pt x="15889" y="39328"/>
                </a:moveTo>
                <a:lnTo>
                  <a:pt x="15889" y="41901"/>
                </a:lnTo>
                <a:lnTo>
                  <a:pt x="15519" y="41554"/>
                </a:lnTo>
                <a:lnTo>
                  <a:pt x="14780" y="41158"/>
                </a:lnTo>
                <a:lnTo>
                  <a:pt x="14411" y="40812"/>
                </a:lnTo>
                <a:lnTo>
                  <a:pt x="15889" y="39328"/>
                </a:lnTo>
                <a:close/>
              </a:path>
              <a:path w="46354" h="50800">
                <a:moveTo>
                  <a:pt x="16628" y="35964"/>
                </a:moveTo>
                <a:lnTo>
                  <a:pt x="16628" y="38586"/>
                </a:lnTo>
                <a:lnTo>
                  <a:pt x="14780" y="35964"/>
                </a:lnTo>
                <a:lnTo>
                  <a:pt x="16628" y="35964"/>
                </a:lnTo>
                <a:close/>
              </a:path>
              <a:path w="46354" h="50800">
                <a:moveTo>
                  <a:pt x="15519" y="15929"/>
                </a:moveTo>
                <a:lnTo>
                  <a:pt x="15150" y="17809"/>
                </a:lnTo>
                <a:lnTo>
                  <a:pt x="15150" y="15385"/>
                </a:lnTo>
                <a:lnTo>
                  <a:pt x="15519" y="15929"/>
                </a:lnTo>
                <a:close/>
              </a:path>
              <a:path w="46354" h="50800">
                <a:moveTo>
                  <a:pt x="18106" y="29842"/>
                </a:moveTo>
                <a:lnTo>
                  <a:pt x="18106" y="35618"/>
                </a:lnTo>
                <a:lnTo>
                  <a:pt x="16998" y="33738"/>
                </a:lnTo>
                <a:lnTo>
                  <a:pt x="16628" y="33392"/>
                </a:lnTo>
                <a:lnTo>
                  <a:pt x="15889" y="31908"/>
                </a:lnTo>
                <a:lnTo>
                  <a:pt x="17737" y="30028"/>
                </a:lnTo>
                <a:lnTo>
                  <a:pt x="18106" y="29842"/>
                </a:lnTo>
                <a:close/>
              </a:path>
              <a:path w="46354" h="50800">
                <a:moveTo>
                  <a:pt x="21801" y="33738"/>
                </a:moveTo>
                <a:lnTo>
                  <a:pt x="21432" y="34480"/>
                </a:lnTo>
                <a:lnTo>
                  <a:pt x="21432" y="35964"/>
                </a:lnTo>
                <a:lnTo>
                  <a:pt x="21062" y="37102"/>
                </a:lnTo>
                <a:lnTo>
                  <a:pt x="21062" y="38586"/>
                </a:lnTo>
                <a:lnTo>
                  <a:pt x="19584" y="38586"/>
                </a:lnTo>
                <a:lnTo>
                  <a:pt x="18845" y="38932"/>
                </a:lnTo>
                <a:lnTo>
                  <a:pt x="18476" y="38932"/>
                </a:lnTo>
                <a:lnTo>
                  <a:pt x="18106" y="39674"/>
                </a:lnTo>
                <a:lnTo>
                  <a:pt x="17737" y="40070"/>
                </a:lnTo>
                <a:lnTo>
                  <a:pt x="17737" y="35964"/>
                </a:lnTo>
                <a:lnTo>
                  <a:pt x="18106" y="35618"/>
                </a:lnTo>
                <a:lnTo>
                  <a:pt x="18106" y="29842"/>
                </a:lnTo>
                <a:lnTo>
                  <a:pt x="19215" y="29286"/>
                </a:lnTo>
                <a:lnTo>
                  <a:pt x="19215" y="30770"/>
                </a:lnTo>
                <a:lnTo>
                  <a:pt x="19954" y="32254"/>
                </a:lnTo>
                <a:lnTo>
                  <a:pt x="21432" y="33738"/>
                </a:lnTo>
                <a:lnTo>
                  <a:pt x="21801" y="33738"/>
                </a:lnTo>
                <a:close/>
              </a:path>
              <a:path w="46354" h="50800">
                <a:moveTo>
                  <a:pt x="18476" y="8162"/>
                </a:moveTo>
                <a:lnTo>
                  <a:pt x="18106" y="8508"/>
                </a:lnTo>
                <a:lnTo>
                  <a:pt x="18106" y="7766"/>
                </a:lnTo>
                <a:lnTo>
                  <a:pt x="18476" y="8162"/>
                </a:lnTo>
                <a:close/>
              </a:path>
              <a:path w="46354" h="50800">
                <a:moveTo>
                  <a:pt x="21062" y="7222"/>
                </a:moveTo>
                <a:lnTo>
                  <a:pt x="21062" y="9992"/>
                </a:lnTo>
                <a:lnTo>
                  <a:pt x="20498" y="9425"/>
                </a:lnTo>
                <a:lnTo>
                  <a:pt x="20200" y="9003"/>
                </a:lnTo>
                <a:lnTo>
                  <a:pt x="19954" y="8508"/>
                </a:lnTo>
                <a:lnTo>
                  <a:pt x="19215" y="7766"/>
                </a:lnTo>
                <a:lnTo>
                  <a:pt x="19215" y="7420"/>
                </a:lnTo>
                <a:lnTo>
                  <a:pt x="18476" y="7766"/>
                </a:lnTo>
                <a:lnTo>
                  <a:pt x="18106" y="7766"/>
                </a:lnTo>
                <a:lnTo>
                  <a:pt x="18106" y="1088"/>
                </a:lnTo>
                <a:lnTo>
                  <a:pt x="19584" y="4056"/>
                </a:lnTo>
                <a:lnTo>
                  <a:pt x="19954" y="5540"/>
                </a:lnTo>
                <a:lnTo>
                  <a:pt x="20200" y="6035"/>
                </a:lnTo>
                <a:lnTo>
                  <a:pt x="20200" y="5903"/>
                </a:lnTo>
                <a:lnTo>
                  <a:pt x="20693" y="7420"/>
                </a:lnTo>
                <a:lnTo>
                  <a:pt x="21062" y="7222"/>
                </a:lnTo>
                <a:close/>
              </a:path>
              <a:path w="46354" h="50800">
                <a:moveTo>
                  <a:pt x="20200" y="41554"/>
                </a:moveTo>
                <a:lnTo>
                  <a:pt x="20200" y="41917"/>
                </a:lnTo>
                <a:lnTo>
                  <a:pt x="19954" y="42643"/>
                </a:lnTo>
                <a:lnTo>
                  <a:pt x="19584" y="43385"/>
                </a:lnTo>
                <a:lnTo>
                  <a:pt x="18845" y="44522"/>
                </a:lnTo>
                <a:lnTo>
                  <a:pt x="18845" y="40812"/>
                </a:lnTo>
                <a:lnTo>
                  <a:pt x="19215" y="41158"/>
                </a:lnTo>
                <a:lnTo>
                  <a:pt x="19954" y="41554"/>
                </a:lnTo>
                <a:lnTo>
                  <a:pt x="20200" y="41554"/>
                </a:lnTo>
                <a:close/>
              </a:path>
              <a:path w="46354" h="50800">
                <a:moveTo>
                  <a:pt x="20200" y="28791"/>
                </a:moveTo>
                <a:lnTo>
                  <a:pt x="19215" y="30770"/>
                </a:lnTo>
                <a:lnTo>
                  <a:pt x="19215" y="29286"/>
                </a:lnTo>
                <a:lnTo>
                  <a:pt x="19954" y="28915"/>
                </a:lnTo>
                <a:lnTo>
                  <a:pt x="20200" y="28791"/>
                </a:lnTo>
                <a:close/>
              </a:path>
              <a:path w="46354" h="50800">
                <a:moveTo>
                  <a:pt x="20693" y="28544"/>
                </a:moveTo>
                <a:lnTo>
                  <a:pt x="20200" y="28791"/>
                </a:lnTo>
                <a:lnTo>
                  <a:pt x="20498" y="28194"/>
                </a:lnTo>
                <a:lnTo>
                  <a:pt x="20693" y="28544"/>
                </a:lnTo>
                <a:close/>
              </a:path>
              <a:path w="46354" h="50800">
                <a:moveTo>
                  <a:pt x="20693" y="1088"/>
                </a:moveTo>
                <a:lnTo>
                  <a:pt x="20693" y="1484"/>
                </a:lnTo>
                <a:lnTo>
                  <a:pt x="20200" y="1484"/>
                </a:lnTo>
                <a:lnTo>
                  <a:pt x="20200" y="1088"/>
                </a:lnTo>
                <a:lnTo>
                  <a:pt x="20693" y="1088"/>
                </a:lnTo>
                <a:close/>
              </a:path>
              <a:path w="46354" h="50800">
                <a:moveTo>
                  <a:pt x="31778" y="14445"/>
                </a:moveTo>
                <a:lnTo>
                  <a:pt x="31778" y="17067"/>
                </a:lnTo>
                <a:lnTo>
                  <a:pt x="27714" y="17182"/>
                </a:lnTo>
                <a:lnTo>
                  <a:pt x="27344" y="17297"/>
                </a:lnTo>
                <a:lnTo>
                  <a:pt x="26236" y="17413"/>
                </a:lnTo>
                <a:lnTo>
                  <a:pt x="25497" y="18551"/>
                </a:lnTo>
                <a:lnTo>
                  <a:pt x="25127" y="20035"/>
                </a:lnTo>
                <a:lnTo>
                  <a:pt x="24388" y="21123"/>
                </a:lnTo>
                <a:lnTo>
                  <a:pt x="22910" y="23003"/>
                </a:lnTo>
                <a:lnTo>
                  <a:pt x="22910" y="5540"/>
                </a:lnTo>
                <a:lnTo>
                  <a:pt x="22171" y="4056"/>
                </a:lnTo>
                <a:lnTo>
                  <a:pt x="21432" y="2968"/>
                </a:lnTo>
                <a:lnTo>
                  <a:pt x="20693" y="1484"/>
                </a:lnTo>
                <a:lnTo>
                  <a:pt x="21801" y="1088"/>
                </a:lnTo>
                <a:lnTo>
                  <a:pt x="22910" y="346"/>
                </a:lnTo>
                <a:lnTo>
                  <a:pt x="23279" y="230"/>
                </a:lnTo>
                <a:lnTo>
                  <a:pt x="23649" y="115"/>
                </a:lnTo>
                <a:lnTo>
                  <a:pt x="24019" y="0"/>
                </a:lnTo>
                <a:lnTo>
                  <a:pt x="24019" y="5540"/>
                </a:lnTo>
                <a:lnTo>
                  <a:pt x="24388" y="5540"/>
                </a:lnTo>
                <a:lnTo>
                  <a:pt x="24388" y="473"/>
                </a:lnTo>
                <a:lnTo>
                  <a:pt x="26605" y="3314"/>
                </a:lnTo>
                <a:lnTo>
                  <a:pt x="27344" y="2943"/>
                </a:lnTo>
                <a:lnTo>
                  <a:pt x="27344" y="7024"/>
                </a:lnTo>
                <a:lnTo>
                  <a:pt x="27714" y="6678"/>
                </a:lnTo>
                <a:lnTo>
                  <a:pt x="27714" y="7024"/>
                </a:lnTo>
                <a:lnTo>
                  <a:pt x="28083" y="7024"/>
                </a:lnTo>
                <a:lnTo>
                  <a:pt x="28083" y="2572"/>
                </a:lnTo>
                <a:lnTo>
                  <a:pt x="29561" y="1830"/>
                </a:lnTo>
                <a:lnTo>
                  <a:pt x="29561" y="13703"/>
                </a:lnTo>
                <a:lnTo>
                  <a:pt x="29931" y="14098"/>
                </a:lnTo>
                <a:lnTo>
                  <a:pt x="30300" y="14445"/>
                </a:lnTo>
                <a:lnTo>
                  <a:pt x="31778" y="14445"/>
                </a:lnTo>
                <a:close/>
              </a:path>
              <a:path w="46354" h="50800">
                <a:moveTo>
                  <a:pt x="24388" y="473"/>
                </a:moveTo>
                <a:lnTo>
                  <a:pt x="24388" y="5540"/>
                </a:lnTo>
                <a:lnTo>
                  <a:pt x="24019" y="5194"/>
                </a:lnTo>
                <a:lnTo>
                  <a:pt x="24019" y="0"/>
                </a:lnTo>
                <a:lnTo>
                  <a:pt x="24388" y="473"/>
                </a:lnTo>
                <a:close/>
              </a:path>
              <a:path w="46354" h="50800">
                <a:moveTo>
                  <a:pt x="46190" y="22607"/>
                </a:moveTo>
                <a:lnTo>
                  <a:pt x="44712" y="26713"/>
                </a:lnTo>
                <a:lnTo>
                  <a:pt x="41756" y="29286"/>
                </a:lnTo>
                <a:lnTo>
                  <a:pt x="41449" y="29725"/>
                </a:lnTo>
                <a:lnTo>
                  <a:pt x="39538" y="27802"/>
                </a:lnTo>
                <a:lnTo>
                  <a:pt x="38799" y="28197"/>
                </a:lnTo>
                <a:lnTo>
                  <a:pt x="38060" y="28197"/>
                </a:lnTo>
                <a:lnTo>
                  <a:pt x="37691" y="28544"/>
                </a:lnTo>
                <a:lnTo>
                  <a:pt x="35474" y="30770"/>
                </a:lnTo>
                <a:lnTo>
                  <a:pt x="33257" y="30770"/>
                </a:lnTo>
                <a:lnTo>
                  <a:pt x="30670" y="29286"/>
                </a:lnTo>
                <a:lnTo>
                  <a:pt x="29192" y="28544"/>
                </a:lnTo>
                <a:lnTo>
                  <a:pt x="28453" y="28428"/>
                </a:lnTo>
                <a:lnTo>
                  <a:pt x="27714" y="28313"/>
                </a:lnTo>
                <a:lnTo>
                  <a:pt x="26975" y="28197"/>
                </a:lnTo>
                <a:lnTo>
                  <a:pt x="25127" y="29286"/>
                </a:lnTo>
                <a:lnTo>
                  <a:pt x="25497" y="28939"/>
                </a:lnTo>
                <a:lnTo>
                  <a:pt x="25497" y="28544"/>
                </a:lnTo>
                <a:lnTo>
                  <a:pt x="27714" y="25971"/>
                </a:lnTo>
                <a:lnTo>
                  <a:pt x="28453" y="23003"/>
                </a:lnTo>
                <a:lnTo>
                  <a:pt x="31039" y="20777"/>
                </a:lnTo>
                <a:lnTo>
                  <a:pt x="31778" y="20035"/>
                </a:lnTo>
                <a:lnTo>
                  <a:pt x="31778" y="14445"/>
                </a:lnTo>
                <a:lnTo>
                  <a:pt x="32148" y="14445"/>
                </a:lnTo>
                <a:lnTo>
                  <a:pt x="32887" y="14074"/>
                </a:lnTo>
                <a:lnTo>
                  <a:pt x="32887" y="24487"/>
                </a:lnTo>
                <a:lnTo>
                  <a:pt x="35843" y="25971"/>
                </a:lnTo>
                <a:lnTo>
                  <a:pt x="35843" y="22607"/>
                </a:lnTo>
                <a:lnTo>
                  <a:pt x="37691" y="22077"/>
                </a:lnTo>
                <a:lnTo>
                  <a:pt x="38060" y="21971"/>
                </a:lnTo>
                <a:lnTo>
                  <a:pt x="38430" y="21865"/>
                </a:lnTo>
                <a:lnTo>
                  <a:pt x="40278" y="23349"/>
                </a:lnTo>
                <a:lnTo>
                  <a:pt x="43234" y="22607"/>
                </a:lnTo>
                <a:lnTo>
                  <a:pt x="46190" y="22607"/>
                </a:lnTo>
                <a:close/>
              </a:path>
              <a:path w="46354" h="50800">
                <a:moveTo>
                  <a:pt x="28083" y="2572"/>
                </a:moveTo>
                <a:lnTo>
                  <a:pt x="28083" y="7024"/>
                </a:lnTo>
                <a:lnTo>
                  <a:pt x="27714" y="7024"/>
                </a:lnTo>
                <a:lnTo>
                  <a:pt x="27714" y="6678"/>
                </a:lnTo>
                <a:lnTo>
                  <a:pt x="27344" y="6678"/>
                </a:lnTo>
                <a:lnTo>
                  <a:pt x="27344" y="2943"/>
                </a:lnTo>
                <a:lnTo>
                  <a:pt x="28083" y="2572"/>
                </a:lnTo>
                <a:close/>
              </a:path>
              <a:path w="46354" h="50800">
                <a:moveTo>
                  <a:pt x="31409" y="12219"/>
                </a:moveTo>
                <a:lnTo>
                  <a:pt x="30670" y="12614"/>
                </a:lnTo>
                <a:lnTo>
                  <a:pt x="30300" y="13356"/>
                </a:lnTo>
                <a:lnTo>
                  <a:pt x="29561" y="13703"/>
                </a:lnTo>
                <a:lnTo>
                  <a:pt x="29561" y="1830"/>
                </a:lnTo>
                <a:lnTo>
                  <a:pt x="29931" y="1484"/>
                </a:lnTo>
                <a:lnTo>
                  <a:pt x="29931" y="8508"/>
                </a:lnTo>
                <a:lnTo>
                  <a:pt x="30300" y="9646"/>
                </a:lnTo>
                <a:lnTo>
                  <a:pt x="30670" y="10388"/>
                </a:lnTo>
                <a:lnTo>
                  <a:pt x="31039" y="11477"/>
                </a:lnTo>
                <a:lnTo>
                  <a:pt x="31409" y="12219"/>
                </a:lnTo>
                <a:close/>
              </a:path>
              <a:path w="46354" h="50800">
                <a:moveTo>
                  <a:pt x="34735" y="5540"/>
                </a:moveTo>
                <a:lnTo>
                  <a:pt x="33257" y="6282"/>
                </a:lnTo>
                <a:lnTo>
                  <a:pt x="32518" y="6678"/>
                </a:lnTo>
                <a:lnTo>
                  <a:pt x="31778" y="7173"/>
                </a:lnTo>
                <a:lnTo>
                  <a:pt x="31409" y="7535"/>
                </a:lnTo>
                <a:lnTo>
                  <a:pt x="31039" y="7651"/>
                </a:lnTo>
                <a:lnTo>
                  <a:pt x="30670" y="7766"/>
                </a:lnTo>
                <a:lnTo>
                  <a:pt x="29931" y="8508"/>
                </a:lnTo>
                <a:lnTo>
                  <a:pt x="29931" y="1484"/>
                </a:lnTo>
                <a:lnTo>
                  <a:pt x="30670" y="1484"/>
                </a:lnTo>
                <a:lnTo>
                  <a:pt x="31039" y="1286"/>
                </a:lnTo>
                <a:lnTo>
                  <a:pt x="31039" y="3314"/>
                </a:lnTo>
                <a:lnTo>
                  <a:pt x="31778" y="4798"/>
                </a:lnTo>
                <a:lnTo>
                  <a:pt x="34735" y="5540"/>
                </a:lnTo>
                <a:close/>
              </a:path>
              <a:path w="46354" h="50800">
                <a:moveTo>
                  <a:pt x="31409" y="1088"/>
                </a:moveTo>
                <a:lnTo>
                  <a:pt x="31409" y="2226"/>
                </a:lnTo>
                <a:lnTo>
                  <a:pt x="31039" y="3314"/>
                </a:lnTo>
                <a:lnTo>
                  <a:pt x="31039" y="1286"/>
                </a:lnTo>
                <a:lnTo>
                  <a:pt x="31409" y="1088"/>
                </a:lnTo>
                <a:close/>
              </a:path>
              <a:path w="46354" h="50800">
                <a:moveTo>
                  <a:pt x="31778" y="17067"/>
                </a:moveTo>
                <a:lnTo>
                  <a:pt x="31778" y="20035"/>
                </a:lnTo>
                <a:lnTo>
                  <a:pt x="31409" y="18551"/>
                </a:lnTo>
                <a:lnTo>
                  <a:pt x="31778" y="17067"/>
                </a:lnTo>
                <a:close/>
              </a:path>
              <a:path w="46354" h="50800">
                <a:moveTo>
                  <a:pt x="35104" y="14840"/>
                </a:moveTo>
                <a:lnTo>
                  <a:pt x="33996" y="17809"/>
                </a:lnTo>
                <a:lnTo>
                  <a:pt x="32887" y="21123"/>
                </a:lnTo>
                <a:lnTo>
                  <a:pt x="32887" y="14074"/>
                </a:lnTo>
                <a:lnTo>
                  <a:pt x="33626" y="13703"/>
                </a:lnTo>
                <a:lnTo>
                  <a:pt x="35104" y="14840"/>
                </a:lnTo>
                <a:close/>
              </a:path>
              <a:path w="46354" h="50800">
                <a:moveTo>
                  <a:pt x="41449" y="29645"/>
                </a:moveTo>
                <a:lnTo>
                  <a:pt x="40278" y="31406"/>
                </a:lnTo>
                <a:lnTo>
                  <a:pt x="39169" y="32996"/>
                </a:lnTo>
                <a:lnTo>
                  <a:pt x="38799" y="31166"/>
                </a:lnTo>
                <a:lnTo>
                  <a:pt x="41449" y="296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10841418" y="6820072"/>
            <a:ext cx="43815" cy="22860"/>
          </a:xfrm>
          <a:custGeom>
            <a:avLst/>
            <a:gdLst/>
            <a:ahLst/>
            <a:cxnLst/>
            <a:rect l="l" t="t" r="r" b="b"/>
            <a:pathLst>
              <a:path w="43815" h="22859">
                <a:moveTo>
                  <a:pt x="43234" y="2597"/>
                </a:moveTo>
                <a:lnTo>
                  <a:pt x="42864" y="4081"/>
                </a:lnTo>
                <a:lnTo>
                  <a:pt x="42864" y="6307"/>
                </a:lnTo>
                <a:lnTo>
                  <a:pt x="37691" y="7420"/>
                </a:lnTo>
                <a:lnTo>
                  <a:pt x="32887" y="9646"/>
                </a:lnTo>
                <a:lnTo>
                  <a:pt x="28453" y="12985"/>
                </a:lnTo>
                <a:lnTo>
                  <a:pt x="28083" y="13356"/>
                </a:lnTo>
                <a:lnTo>
                  <a:pt x="26975" y="13727"/>
                </a:lnTo>
                <a:lnTo>
                  <a:pt x="26605" y="13356"/>
                </a:lnTo>
                <a:lnTo>
                  <a:pt x="24019" y="12243"/>
                </a:lnTo>
                <a:lnTo>
                  <a:pt x="22540" y="14098"/>
                </a:lnTo>
                <a:lnTo>
                  <a:pt x="20323" y="14840"/>
                </a:lnTo>
                <a:lnTo>
                  <a:pt x="17737" y="15583"/>
                </a:lnTo>
                <a:lnTo>
                  <a:pt x="16259" y="17067"/>
                </a:lnTo>
                <a:lnTo>
                  <a:pt x="14411" y="19293"/>
                </a:lnTo>
                <a:lnTo>
                  <a:pt x="14780" y="20035"/>
                </a:lnTo>
                <a:lnTo>
                  <a:pt x="15520" y="21148"/>
                </a:lnTo>
                <a:lnTo>
                  <a:pt x="15889" y="21890"/>
                </a:lnTo>
                <a:lnTo>
                  <a:pt x="14041" y="22632"/>
                </a:lnTo>
                <a:lnTo>
                  <a:pt x="11824" y="22632"/>
                </a:lnTo>
                <a:lnTo>
                  <a:pt x="10716" y="20035"/>
                </a:lnTo>
                <a:lnTo>
                  <a:pt x="10346" y="19664"/>
                </a:lnTo>
                <a:lnTo>
                  <a:pt x="9977" y="18922"/>
                </a:lnTo>
                <a:lnTo>
                  <a:pt x="9607" y="18551"/>
                </a:lnTo>
                <a:lnTo>
                  <a:pt x="7020" y="17809"/>
                </a:lnTo>
                <a:lnTo>
                  <a:pt x="4064" y="16696"/>
                </a:lnTo>
                <a:lnTo>
                  <a:pt x="369" y="17067"/>
                </a:lnTo>
                <a:lnTo>
                  <a:pt x="0" y="17438"/>
                </a:lnTo>
                <a:lnTo>
                  <a:pt x="0" y="13727"/>
                </a:lnTo>
                <a:lnTo>
                  <a:pt x="12933" y="7420"/>
                </a:lnTo>
                <a:lnTo>
                  <a:pt x="14411" y="7049"/>
                </a:lnTo>
                <a:lnTo>
                  <a:pt x="15150" y="5936"/>
                </a:lnTo>
                <a:lnTo>
                  <a:pt x="17367" y="3339"/>
                </a:lnTo>
                <a:lnTo>
                  <a:pt x="20323" y="2968"/>
                </a:lnTo>
                <a:lnTo>
                  <a:pt x="22910" y="1484"/>
                </a:lnTo>
                <a:lnTo>
                  <a:pt x="24388" y="2597"/>
                </a:lnTo>
                <a:lnTo>
                  <a:pt x="25866" y="4081"/>
                </a:lnTo>
                <a:lnTo>
                  <a:pt x="27344" y="4452"/>
                </a:lnTo>
                <a:lnTo>
                  <a:pt x="29561" y="5194"/>
                </a:lnTo>
                <a:lnTo>
                  <a:pt x="28453" y="7420"/>
                </a:lnTo>
                <a:lnTo>
                  <a:pt x="30300" y="8162"/>
                </a:lnTo>
                <a:lnTo>
                  <a:pt x="31779" y="7049"/>
                </a:lnTo>
                <a:lnTo>
                  <a:pt x="31779" y="4823"/>
                </a:lnTo>
                <a:lnTo>
                  <a:pt x="33996" y="4081"/>
                </a:lnTo>
                <a:lnTo>
                  <a:pt x="35474" y="3710"/>
                </a:lnTo>
                <a:lnTo>
                  <a:pt x="34365" y="2226"/>
                </a:lnTo>
                <a:lnTo>
                  <a:pt x="34365" y="1113"/>
                </a:lnTo>
                <a:lnTo>
                  <a:pt x="35104" y="742"/>
                </a:lnTo>
                <a:lnTo>
                  <a:pt x="35474" y="0"/>
                </a:lnTo>
                <a:lnTo>
                  <a:pt x="36213" y="1113"/>
                </a:lnTo>
                <a:lnTo>
                  <a:pt x="37321" y="2226"/>
                </a:lnTo>
                <a:lnTo>
                  <a:pt x="37691" y="2968"/>
                </a:lnTo>
                <a:lnTo>
                  <a:pt x="39539" y="2968"/>
                </a:lnTo>
                <a:lnTo>
                  <a:pt x="41386" y="2597"/>
                </a:lnTo>
                <a:lnTo>
                  <a:pt x="43234" y="25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11980298" y="6051688"/>
            <a:ext cx="33655" cy="20320"/>
          </a:xfrm>
          <a:custGeom>
            <a:avLst/>
            <a:gdLst/>
            <a:ahLst/>
            <a:cxnLst/>
            <a:rect l="l" t="t" r="r" b="b"/>
            <a:pathLst>
              <a:path w="33654" h="20320">
                <a:moveTo>
                  <a:pt x="33601" y="8904"/>
                </a:moveTo>
                <a:lnTo>
                  <a:pt x="31039" y="10388"/>
                </a:lnTo>
                <a:lnTo>
                  <a:pt x="28428" y="12614"/>
                </a:lnTo>
                <a:lnTo>
                  <a:pt x="27344" y="14840"/>
                </a:lnTo>
                <a:lnTo>
                  <a:pt x="26211" y="17413"/>
                </a:lnTo>
                <a:lnTo>
                  <a:pt x="24733" y="18551"/>
                </a:lnTo>
                <a:lnTo>
                  <a:pt x="18821" y="20035"/>
                </a:lnTo>
                <a:lnTo>
                  <a:pt x="16603" y="19738"/>
                </a:lnTo>
                <a:lnTo>
                  <a:pt x="15864" y="19639"/>
                </a:lnTo>
                <a:lnTo>
                  <a:pt x="15125" y="19552"/>
                </a:lnTo>
                <a:lnTo>
                  <a:pt x="14386" y="19466"/>
                </a:lnTo>
                <a:lnTo>
                  <a:pt x="13302" y="19339"/>
                </a:lnTo>
                <a:lnTo>
                  <a:pt x="11824" y="19293"/>
                </a:lnTo>
                <a:lnTo>
                  <a:pt x="10691" y="18155"/>
                </a:lnTo>
                <a:lnTo>
                  <a:pt x="10346" y="17413"/>
                </a:lnTo>
                <a:lnTo>
                  <a:pt x="9607" y="15187"/>
                </a:lnTo>
                <a:lnTo>
                  <a:pt x="7390" y="17067"/>
                </a:lnTo>
                <a:lnTo>
                  <a:pt x="6257" y="15929"/>
                </a:lnTo>
                <a:lnTo>
                  <a:pt x="5912" y="15187"/>
                </a:lnTo>
                <a:lnTo>
                  <a:pt x="5518" y="14445"/>
                </a:lnTo>
                <a:lnTo>
                  <a:pt x="5518" y="11872"/>
                </a:lnTo>
                <a:lnTo>
                  <a:pt x="4434" y="12219"/>
                </a:lnTo>
                <a:lnTo>
                  <a:pt x="3695" y="12614"/>
                </a:lnTo>
                <a:lnTo>
                  <a:pt x="2956" y="12961"/>
                </a:lnTo>
                <a:lnTo>
                  <a:pt x="2562" y="12961"/>
                </a:lnTo>
                <a:lnTo>
                  <a:pt x="2562" y="13356"/>
                </a:lnTo>
                <a:lnTo>
                  <a:pt x="2217" y="13703"/>
                </a:lnTo>
                <a:lnTo>
                  <a:pt x="739" y="12961"/>
                </a:lnTo>
                <a:lnTo>
                  <a:pt x="0" y="11872"/>
                </a:lnTo>
                <a:lnTo>
                  <a:pt x="1083" y="10388"/>
                </a:lnTo>
                <a:lnTo>
                  <a:pt x="4434" y="10283"/>
                </a:lnTo>
                <a:lnTo>
                  <a:pt x="5518" y="9992"/>
                </a:lnTo>
                <a:lnTo>
                  <a:pt x="5912" y="9872"/>
                </a:lnTo>
                <a:lnTo>
                  <a:pt x="6257" y="9767"/>
                </a:lnTo>
                <a:lnTo>
                  <a:pt x="6651" y="9646"/>
                </a:lnTo>
                <a:lnTo>
                  <a:pt x="7390" y="9376"/>
                </a:lnTo>
                <a:lnTo>
                  <a:pt x="7735" y="9250"/>
                </a:lnTo>
                <a:lnTo>
                  <a:pt x="8474" y="8508"/>
                </a:lnTo>
                <a:lnTo>
                  <a:pt x="9213" y="7200"/>
                </a:lnTo>
                <a:lnTo>
                  <a:pt x="9213" y="10734"/>
                </a:lnTo>
                <a:lnTo>
                  <a:pt x="9607" y="10734"/>
                </a:lnTo>
                <a:lnTo>
                  <a:pt x="10346" y="11130"/>
                </a:lnTo>
                <a:lnTo>
                  <a:pt x="11085" y="11130"/>
                </a:lnTo>
                <a:lnTo>
                  <a:pt x="11085" y="17413"/>
                </a:lnTo>
                <a:lnTo>
                  <a:pt x="11430" y="17809"/>
                </a:lnTo>
                <a:lnTo>
                  <a:pt x="15125" y="18897"/>
                </a:lnTo>
                <a:lnTo>
                  <a:pt x="15519" y="17067"/>
                </a:lnTo>
                <a:lnTo>
                  <a:pt x="16259" y="15583"/>
                </a:lnTo>
                <a:lnTo>
                  <a:pt x="16603" y="13703"/>
                </a:lnTo>
                <a:lnTo>
                  <a:pt x="17737" y="15187"/>
                </a:lnTo>
                <a:lnTo>
                  <a:pt x="18821" y="16325"/>
                </a:lnTo>
                <a:lnTo>
                  <a:pt x="19954" y="17413"/>
                </a:lnTo>
                <a:lnTo>
                  <a:pt x="23255" y="16441"/>
                </a:lnTo>
                <a:lnTo>
                  <a:pt x="23649" y="16325"/>
                </a:lnTo>
                <a:lnTo>
                  <a:pt x="26211" y="15187"/>
                </a:lnTo>
                <a:lnTo>
                  <a:pt x="27689" y="11130"/>
                </a:lnTo>
                <a:lnTo>
                  <a:pt x="27689" y="4056"/>
                </a:lnTo>
                <a:lnTo>
                  <a:pt x="28428" y="3991"/>
                </a:lnTo>
                <a:lnTo>
                  <a:pt x="29906" y="3710"/>
                </a:lnTo>
                <a:lnTo>
                  <a:pt x="31384" y="3710"/>
                </a:lnTo>
                <a:lnTo>
                  <a:pt x="32123" y="5540"/>
                </a:lnTo>
                <a:lnTo>
                  <a:pt x="32862" y="7024"/>
                </a:lnTo>
                <a:lnTo>
                  <a:pt x="33601" y="8904"/>
                </a:lnTo>
                <a:close/>
              </a:path>
              <a:path w="33654" h="20320">
                <a:moveTo>
                  <a:pt x="12169" y="4666"/>
                </a:moveTo>
                <a:lnTo>
                  <a:pt x="12169" y="10388"/>
                </a:lnTo>
                <a:lnTo>
                  <a:pt x="11824" y="9992"/>
                </a:lnTo>
                <a:lnTo>
                  <a:pt x="11085" y="9646"/>
                </a:lnTo>
                <a:lnTo>
                  <a:pt x="10691" y="9646"/>
                </a:lnTo>
                <a:lnTo>
                  <a:pt x="10346" y="9250"/>
                </a:lnTo>
                <a:lnTo>
                  <a:pt x="9213" y="10388"/>
                </a:lnTo>
                <a:lnTo>
                  <a:pt x="9213" y="7200"/>
                </a:lnTo>
                <a:lnTo>
                  <a:pt x="10346" y="5194"/>
                </a:lnTo>
                <a:lnTo>
                  <a:pt x="10691" y="5094"/>
                </a:lnTo>
                <a:lnTo>
                  <a:pt x="11085" y="4980"/>
                </a:lnTo>
                <a:lnTo>
                  <a:pt x="11430" y="4880"/>
                </a:lnTo>
                <a:lnTo>
                  <a:pt x="11824" y="4766"/>
                </a:lnTo>
                <a:lnTo>
                  <a:pt x="12169" y="4666"/>
                </a:lnTo>
                <a:close/>
              </a:path>
              <a:path w="33654" h="20320">
                <a:moveTo>
                  <a:pt x="13302" y="11872"/>
                </a:moveTo>
                <a:lnTo>
                  <a:pt x="12908" y="13356"/>
                </a:lnTo>
                <a:lnTo>
                  <a:pt x="12169" y="15187"/>
                </a:lnTo>
                <a:lnTo>
                  <a:pt x="11085" y="17413"/>
                </a:lnTo>
                <a:lnTo>
                  <a:pt x="11085" y="11130"/>
                </a:lnTo>
                <a:lnTo>
                  <a:pt x="11430" y="11130"/>
                </a:lnTo>
                <a:lnTo>
                  <a:pt x="12169" y="10388"/>
                </a:lnTo>
                <a:lnTo>
                  <a:pt x="12169" y="4666"/>
                </a:lnTo>
                <a:lnTo>
                  <a:pt x="12563" y="4552"/>
                </a:lnTo>
                <a:lnTo>
                  <a:pt x="12563" y="10734"/>
                </a:lnTo>
                <a:lnTo>
                  <a:pt x="13302" y="11872"/>
                </a:lnTo>
                <a:close/>
              </a:path>
              <a:path w="33654" h="20320">
                <a:moveTo>
                  <a:pt x="27689" y="4056"/>
                </a:moveTo>
                <a:lnTo>
                  <a:pt x="27689" y="11130"/>
                </a:lnTo>
                <a:lnTo>
                  <a:pt x="26605" y="11130"/>
                </a:lnTo>
                <a:lnTo>
                  <a:pt x="26211" y="10919"/>
                </a:lnTo>
                <a:lnTo>
                  <a:pt x="24388" y="10891"/>
                </a:lnTo>
                <a:lnTo>
                  <a:pt x="23649" y="11047"/>
                </a:lnTo>
                <a:lnTo>
                  <a:pt x="23255" y="11130"/>
                </a:lnTo>
                <a:lnTo>
                  <a:pt x="21777" y="11872"/>
                </a:lnTo>
                <a:lnTo>
                  <a:pt x="19954" y="12614"/>
                </a:lnTo>
                <a:lnTo>
                  <a:pt x="14386" y="10388"/>
                </a:lnTo>
                <a:lnTo>
                  <a:pt x="14041" y="10388"/>
                </a:lnTo>
                <a:lnTo>
                  <a:pt x="13302" y="10734"/>
                </a:lnTo>
                <a:lnTo>
                  <a:pt x="12563" y="10734"/>
                </a:lnTo>
                <a:lnTo>
                  <a:pt x="12563" y="4552"/>
                </a:lnTo>
                <a:lnTo>
                  <a:pt x="12908" y="4452"/>
                </a:lnTo>
                <a:lnTo>
                  <a:pt x="16603" y="5936"/>
                </a:lnTo>
                <a:lnTo>
                  <a:pt x="18821" y="6678"/>
                </a:lnTo>
                <a:lnTo>
                  <a:pt x="20299" y="5540"/>
                </a:lnTo>
                <a:lnTo>
                  <a:pt x="20693" y="3314"/>
                </a:lnTo>
                <a:lnTo>
                  <a:pt x="21038" y="742"/>
                </a:lnTo>
                <a:lnTo>
                  <a:pt x="22516" y="742"/>
                </a:lnTo>
                <a:lnTo>
                  <a:pt x="24388" y="0"/>
                </a:lnTo>
                <a:lnTo>
                  <a:pt x="24733" y="1484"/>
                </a:lnTo>
                <a:lnTo>
                  <a:pt x="25472" y="2968"/>
                </a:lnTo>
                <a:lnTo>
                  <a:pt x="25866" y="4056"/>
                </a:lnTo>
                <a:lnTo>
                  <a:pt x="27689" y="40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11131124" y="6135144"/>
            <a:ext cx="20955" cy="19685"/>
          </a:xfrm>
          <a:custGeom>
            <a:avLst/>
            <a:gdLst/>
            <a:ahLst/>
            <a:cxnLst/>
            <a:rect l="l" t="t" r="r" b="b"/>
            <a:pathLst>
              <a:path w="20954" h="19685">
                <a:moveTo>
                  <a:pt x="20693" y="3710"/>
                </a:moveTo>
                <a:lnTo>
                  <a:pt x="20693" y="4106"/>
                </a:lnTo>
                <a:lnTo>
                  <a:pt x="20323" y="4452"/>
                </a:lnTo>
                <a:lnTo>
                  <a:pt x="19954" y="5194"/>
                </a:lnTo>
                <a:lnTo>
                  <a:pt x="18845" y="5194"/>
                </a:lnTo>
                <a:lnTo>
                  <a:pt x="18106" y="4106"/>
                </a:lnTo>
                <a:lnTo>
                  <a:pt x="16628" y="6332"/>
                </a:lnTo>
                <a:lnTo>
                  <a:pt x="18106" y="6678"/>
                </a:lnTo>
                <a:lnTo>
                  <a:pt x="18476" y="7074"/>
                </a:lnTo>
                <a:lnTo>
                  <a:pt x="18845" y="8162"/>
                </a:lnTo>
                <a:lnTo>
                  <a:pt x="18476" y="9646"/>
                </a:lnTo>
                <a:lnTo>
                  <a:pt x="18106" y="10784"/>
                </a:lnTo>
                <a:lnTo>
                  <a:pt x="17737" y="11526"/>
                </a:lnTo>
                <a:lnTo>
                  <a:pt x="16998" y="11872"/>
                </a:lnTo>
                <a:lnTo>
                  <a:pt x="15889" y="11526"/>
                </a:lnTo>
                <a:lnTo>
                  <a:pt x="15889" y="10388"/>
                </a:lnTo>
                <a:lnTo>
                  <a:pt x="16259" y="9300"/>
                </a:lnTo>
                <a:lnTo>
                  <a:pt x="16259" y="8162"/>
                </a:lnTo>
                <a:lnTo>
                  <a:pt x="14041" y="7074"/>
                </a:lnTo>
                <a:lnTo>
                  <a:pt x="12563" y="7420"/>
                </a:lnTo>
                <a:lnTo>
                  <a:pt x="11085" y="8904"/>
                </a:lnTo>
                <a:lnTo>
                  <a:pt x="12194" y="11130"/>
                </a:lnTo>
                <a:lnTo>
                  <a:pt x="12933" y="13356"/>
                </a:lnTo>
                <a:lnTo>
                  <a:pt x="14041" y="15583"/>
                </a:lnTo>
                <a:lnTo>
                  <a:pt x="9238" y="14494"/>
                </a:lnTo>
                <a:lnTo>
                  <a:pt x="6281" y="15978"/>
                </a:lnTo>
                <a:lnTo>
                  <a:pt x="4434" y="19293"/>
                </a:lnTo>
                <a:lnTo>
                  <a:pt x="3325" y="18946"/>
                </a:lnTo>
                <a:lnTo>
                  <a:pt x="2586" y="18946"/>
                </a:lnTo>
                <a:lnTo>
                  <a:pt x="1847" y="18551"/>
                </a:lnTo>
                <a:lnTo>
                  <a:pt x="1108" y="18204"/>
                </a:lnTo>
                <a:lnTo>
                  <a:pt x="0" y="19293"/>
                </a:lnTo>
                <a:lnTo>
                  <a:pt x="0" y="17809"/>
                </a:lnTo>
                <a:lnTo>
                  <a:pt x="739" y="17462"/>
                </a:lnTo>
                <a:lnTo>
                  <a:pt x="1847" y="16325"/>
                </a:lnTo>
                <a:lnTo>
                  <a:pt x="5542" y="16325"/>
                </a:lnTo>
                <a:lnTo>
                  <a:pt x="7020" y="14840"/>
                </a:lnTo>
                <a:lnTo>
                  <a:pt x="10716" y="11872"/>
                </a:lnTo>
                <a:lnTo>
                  <a:pt x="10346" y="9646"/>
                </a:lnTo>
                <a:lnTo>
                  <a:pt x="8129" y="8904"/>
                </a:lnTo>
                <a:lnTo>
                  <a:pt x="6281" y="8558"/>
                </a:lnTo>
                <a:lnTo>
                  <a:pt x="4803" y="8162"/>
                </a:lnTo>
                <a:lnTo>
                  <a:pt x="3325" y="7816"/>
                </a:lnTo>
                <a:lnTo>
                  <a:pt x="1847" y="6332"/>
                </a:lnTo>
                <a:lnTo>
                  <a:pt x="2586" y="3710"/>
                </a:lnTo>
                <a:lnTo>
                  <a:pt x="0" y="3363"/>
                </a:lnTo>
                <a:lnTo>
                  <a:pt x="2217" y="0"/>
                </a:lnTo>
                <a:lnTo>
                  <a:pt x="4434" y="395"/>
                </a:lnTo>
                <a:lnTo>
                  <a:pt x="4434" y="4848"/>
                </a:lnTo>
                <a:lnTo>
                  <a:pt x="4803" y="6332"/>
                </a:lnTo>
                <a:lnTo>
                  <a:pt x="7020" y="6678"/>
                </a:lnTo>
                <a:lnTo>
                  <a:pt x="7390" y="6332"/>
                </a:lnTo>
                <a:lnTo>
                  <a:pt x="8129" y="6332"/>
                </a:lnTo>
                <a:lnTo>
                  <a:pt x="8868" y="5936"/>
                </a:lnTo>
                <a:lnTo>
                  <a:pt x="11824" y="3710"/>
                </a:lnTo>
                <a:lnTo>
                  <a:pt x="15519" y="3363"/>
                </a:lnTo>
                <a:lnTo>
                  <a:pt x="18845" y="2621"/>
                </a:lnTo>
                <a:lnTo>
                  <a:pt x="19954" y="2621"/>
                </a:lnTo>
                <a:lnTo>
                  <a:pt x="19954" y="2968"/>
                </a:lnTo>
                <a:lnTo>
                  <a:pt x="20693" y="37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11156622" y="6101752"/>
            <a:ext cx="17145" cy="16510"/>
          </a:xfrm>
          <a:custGeom>
            <a:avLst/>
            <a:gdLst/>
            <a:ahLst/>
            <a:cxnLst/>
            <a:rect l="l" t="t" r="r" b="b"/>
            <a:pathLst>
              <a:path w="17145" h="16510">
                <a:moveTo>
                  <a:pt x="6281" y="5120"/>
                </a:moveTo>
                <a:lnTo>
                  <a:pt x="6281" y="11872"/>
                </a:lnTo>
                <a:lnTo>
                  <a:pt x="5542" y="10042"/>
                </a:lnTo>
                <a:lnTo>
                  <a:pt x="4803" y="8558"/>
                </a:lnTo>
                <a:lnTo>
                  <a:pt x="4434" y="7074"/>
                </a:lnTo>
                <a:lnTo>
                  <a:pt x="3325" y="6777"/>
                </a:lnTo>
                <a:lnTo>
                  <a:pt x="2956" y="6678"/>
                </a:lnTo>
                <a:lnTo>
                  <a:pt x="1478" y="6563"/>
                </a:lnTo>
                <a:lnTo>
                  <a:pt x="739" y="6332"/>
                </a:lnTo>
                <a:lnTo>
                  <a:pt x="369" y="5936"/>
                </a:lnTo>
                <a:lnTo>
                  <a:pt x="0" y="5194"/>
                </a:lnTo>
                <a:lnTo>
                  <a:pt x="0" y="4452"/>
                </a:lnTo>
                <a:lnTo>
                  <a:pt x="739" y="3710"/>
                </a:lnTo>
                <a:lnTo>
                  <a:pt x="1847" y="3640"/>
                </a:lnTo>
                <a:lnTo>
                  <a:pt x="2956" y="3433"/>
                </a:lnTo>
                <a:lnTo>
                  <a:pt x="3325" y="3363"/>
                </a:lnTo>
                <a:lnTo>
                  <a:pt x="4064" y="3502"/>
                </a:lnTo>
                <a:lnTo>
                  <a:pt x="4434" y="3571"/>
                </a:lnTo>
                <a:lnTo>
                  <a:pt x="4803" y="3640"/>
                </a:lnTo>
                <a:lnTo>
                  <a:pt x="5173" y="3710"/>
                </a:lnTo>
                <a:lnTo>
                  <a:pt x="6281" y="5120"/>
                </a:lnTo>
                <a:close/>
              </a:path>
              <a:path w="17145" h="16510">
                <a:moveTo>
                  <a:pt x="16628" y="14840"/>
                </a:moveTo>
                <a:lnTo>
                  <a:pt x="13302" y="14840"/>
                </a:lnTo>
                <a:lnTo>
                  <a:pt x="12194" y="14972"/>
                </a:lnTo>
                <a:lnTo>
                  <a:pt x="11455" y="15060"/>
                </a:lnTo>
                <a:lnTo>
                  <a:pt x="10716" y="15148"/>
                </a:lnTo>
                <a:lnTo>
                  <a:pt x="9977" y="15236"/>
                </a:lnTo>
                <a:lnTo>
                  <a:pt x="6651" y="15978"/>
                </a:lnTo>
                <a:lnTo>
                  <a:pt x="4803" y="15978"/>
                </a:lnTo>
                <a:lnTo>
                  <a:pt x="4434" y="15583"/>
                </a:lnTo>
                <a:lnTo>
                  <a:pt x="4064" y="15583"/>
                </a:lnTo>
                <a:lnTo>
                  <a:pt x="4803" y="14494"/>
                </a:lnTo>
                <a:lnTo>
                  <a:pt x="5542" y="13010"/>
                </a:lnTo>
                <a:lnTo>
                  <a:pt x="6281" y="11872"/>
                </a:lnTo>
                <a:lnTo>
                  <a:pt x="6281" y="5120"/>
                </a:lnTo>
                <a:lnTo>
                  <a:pt x="6651" y="5590"/>
                </a:lnTo>
                <a:lnTo>
                  <a:pt x="8868" y="3710"/>
                </a:lnTo>
                <a:lnTo>
                  <a:pt x="9607" y="3116"/>
                </a:lnTo>
                <a:lnTo>
                  <a:pt x="9607" y="9300"/>
                </a:lnTo>
                <a:lnTo>
                  <a:pt x="11085" y="8558"/>
                </a:lnTo>
                <a:lnTo>
                  <a:pt x="11455" y="8426"/>
                </a:lnTo>
                <a:lnTo>
                  <a:pt x="11455" y="12614"/>
                </a:lnTo>
                <a:lnTo>
                  <a:pt x="16628" y="14840"/>
                </a:lnTo>
                <a:close/>
              </a:path>
              <a:path w="17145" h="16510">
                <a:moveTo>
                  <a:pt x="13302" y="0"/>
                </a:moveTo>
                <a:lnTo>
                  <a:pt x="11824" y="2968"/>
                </a:lnTo>
                <a:lnTo>
                  <a:pt x="9607" y="5590"/>
                </a:lnTo>
                <a:lnTo>
                  <a:pt x="9607" y="3116"/>
                </a:lnTo>
                <a:lnTo>
                  <a:pt x="10716" y="2226"/>
                </a:lnTo>
                <a:lnTo>
                  <a:pt x="13302" y="0"/>
                </a:lnTo>
                <a:close/>
              </a:path>
              <a:path w="17145" h="16510">
                <a:moveTo>
                  <a:pt x="13302" y="7420"/>
                </a:moveTo>
                <a:lnTo>
                  <a:pt x="11455" y="12614"/>
                </a:lnTo>
                <a:lnTo>
                  <a:pt x="11455" y="8426"/>
                </a:lnTo>
                <a:lnTo>
                  <a:pt x="12194" y="8162"/>
                </a:lnTo>
                <a:lnTo>
                  <a:pt x="13302" y="74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11256762" y="6035709"/>
            <a:ext cx="24765" cy="17145"/>
          </a:xfrm>
          <a:custGeom>
            <a:avLst/>
            <a:gdLst/>
            <a:ahLst/>
            <a:cxnLst/>
            <a:rect l="l" t="t" r="r" b="b"/>
            <a:pathLst>
              <a:path w="24765" h="17145">
                <a:moveTo>
                  <a:pt x="7020" y="12614"/>
                </a:moveTo>
                <a:lnTo>
                  <a:pt x="7020" y="13752"/>
                </a:lnTo>
                <a:lnTo>
                  <a:pt x="5173" y="13673"/>
                </a:lnTo>
                <a:lnTo>
                  <a:pt x="3695" y="13356"/>
                </a:lnTo>
                <a:lnTo>
                  <a:pt x="2956" y="15236"/>
                </a:lnTo>
                <a:lnTo>
                  <a:pt x="2586" y="15978"/>
                </a:lnTo>
                <a:lnTo>
                  <a:pt x="1847" y="16325"/>
                </a:lnTo>
                <a:lnTo>
                  <a:pt x="1108" y="16720"/>
                </a:lnTo>
                <a:lnTo>
                  <a:pt x="739" y="16325"/>
                </a:lnTo>
                <a:lnTo>
                  <a:pt x="369" y="16325"/>
                </a:lnTo>
                <a:lnTo>
                  <a:pt x="0" y="15978"/>
                </a:lnTo>
                <a:lnTo>
                  <a:pt x="369" y="14494"/>
                </a:lnTo>
                <a:lnTo>
                  <a:pt x="739" y="12614"/>
                </a:lnTo>
                <a:lnTo>
                  <a:pt x="1108" y="11526"/>
                </a:lnTo>
                <a:lnTo>
                  <a:pt x="2956" y="10388"/>
                </a:lnTo>
                <a:lnTo>
                  <a:pt x="5173" y="10784"/>
                </a:lnTo>
                <a:lnTo>
                  <a:pt x="5173" y="6678"/>
                </a:lnTo>
                <a:lnTo>
                  <a:pt x="6651" y="5936"/>
                </a:lnTo>
                <a:lnTo>
                  <a:pt x="6651" y="11526"/>
                </a:lnTo>
                <a:lnTo>
                  <a:pt x="7020" y="12614"/>
                </a:lnTo>
                <a:close/>
              </a:path>
              <a:path w="24765" h="17145">
                <a:moveTo>
                  <a:pt x="15889" y="8904"/>
                </a:moveTo>
                <a:lnTo>
                  <a:pt x="11824" y="10042"/>
                </a:lnTo>
                <a:lnTo>
                  <a:pt x="7390" y="9300"/>
                </a:lnTo>
                <a:lnTo>
                  <a:pt x="6651" y="10388"/>
                </a:lnTo>
                <a:lnTo>
                  <a:pt x="6651" y="5936"/>
                </a:lnTo>
                <a:lnTo>
                  <a:pt x="9607" y="4452"/>
                </a:lnTo>
                <a:lnTo>
                  <a:pt x="11455" y="4106"/>
                </a:lnTo>
                <a:lnTo>
                  <a:pt x="12933" y="2968"/>
                </a:lnTo>
                <a:lnTo>
                  <a:pt x="12933" y="4106"/>
                </a:lnTo>
                <a:lnTo>
                  <a:pt x="15889" y="8904"/>
                </a:lnTo>
                <a:close/>
              </a:path>
              <a:path w="24765" h="17145">
                <a:moveTo>
                  <a:pt x="24388" y="5194"/>
                </a:moveTo>
                <a:lnTo>
                  <a:pt x="23649" y="5590"/>
                </a:lnTo>
                <a:lnTo>
                  <a:pt x="22540" y="6678"/>
                </a:lnTo>
                <a:lnTo>
                  <a:pt x="20693" y="6678"/>
                </a:lnTo>
                <a:lnTo>
                  <a:pt x="19215" y="6332"/>
                </a:lnTo>
                <a:lnTo>
                  <a:pt x="18106" y="4106"/>
                </a:lnTo>
                <a:lnTo>
                  <a:pt x="16998" y="3363"/>
                </a:lnTo>
                <a:lnTo>
                  <a:pt x="16628" y="2621"/>
                </a:lnTo>
                <a:lnTo>
                  <a:pt x="12933" y="4106"/>
                </a:lnTo>
                <a:lnTo>
                  <a:pt x="12933" y="2968"/>
                </a:lnTo>
                <a:lnTo>
                  <a:pt x="14411" y="2226"/>
                </a:lnTo>
                <a:lnTo>
                  <a:pt x="15150" y="742"/>
                </a:lnTo>
                <a:lnTo>
                  <a:pt x="16259" y="0"/>
                </a:lnTo>
                <a:lnTo>
                  <a:pt x="18845" y="742"/>
                </a:lnTo>
                <a:lnTo>
                  <a:pt x="18845" y="3710"/>
                </a:lnTo>
                <a:lnTo>
                  <a:pt x="21432" y="2621"/>
                </a:lnTo>
                <a:lnTo>
                  <a:pt x="23649" y="1879"/>
                </a:lnTo>
                <a:lnTo>
                  <a:pt x="24019" y="3363"/>
                </a:lnTo>
                <a:lnTo>
                  <a:pt x="24388" y="519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11983600" y="5992324"/>
            <a:ext cx="17145" cy="19685"/>
          </a:xfrm>
          <a:custGeom>
            <a:avLst/>
            <a:gdLst/>
            <a:ahLst/>
            <a:cxnLst/>
            <a:rect l="l" t="t" r="r" b="b"/>
            <a:pathLst>
              <a:path w="17145" h="19685">
                <a:moveTo>
                  <a:pt x="8868" y="16325"/>
                </a:moveTo>
                <a:lnTo>
                  <a:pt x="6651" y="19293"/>
                </a:lnTo>
                <a:lnTo>
                  <a:pt x="4434" y="18794"/>
                </a:lnTo>
                <a:lnTo>
                  <a:pt x="1478" y="18744"/>
                </a:lnTo>
                <a:lnTo>
                  <a:pt x="0" y="18897"/>
                </a:lnTo>
                <a:lnTo>
                  <a:pt x="1478" y="17809"/>
                </a:lnTo>
                <a:lnTo>
                  <a:pt x="2611" y="16325"/>
                </a:lnTo>
                <a:lnTo>
                  <a:pt x="4089" y="15187"/>
                </a:lnTo>
                <a:lnTo>
                  <a:pt x="4089" y="6497"/>
                </a:lnTo>
                <a:lnTo>
                  <a:pt x="4434" y="5936"/>
                </a:lnTo>
                <a:lnTo>
                  <a:pt x="4434" y="2968"/>
                </a:lnTo>
                <a:lnTo>
                  <a:pt x="5567" y="2069"/>
                </a:lnTo>
                <a:lnTo>
                  <a:pt x="5567" y="8508"/>
                </a:lnTo>
                <a:lnTo>
                  <a:pt x="6651" y="11130"/>
                </a:lnTo>
                <a:lnTo>
                  <a:pt x="7390" y="11356"/>
                </a:lnTo>
                <a:lnTo>
                  <a:pt x="7390" y="14840"/>
                </a:lnTo>
                <a:lnTo>
                  <a:pt x="8129" y="15583"/>
                </a:lnTo>
                <a:lnTo>
                  <a:pt x="8523" y="15929"/>
                </a:lnTo>
                <a:lnTo>
                  <a:pt x="8868" y="16325"/>
                </a:lnTo>
                <a:close/>
              </a:path>
              <a:path w="17145" h="19685">
                <a:moveTo>
                  <a:pt x="4089" y="6497"/>
                </a:moveTo>
                <a:lnTo>
                  <a:pt x="4089" y="15187"/>
                </a:lnTo>
                <a:lnTo>
                  <a:pt x="1478" y="11872"/>
                </a:lnTo>
                <a:lnTo>
                  <a:pt x="2611" y="8904"/>
                </a:lnTo>
                <a:lnTo>
                  <a:pt x="4089" y="6497"/>
                </a:lnTo>
                <a:close/>
              </a:path>
              <a:path w="17145" h="19685">
                <a:moveTo>
                  <a:pt x="4434" y="2968"/>
                </a:moveTo>
                <a:lnTo>
                  <a:pt x="4434" y="5936"/>
                </a:lnTo>
                <a:lnTo>
                  <a:pt x="3695" y="5194"/>
                </a:lnTo>
                <a:lnTo>
                  <a:pt x="3350" y="4798"/>
                </a:lnTo>
                <a:lnTo>
                  <a:pt x="2956" y="4452"/>
                </a:lnTo>
                <a:lnTo>
                  <a:pt x="4434" y="2968"/>
                </a:lnTo>
                <a:close/>
              </a:path>
              <a:path w="17145" h="19685">
                <a:moveTo>
                  <a:pt x="16998" y="1484"/>
                </a:moveTo>
                <a:lnTo>
                  <a:pt x="15175" y="5936"/>
                </a:lnTo>
                <a:lnTo>
                  <a:pt x="11085" y="4056"/>
                </a:lnTo>
                <a:lnTo>
                  <a:pt x="10001" y="4172"/>
                </a:lnTo>
                <a:lnTo>
                  <a:pt x="9607" y="4214"/>
                </a:lnTo>
                <a:lnTo>
                  <a:pt x="8523" y="4330"/>
                </a:lnTo>
                <a:lnTo>
                  <a:pt x="7390" y="4452"/>
                </a:lnTo>
                <a:lnTo>
                  <a:pt x="7390" y="6678"/>
                </a:lnTo>
                <a:lnTo>
                  <a:pt x="5567" y="8508"/>
                </a:lnTo>
                <a:lnTo>
                  <a:pt x="5567" y="2069"/>
                </a:lnTo>
                <a:lnTo>
                  <a:pt x="6306" y="1484"/>
                </a:lnTo>
                <a:lnTo>
                  <a:pt x="7784" y="0"/>
                </a:lnTo>
                <a:lnTo>
                  <a:pt x="8868" y="0"/>
                </a:lnTo>
                <a:lnTo>
                  <a:pt x="8868" y="346"/>
                </a:lnTo>
                <a:lnTo>
                  <a:pt x="9262" y="742"/>
                </a:lnTo>
                <a:lnTo>
                  <a:pt x="9262" y="1088"/>
                </a:lnTo>
                <a:lnTo>
                  <a:pt x="9607" y="1088"/>
                </a:lnTo>
                <a:lnTo>
                  <a:pt x="12218" y="3314"/>
                </a:lnTo>
                <a:lnTo>
                  <a:pt x="12563" y="3314"/>
                </a:lnTo>
                <a:lnTo>
                  <a:pt x="15519" y="1088"/>
                </a:lnTo>
                <a:lnTo>
                  <a:pt x="16259" y="1484"/>
                </a:lnTo>
                <a:lnTo>
                  <a:pt x="16998" y="1484"/>
                </a:lnTo>
                <a:close/>
              </a:path>
              <a:path w="17145" h="19685">
                <a:moveTo>
                  <a:pt x="10001" y="12219"/>
                </a:moveTo>
                <a:lnTo>
                  <a:pt x="7390" y="14840"/>
                </a:lnTo>
                <a:lnTo>
                  <a:pt x="7390" y="11356"/>
                </a:lnTo>
                <a:lnTo>
                  <a:pt x="7784" y="11477"/>
                </a:lnTo>
                <a:lnTo>
                  <a:pt x="9607" y="10388"/>
                </a:lnTo>
                <a:lnTo>
                  <a:pt x="10001" y="1221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11914523" y="6020126"/>
            <a:ext cx="15240" cy="16510"/>
          </a:xfrm>
          <a:custGeom>
            <a:avLst/>
            <a:gdLst/>
            <a:ahLst/>
            <a:cxnLst/>
            <a:rect l="l" t="t" r="r" b="b"/>
            <a:pathLst>
              <a:path w="15240" h="16510">
                <a:moveTo>
                  <a:pt x="15125" y="3363"/>
                </a:moveTo>
                <a:lnTo>
                  <a:pt x="14386" y="4106"/>
                </a:lnTo>
                <a:lnTo>
                  <a:pt x="14386" y="5590"/>
                </a:lnTo>
                <a:lnTo>
                  <a:pt x="10691" y="4106"/>
                </a:lnTo>
                <a:lnTo>
                  <a:pt x="8868" y="4452"/>
                </a:lnTo>
                <a:lnTo>
                  <a:pt x="7735" y="5590"/>
                </a:lnTo>
                <a:lnTo>
                  <a:pt x="6257" y="8904"/>
                </a:lnTo>
                <a:lnTo>
                  <a:pt x="6996" y="11872"/>
                </a:lnTo>
                <a:lnTo>
                  <a:pt x="10346" y="14494"/>
                </a:lnTo>
                <a:lnTo>
                  <a:pt x="8868" y="14840"/>
                </a:lnTo>
                <a:lnTo>
                  <a:pt x="7390" y="15978"/>
                </a:lnTo>
                <a:lnTo>
                  <a:pt x="6996" y="15583"/>
                </a:lnTo>
                <a:lnTo>
                  <a:pt x="4779" y="14098"/>
                </a:lnTo>
                <a:lnTo>
                  <a:pt x="2562" y="15236"/>
                </a:lnTo>
                <a:lnTo>
                  <a:pt x="0" y="15236"/>
                </a:lnTo>
                <a:lnTo>
                  <a:pt x="1083" y="13356"/>
                </a:lnTo>
                <a:lnTo>
                  <a:pt x="1822" y="11130"/>
                </a:lnTo>
                <a:lnTo>
                  <a:pt x="4434" y="10042"/>
                </a:lnTo>
                <a:lnTo>
                  <a:pt x="4779" y="9646"/>
                </a:lnTo>
                <a:lnTo>
                  <a:pt x="5518" y="9300"/>
                </a:lnTo>
                <a:lnTo>
                  <a:pt x="5518" y="8558"/>
                </a:lnTo>
                <a:lnTo>
                  <a:pt x="6651" y="5936"/>
                </a:lnTo>
                <a:lnTo>
                  <a:pt x="8129" y="0"/>
                </a:lnTo>
                <a:lnTo>
                  <a:pt x="9607" y="1484"/>
                </a:lnTo>
                <a:lnTo>
                  <a:pt x="11085" y="2226"/>
                </a:lnTo>
                <a:lnTo>
                  <a:pt x="12169" y="2621"/>
                </a:lnTo>
                <a:lnTo>
                  <a:pt x="13302" y="2968"/>
                </a:lnTo>
                <a:lnTo>
                  <a:pt x="14041" y="3363"/>
                </a:lnTo>
                <a:lnTo>
                  <a:pt x="15125" y="336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11135189" y="6107688"/>
            <a:ext cx="24130" cy="8255"/>
          </a:xfrm>
          <a:custGeom>
            <a:avLst/>
            <a:gdLst/>
            <a:ahLst/>
            <a:cxnLst/>
            <a:rect l="l" t="t" r="r" b="b"/>
            <a:pathLst>
              <a:path w="24129" h="8254">
                <a:moveTo>
                  <a:pt x="4803" y="939"/>
                </a:moveTo>
                <a:lnTo>
                  <a:pt x="4803" y="3363"/>
                </a:lnTo>
                <a:lnTo>
                  <a:pt x="4434" y="2968"/>
                </a:lnTo>
                <a:lnTo>
                  <a:pt x="1478" y="2473"/>
                </a:lnTo>
                <a:lnTo>
                  <a:pt x="739" y="2349"/>
                </a:lnTo>
                <a:lnTo>
                  <a:pt x="0" y="2226"/>
                </a:lnTo>
                <a:lnTo>
                  <a:pt x="739" y="742"/>
                </a:lnTo>
                <a:lnTo>
                  <a:pt x="1478" y="0"/>
                </a:lnTo>
                <a:lnTo>
                  <a:pt x="2586" y="395"/>
                </a:lnTo>
                <a:lnTo>
                  <a:pt x="3325" y="395"/>
                </a:lnTo>
                <a:lnTo>
                  <a:pt x="4434" y="742"/>
                </a:lnTo>
                <a:lnTo>
                  <a:pt x="4803" y="939"/>
                </a:lnTo>
                <a:close/>
              </a:path>
              <a:path w="24129" h="8254">
                <a:moveTo>
                  <a:pt x="11724" y="7294"/>
                </a:moveTo>
                <a:lnTo>
                  <a:pt x="10716" y="8162"/>
                </a:lnTo>
                <a:lnTo>
                  <a:pt x="8129" y="7816"/>
                </a:lnTo>
                <a:lnTo>
                  <a:pt x="7020" y="7816"/>
                </a:lnTo>
                <a:lnTo>
                  <a:pt x="5542" y="7074"/>
                </a:lnTo>
                <a:lnTo>
                  <a:pt x="4434" y="6678"/>
                </a:lnTo>
                <a:lnTo>
                  <a:pt x="4803" y="3363"/>
                </a:lnTo>
                <a:lnTo>
                  <a:pt x="4803" y="939"/>
                </a:lnTo>
                <a:lnTo>
                  <a:pt x="5542" y="1310"/>
                </a:lnTo>
                <a:lnTo>
                  <a:pt x="5542" y="3363"/>
                </a:lnTo>
                <a:lnTo>
                  <a:pt x="9607" y="7074"/>
                </a:lnTo>
                <a:lnTo>
                  <a:pt x="10716" y="7189"/>
                </a:lnTo>
                <a:lnTo>
                  <a:pt x="11724" y="7294"/>
                </a:lnTo>
                <a:close/>
              </a:path>
              <a:path w="24129" h="8254">
                <a:moveTo>
                  <a:pt x="6651" y="1484"/>
                </a:moveTo>
                <a:lnTo>
                  <a:pt x="6281" y="2226"/>
                </a:lnTo>
                <a:lnTo>
                  <a:pt x="5912" y="2621"/>
                </a:lnTo>
                <a:lnTo>
                  <a:pt x="5542" y="3363"/>
                </a:lnTo>
                <a:lnTo>
                  <a:pt x="5542" y="1310"/>
                </a:lnTo>
                <a:lnTo>
                  <a:pt x="5912" y="1484"/>
                </a:lnTo>
                <a:lnTo>
                  <a:pt x="6651" y="1484"/>
                </a:lnTo>
                <a:close/>
              </a:path>
              <a:path w="24129" h="8254">
                <a:moveTo>
                  <a:pt x="14188" y="6580"/>
                </a:moveTo>
                <a:lnTo>
                  <a:pt x="13302" y="7173"/>
                </a:lnTo>
                <a:lnTo>
                  <a:pt x="11724" y="7294"/>
                </a:lnTo>
                <a:lnTo>
                  <a:pt x="13302" y="5936"/>
                </a:lnTo>
                <a:lnTo>
                  <a:pt x="14188" y="6580"/>
                </a:lnTo>
                <a:close/>
              </a:path>
              <a:path w="24129" h="8254">
                <a:moveTo>
                  <a:pt x="23649" y="5936"/>
                </a:moveTo>
                <a:lnTo>
                  <a:pt x="22910" y="7074"/>
                </a:lnTo>
                <a:lnTo>
                  <a:pt x="21432" y="7305"/>
                </a:lnTo>
                <a:lnTo>
                  <a:pt x="18106" y="7420"/>
                </a:lnTo>
                <a:lnTo>
                  <a:pt x="15889" y="7816"/>
                </a:lnTo>
                <a:lnTo>
                  <a:pt x="14188" y="6580"/>
                </a:lnTo>
                <a:lnTo>
                  <a:pt x="18476" y="3710"/>
                </a:lnTo>
                <a:lnTo>
                  <a:pt x="19584" y="3363"/>
                </a:lnTo>
                <a:lnTo>
                  <a:pt x="21062" y="3363"/>
                </a:lnTo>
                <a:lnTo>
                  <a:pt x="21062" y="3710"/>
                </a:lnTo>
                <a:lnTo>
                  <a:pt x="21432" y="4452"/>
                </a:lnTo>
                <a:lnTo>
                  <a:pt x="22540" y="5590"/>
                </a:lnTo>
                <a:lnTo>
                  <a:pt x="23649" y="59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11149970" y="6121787"/>
            <a:ext cx="14604" cy="8255"/>
          </a:xfrm>
          <a:custGeom>
            <a:avLst/>
            <a:gdLst/>
            <a:ahLst/>
            <a:cxnLst/>
            <a:rect l="l" t="t" r="r" b="b"/>
            <a:pathLst>
              <a:path w="14604" h="8254">
                <a:moveTo>
                  <a:pt x="14041" y="2621"/>
                </a:moveTo>
                <a:lnTo>
                  <a:pt x="12194" y="3363"/>
                </a:lnTo>
                <a:lnTo>
                  <a:pt x="11085" y="3710"/>
                </a:lnTo>
                <a:lnTo>
                  <a:pt x="10716" y="4106"/>
                </a:lnTo>
                <a:lnTo>
                  <a:pt x="10346" y="4106"/>
                </a:lnTo>
                <a:lnTo>
                  <a:pt x="9977" y="4452"/>
                </a:lnTo>
                <a:lnTo>
                  <a:pt x="9607" y="4848"/>
                </a:lnTo>
                <a:lnTo>
                  <a:pt x="9238" y="4848"/>
                </a:lnTo>
                <a:lnTo>
                  <a:pt x="9238" y="5194"/>
                </a:lnTo>
                <a:lnTo>
                  <a:pt x="10346" y="5194"/>
                </a:lnTo>
                <a:lnTo>
                  <a:pt x="11085" y="5936"/>
                </a:lnTo>
                <a:lnTo>
                  <a:pt x="12933" y="5936"/>
                </a:lnTo>
                <a:lnTo>
                  <a:pt x="12563" y="7816"/>
                </a:lnTo>
                <a:lnTo>
                  <a:pt x="9977" y="7816"/>
                </a:lnTo>
                <a:lnTo>
                  <a:pt x="8129" y="5936"/>
                </a:lnTo>
                <a:lnTo>
                  <a:pt x="6651" y="4848"/>
                </a:lnTo>
                <a:lnTo>
                  <a:pt x="4434" y="5194"/>
                </a:lnTo>
                <a:lnTo>
                  <a:pt x="2586" y="5936"/>
                </a:lnTo>
                <a:lnTo>
                  <a:pt x="1108" y="6332"/>
                </a:lnTo>
                <a:lnTo>
                  <a:pt x="0" y="4848"/>
                </a:lnTo>
                <a:lnTo>
                  <a:pt x="1108" y="4452"/>
                </a:lnTo>
                <a:lnTo>
                  <a:pt x="1108" y="2621"/>
                </a:lnTo>
                <a:lnTo>
                  <a:pt x="739" y="1879"/>
                </a:lnTo>
                <a:lnTo>
                  <a:pt x="369" y="742"/>
                </a:lnTo>
                <a:lnTo>
                  <a:pt x="1478" y="0"/>
                </a:lnTo>
                <a:lnTo>
                  <a:pt x="2217" y="0"/>
                </a:lnTo>
                <a:lnTo>
                  <a:pt x="3325" y="395"/>
                </a:lnTo>
                <a:lnTo>
                  <a:pt x="5542" y="1484"/>
                </a:lnTo>
                <a:lnTo>
                  <a:pt x="7390" y="2968"/>
                </a:lnTo>
                <a:lnTo>
                  <a:pt x="9977" y="1137"/>
                </a:lnTo>
                <a:lnTo>
                  <a:pt x="11085" y="395"/>
                </a:lnTo>
                <a:lnTo>
                  <a:pt x="12194" y="0"/>
                </a:lnTo>
                <a:lnTo>
                  <a:pt x="12933" y="1137"/>
                </a:lnTo>
                <a:lnTo>
                  <a:pt x="14041" y="262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12047552" y="6151123"/>
            <a:ext cx="15875" cy="10160"/>
          </a:xfrm>
          <a:custGeom>
            <a:avLst/>
            <a:gdLst/>
            <a:ahLst/>
            <a:cxnLst/>
            <a:rect l="l" t="t" r="r" b="b"/>
            <a:pathLst>
              <a:path w="15875" h="10160">
                <a:moveTo>
                  <a:pt x="15864" y="3710"/>
                </a:moveTo>
                <a:lnTo>
                  <a:pt x="14386" y="5540"/>
                </a:lnTo>
                <a:lnTo>
                  <a:pt x="10346" y="6282"/>
                </a:lnTo>
                <a:lnTo>
                  <a:pt x="8474" y="6566"/>
                </a:lnTo>
                <a:lnTo>
                  <a:pt x="7735" y="6678"/>
                </a:lnTo>
                <a:lnTo>
                  <a:pt x="6996" y="9250"/>
                </a:lnTo>
                <a:lnTo>
                  <a:pt x="5173" y="9992"/>
                </a:lnTo>
                <a:lnTo>
                  <a:pt x="3301" y="8904"/>
                </a:lnTo>
                <a:lnTo>
                  <a:pt x="1478" y="8162"/>
                </a:lnTo>
                <a:lnTo>
                  <a:pt x="0" y="7024"/>
                </a:lnTo>
                <a:lnTo>
                  <a:pt x="0" y="6678"/>
                </a:lnTo>
                <a:lnTo>
                  <a:pt x="4434" y="4452"/>
                </a:lnTo>
                <a:lnTo>
                  <a:pt x="6257" y="3710"/>
                </a:lnTo>
                <a:lnTo>
                  <a:pt x="8474" y="2968"/>
                </a:lnTo>
                <a:lnTo>
                  <a:pt x="10346" y="3314"/>
                </a:lnTo>
                <a:lnTo>
                  <a:pt x="12169" y="3314"/>
                </a:lnTo>
                <a:lnTo>
                  <a:pt x="12169" y="0"/>
                </a:lnTo>
                <a:lnTo>
                  <a:pt x="14386" y="1088"/>
                </a:lnTo>
                <a:lnTo>
                  <a:pt x="14780" y="1830"/>
                </a:lnTo>
                <a:lnTo>
                  <a:pt x="15519" y="2572"/>
                </a:lnTo>
                <a:lnTo>
                  <a:pt x="15864" y="37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12122540" y="6096558"/>
            <a:ext cx="9525" cy="11430"/>
          </a:xfrm>
          <a:custGeom>
            <a:avLst/>
            <a:gdLst/>
            <a:ahLst/>
            <a:cxnLst/>
            <a:rect l="l" t="t" r="r" b="b"/>
            <a:pathLst>
              <a:path w="9525" h="11429">
                <a:moveTo>
                  <a:pt x="9262" y="742"/>
                </a:moveTo>
                <a:lnTo>
                  <a:pt x="7784" y="4106"/>
                </a:lnTo>
                <a:lnTo>
                  <a:pt x="6651" y="7420"/>
                </a:lnTo>
                <a:lnTo>
                  <a:pt x="5173" y="11130"/>
                </a:lnTo>
                <a:lnTo>
                  <a:pt x="3695" y="10042"/>
                </a:lnTo>
                <a:lnTo>
                  <a:pt x="2217" y="8904"/>
                </a:lnTo>
                <a:lnTo>
                  <a:pt x="1133" y="8162"/>
                </a:lnTo>
                <a:lnTo>
                  <a:pt x="739" y="7816"/>
                </a:lnTo>
                <a:lnTo>
                  <a:pt x="394" y="7074"/>
                </a:lnTo>
                <a:lnTo>
                  <a:pt x="0" y="6332"/>
                </a:lnTo>
                <a:lnTo>
                  <a:pt x="2217" y="5194"/>
                </a:lnTo>
                <a:lnTo>
                  <a:pt x="4089" y="4452"/>
                </a:lnTo>
                <a:lnTo>
                  <a:pt x="5173" y="1879"/>
                </a:lnTo>
                <a:lnTo>
                  <a:pt x="5567" y="1137"/>
                </a:lnTo>
                <a:lnTo>
                  <a:pt x="7390" y="742"/>
                </a:lnTo>
                <a:lnTo>
                  <a:pt x="8523" y="0"/>
                </a:lnTo>
                <a:lnTo>
                  <a:pt x="8523" y="395"/>
                </a:lnTo>
                <a:lnTo>
                  <a:pt x="8868" y="395"/>
                </a:lnTo>
                <a:lnTo>
                  <a:pt x="9262" y="7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12022770" y="6106946"/>
            <a:ext cx="21590" cy="14604"/>
          </a:xfrm>
          <a:custGeom>
            <a:avLst/>
            <a:gdLst/>
            <a:ahLst/>
            <a:cxnLst/>
            <a:rect l="l" t="t" r="r" b="b"/>
            <a:pathLst>
              <a:path w="21590" h="14604">
                <a:moveTo>
                  <a:pt x="21432" y="1137"/>
                </a:moveTo>
                <a:lnTo>
                  <a:pt x="19609" y="1879"/>
                </a:lnTo>
                <a:lnTo>
                  <a:pt x="17737" y="2226"/>
                </a:lnTo>
                <a:lnTo>
                  <a:pt x="16259" y="3363"/>
                </a:lnTo>
                <a:lnTo>
                  <a:pt x="14041" y="5194"/>
                </a:lnTo>
                <a:lnTo>
                  <a:pt x="11479" y="6332"/>
                </a:lnTo>
                <a:lnTo>
                  <a:pt x="8868" y="7420"/>
                </a:lnTo>
                <a:lnTo>
                  <a:pt x="6306" y="8558"/>
                </a:lnTo>
                <a:lnTo>
                  <a:pt x="4089" y="9646"/>
                </a:lnTo>
                <a:lnTo>
                  <a:pt x="3350" y="12268"/>
                </a:lnTo>
                <a:lnTo>
                  <a:pt x="2956" y="13010"/>
                </a:lnTo>
                <a:lnTo>
                  <a:pt x="1872" y="13010"/>
                </a:lnTo>
                <a:lnTo>
                  <a:pt x="0" y="14098"/>
                </a:lnTo>
                <a:lnTo>
                  <a:pt x="1133" y="11872"/>
                </a:lnTo>
                <a:lnTo>
                  <a:pt x="1478" y="10388"/>
                </a:lnTo>
                <a:lnTo>
                  <a:pt x="2217" y="8558"/>
                </a:lnTo>
                <a:lnTo>
                  <a:pt x="394" y="8558"/>
                </a:lnTo>
                <a:lnTo>
                  <a:pt x="394" y="7816"/>
                </a:lnTo>
                <a:lnTo>
                  <a:pt x="739" y="7074"/>
                </a:lnTo>
                <a:lnTo>
                  <a:pt x="1478" y="6678"/>
                </a:lnTo>
                <a:lnTo>
                  <a:pt x="2956" y="6332"/>
                </a:lnTo>
                <a:lnTo>
                  <a:pt x="4434" y="6332"/>
                </a:lnTo>
                <a:lnTo>
                  <a:pt x="5912" y="5936"/>
                </a:lnTo>
                <a:lnTo>
                  <a:pt x="9607" y="5194"/>
                </a:lnTo>
                <a:lnTo>
                  <a:pt x="13302" y="4106"/>
                </a:lnTo>
                <a:lnTo>
                  <a:pt x="16259" y="1484"/>
                </a:lnTo>
                <a:lnTo>
                  <a:pt x="17737" y="0"/>
                </a:lnTo>
                <a:lnTo>
                  <a:pt x="19609" y="0"/>
                </a:lnTo>
                <a:lnTo>
                  <a:pt x="21432" y="11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12132542" y="6101752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59" h="13970">
                <a:moveTo>
                  <a:pt x="9607" y="0"/>
                </a:moveTo>
                <a:lnTo>
                  <a:pt x="9607" y="3363"/>
                </a:lnTo>
                <a:lnTo>
                  <a:pt x="6996" y="6332"/>
                </a:lnTo>
                <a:lnTo>
                  <a:pt x="4434" y="8904"/>
                </a:lnTo>
                <a:lnTo>
                  <a:pt x="2956" y="12268"/>
                </a:lnTo>
                <a:lnTo>
                  <a:pt x="2562" y="12614"/>
                </a:lnTo>
                <a:lnTo>
                  <a:pt x="1478" y="13010"/>
                </a:lnTo>
                <a:lnTo>
                  <a:pt x="344" y="13356"/>
                </a:lnTo>
                <a:lnTo>
                  <a:pt x="344" y="12268"/>
                </a:lnTo>
                <a:lnTo>
                  <a:pt x="0" y="11130"/>
                </a:lnTo>
                <a:lnTo>
                  <a:pt x="344" y="10784"/>
                </a:lnTo>
                <a:lnTo>
                  <a:pt x="2217" y="8162"/>
                </a:lnTo>
                <a:lnTo>
                  <a:pt x="4434" y="5194"/>
                </a:lnTo>
                <a:lnTo>
                  <a:pt x="6651" y="2621"/>
                </a:lnTo>
                <a:lnTo>
                  <a:pt x="7390" y="1879"/>
                </a:lnTo>
                <a:lnTo>
                  <a:pt x="8474" y="1137"/>
                </a:lnTo>
                <a:lnTo>
                  <a:pt x="960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11120031" y="6152616"/>
            <a:ext cx="10160" cy="8890"/>
          </a:xfrm>
          <a:custGeom>
            <a:avLst/>
            <a:gdLst/>
            <a:ahLst/>
            <a:cxnLst/>
            <a:rect l="l" t="t" r="r" b="b"/>
            <a:pathLst>
              <a:path w="10159" h="8889">
                <a:moveTo>
                  <a:pt x="368" y="6680"/>
                </a:moveTo>
                <a:lnTo>
                  <a:pt x="0" y="6680"/>
                </a:lnTo>
                <a:lnTo>
                  <a:pt x="0" y="7023"/>
                </a:lnTo>
                <a:lnTo>
                  <a:pt x="368" y="7023"/>
                </a:lnTo>
                <a:lnTo>
                  <a:pt x="368" y="6680"/>
                </a:lnTo>
                <a:close/>
              </a:path>
              <a:path w="10159" h="8889">
                <a:moveTo>
                  <a:pt x="9982" y="4800"/>
                </a:moveTo>
                <a:lnTo>
                  <a:pt x="9613" y="4800"/>
                </a:lnTo>
                <a:lnTo>
                  <a:pt x="8128" y="4051"/>
                </a:lnTo>
                <a:lnTo>
                  <a:pt x="6654" y="4051"/>
                </a:lnTo>
                <a:lnTo>
                  <a:pt x="4800" y="4800"/>
                </a:lnTo>
                <a:lnTo>
                  <a:pt x="4800" y="0"/>
                </a:lnTo>
                <a:lnTo>
                  <a:pt x="3327" y="2565"/>
                </a:lnTo>
                <a:lnTo>
                  <a:pt x="368" y="7023"/>
                </a:lnTo>
                <a:lnTo>
                  <a:pt x="2959" y="7023"/>
                </a:lnTo>
                <a:lnTo>
                  <a:pt x="4064" y="7416"/>
                </a:lnTo>
                <a:lnTo>
                  <a:pt x="7391" y="8509"/>
                </a:lnTo>
                <a:lnTo>
                  <a:pt x="9613" y="5537"/>
                </a:lnTo>
                <a:lnTo>
                  <a:pt x="9982" y="5194"/>
                </a:lnTo>
                <a:lnTo>
                  <a:pt x="9982" y="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11243090" y="5996035"/>
            <a:ext cx="8890" cy="12065"/>
          </a:xfrm>
          <a:custGeom>
            <a:avLst/>
            <a:gdLst/>
            <a:ahLst/>
            <a:cxnLst/>
            <a:rect l="l" t="t" r="r" b="b"/>
            <a:pathLst>
              <a:path w="8890" h="12064">
                <a:moveTo>
                  <a:pt x="8499" y="0"/>
                </a:moveTo>
                <a:lnTo>
                  <a:pt x="8499" y="2968"/>
                </a:lnTo>
                <a:lnTo>
                  <a:pt x="8129" y="4798"/>
                </a:lnTo>
                <a:lnTo>
                  <a:pt x="8129" y="7024"/>
                </a:lnTo>
                <a:lnTo>
                  <a:pt x="6651" y="5936"/>
                </a:lnTo>
                <a:lnTo>
                  <a:pt x="5542" y="5540"/>
                </a:lnTo>
                <a:lnTo>
                  <a:pt x="4064" y="5194"/>
                </a:lnTo>
                <a:lnTo>
                  <a:pt x="3325" y="7024"/>
                </a:lnTo>
                <a:lnTo>
                  <a:pt x="2956" y="8904"/>
                </a:lnTo>
                <a:lnTo>
                  <a:pt x="1847" y="11130"/>
                </a:lnTo>
                <a:lnTo>
                  <a:pt x="739" y="11477"/>
                </a:lnTo>
                <a:lnTo>
                  <a:pt x="0" y="10388"/>
                </a:lnTo>
                <a:lnTo>
                  <a:pt x="739" y="9250"/>
                </a:lnTo>
                <a:lnTo>
                  <a:pt x="1108" y="7766"/>
                </a:lnTo>
                <a:lnTo>
                  <a:pt x="1847" y="6678"/>
                </a:lnTo>
                <a:lnTo>
                  <a:pt x="2586" y="5540"/>
                </a:lnTo>
                <a:lnTo>
                  <a:pt x="2956" y="4056"/>
                </a:lnTo>
                <a:lnTo>
                  <a:pt x="4064" y="3710"/>
                </a:lnTo>
                <a:lnTo>
                  <a:pt x="5912" y="2968"/>
                </a:lnTo>
                <a:lnTo>
                  <a:pt x="6651" y="1484"/>
                </a:lnTo>
                <a:lnTo>
                  <a:pt x="849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11118930" y="6177095"/>
            <a:ext cx="8255" cy="6985"/>
          </a:xfrm>
          <a:custGeom>
            <a:avLst/>
            <a:gdLst/>
            <a:ahLst/>
            <a:cxnLst/>
            <a:rect l="l" t="t" r="r" b="b"/>
            <a:pathLst>
              <a:path w="8254" h="6985">
                <a:moveTo>
                  <a:pt x="7759" y="346"/>
                </a:moveTo>
                <a:lnTo>
                  <a:pt x="7759" y="2226"/>
                </a:lnTo>
                <a:lnTo>
                  <a:pt x="5912" y="2226"/>
                </a:lnTo>
                <a:lnTo>
                  <a:pt x="5173" y="2968"/>
                </a:lnTo>
                <a:lnTo>
                  <a:pt x="4434" y="4056"/>
                </a:lnTo>
                <a:lnTo>
                  <a:pt x="4064" y="5194"/>
                </a:lnTo>
                <a:lnTo>
                  <a:pt x="3325" y="6282"/>
                </a:lnTo>
                <a:lnTo>
                  <a:pt x="2217" y="6282"/>
                </a:lnTo>
                <a:lnTo>
                  <a:pt x="739" y="6678"/>
                </a:lnTo>
                <a:lnTo>
                  <a:pt x="1478" y="4798"/>
                </a:lnTo>
                <a:lnTo>
                  <a:pt x="2217" y="3314"/>
                </a:lnTo>
                <a:lnTo>
                  <a:pt x="739" y="2572"/>
                </a:lnTo>
                <a:lnTo>
                  <a:pt x="0" y="1830"/>
                </a:lnTo>
                <a:lnTo>
                  <a:pt x="2217" y="0"/>
                </a:lnTo>
                <a:lnTo>
                  <a:pt x="5173" y="0"/>
                </a:lnTo>
                <a:lnTo>
                  <a:pt x="7759" y="3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10893521" y="6845302"/>
            <a:ext cx="10160" cy="6985"/>
          </a:xfrm>
          <a:custGeom>
            <a:avLst/>
            <a:gdLst/>
            <a:ahLst/>
            <a:cxnLst/>
            <a:rect l="l" t="t" r="r" b="b"/>
            <a:pathLst>
              <a:path w="10159" h="6984">
                <a:moveTo>
                  <a:pt x="9977" y="742"/>
                </a:moveTo>
                <a:lnTo>
                  <a:pt x="6651" y="1855"/>
                </a:lnTo>
                <a:lnTo>
                  <a:pt x="4064" y="2968"/>
                </a:lnTo>
                <a:lnTo>
                  <a:pt x="2956" y="5565"/>
                </a:lnTo>
                <a:lnTo>
                  <a:pt x="2586" y="6678"/>
                </a:lnTo>
                <a:lnTo>
                  <a:pt x="1108" y="6307"/>
                </a:lnTo>
                <a:lnTo>
                  <a:pt x="0" y="5565"/>
                </a:lnTo>
                <a:lnTo>
                  <a:pt x="369" y="4823"/>
                </a:lnTo>
                <a:lnTo>
                  <a:pt x="2217" y="4452"/>
                </a:lnTo>
                <a:lnTo>
                  <a:pt x="1108" y="3339"/>
                </a:lnTo>
                <a:lnTo>
                  <a:pt x="369" y="2226"/>
                </a:lnTo>
                <a:lnTo>
                  <a:pt x="1108" y="1113"/>
                </a:lnTo>
                <a:lnTo>
                  <a:pt x="4434" y="0"/>
                </a:lnTo>
                <a:lnTo>
                  <a:pt x="7020" y="0"/>
                </a:lnTo>
                <a:lnTo>
                  <a:pt x="9977" y="7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11130755" y="6157405"/>
            <a:ext cx="6985" cy="7620"/>
          </a:xfrm>
          <a:custGeom>
            <a:avLst/>
            <a:gdLst/>
            <a:ahLst/>
            <a:cxnLst/>
            <a:rect l="l" t="t" r="r" b="b"/>
            <a:pathLst>
              <a:path w="6984" h="7620">
                <a:moveTo>
                  <a:pt x="6651" y="7074"/>
                </a:moveTo>
                <a:lnTo>
                  <a:pt x="4803" y="6678"/>
                </a:lnTo>
                <a:lnTo>
                  <a:pt x="2217" y="6678"/>
                </a:lnTo>
                <a:lnTo>
                  <a:pt x="1847" y="4106"/>
                </a:lnTo>
                <a:lnTo>
                  <a:pt x="1847" y="1879"/>
                </a:lnTo>
                <a:lnTo>
                  <a:pt x="0" y="0"/>
                </a:lnTo>
                <a:lnTo>
                  <a:pt x="5173" y="0"/>
                </a:lnTo>
                <a:lnTo>
                  <a:pt x="5173" y="3710"/>
                </a:lnTo>
                <a:lnTo>
                  <a:pt x="6651" y="707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11141840" y="6105462"/>
            <a:ext cx="12065" cy="5715"/>
          </a:xfrm>
          <a:custGeom>
            <a:avLst/>
            <a:gdLst/>
            <a:ahLst/>
            <a:cxnLst/>
            <a:rect l="l" t="t" r="r" b="b"/>
            <a:pathLst>
              <a:path w="12065" h="5714">
                <a:moveTo>
                  <a:pt x="11824" y="3363"/>
                </a:moveTo>
                <a:lnTo>
                  <a:pt x="7759" y="5590"/>
                </a:lnTo>
                <a:lnTo>
                  <a:pt x="4064" y="4106"/>
                </a:lnTo>
                <a:lnTo>
                  <a:pt x="0" y="4106"/>
                </a:lnTo>
                <a:lnTo>
                  <a:pt x="739" y="2621"/>
                </a:lnTo>
                <a:lnTo>
                  <a:pt x="1478" y="1484"/>
                </a:lnTo>
                <a:lnTo>
                  <a:pt x="2217" y="0"/>
                </a:lnTo>
                <a:lnTo>
                  <a:pt x="4434" y="1879"/>
                </a:lnTo>
                <a:lnTo>
                  <a:pt x="6281" y="3363"/>
                </a:lnTo>
                <a:lnTo>
                  <a:pt x="9238" y="1879"/>
                </a:lnTo>
                <a:lnTo>
                  <a:pt x="9977" y="2226"/>
                </a:lnTo>
                <a:lnTo>
                  <a:pt x="11085" y="2968"/>
                </a:lnTo>
                <a:lnTo>
                  <a:pt x="11824" y="336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11877177" y="6067271"/>
            <a:ext cx="9525" cy="7620"/>
          </a:xfrm>
          <a:custGeom>
            <a:avLst/>
            <a:gdLst/>
            <a:ahLst/>
            <a:cxnLst/>
            <a:rect l="l" t="t" r="r" b="b"/>
            <a:pathLst>
              <a:path w="9525" h="7620">
                <a:moveTo>
                  <a:pt x="394" y="5540"/>
                </a:moveTo>
                <a:lnTo>
                  <a:pt x="394" y="5936"/>
                </a:lnTo>
                <a:lnTo>
                  <a:pt x="0" y="5936"/>
                </a:lnTo>
                <a:lnTo>
                  <a:pt x="394" y="5540"/>
                </a:lnTo>
                <a:close/>
              </a:path>
              <a:path w="9525" h="7620">
                <a:moveTo>
                  <a:pt x="9262" y="2968"/>
                </a:moveTo>
                <a:lnTo>
                  <a:pt x="9262" y="3710"/>
                </a:lnTo>
                <a:lnTo>
                  <a:pt x="8868" y="4056"/>
                </a:lnTo>
                <a:lnTo>
                  <a:pt x="6306" y="5194"/>
                </a:lnTo>
                <a:lnTo>
                  <a:pt x="3695" y="7024"/>
                </a:lnTo>
                <a:lnTo>
                  <a:pt x="394" y="5540"/>
                </a:lnTo>
                <a:lnTo>
                  <a:pt x="1872" y="3710"/>
                </a:lnTo>
                <a:lnTo>
                  <a:pt x="2956" y="1830"/>
                </a:lnTo>
                <a:lnTo>
                  <a:pt x="4434" y="0"/>
                </a:lnTo>
                <a:lnTo>
                  <a:pt x="5567" y="0"/>
                </a:lnTo>
                <a:lnTo>
                  <a:pt x="5912" y="2226"/>
                </a:lnTo>
                <a:lnTo>
                  <a:pt x="6306" y="2572"/>
                </a:lnTo>
                <a:lnTo>
                  <a:pt x="8868" y="2915"/>
                </a:lnTo>
                <a:lnTo>
                  <a:pt x="9262" y="29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11043547" y="6197476"/>
            <a:ext cx="10795" cy="5715"/>
          </a:xfrm>
          <a:custGeom>
            <a:avLst/>
            <a:gdLst/>
            <a:ahLst/>
            <a:cxnLst/>
            <a:rect l="l" t="t" r="r" b="b"/>
            <a:pathLst>
              <a:path w="10795" h="5714">
                <a:moveTo>
                  <a:pt x="10716" y="4452"/>
                </a:moveTo>
                <a:lnTo>
                  <a:pt x="9238" y="4848"/>
                </a:lnTo>
                <a:lnTo>
                  <a:pt x="7390" y="5590"/>
                </a:lnTo>
                <a:lnTo>
                  <a:pt x="7020" y="5194"/>
                </a:lnTo>
                <a:lnTo>
                  <a:pt x="4803" y="2968"/>
                </a:lnTo>
                <a:lnTo>
                  <a:pt x="2217" y="3363"/>
                </a:lnTo>
                <a:lnTo>
                  <a:pt x="0" y="2968"/>
                </a:lnTo>
                <a:lnTo>
                  <a:pt x="369" y="2226"/>
                </a:lnTo>
                <a:lnTo>
                  <a:pt x="1108" y="1137"/>
                </a:lnTo>
                <a:lnTo>
                  <a:pt x="1478" y="0"/>
                </a:lnTo>
                <a:lnTo>
                  <a:pt x="3325" y="2968"/>
                </a:lnTo>
                <a:lnTo>
                  <a:pt x="5912" y="1484"/>
                </a:lnTo>
                <a:lnTo>
                  <a:pt x="8499" y="1879"/>
                </a:lnTo>
                <a:lnTo>
                  <a:pt x="9238" y="2621"/>
                </a:lnTo>
                <a:lnTo>
                  <a:pt x="9607" y="3363"/>
                </a:lnTo>
                <a:lnTo>
                  <a:pt x="10716" y="44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12054203" y="6139250"/>
            <a:ext cx="10160" cy="6350"/>
          </a:xfrm>
          <a:custGeom>
            <a:avLst/>
            <a:gdLst/>
            <a:ahLst/>
            <a:cxnLst/>
            <a:rect l="l" t="t" r="r" b="b"/>
            <a:pathLst>
              <a:path w="10159" h="6350">
                <a:moveTo>
                  <a:pt x="9952" y="1088"/>
                </a:moveTo>
                <a:lnTo>
                  <a:pt x="4434" y="4798"/>
                </a:lnTo>
                <a:lnTo>
                  <a:pt x="2217" y="5936"/>
                </a:lnTo>
                <a:lnTo>
                  <a:pt x="0" y="4798"/>
                </a:lnTo>
                <a:lnTo>
                  <a:pt x="1478" y="3314"/>
                </a:lnTo>
                <a:lnTo>
                  <a:pt x="2217" y="2226"/>
                </a:lnTo>
                <a:lnTo>
                  <a:pt x="4040" y="0"/>
                </a:lnTo>
                <a:lnTo>
                  <a:pt x="6257" y="742"/>
                </a:lnTo>
                <a:lnTo>
                  <a:pt x="9952" y="10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11053525" y="6168932"/>
            <a:ext cx="8890" cy="7620"/>
          </a:xfrm>
          <a:custGeom>
            <a:avLst/>
            <a:gdLst/>
            <a:ahLst/>
            <a:cxnLst/>
            <a:rect l="l" t="t" r="r" b="b"/>
            <a:pathLst>
              <a:path w="8890" h="7620">
                <a:moveTo>
                  <a:pt x="8499" y="0"/>
                </a:moveTo>
                <a:lnTo>
                  <a:pt x="6651" y="2572"/>
                </a:lnTo>
                <a:lnTo>
                  <a:pt x="5542" y="5540"/>
                </a:lnTo>
                <a:lnTo>
                  <a:pt x="2217" y="6678"/>
                </a:lnTo>
                <a:lnTo>
                  <a:pt x="1478" y="7024"/>
                </a:lnTo>
                <a:lnTo>
                  <a:pt x="369" y="7024"/>
                </a:lnTo>
                <a:lnTo>
                  <a:pt x="0" y="5540"/>
                </a:lnTo>
                <a:lnTo>
                  <a:pt x="2586" y="5194"/>
                </a:lnTo>
                <a:lnTo>
                  <a:pt x="3325" y="3314"/>
                </a:lnTo>
                <a:lnTo>
                  <a:pt x="3695" y="1088"/>
                </a:lnTo>
                <a:lnTo>
                  <a:pt x="5542" y="742"/>
                </a:lnTo>
                <a:lnTo>
                  <a:pt x="7020" y="346"/>
                </a:lnTo>
                <a:lnTo>
                  <a:pt x="849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10878740" y="6850125"/>
            <a:ext cx="8255" cy="6350"/>
          </a:xfrm>
          <a:custGeom>
            <a:avLst/>
            <a:gdLst/>
            <a:ahLst/>
            <a:cxnLst/>
            <a:rect l="l" t="t" r="r" b="b"/>
            <a:pathLst>
              <a:path w="8254" h="6350">
                <a:moveTo>
                  <a:pt x="8129" y="3339"/>
                </a:moveTo>
                <a:lnTo>
                  <a:pt x="5542" y="4823"/>
                </a:lnTo>
                <a:lnTo>
                  <a:pt x="2956" y="5936"/>
                </a:lnTo>
                <a:lnTo>
                  <a:pt x="0" y="4452"/>
                </a:lnTo>
                <a:lnTo>
                  <a:pt x="0" y="1855"/>
                </a:lnTo>
                <a:lnTo>
                  <a:pt x="1478" y="742"/>
                </a:lnTo>
                <a:lnTo>
                  <a:pt x="3325" y="0"/>
                </a:lnTo>
                <a:lnTo>
                  <a:pt x="5542" y="371"/>
                </a:lnTo>
                <a:lnTo>
                  <a:pt x="5542" y="1855"/>
                </a:lnTo>
                <a:lnTo>
                  <a:pt x="6651" y="2597"/>
                </a:lnTo>
                <a:lnTo>
                  <a:pt x="8129" y="33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11875354" y="6034225"/>
            <a:ext cx="10160" cy="7620"/>
          </a:xfrm>
          <a:custGeom>
            <a:avLst/>
            <a:gdLst/>
            <a:ahLst/>
            <a:cxnLst/>
            <a:rect l="l" t="t" r="r" b="b"/>
            <a:pathLst>
              <a:path w="10159" h="7620">
                <a:moveTo>
                  <a:pt x="9952" y="1137"/>
                </a:moveTo>
                <a:lnTo>
                  <a:pt x="9213" y="1879"/>
                </a:lnTo>
                <a:lnTo>
                  <a:pt x="8129" y="2226"/>
                </a:lnTo>
                <a:lnTo>
                  <a:pt x="5912" y="2621"/>
                </a:lnTo>
                <a:lnTo>
                  <a:pt x="4434" y="4106"/>
                </a:lnTo>
                <a:lnTo>
                  <a:pt x="3301" y="5936"/>
                </a:lnTo>
                <a:lnTo>
                  <a:pt x="2562" y="7420"/>
                </a:lnTo>
                <a:lnTo>
                  <a:pt x="1083" y="7074"/>
                </a:lnTo>
                <a:lnTo>
                  <a:pt x="0" y="5590"/>
                </a:lnTo>
                <a:lnTo>
                  <a:pt x="2562" y="5194"/>
                </a:lnTo>
                <a:lnTo>
                  <a:pt x="4040" y="3710"/>
                </a:lnTo>
                <a:lnTo>
                  <a:pt x="5173" y="1484"/>
                </a:lnTo>
                <a:lnTo>
                  <a:pt x="5518" y="1137"/>
                </a:lnTo>
                <a:lnTo>
                  <a:pt x="5912" y="395"/>
                </a:lnTo>
                <a:lnTo>
                  <a:pt x="6651" y="395"/>
                </a:lnTo>
                <a:lnTo>
                  <a:pt x="7390" y="0"/>
                </a:lnTo>
                <a:lnTo>
                  <a:pt x="8868" y="0"/>
                </a:lnTo>
                <a:lnTo>
                  <a:pt x="9213" y="395"/>
                </a:lnTo>
                <a:lnTo>
                  <a:pt x="9952" y="11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11971036" y="6014586"/>
            <a:ext cx="9525" cy="3810"/>
          </a:xfrm>
          <a:custGeom>
            <a:avLst/>
            <a:gdLst/>
            <a:ahLst/>
            <a:cxnLst/>
            <a:rect l="l" t="t" r="r" b="b"/>
            <a:pathLst>
              <a:path w="9525" h="3810">
                <a:moveTo>
                  <a:pt x="9262" y="1830"/>
                </a:moveTo>
                <a:lnTo>
                  <a:pt x="7784" y="3314"/>
                </a:lnTo>
                <a:lnTo>
                  <a:pt x="7390" y="3314"/>
                </a:lnTo>
                <a:lnTo>
                  <a:pt x="5567" y="1830"/>
                </a:lnTo>
                <a:lnTo>
                  <a:pt x="3695" y="3710"/>
                </a:lnTo>
                <a:lnTo>
                  <a:pt x="394" y="3710"/>
                </a:lnTo>
                <a:lnTo>
                  <a:pt x="0" y="2968"/>
                </a:lnTo>
                <a:lnTo>
                  <a:pt x="394" y="1830"/>
                </a:lnTo>
                <a:lnTo>
                  <a:pt x="2956" y="0"/>
                </a:lnTo>
                <a:lnTo>
                  <a:pt x="5912" y="0"/>
                </a:lnTo>
                <a:lnTo>
                  <a:pt x="9262" y="183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11101932" y="6109914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5912" y="2226"/>
                </a:moveTo>
                <a:lnTo>
                  <a:pt x="5542" y="3363"/>
                </a:lnTo>
                <a:lnTo>
                  <a:pt x="5542" y="4452"/>
                </a:lnTo>
                <a:lnTo>
                  <a:pt x="4803" y="5194"/>
                </a:lnTo>
                <a:lnTo>
                  <a:pt x="3695" y="7074"/>
                </a:lnTo>
                <a:lnTo>
                  <a:pt x="2217" y="3710"/>
                </a:lnTo>
                <a:lnTo>
                  <a:pt x="0" y="2226"/>
                </a:lnTo>
                <a:lnTo>
                  <a:pt x="1847" y="0"/>
                </a:lnTo>
                <a:lnTo>
                  <a:pt x="5542" y="1879"/>
                </a:lnTo>
                <a:lnTo>
                  <a:pt x="5912" y="222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11261566" y="6016070"/>
            <a:ext cx="8890" cy="5715"/>
          </a:xfrm>
          <a:custGeom>
            <a:avLst/>
            <a:gdLst/>
            <a:ahLst/>
            <a:cxnLst/>
            <a:rect l="l" t="t" r="r" b="b"/>
            <a:pathLst>
              <a:path w="8890" h="5714">
                <a:moveTo>
                  <a:pt x="8499" y="0"/>
                </a:moveTo>
                <a:lnTo>
                  <a:pt x="7020" y="2226"/>
                </a:lnTo>
                <a:lnTo>
                  <a:pt x="6651" y="2968"/>
                </a:lnTo>
                <a:lnTo>
                  <a:pt x="0" y="5540"/>
                </a:lnTo>
                <a:lnTo>
                  <a:pt x="739" y="4452"/>
                </a:lnTo>
                <a:lnTo>
                  <a:pt x="1108" y="2968"/>
                </a:lnTo>
                <a:lnTo>
                  <a:pt x="1847" y="2572"/>
                </a:lnTo>
                <a:lnTo>
                  <a:pt x="3695" y="1484"/>
                </a:lnTo>
                <a:lnTo>
                  <a:pt x="6281" y="742"/>
                </a:lnTo>
                <a:lnTo>
                  <a:pt x="849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10929734" y="6836768"/>
            <a:ext cx="8255" cy="5080"/>
          </a:xfrm>
          <a:custGeom>
            <a:avLst/>
            <a:gdLst/>
            <a:ahLst/>
            <a:cxnLst/>
            <a:rect l="l" t="t" r="r" b="b"/>
            <a:pathLst>
              <a:path w="8254" h="5079">
                <a:moveTo>
                  <a:pt x="7759" y="742"/>
                </a:moveTo>
                <a:lnTo>
                  <a:pt x="4803" y="4452"/>
                </a:lnTo>
                <a:lnTo>
                  <a:pt x="0" y="2968"/>
                </a:lnTo>
                <a:lnTo>
                  <a:pt x="5912" y="0"/>
                </a:lnTo>
                <a:lnTo>
                  <a:pt x="7759" y="7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12015378" y="6036105"/>
            <a:ext cx="8890" cy="5715"/>
          </a:xfrm>
          <a:custGeom>
            <a:avLst/>
            <a:gdLst/>
            <a:ahLst/>
            <a:cxnLst/>
            <a:rect l="l" t="t" r="r" b="b"/>
            <a:pathLst>
              <a:path w="8890" h="5714">
                <a:moveTo>
                  <a:pt x="8523" y="0"/>
                </a:moveTo>
                <a:lnTo>
                  <a:pt x="7390" y="4056"/>
                </a:lnTo>
                <a:lnTo>
                  <a:pt x="3350" y="2968"/>
                </a:lnTo>
                <a:lnTo>
                  <a:pt x="0" y="5194"/>
                </a:lnTo>
                <a:lnTo>
                  <a:pt x="1872" y="742"/>
                </a:lnTo>
                <a:lnTo>
                  <a:pt x="5173" y="346"/>
                </a:lnTo>
                <a:lnTo>
                  <a:pt x="852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12058638" y="6167052"/>
            <a:ext cx="6350" cy="6985"/>
          </a:xfrm>
          <a:custGeom>
            <a:avLst/>
            <a:gdLst/>
            <a:ahLst/>
            <a:cxnLst/>
            <a:rect l="l" t="t" r="r" b="b"/>
            <a:pathLst>
              <a:path w="6350" h="6985">
                <a:moveTo>
                  <a:pt x="5912" y="2621"/>
                </a:moveTo>
                <a:lnTo>
                  <a:pt x="5912" y="3363"/>
                </a:lnTo>
                <a:lnTo>
                  <a:pt x="5173" y="4106"/>
                </a:lnTo>
                <a:lnTo>
                  <a:pt x="4434" y="5194"/>
                </a:lnTo>
                <a:lnTo>
                  <a:pt x="2956" y="6678"/>
                </a:lnTo>
                <a:lnTo>
                  <a:pt x="1822" y="4452"/>
                </a:lnTo>
                <a:lnTo>
                  <a:pt x="0" y="2968"/>
                </a:lnTo>
                <a:lnTo>
                  <a:pt x="0" y="0"/>
                </a:lnTo>
                <a:lnTo>
                  <a:pt x="2562" y="742"/>
                </a:lnTo>
                <a:lnTo>
                  <a:pt x="4434" y="1879"/>
                </a:lnTo>
                <a:lnTo>
                  <a:pt x="5912" y="262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12099285" y="6019038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5912" y="4452"/>
                </a:moveTo>
                <a:lnTo>
                  <a:pt x="4434" y="5194"/>
                </a:lnTo>
                <a:lnTo>
                  <a:pt x="3301" y="5540"/>
                </a:lnTo>
                <a:lnTo>
                  <a:pt x="2217" y="6282"/>
                </a:lnTo>
                <a:lnTo>
                  <a:pt x="1083" y="5194"/>
                </a:lnTo>
                <a:lnTo>
                  <a:pt x="739" y="4452"/>
                </a:lnTo>
                <a:lnTo>
                  <a:pt x="0" y="3314"/>
                </a:lnTo>
                <a:lnTo>
                  <a:pt x="739" y="2226"/>
                </a:lnTo>
                <a:lnTo>
                  <a:pt x="1083" y="1088"/>
                </a:lnTo>
                <a:lnTo>
                  <a:pt x="1822" y="0"/>
                </a:lnTo>
                <a:lnTo>
                  <a:pt x="2956" y="1484"/>
                </a:lnTo>
                <a:lnTo>
                  <a:pt x="5912" y="44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11249742" y="6056487"/>
            <a:ext cx="5715" cy="8255"/>
          </a:xfrm>
          <a:custGeom>
            <a:avLst/>
            <a:gdLst/>
            <a:ahLst/>
            <a:cxnLst/>
            <a:rect l="l" t="t" r="r" b="b"/>
            <a:pathLst>
              <a:path w="5715" h="8254">
                <a:moveTo>
                  <a:pt x="5542" y="395"/>
                </a:moveTo>
                <a:lnTo>
                  <a:pt x="1847" y="7816"/>
                </a:lnTo>
                <a:lnTo>
                  <a:pt x="0" y="6678"/>
                </a:lnTo>
                <a:lnTo>
                  <a:pt x="739" y="5194"/>
                </a:lnTo>
                <a:lnTo>
                  <a:pt x="1108" y="3363"/>
                </a:lnTo>
                <a:lnTo>
                  <a:pt x="1847" y="2226"/>
                </a:lnTo>
                <a:lnTo>
                  <a:pt x="2586" y="1137"/>
                </a:lnTo>
                <a:lnTo>
                  <a:pt x="3695" y="0"/>
                </a:lnTo>
                <a:lnTo>
                  <a:pt x="5542" y="3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11513566" y="5996035"/>
            <a:ext cx="8890" cy="3175"/>
          </a:xfrm>
          <a:custGeom>
            <a:avLst/>
            <a:gdLst/>
            <a:ahLst/>
            <a:cxnLst/>
            <a:rect l="l" t="t" r="r" b="b"/>
            <a:pathLst>
              <a:path w="8890" h="3175">
                <a:moveTo>
                  <a:pt x="8523" y="0"/>
                </a:moveTo>
                <a:lnTo>
                  <a:pt x="5912" y="1830"/>
                </a:lnTo>
                <a:lnTo>
                  <a:pt x="3350" y="1830"/>
                </a:lnTo>
                <a:lnTo>
                  <a:pt x="1133" y="2572"/>
                </a:lnTo>
                <a:lnTo>
                  <a:pt x="739" y="2572"/>
                </a:lnTo>
                <a:lnTo>
                  <a:pt x="0" y="1830"/>
                </a:lnTo>
                <a:lnTo>
                  <a:pt x="394" y="1484"/>
                </a:lnTo>
                <a:lnTo>
                  <a:pt x="394" y="742"/>
                </a:lnTo>
                <a:lnTo>
                  <a:pt x="739" y="0"/>
                </a:lnTo>
                <a:lnTo>
                  <a:pt x="852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11985817" y="6014932"/>
            <a:ext cx="10160" cy="3175"/>
          </a:xfrm>
          <a:custGeom>
            <a:avLst/>
            <a:gdLst/>
            <a:ahLst/>
            <a:cxnLst/>
            <a:rect l="l" t="t" r="r" b="b"/>
            <a:pathLst>
              <a:path w="10159" h="3175">
                <a:moveTo>
                  <a:pt x="10001" y="395"/>
                </a:moveTo>
                <a:lnTo>
                  <a:pt x="9607" y="1484"/>
                </a:lnTo>
                <a:lnTo>
                  <a:pt x="4434" y="1137"/>
                </a:lnTo>
                <a:lnTo>
                  <a:pt x="4089" y="1137"/>
                </a:lnTo>
                <a:lnTo>
                  <a:pt x="0" y="2968"/>
                </a:lnTo>
                <a:lnTo>
                  <a:pt x="1478" y="395"/>
                </a:lnTo>
                <a:lnTo>
                  <a:pt x="4828" y="0"/>
                </a:lnTo>
                <a:lnTo>
                  <a:pt x="8129" y="0"/>
                </a:lnTo>
                <a:lnTo>
                  <a:pt x="8868" y="0"/>
                </a:lnTo>
                <a:lnTo>
                  <a:pt x="10001" y="3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11948865" y="6008649"/>
            <a:ext cx="5715" cy="6350"/>
          </a:xfrm>
          <a:custGeom>
            <a:avLst/>
            <a:gdLst/>
            <a:ahLst/>
            <a:cxnLst/>
            <a:rect l="l" t="t" r="r" b="b"/>
            <a:pathLst>
              <a:path w="5715" h="6350">
                <a:moveTo>
                  <a:pt x="5567" y="5540"/>
                </a:moveTo>
                <a:lnTo>
                  <a:pt x="4434" y="5936"/>
                </a:lnTo>
                <a:lnTo>
                  <a:pt x="3350" y="5936"/>
                </a:lnTo>
                <a:lnTo>
                  <a:pt x="2217" y="6282"/>
                </a:lnTo>
                <a:lnTo>
                  <a:pt x="1478" y="4798"/>
                </a:lnTo>
                <a:lnTo>
                  <a:pt x="739" y="3710"/>
                </a:lnTo>
                <a:lnTo>
                  <a:pt x="394" y="2572"/>
                </a:lnTo>
                <a:lnTo>
                  <a:pt x="0" y="1830"/>
                </a:lnTo>
                <a:lnTo>
                  <a:pt x="0" y="346"/>
                </a:lnTo>
                <a:lnTo>
                  <a:pt x="739" y="346"/>
                </a:lnTo>
                <a:lnTo>
                  <a:pt x="1133" y="0"/>
                </a:lnTo>
                <a:lnTo>
                  <a:pt x="2217" y="346"/>
                </a:lnTo>
                <a:lnTo>
                  <a:pt x="2956" y="742"/>
                </a:lnTo>
                <a:lnTo>
                  <a:pt x="2611" y="2572"/>
                </a:lnTo>
                <a:lnTo>
                  <a:pt x="2611" y="4056"/>
                </a:lnTo>
                <a:lnTo>
                  <a:pt x="4828" y="4452"/>
                </a:lnTo>
                <a:lnTo>
                  <a:pt x="5173" y="4452"/>
                </a:lnTo>
                <a:lnTo>
                  <a:pt x="5173" y="5194"/>
                </a:lnTo>
                <a:lnTo>
                  <a:pt x="5567" y="55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11976210" y="6040904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79">
                <a:moveTo>
                  <a:pt x="7390" y="3363"/>
                </a:moveTo>
                <a:lnTo>
                  <a:pt x="6306" y="4452"/>
                </a:lnTo>
                <a:lnTo>
                  <a:pt x="4434" y="4106"/>
                </a:lnTo>
                <a:lnTo>
                  <a:pt x="2956" y="4452"/>
                </a:lnTo>
                <a:lnTo>
                  <a:pt x="739" y="4848"/>
                </a:lnTo>
                <a:lnTo>
                  <a:pt x="0" y="3363"/>
                </a:lnTo>
                <a:lnTo>
                  <a:pt x="1133" y="1137"/>
                </a:lnTo>
                <a:lnTo>
                  <a:pt x="1478" y="742"/>
                </a:lnTo>
                <a:lnTo>
                  <a:pt x="1872" y="395"/>
                </a:lnTo>
                <a:lnTo>
                  <a:pt x="2611" y="0"/>
                </a:lnTo>
                <a:lnTo>
                  <a:pt x="4434" y="1137"/>
                </a:lnTo>
                <a:lnTo>
                  <a:pt x="5912" y="2226"/>
                </a:lnTo>
                <a:lnTo>
                  <a:pt x="7390" y="336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11128907" y="6173730"/>
            <a:ext cx="5715" cy="3810"/>
          </a:xfrm>
          <a:custGeom>
            <a:avLst/>
            <a:gdLst/>
            <a:ahLst/>
            <a:cxnLst/>
            <a:rect l="l" t="t" r="r" b="b"/>
            <a:pathLst>
              <a:path w="5715" h="3810">
                <a:moveTo>
                  <a:pt x="5542" y="1137"/>
                </a:moveTo>
                <a:lnTo>
                  <a:pt x="4803" y="3710"/>
                </a:lnTo>
                <a:lnTo>
                  <a:pt x="3325" y="2968"/>
                </a:lnTo>
                <a:lnTo>
                  <a:pt x="1847" y="2621"/>
                </a:lnTo>
                <a:lnTo>
                  <a:pt x="0" y="1879"/>
                </a:lnTo>
                <a:lnTo>
                  <a:pt x="739" y="1137"/>
                </a:lnTo>
                <a:lnTo>
                  <a:pt x="1108" y="742"/>
                </a:lnTo>
                <a:lnTo>
                  <a:pt x="1847" y="395"/>
                </a:lnTo>
                <a:lnTo>
                  <a:pt x="1847" y="0"/>
                </a:lnTo>
                <a:lnTo>
                  <a:pt x="3325" y="0"/>
                </a:lnTo>
                <a:lnTo>
                  <a:pt x="5173" y="0"/>
                </a:lnTo>
                <a:lnTo>
                  <a:pt x="5542" y="11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11978082" y="6050216"/>
            <a:ext cx="41910" cy="19685"/>
          </a:xfrm>
          <a:custGeom>
            <a:avLst/>
            <a:gdLst/>
            <a:ahLst/>
            <a:cxnLst/>
            <a:rect l="l" t="t" r="r" b="b"/>
            <a:pathLst>
              <a:path w="41909" h="19685">
                <a:moveTo>
                  <a:pt x="7378" y="15582"/>
                </a:moveTo>
                <a:lnTo>
                  <a:pt x="5511" y="15582"/>
                </a:lnTo>
                <a:lnTo>
                  <a:pt x="4775" y="15176"/>
                </a:lnTo>
                <a:lnTo>
                  <a:pt x="3289" y="16319"/>
                </a:lnTo>
                <a:lnTo>
                  <a:pt x="1473" y="17056"/>
                </a:lnTo>
                <a:lnTo>
                  <a:pt x="0" y="18148"/>
                </a:lnTo>
                <a:lnTo>
                  <a:pt x="1079" y="18542"/>
                </a:lnTo>
                <a:lnTo>
                  <a:pt x="2552" y="19291"/>
                </a:lnTo>
                <a:lnTo>
                  <a:pt x="4038" y="19634"/>
                </a:lnTo>
                <a:lnTo>
                  <a:pt x="5168" y="18148"/>
                </a:lnTo>
                <a:lnTo>
                  <a:pt x="6248" y="17056"/>
                </a:lnTo>
                <a:lnTo>
                  <a:pt x="7378" y="15582"/>
                </a:lnTo>
                <a:close/>
              </a:path>
              <a:path w="41909" h="19685">
                <a:moveTo>
                  <a:pt x="41376" y="7023"/>
                </a:moveTo>
                <a:lnTo>
                  <a:pt x="39903" y="4445"/>
                </a:lnTo>
                <a:lnTo>
                  <a:pt x="36944" y="0"/>
                </a:lnTo>
                <a:lnTo>
                  <a:pt x="36207" y="342"/>
                </a:lnTo>
                <a:lnTo>
                  <a:pt x="35471" y="1079"/>
                </a:lnTo>
                <a:lnTo>
                  <a:pt x="36550" y="3314"/>
                </a:lnTo>
                <a:lnTo>
                  <a:pt x="38036" y="5194"/>
                </a:lnTo>
                <a:lnTo>
                  <a:pt x="37680" y="7759"/>
                </a:lnTo>
                <a:lnTo>
                  <a:pt x="37680" y="8153"/>
                </a:lnTo>
                <a:lnTo>
                  <a:pt x="38430" y="8902"/>
                </a:lnTo>
                <a:lnTo>
                  <a:pt x="39166" y="8509"/>
                </a:lnTo>
                <a:lnTo>
                  <a:pt x="40246" y="7759"/>
                </a:lnTo>
                <a:lnTo>
                  <a:pt x="41376" y="702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12036072" y="6172989"/>
            <a:ext cx="7620" cy="3810"/>
          </a:xfrm>
          <a:custGeom>
            <a:avLst/>
            <a:gdLst/>
            <a:ahLst/>
            <a:cxnLst/>
            <a:rect l="l" t="t" r="r" b="b"/>
            <a:pathLst>
              <a:path w="7620" h="3810">
                <a:moveTo>
                  <a:pt x="7390" y="0"/>
                </a:moveTo>
                <a:lnTo>
                  <a:pt x="5912" y="2621"/>
                </a:lnTo>
                <a:lnTo>
                  <a:pt x="5567" y="3710"/>
                </a:lnTo>
                <a:lnTo>
                  <a:pt x="4089" y="3710"/>
                </a:lnTo>
                <a:lnTo>
                  <a:pt x="1478" y="3710"/>
                </a:lnTo>
                <a:lnTo>
                  <a:pt x="0" y="3363"/>
                </a:lnTo>
                <a:lnTo>
                  <a:pt x="4434" y="395"/>
                </a:lnTo>
                <a:lnTo>
                  <a:pt x="739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12132148" y="6102494"/>
            <a:ext cx="4445" cy="5080"/>
          </a:xfrm>
          <a:custGeom>
            <a:avLst/>
            <a:gdLst/>
            <a:ahLst/>
            <a:cxnLst/>
            <a:rect l="l" t="t" r="r" b="b"/>
            <a:pathLst>
              <a:path w="4445" h="5079">
                <a:moveTo>
                  <a:pt x="4434" y="2968"/>
                </a:moveTo>
                <a:lnTo>
                  <a:pt x="0" y="4452"/>
                </a:lnTo>
                <a:lnTo>
                  <a:pt x="0" y="1137"/>
                </a:lnTo>
                <a:lnTo>
                  <a:pt x="1872" y="742"/>
                </a:lnTo>
                <a:lnTo>
                  <a:pt x="4089" y="0"/>
                </a:lnTo>
                <a:lnTo>
                  <a:pt x="4434" y="29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12131803" y="6086911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5173" y="1137"/>
                </a:moveTo>
                <a:lnTo>
                  <a:pt x="5173" y="2968"/>
                </a:lnTo>
                <a:lnTo>
                  <a:pt x="4434" y="3363"/>
                </a:lnTo>
                <a:lnTo>
                  <a:pt x="3301" y="4106"/>
                </a:lnTo>
                <a:lnTo>
                  <a:pt x="344" y="5590"/>
                </a:lnTo>
                <a:lnTo>
                  <a:pt x="344" y="5194"/>
                </a:lnTo>
                <a:lnTo>
                  <a:pt x="0" y="5194"/>
                </a:lnTo>
                <a:lnTo>
                  <a:pt x="0" y="4848"/>
                </a:lnTo>
                <a:lnTo>
                  <a:pt x="739" y="3363"/>
                </a:lnTo>
                <a:lnTo>
                  <a:pt x="1822" y="1879"/>
                </a:lnTo>
                <a:lnTo>
                  <a:pt x="2562" y="742"/>
                </a:lnTo>
                <a:lnTo>
                  <a:pt x="2956" y="395"/>
                </a:lnTo>
                <a:lnTo>
                  <a:pt x="3301" y="0"/>
                </a:lnTo>
                <a:lnTo>
                  <a:pt x="3695" y="0"/>
                </a:lnTo>
                <a:lnTo>
                  <a:pt x="4040" y="395"/>
                </a:lnTo>
                <a:lnTo>
                  <a:pt x="4779" y="742"/>
                </a:lnTo>
                <a:lnTo>
                  <a:pt x="5173" y="11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12067112" y="6170762"/>
            <a:ext cx="6350" cy="3810"/>
          </a:xfrm>
          <a:custGeom>
            <a:avLst/>
            <a:gdLst/>
            <a:ahLst/>
            <a:cxnLst/>
            <a:rect l="l" t="t" r="r" b="b"/>
            <a:pathLst>
              <a:path w="6350" h="3810">
                <a:moveTo>
                  <a:pt x="6306" y="1484"/>
                </a:moveTo>
                <a:lnTo>
                  <a:pt x="4089" y="2621"/>
                </a:lnTo>
                <a:lnTo>
                  <a:pt x="2611" y="2968"/>
                </a:lnTo>
                <a:lnTo>
                  <a:pt x="1133" y="3363"/>
                </a:lnTo>
                <a:lnTo>
                  <a:pt x="0" y="3629"/>
                </a:lnTo>
                <a:lnTo>
                  <a:pt x="1133" y="0"/>
                </a:lnTo>
                <a:lnTo>
                  <a:pt x="6306" y="14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11962167" y="6019780"/>
            <a:ext cx="5715" cy="7620"/>
          </a:xfrm>
          <a:custGeom>
            <a:avLst/>
            <a:gdLst/>
            <a:ahLst/>
            <a:cxnLst/>
            <a:rect l="l" t="t" r="r" b="b"/>
            <a:pathLst>
              <a:path w="5715" h="7620">
                <a:moveTo>
                  <a:pt x="5173" y="346"/>
                </a:moveTo>
                <a:lnTo>
                  <a:pt x="4089" y="4056"/>
                </a:lnTo>
                <a:lnTo>
                  <a:pt x="3695" y="4798"/>
                </a:lnTo>
                <a:lnTo>
                  <a:pt x="3695" y="5540"/>
                </a:lnTo>
                <a:lnTo>
                  <a:pt x="2956" y="7024"/>
                </a:lnTo>
                <a:lnTo>
                  <a:pt x="1872" y="4798"/>
                </a:lnTo>
                <a:lnTo>
                  <a:pt x="739" y="2968"/>
                </a:lnTo>
                <a:lnTo>
                  <a:pt x="0" y="1088"/>
                </a:lnTo>
                <a:lnTo>
                  <a:pt x="4434" y="0"/>
                </a:lnTo>
                <a:lnTo>
                  <a:pt x="5173" y="3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11997642" y="6168932"/>
            <a:ext cx="8255" cy="6350"/>
          </a:xfrm>
          <a:custGeom>
            <a:avLst/>
            <a:gdLst/>
            <a:ahLst/>
            <a:cxnLst/>
            <a:rect l="l" t="t" r="r" b="b"/>
            <a:pathLst>
              <a:path w="8254" h="6350">
                <a:moveTo>
                  <a:pt x="7784" y="346"/>
                </a:moveTo>
                <a:lnTo>
                  <a:pt x="5173" y="1830"/>
                </a:lnTo>
                <a:lnTo>
                  <a:pt x="2217" y="2968"/>
                </a:lnTo>
                <a:lnTo>
                  <a:pt x="739" y="6282"/>
                </a:lnTo>
                <a:lnTo>
                  <a:pt x="394" y="5194"/>
                </a:lnTo>
                <a:lnTo>
                  <a:pt x="0" y="4452"/>
                </a:lnTo>
                <a:lnTo>
                  <a:pt x="394" y="3710"/>
                </a:lnTo>
                <a:lnTo>
                  <a:pt x="1478" y="2226"/>
                </a:lnTo>
                <a:lnTo>
                  <a:pt x="2956" y="1088"/>
                </a:lnTo>
                <a:lnTo>
                  <a:pt x="4089" y="0"/>
                </a:lnTo>
                <a:lnTo>
                  <a:pt x="5567" y="346"/>
                </a:lnTo>
                <a:lnTo>
                  <a:pt x="7784" y="3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11809924" y="6083596"/>
            <a:ext cx="8255" cy="3175"/>
          </a:xfrm>
          <a:custGeom>
            <a:avLst/>
            <a:gdLst/>
            <a:ahLst/>
            <a:cxnLst/>
            <a:rect l="l" t="t" r="r" b="b"/>
            <a:pathLst>
              <a:path w="8254" h="3175">
                <a:moveTo>
                  <a:pt x="8129" y="1088"/>
                </a:moveTo>
                <a:lnTo>
                  <a:pt x="6306" y="1830"/>
                </a:lnTo>
                <a:lnTo>
                  <a:pt x="4828" y="2572"/>
                </a:lnTo>
                <a:lnTo>
                  <a:pt x="2956" y="2968"/>
                </a:lnTo>
                <a:lnTo>
                  <a:pt x="2217" y="2968"/>
                </a:lnTo>
                <a:lnTo>
                  <a:pt x="1133" y="2572"/>
                </a:lnTo>
                <a:lnTo>
                  <a:pt x="0" y="2226"/>
                </a:lnTo>
                <a:lnTo>
                  <a:pt x="739" y="1484"/>
                </a:lnTo>
                <a:lnTo>
                  <a:pt x="1133" y="742"/>
                </a:lnTo>
                <a:lnTo>
                  <a:pt x="1872" y="0"/>
                </a:lnTo>
                <a:lnTo>
                  <a:pt x="3695" y="346"/>
                </a:lnTo>
                <a:lnTo>
                  <a:pt x="5912" y="0"/>
                </a:lnTo>
                <a:lnTo>
                  <a:pt x="8129" y="10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11951475" y="6068360"/>
            <a:ext cx="7620" cy="4445"/>
          </a:xfrm>
          <a:custGeom>
            <a:avLst/>
            <a:gdLst/>
            <a:ahLst/>
            <a:cxnLst/>
            <a:rect l="l" t="t" r="r" b="b"/>
            <a:pathLst>
              <a:path w="7620" h="4445">
                <a:moveTo>
                  <a:pt x="1083" y="847"/>
                </a:moveTo>
                <a:lnTo>
                  <a:pt x="0" y="1137"/>
                </a:lnTo>
                <a:lnTo>
                  <a:pt x="739" y="939"/>
                </a:lnTo>
                <a:lnTo>
                  <a:pt x="1083" y="847"/>
                </a:lnTo>
                <a:close/>
              </a:path>
              <a:path w="7620" h="4445">
                <a:moveTo>
                  <a:pt x="7390" y="2226"/>
                </a:moveTo>
                <a:lnTo>
                  <a:pt x="6996" y="2621"/>
                </a:lnTo>
                <a:lnTo>
                  <a:pt x="3301" y="1484"/>
                </a:lnTo>
                <a:lnTo>
                  <a:pt x="1478" y="4106"/>
                </a:lnTo>
                <a:lnTo>
                  <a:pt x="1083" y="2968"/>
                </a:lnTo>
                <a:lnTo>
                  <a:pt x="1083" y="847"/>
                </a:lnTo>
                <a:lnTo>
                  <a:pt x="1478" y="742"/>
                </a:lnTo>
                <a:lnTo>
                  <a:pt x="2562" y="395"/>
                </a:lnTo>
                <a:lnTo>
                  <a:pt x="4040" y="0"/>
                </a:lnTo>
                <a:lnTo>
                  <a:pt x="5173" y="742"/>
                </a:lnTo>
                <a:lnTo>
                  <a:pt x="6257" y="1484"/>
                </a:lnTo>
                <a:lnTo>
                  <a:pt x="7390" y="222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11926693" y="6036847"/>
            <a:ext cx="6350" cy="8255"/>
          </a:xfrm>
          <a:custGeom>
            <a:avLst/>
            <a:gdLst/>
            <a:ahLst/>
            <a:cxnLst/>
            <a:rect l="l" t="t" r="r" b="b"/>
            <a:pathLst>
              <a:path w="6350" h="8254">
                <a:moveTo>
                  <a:pt x="5912" y="0"/>
                </a:moveTo>
                <a:lnTo>
                  <a:pt x="4434" y="2572"/>
                </a:lnTo>
                <a:lnTo>
                  <a:pt x="3350" y="4798"/>
                </a:lnTo>
                <a:lnTo>
                  <a:pt x="1872" y="7024"/>
                </a:lnTo>
                <a:lnTo>
                  <a:pt x="1478" y="7420"/>
                </a:lnTo>
                <a:lnTo>
                  <a:pt x="739" y="7766"/>
                </a:lnTo>
                <a:lnTo>
                  <a:pt x="0" y="8162"/>
                </a:lnTo>
                <a:lnTo>
                  <a:pt x="739" y="5194"/>
                </a:lnTo>
                <a:lnTo>
                  <a:pt x="59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11304061" y="5996776"/>
            <a:ext cx="6350" cy="4445"/>
          </a:xfrm>
          <a:custGeom>
            <a:avLst/>
            <a:gdLst/>
            <a:ahLst/>
            <a:cxnLst/>
            <a:rect l="l" t="t" r="r" b="b"/>
            <a:pathLst>
              <a:path w="6350" h="4445">
                <a:moveTo>
                  <a:pt x="6281" y="0"/>
                </a:moveTo>
                <a:lnTo>
                  <a:pt x="6281" y="3314"/>
                </a:lnTo>
                <a:lnTo>
                  <a:pt x="3695" y="2968"/>
                </a:lnTo>
                <a:lnTo>
                  <a:pt x="1847" y="4056"/>
                </a:lnTo>
                <a:lnTo>
                  <a:pt x="1478" y="4056"/>
                </a:lnTo>
                <a:lnTo>
                  <a:pt x="0" y="2572"/>
                </a:lnTo>
                <a:lnTo>
                  <a:pt x="1478" y="1830"/>
                </a:lnTo>
                <a:lnTo>
                  <a:pt x="2217" y="1484"/>
                </a:lnTo>
                <a:lnTo>
                  <a:pt x="3325" y="1088"/>
                </a:lnTo>
                <a:lnTo>
                  <a:pt x="4064" y="742"/>
                </a:lnTo>
                <a:lnTo>
                  <a:pt x="5173" y="346"/>
                </a:lnTo>
                <a:lnTo>
                  <a:pt x="62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11818447" y="6082854"/>
            <a:ext cx="4445" cy="5080"/>
          </a:xfrm>
          <a:custGeom>
            <a:avLst/>
            <a:gdLst/>
            <a:ahLst/>
            <a:cxnLst/>
            <a:rect l="l" t="t" r="r" b="b"/>
            <a:pathLst>
              <a:path w="4445" h="5079">
                <a:moveTo>
                  <a:pt x="4040" y="346"/>
                </a:moveTo>
                <a:lnTo>
                  <a:pt x="2956" y="1830"/>
                </a:lnTo>
                <a:lnTo>
                  <a:pt x="2217" y="3314"/>
                </a:lnTo>
                <a:lnTo>
                  <a:pt x="1083" y="4452"/>
                </a:lnTo>
                <a:lnTo>
                  <a:pt x="1083" y="4798"/>
                </a:lnTo>
                <a:lnTo>
                  <a:pt x="0" y="4798"/>
                </a:lnTo>
                <a:lnTo>
                  <a:pt x="0" y="3710"/>
                </a:lnTo>
                <a:lnTo>
                  <a:pt x="1478" y="2968"/>
                </a:lnTo>
                <a:lnTo>
                  <a:pt x="0" y="1830"/>
                </a:lnTo>
                <a:lnTo>
                  <a:pt x="1822" y="0"/>
                </a:lnTo>
                <a:lnTo>
                  <a:pt x="4040" y="3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12009122" y="6176352"/>
            <a:ext cx="4445" cy="6350"/>
          </a:xfrm>
          <a:custGeom>
            <a:avLst/>
            <a:gdLst/>
            <a:ahLst/>
            <a:cxnLst/>
            <a:rect l="l" t="t" r="r" b="b"/>
            <a:pathLst>
              <a:path w="4445" h="6350">
                <a:moveTo>
                  <a:pt x="4434" y="2968"/>
                </a:moveTo>
                <a:lnTo>
                  <a:pt x="4040" y="3710"/>
                </a:lnTo>
                <a:lnTo>
                  <a:pt x="3695" y="4452"/>
                </a:lnTo>
                <a:lnTo>
                  <a:pt x="2562" y="4798"/>
                </a:lnTo>
                <a:lnTo>
                  <a:pt x="0" y="6282"/>
                </a:lnTo>
                <a:lnTo>
                  <a:pt x="1083" y="3314"/>
                </a:lnTo>
                <a:lnTo>
                  <a:pt x="1478" y="1830"/>
                </a:lnTo>
                <a:lnTo>
                  <a:pt x="1822" y="742"/>
                </a:lnTo>
                <a:lnTo>
                  <a:pt x="2562" y="0"/>
                </a:lnTo>
                <a:lnTo>
                  <a:pt x="2956" y="0"/>
                </a:lnTo>
                <a:lnTo>
                  <a:pt x="3301" y="0"/>
                </a:lnTo>
                <a:lnTo>
                  <a:pt x="4040" y="346"/>
                </a:lnTo>
                <a:lnTo>
                  <a:pt x="4040" y="1830"/>
                </a:lnTo>
                <a:lnTo>
                  <a:pt x="4434" y="29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11029875" y="6168536"/>
            <a:ext cx="5080" cy="3810"/>
          </a:xfrm>
          <a:custGeom>
            <a:avLst/>
            <a:gdLst/>
            <a:ahLst/>
            <a:cxnLst/>
            <a:rect l="l" t="t" r="r" b="b"/>
            <a:pathLst>
              <a:path w="5079" h="3810">
                <a:moveTo>
                  <a:pt x="4803" y="0"/>
                </a:moveTo>
                <a:lnTo>
                  <a:pt x="4803" y="2053"/>
                </a:lnTo>
                <a:lnTo>
                  <a:pt x="4434" y="3363"/>
                </a:lnTo>
                <a:lnTo>
                  <a:pt x="3325" y="2968"/>
                </a:lnTo>
                <a:lnTo>
                  <a:pt x="2586" y="2737"/>
                </a:lnTo>
                <a:lnTo>
                  <a:pt x="2217" y="2621"/>
                </a:lnTo>
                <a:lnTo>
                  <a:pt x="0" y="2226"/>
                </a:lnTo>
                <a:lnTo>
                  <a:pt x="2586" y="0"/>
                </a:lnTo>
                <a:lnTo>
                  <a:pt x="480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12124758" y="6092501"/>
            <a:ext cx="3810" cy="5715"/>
          </a:xfrm>
          <a:custGeom>
            <a:avLst/>
            <a:gdLst/>
            <a:ahLst/>
            <a:cxnLst/>
            <a:rect l="l" t="t" r="r" b="b"/>
            <a:pathLst>
              <a:path w="3809" h="5714">
                <a:moveTo>
                  <a:pt x="3350" y="346"/>
                </a:moveTo>
                <a:lnTo>
                  <a:pt x="2217" y="2226"/>
                </a:lnTo>
                <a:lnTo>
                  <a:pt x="1478" y="3314"/>
                </a:lnTo>
                <a:lnTo>
                  <a:pt x="394" y="5194"/>
                </a:lnTo>
                <a:lnTo>
                  <a:pt x="394" y="1830"/>
                </a:lnTo>
                <a:lnTo>
                  <a:pt x="0" y="1088"/>
                </a:lnTo>
                <a:lnTo>
                  <a:pt x="739" y="742"/>
                </a:lnTo>
                <a:lnTo>
                  <a:pt x="1478" y="0"/>
                </a:lnTo>
                <a:lnTo>
                  <a:pt x="2217" y="346"/>
                </a:lnTo>
                <a:lnTo>
                  <a:pt x="3350" y="3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11274500" y="6063907"/>
            <a:ext cx="7620" cy="2540"/>
          </a:xfrm>
          <a:custGeom>
            <a:avLst/>
            <a:gdLst/>
            <a:ahLst/>
            <a:cxnLst/>
            <a:rect l="l" t="t" r="r" b="b"/>
            <a:pathLst>
              <a:path w="7620" h="2539">
                <a:moveTo>
                  <a:pt x="7390" y="1879"/>
                </a:moveTo>
                <a:lnTo>
                  <a:pt x="5542" y="2226"/>
                </a:lnTo>
                <a:lnTo>
                  <a:pt x="2217" y="2226"/>
                </a:lnTo>
                <a:lnTo>
                  <a:pt x="0" y="1484"/>
                </a:lnTo>
                <a:lnTo>
                  <a:pt x="369" y="1137"/>
                </a:lnTo>
                <a:lnTo>
                  <a:pt x="1478" y="742"/>
                </a:lnTo>
                <a:lnTo>
                  <a:pt x="2586" y="0"/>
                </a:lnTo>
                <a:lnTo>
                  <a:pt x="4803" y="0"/>
                </a:lnTo>
                <a:lnTo>
                  <a:pt x="5542" y="742"/>
                </a:lnTo>
                <a:lnTo>
                  <a:pt x="7390" y="18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11112648" y="6178579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5912" y="346"/>
                </a:moveTo>
                <a:lnTo>
                  <a:pt x="4803" y="1088"/>
                </a:lnTo>
                <a:lnTo>
                  <a:pt x="3695" y="1484"/>
                </a:lnTo>
                <a:lnTo>
                  <a:pt x="2586" y="2226"/>
                </a:lnTo>
                <a:lnTo>
                  <a:pt x="2586" y="3710"/>
                </a:lnTo>
                <a:lnTo>
                  <a:pt x="2956" y="4798"/>
                </a:lnTo>
                <a:lnTo>
                  <a:pt x="1847" y="4452"/>
                </a:lnTo>
                <a:lnTo>
                  <a:pt x="1108" y="4056"/>
                </a:lnTo>
                <a:lnTo>
                  <a:pt x="369" y="3710"/>
                </a:lnTo>
                <a:lnTo>
                  <a:pt x="0" y="3314"/>
                </a:lnTo>
                <a:lnTo>
                  <a:pt x="739" y="1830"/>
                </a:lnTo>
                <a:lnTo>
                  <a:pt x="1847" y="0"/>
                </a:lnTo>
                <a:lnTo>
                  <a:pt x="3695" y="0"/>
                </a:lnTo>
                <a:lnTo>
                  <a:pt x="5912" y="3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11965518" y="6031999"/>
            <a:ext cx="6350" cy="3810"/>
          </a:xfrm>
          <a:custGeom>
            <a:avLst/>
            <a:gdLst/>
            <a:ahLst/>
            <a:cxnLst/>
            <a:rect l="l" t="t" r="r" b="b"/>
            <a:pathLst>
              <a:path w="6350" h="3810">
                <a:moveTo>
                  <a:pt x="1478" y="0"/>
                </a:moveTo>
                <a:lnTo>
                  <a:pt x="1478" y="3269"/>
                </a:lnTo>
                <a:lnTo>
                  <a:pt x="739" y="3710"/>
                </a:lnTo>
                <a:lnTo>
                  <a:pt x="344" y="1137"/>
                </a:lnTo>
                <a:lnTo>
                  <a:pt x="0" y="1484"/>
                </a:lnTo>
                <a:lnTo>
                  <a:pt x="1478" y="0"/>
                </a:lnTo>
                <a:close/>
              </a:path>
              <a:path w="6350" h="3810">
                <a:moveTo>
                  <a:pt x="5912" y="742"/>
                </a:moveTo>
                <a:lnTo>
                  <a:pt x="4040" y="1879"/>
                </a:lnTo>
                <a:lnTo>
                  <a:pt x="2562" y="2621"/>
                </a:lnTo>
                <a:lnTo>
                  <a:pt x="1822" y="3063"/>
                </a:lnTo>
                <a:lnTo>
                  <a:pt x="1822" y="0"/>
                </a:lnTo>
                <a:lnTo>
                  <a:pt x="5912" y="7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11992468" y="6155179"/>
            <a:ext cx="5715" cy="7620"/>
          </a:xfrm>
          <a:custGeom>
            <a:avLst/>
            <a:gdLst/>
            <a:ahLst/>
            <a:cxnLst/>
            <a:rect l="l" t="t" r="r" b="b"/>
            <a:pathLst>
              <a:path w="5715" h="7620">
                <a:moveTo>
                  <a:pt x="5567" y="1137"/>
                </a:moveTo>
                <a:lnTo>
                  <a:pt x="4089" y="1484"/>
                </a:lnTo>
                <a:lnTo>
                  <a:pt x="2956" y="2226"/>
                </a:lnTo>
                <a:lnTo>
                  <a:pt x="2611" y="4106"/>
                </a:lnTo>
                <a:lnTo>
                  <a:pt x="2217" y="5194"/>
                </a:lnTo>
                <a:lnTo>
                  <a:pt x="2217" y="6332"/>
                </a:lnTo>
                <a:lnTo>
                  <a:pt x="394" y="7074"/>
                </a:lnTo>
                <a:lnTo>
                  <a:pt x="0" y="3710"/>
                </a:lnTo>
                <a:lnTo>
                  <a:pt x="2217" y="2226"/>
                </a:lnTo>
                <a:lnTo>
                  <a:pt x="3350" y="0"/>
                </a:lnTo>
                <a:lnTo>
                  <a:pt x="4089" y="395"/>
                </a:lnTo>
                <a:lnTo>
                  <a:pt x="4828" y="742"/>
                </a:lnTo>
                <a:lnTo>
                  <a:pt x="5567" y="11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11968819" y="6038331"/>
            <a:ext cx="6350" cy="3810"/>
          </a:xfrm>
          <a:custGeom>
            <a:avLst/>
            <a:gdLst/>
            <a:ahLst/>
            <a:cxnLst/>
            <a:rect l="l" t="t" r="r" b="b"/>
            <a:pathLst>
              <a:path w="6350" h="3810">
                <a:moveTo>
                  <a:pt x="5912" y="1830"/>
                </a:moveTo>
                <a:lnTo>
                  <a:pt x="5173" y="2226"/>
                </a:lnTo>
                <a:lnTo>
                  <a:pt x="3695" y="3710"/>
                </a:lnTo>
                <a:lnTo>
                  <a:pt x="2611" y="3314"/>
                </a:lnTo>
                <a:lnTo>
                  <a:pt x="1478" y="2572"/>
                </a:lnTo>
                <a:lnTo>
                  <a:pt x="0" y="1830"/>
                </a:lnTo>
                <a:lnTo>
                  <a:pt x="1133" y="1088"/>
                </a:lnTo>
                <a:lnTo>
                  <a:pt x="1872" y="742"/>
                </a:lnTo>
                <a:lnTo>
                  <a:pt x="2611" y="346"/>
                </a:lnTo>
                <a:lnTo>
                  <a:pt x="3350" y="742"/>
                </a:lnTo>
                <a:lnTo>
                  <a:pt x="5173" y="0"/>
                </a:lnTo>
                <a:lnTo>
                  <a:pt x="5912" y="183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11774844" y="5897688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4779" y="1137"/>
                </a:moveTo>
                <a:lnTo>
                  <a:pt x="3695" y="2621"/>
                </a:lnTo>
                <a:lnTo>
                  <a:pt x="2562" y="4106"/>
                </a:lnTo>
                <a:lnTo>
                  <a:pt x="739" y="4452"/>
                </a:lnTo>
                <a:lnTo>
                  <a:pt x="344" y="4106"/>
                </a:lnTo>
                <a:lnTo>
                  <a:pt x="0" y="3710"/>
                </a:lnTo>
                <a:lnTo>
                  <a:pt x="0" y="3363"/>
                </a:lnTo>
                <a:lnTo>
                  <a:pt x="344" y="2621"/>
                </a:lnTo>
                <a:lnTo>
                  <a:pt x="739" y="1484"/>
                </a:lnTo>
                <a:lnTo>
                  <a:pt x="1478" y="742"/>
                </a:lnTo>
                <a:lnTo>
                  <a:pt x="2562" y="0"/>
                </a:lnTo>
                <a:lnTo>
                  <a:pt x="3695" y="742"/>
                </a:lnTo>
                <a:lnTo>
                  <a:pt x="4779" y="11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11159577" y="6184515"/>
            <a:ext cx="5080" cy="3810"/>
          </a:xfrm>
          <a:custGeom>
            <a:avLst/>
            <a:gdLst/>
            <a:ahLst/>
            <a:cxnLst/>
            <a:rect l="l" t="t" r="r" b="b"/>
            <a:pathLst>
              <a:path w="5079" h="3810">
                <a:moveTo>
                  <a:pt x="4803" y="1088"/>
                </a:moveTo>
                <a:lnTo>
                  <a:pt x="4803" y="2572"/>
                </a:lnTo>
                <a:lnTo>
                  <a:pt x="4434" y="3710"/>
                </a:lnTo>
                <a:lnTo>
                  <a:pt x="2956" y="3314"/>
                </a:lnTo>
                <a:lnTo>
                  <a:pt x="1847" y="2968"/>
                </a:lnTo>
                <a:lnTo>
                  <a:pt x="1108" y="1830"/>
                </a:lnTo>
                <a:lnTo>
                  <a:pt x="0" y="1088"/>
                </a:lnTo>
                <a:lnTo>
                  <a:pt x="369" y="742"/>
                </a:lnTo>
                <a:lnTo>
                  <a:pt x="369" y="346"/>
                </a:lnTo>
                <a:lnTo>
                  <a:pt x="739" y="0"/>
                </a:lnTo>
                <a:lnTo>
                  <a:pt x="2217" y="346"/>
                </a:lnTo>
                <a:lnTo>
                  <a:pt x="3695" y="742"/>
                </a:lnTo>
                <a:lnTo>
                  <a:pt x="4803" y="10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12087805" y="6159285"/>
            <a:ext cx="3810" cy="5080"/>
          </a:xfrm>
          <a:custGeom>
            <a:avLst/>
            <a:gdLst/>
            <a:ahLst/>
            <a:cxnLst/>
            <a:rect l="l" t="t" r="r" b="b"/>
            <a:pathLst>
              <a:path w="3809" h="5079">
                <a:moveTo>
                  <a:pt x="3350" y="0"/>
                </a:moveTo>
                <a:lnTo>
                  <a:pt x="2956" y="1830"/>
                </a:lnTo>
                <a:lnTo>
                  <a:pt x="2956" y="4452"/>
                </a:lnTo>
                <a:lnTo>
                  <a:pt x="739" y="4452"/>
                </a:lnTo>
                <a:lnTo>
                  <a:pt x="394" y="4056"/>
                </a:lnTo>
                <a:lnTo>
                  <a:pt x="0" y="3710"/>
                </a:lnTo>
                <a:lnTo>
                  <a:pt x="0" y="2226"/>
                </a:lnTo>
                <a:lnTo>
                  <a:pt x="394" y="1830"/>
                </a:lnTo>
                <a:lnTo>
                  <a:pt x="1133" y="1088"/>
                </a:lnTo>
                <a:lnTo>
                  <a:pt x="2217" y="742"/>
                </a:lnTo>
                <a:lnTo>
                  <a:pt x="33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11910434" y="6045752"/>
            <a:ext cx="3810" cy="5715"/>
          </a:xfrm>
          <a:custGeom>
            <a:avLst/>
            <a:gdLst/>
            <a:ahLst/>
            <a:cxnLst/>
            <a:rect l="l" t="t" r="r" b="b"/>
            <a:pathLst>
              <a:path w="3809" h="5714">
                <a:moveTo>
                  <a:pt x="3695" y="742"/>
                </a:moveTo>
                <a:lnTo>
                  <a:pt x="3695" y="3710"/>
                </a:lnTo>
                <a:lnTo>
                  <a:pt x="2611" y="5194"/>
                </a:lnTo>
                <a:lnTo>
                  <a:pt x="1872" y="4452"/>
                </a:lnTo>
                <a:lnTo>
                  <a:pt x="739" y="3710"/>
                </a:lnTo>
                <a:lnTo>
                  <a:pt x="0" y="2968"/>
                </a:lnTo>
                <a:lnTo>
                  <a:pt x="739" y="1484"/>
                </a:lnTo>
                <a:lnTo>
                  <a:pt x="1133" y="0"/>
                </a:lnTo>
                <a:lnTo>
                  <a:pt x="3695" y="7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12123673" y="6083201"/>
            <a:ext cx="3175" cy="5715"/>
          </a:xfrm>
          <a:custGeom>
            <a:avLst/>
            <a:gdLst/>
            <a:ahLst/>
            <a:cxnLst/>
            <a:rect l="l" t="t" r="r" b="b"/>
            <a:pathLst>
              <a:path w="3175" h="5714">
                <a:moveTo>
                  <a:pt x="2956" y="1879"/>
                </a:moveTo>
                <a:lnTo>
                  <a:pt x="2956" y="2968"/>
                </a:lnTo>
                <a:lnTo>
                  <a:pt x="2562" y="4106"/>
                </a:lnTo>
                <a:lnTo>
                  <a:pt x="2217" y="5194"/>
                </a:lnTo>
                <a:lnTo>
                  <a:pt x="344" y="4567"/>
                </a:lnTo>
                <a:lnTo>
                  <a:pt x="0" y="4452"/>
                </a:lnTo>
                <a:lnTo>
                  <a:pt x="344" y="2968"/>
                </a:lnTo>
                <a:lnTo>
                  <a:pt x="344" y="1879"/>
                </a:lnTo>
                <a:lnTo>
                  <a:pt x="739" y="395"/>
                </a:lnTo>
                <a:lnTo>
                  <a:pt x="1478" y="395"/>
                </a:lnTo>
                <a:lnTo>
                  <a:pt x="1822" y="0"/>
                </a:lnTo>
                <a:lnTo>
                  <a:pt x="2217" y="1137"/>
                </a:lnTo>
                <a:lnTo>
                  <a:pt x="2956" y="18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12021685" y="6041299"/>
            <a:ext cx="8255" cy="3175"/>
          </a:xfrm>
          <a:custGeom>
            <a:avLst/>
            <a:gdLst/>
            <a:ahLst/>
            <a:cxnLst/>
            <a:rect l="l" t="t" r="r" b="b"/>
            <a:pathLst>
              <a:path w="8254" h="3175">
                <a:moveTo>
                  <a:pt x="7735" y="1830"/>
                </a:moveTo>
                <a:lnTo>
                  <a:pt x="5912" y="2226"/>
                </a:lnTo>
                <a:lnTo>
                  <a:pt x="4040" y="2968"/>
                </a:lnTo>
                <a:lnTo>
                  <a:pt x="1822" y="2572"/>
                </a:lnTo>
                <a:lnTo>
                  <a:pt x="739" y="2572"/>
                </a:lnTo>
                <a:lnTo>
                  <a:pt x="0" y="2968"/>
                </a:lnTo>
                <a:lnTo>
                  <a:pt x="2562" y="346"/>
                </a:lnTo>
                <a:lnTo>
                  <a:pt x="4040" y="0"/>
                </a:lnTo>
                <a:lnTo>
                  <a:pt x="7735" y="183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11094172" y="6082854"/>
            <a:ext cx="4445" cy="3810"/>
          </a:xfrm>
          <a:custGeom>
            <a:avLst/>
            <a:gdLst/>
            <a:ahLst/>
            <a:cxnLst/>
            <a:rect l="l" t="t" r="r" b="b"/>
            <a:pathLst>
              <a:path w="4445" h="3810">
                <a:moveTo>
                  <a:pt x="4064" y="1484"/>
                </a:moveTo>
                <a:lnTo>
                  <a:pt x="4064" y="2226"/>
                </a:lnTo>
                <a:lnTo>
                  <a:pt x="4064" y="3314"/>
                </a:lnTo>
                <a:lnTo>
                  <a:pt x="2956" y="3710"/>
                </a:lnTo>
                <a:lnTo>
                  <a:pt x="1478" y="3710"/>
                </a:lnTo>
                <a:lnTo>
                  <a:pt x="1108" y="3314"/>
                </a:lnTo>
                <a:lnTo>
                  <a:pt x="0" y="3314"/>
                </a:lnTo>
                <a:lnTo>
                  <a:pt x="739" y="2226"/>
                </a:lnTo>
                <a:lnTo>
                  <a:pt x="1478" y="1088"/>
                </a:lnTo>
                <a:lnTo>
                  <a:pt x="2217" y="0"/>
                </a:lnTo>
                <a:lnTo>
                  <a:pt x="2956" y="742"/>
                </a:lnTo>
                <a:lnTo>
                  <a:pt x="4064" y="14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11947042" y="6059455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4779" y="1484"/>
                </a:moveTo>
                <a:lnTo>
                  <a:pt x="2956" y="4452"/>
                </a:lnTo>
                <a:lnTo>
                  <a:pt x="2562" y="3710"/>
                </a:lnTo>
                <a:lnTo>
                  <a:pt x="2217" y="2968"/>
                </a:lnTo>
                <a:lnTo>
                  <a:pt x="1822" y="2621"/>
                </a:lnTo>
                <a:lnTo>
                  <a:pt x="1822" y="1879"/>
                </a:lnTo>
                <a:lnTo>
                  <a:pt x="0" y="1484"/>
                </a:lnTo>
                <a:lnTo>
                  <a:pt x="739" y="0"/>
                </a:lnTo>
                <a:lnTo>
                  <a:pt x="4434" y="1137"/>
                </a:lnTo>
                <a:lnTo>
                  <a:pt x="4779" y="14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11092325" y="6134798"/>
            <a:ext cx="6985" cy="4445"/>
          </a:xfrm>
          <a:custGeom>
            <a:avLst/>
            <a:gdLst/>
            <a:ahLst/>
            <a:cxnLst/>
            <a:rect l="l" t="t" r="r" b="b"/>
            <a:pathLst>
              <a:path w="6984" h="4445">
                <a:moveTo>
                  <a:pt x="6651" y="1088"/>
                </a:moveTo>
                <a:lnTo>
                  <a:pt x="4064" y="1830"/>
                </a:lnTo>
                <a:lnTo>
                  <a:pt x="2956" y="4056"/>
                </a:lnTo>
                <a:lnTo>
                  <a:pt x="0" y="2226"/>
                </a:lnTo>
                <a:lnTo>
                  <a:pt x="2586" y="2226"/>
                </a:lnTo>
                <a:lnTo>
                  <a:pt x="3695" y="0"/>
                </a:lnTo>
                <a:lnTo>
                  <a:pt x="6651" y="10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11803272" y="5897688"/>
            <a:ext cx="4445" cy="3810"/>
          </a:xfrm>
          <a:custGeom>
            <a:avLst/>
            <a:gdLst/>
            <a:ahLst/>
            <a:cxnLst/>
            <a:rect l="l" t="t" r="r" b="b"/>
            <a:pathLst>
              <a:path w="4445" h="3810">
                <a:moveTo>
                  <a:pt x="4089" y="2226"/>
                </a:moveTo>
                <a:lnTo>
                  <a:pt x="4089" y="3710"/>
                </a:lnTo>
                <a:lnTo>
                  <a:pt x="2217" y="3363"/>
                </a:lnTo>
                <a:lnTo>
                  <a:pt x="1133" y="2968"/>
                </a:lnTo>
                <a:lnTo>
                  <a:pt x="0" y="2621"/>
                </a:lnTo>
                <a:lnTo>
                  <a:pt x="394" y="742"/>
                </a:lnTo>
                <a:lnTo>
                  <a:pt x="1872" y="395"/>
                </a:lnTo>
                <a:lnTo>
                  <a:pt x="3695" y="0"/>
                </a:lnTo>
                <a:lnTo>
                  <a:pt x="3695" y="1137"/>
                </a:lnTo>
                <a:lnTo>
                  <a:pt x="4089" y="222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11809578" y="5958547"/>
            <a:ext cx="45085" cy="3810"/>
          </a:xfrm>
          <a:custGeom>
            <a:avLst/>
            <a:gdLst/>
            <a:ahLst/>
            <a:cxnLst/>
            <a:rect l="l" t="t" r="r" b="b"/>
            <a:pathLst>
              <a:path w="45084" h="3810">
                <a:moveTo>
                  <a:pt x="4775" y="0"/>
                </a:moveTo>
                <a:lnTo>
                  <a:pt x="0" y="0"/>
                </a:lnTo>
                <a:lnTo>
                  <a:pt x="1079" y="736"/>
                </a:lnTo>
                <a:lnTo>
                  <a:pt x="2209" y="1879"/>
                </a:lnTo>
                <a:lnTo>
                  <a:pt x="2946" y="2222"/>
                </a:lnTo>
                <a:lnTo>
                  <a:pt x="4038" y="2959"/>
                </a:lnTo>
                <a:lnTo>
                  <a:pt x="4775" y="3365"/>
                </a:lnTo>
                <a:lnTo>
                  <a:pt x="4775" y="0"/>
                </a:lnTo>
                <a:close/>
              </a:path>
              <a:path w="45084" h="3810">
                <a:moveTo>
                  <a:pt x="44678" y="1130"/>
                </a:moveTo>
                <a:lnTo>
                  <a:pt x="44335" y="0"/>
                </a:lnTo>
                <a:lnTo>
                  <a:pt x="43205" y="393"/>
                </a:lnTo>
                <a:lnTo>
                  <a:pt x="42468" y="736"/>
                </a:lnTo>
                <a:lnTo>
                  <a:pt x="41732" y="1130"/>
                </a:lnTo>
                <a:lnTo>
                  <a:pt x="41376" y="3365"/>
                </a:lnTo>
                <a:lnTo>
                  <a:pt x="43205" y="2616"/>
                </a:lnTo>
                <a:lnTo>
                  <a:pt x="44678" y="2959"/>
                </a:lnTo>
                <a:lnTo>
                  <a:pt x="44678" y="113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11934083" y="6180063"/>
            <a:ext cx="3175" cy="3810"/>
          </a:xfrm>
          <a:custGeom>
            <a:avLst/>
            <a:gdLst/>
            <a:ahLst/>
            <a:cxnLst/>
            <a:rect l="l" t="t" r="r" b="b"/>
            <a:pathLst>
              <a:path w="3175" h="3810">
                <a:moveTo>
                  <a:pt x="2611" y="742"/>
                </a:moveTo>
                <a:lnTo>
                  <a:pt x="2217" y="1830"/>
                </a:lnTo>
                <a:lnTo>
                  <a:pt x="2217" y="2226"/>
                </a:lnTo>
                <a:lnTo>
                  <a:pt x="1478" y="2572"/>
                </a:lnTo>
                <a:lnTo>
                  <a:pt x="739" y="3314"/>
                </a:lnTo>
                <a:lnTo>
                  <a:pt x="394" y="2226"/>
                </a:lnTo>
                <a:lnTo>
                  <a:pt x="0" y="1484"/>
                </a:lnTo>
                <a:lnTo>
                  <a:pt x="0" y="346"/>
                </a:lnTo>
                <a:lnTo>
                  <a:pt x="739" y="0"/>
                </a:lnTo>
                <a:lnTo>
                  <a:pt x="2217" y="0"/>
                </a:lnTo>
                <a:lnTo>
                  <a:pt x="2611" y="7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object 378"/>
          <p:cNvSpPr/>
          <p:nvPr/>
        </p:nvSpPr>
        <p:spPr>
          <a:xfrm>
            <a:off x="12013900" y="6059109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4828" y="2226"/>
                </a:moveTo>
                <a:lnTo>
                  <a:pt x="4434" y="4452"/>
                </a:lnTo>
                <a:lnTo>
                  <a:pt x="2611" y="4452"/>
                </a:lnTo>
                <a:lnTo>
                  <a:pt x="739" y="2572"/>
                </a:lnTo>
                <a:lnTo>
                  <a:pt x="0" y="1484"/>
                </a:lnTo>
                <a:lnTo>
                  <a:pt x="739" y="1088"/>
                </a:lnTo>
                <a:lnTo>
                  <a:pt x="1478" y="346"/>
                </a:lnTo>
                <a:lnTo>
                  <a:pt x="2611" y="0"/>
                </a:lnTo>
                <a:lnTo>
                  <a:pt x="3350" y="1088"/>
                </a:lnTo>
                <a:lnTo>
                  <a:pt x="4828" y="222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object 379"/>
          <p:cNvSpPr/>
          <p:nvPr/>
        </p:nvSpPr>
        <p:spPr>
          <a:xfrm>
            <a:off x="11225722" y="6089879"/>
            <a:ext cx="3810" cy="2540"/>
          </a:xfrm>
          <a:custGeom>
            <a:avLst/>
            <a:gdLst/>
            <a:ahLst/>
            <a:cxnLst/>
            <a:rect l="l" t="t" r="r" b="b"/>
            <a:pathLst>
              <a:path w="3809" h="2539">
                <a:moveTo>
                  <a:pt x="2586" y="0"/>
                </a:moveTo>
                <a:lnTo>
                  <a:pt x="2586" y="2226"/>
                </a:lnTo>
                <a:lnTo>
                  <a:pt x="739" y="2226"/>
                </a:lnTo>
                <a:lnTo>
                  <a:pt x="0" y="742"/>
                </a:lnTo>
                <a:lnTo>
                  <a:pt x="739" y="511"/>
                </a:lnTo>
                <a:lnTo>
                  <a:pt x="1108" y="395"/>
                </a:lnTo>
                <a:lnTo>
                  <a:pt x="1847" y="0"/>
                </a:lnTo>
                <a:lnTo>
                  <a:pt x="2586" y="0"/>
                </a:lnTo>
                <a:close/>
              </a:path>
              <a:path w="3809" h="2539">
                <a:moveTo>
                  <a:pt x="3325" y="197"/>
                </a:moveTo>
                <a:lnTo>
                  <a:pt x="3695" y="395"/>
                </a:lnTo>
                <a:lnTo>
                  <a:pt x="2956" y="0"/>
                </a:lnTo>
                <a:lnTo>
                  <a:pt x="2586" y="0"/>
                </a:lnTo>
                <a:lnTo>
                  <a:pt x="2956" y="0"/>
                </a:lnTo>
                <a:lnTo>
                  <a:pt x="3325" y="1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380"/>
          <p:cNvSpPr/>
          <p:nvPr/>
        </p:nvSpPr>
        <p:spPr>
          <a:xfrm>
            <a:off x="12040161" y="6147413"/>
            <a:ext cx="4445" cy="3810"/>
          </a:xfrm>
          <a:custGeom>
            <a:avLst/>
            <a:gdLst/>
            <a:ahLst/>
            <a:cxnLst/>
            <a:rect l="l" t="t" r="r" b="b"/>
            <a:pathLst>
              <a:path w="4445" h="3810">
                <a:moveTo>
                  <a:pt x="4040" y="3314"/>
                </a:moveTo>
                <a:lnTo>
                  <a:pt x="2562" y="2572"/>
                </a:lnTo>
                <a:lnTo>
                  <a:pt x="1478" y="2226"/>
                </a:lnTo>
                <a:lnTo>
                  <a:pt x="0" y="1484"/>
                </a:lnTo>
                <a:lnTo>
                  <a:pt x="0" y="742"/>
                </a:lnTo>
                <a:lnTo>
                  <a:pt x="344" y="346"/>
                </a:lnTo>
                <a:lnTo>
                  <a:pt x="739" y="0"/>
                </a:lnTo>
                <a:lnTo>
                  <a:pt x="1083" y="0"/>
                </a:lnTo>
                <a:lnTo>
                  <a:pt x="1478" y="346"/>
                </a:lnTo>
                <a:lnTo>
                  <a:pt x="3301" y="742"/>
                </a:lnTo>
                <a:lnTo>
                  <a:pt x="3301" y="2226"/>
                </a:lnTo>
                <a:lnTo>
                  <a:pt x="4040" y="331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object 381"/>
          <p:cNvSpPr/>
          <p:nvPr/>
        </p:nvSpPr>
        <p:spPr>
          <a:xfrm>
            <a:off x="11199855" y="611105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217" y="0"/>
                </a:moveTo>
                <a:lnTo>
                  <a:pt x="2217" y="2572"/>
                </a:lnTo>
                <a:lnTo>
                  <a:pt x="1478" y="2572"/>
                </a:lnTo>
                <a:lnTo>
                  <a:pt x="0" y="1830"/>
                </a:lnTo>
                <a:lnTo>
                  <a:pt x="0" y="1088"/>
                </a:lnTo>
                <a:lnTo>
                  <a:pt x="1108" y="0"/>
                </a:lnTo>
                <a:lnTo>
                  <a:pt x="2217" y="0"/>
                </a:lnTo>
                <a:close/>
              </a:path>
              <a:path w="3175" h="3175">
                <a:moveTo>
                  <a:pt x="2586" y="2399"/>
                </a:moveTo>
                <a:lnTo>
                  <a:pt x="2217" y="2572"/>
                </a:lnTo>
                <a:lnTo>
                  <a:pt x="1478" y="2572"/>
                </a:lnTo>
                <a:lnTo>
                  <a:pt x="2217" y="2572"/>
                </a:lnTo>
                <a:lnTo>
                  <a:pt x="2586" y="2399"/>
                </a:lnTo>
                <a:close/>
              </a:path>
              <a:path w="3175" h="3175">
                <a:moveTo>
                  <a:pt x="2956" y="1088"/>
                </a:moveTo>
                <a:lnTo>
                  <a:pt x="2956" y="2226"/>
                </a:lnTo>
                <a:lnTo>
                  <a:pt x="2586" y="2399"/>
                </a:lnTo>
                <a:lnTo>
                  <a:pt x="2586" y="346"/>
                </a:lnTo>
                <a:lnTo>
                  <a:pt x="2956" y="10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/>
          <p:nvPr/>
        </p:nvSpPr>
        <p:spPr>
          <a:xfrm>
            <a:off x="11248633" y="6033483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3695" y="0"/>
                </a:moveTo>
                <a:lnTo>
                  <a:pt x="3695" y="2226"/>
                </a:lnTo>
                <a:lnTo>
                  <a:pt x="2956" y="3710"/>
                </a:lnTo>
                <a:lnTo>
                  <a:pt x="1478" y="3363"/>
                </a:lnTo>
                <a:lnTo>
                  <a:pt x="0" y="2968"/>
                </a:lnTo>
                <a:lnTo>
                  <a:pt x="1108" y="2226"/>
                </a:lnTo>
                <a:lnTo>
                  <a:pt x="2217" y="1137"/>
                </a:lnTo>
                <a:lnTo>
                  <a:pt x="369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object 384"/>
          <p:cNvSpPr/>
          <p:nvPr/>
        </p:nvSpPr>
        <p:spPr>
          <a:xfrm>
            <a:off x="11212789" y="6104720"/>
            <a:ext cx="6350" cy="3810"/>
          </a:xfrm>
          <a:custGeom>
            <a:avLst/>
            <a:gdLst/>
            <a:ahLst/>
            <a:cxnLst/>
            <a:rect l="l" t="t" r="r" b="b"/>
            <a:pathLst>
              <a:path w="6350" h="3810">
                <a:moveTo>
                  <a:pt x="3695" y="395"/>
                </a:moveTo>
                <a:lnTo>
                  <a:pt x="3695" y="3079"/>
                </a:lnTo>
                <a:lnTo>
                  <a:pt x="3325" y="3363"/>
                </a:lnTo>
                <a:lnTo>
                  <a:pt x="2217" y="3126"/>
                </a:lnTo>
                <a:lnTo>
                  <a:pt x="1847" y="3047"/>
                </a:lnTo>
                <a:lnTo>
                  <a:pt x="1478" y="2968"/>
                </a:lnTo>
                <a:lnTo>
                  <a:pt x="0" y="2226"/>
                </a:lnTo>
                <a:lnTo>
                  <a:pt x="739" y="1879"/>
                </a:lnTo>
                <a:lnTo>
                  <a:pt x="1478" y="1137"/>
                </a:lnTo>
                <a:lnTo>
                  <a:pt x="2217" y="742"/>
                </a:lnTo>
                <a:lnTo>
                  <a:pt x="2956" y="395"/>
                </a:lnTo>
                <a:lnTo>
                  <a:pt x="3695" y="395"/>
                </a:lnTo>
                <a:close/>
              </a:path>
              <a:path w="6350" h="3810">
                <a:moveTo>
                  <a:pt x="6281" y="1137"/>
                </a:moveTo>
                <a:lnTo>
                  <a:pt x="4803" y="2226"/>
                </a:lnTo>
                <a:lnTo>
                  <a:pt x="4064" y="2795"/>
                </a:lnTo>
                <a:lnTo>
                  <a:pt x="4064" y="0"/>
                </a:lnTo>
                <a:lnTo>
                  <a:pt x="5173" y="395"/>
                </a:lnTo>
                <a:lnTo>
                  <a:pt x="6281" y="11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object 388"/>
          <p:cNvSpPr/>
          <p:nvPr/>
        </p:nvSpPr>
        <p:spPr>
          <a:xfrm>
            <a:off x="11969558" y="6034225"/>
            <a:ext cx="5715" cy="4445"/>
          </a:xfrm>
          <a:custGeom>
            <a:avLst/>
            <a:gdLst/>
            <a:ahLst/>
            <a:cxnLst/>
            <a:rect l="l" t="t" r="r" b="b"/>
            <a:pathLst>
              <a:path w="5715" h="4445">
                <a:moveTo>
                  <a:pt x="5173" y="395"/>
                </a:moveTo>
                <a:lnTo>
                  <a:pt x="3695" y="1484"/>
                </a:lnTo>
                <a:lnTo>
                  <a:pt x="2217" y="2226"/>
                </a:lnTo>
                <a:lnTo>
                  <a:pt x="1872" y="4106"/>
                </a:lnTo>
                <a:lnTo>
                  <a:pt x="0" y="2621"/>
                </a:lnTo>
                <a:lnTo>
                  <a:pt x="0" y="2226"/>
                </a:lnTo>
                <a:lnTo>
                  <a:pt x="1133" y="1137"/>
                </a:lnTo>
                <a:lnTo>
                  <a:pt x="2217" y="0"/>
                </a:lnTo>
                <a:lnTo>
                  <a:pt x="3695" y="0"/>
                </a:lnTo>
                <a:lnTo>
                  <a:pt x="5173" y="3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object 389"/>
          <p:cNvSpPr/>
          <p:nvPr/>
        </p:nvSpPr>
        <p:spPr>
          <a:xfrm>
            <a:off x="11909350" y="6050946"/>
            <a:ext cx="4445" cy="6985"/>
          </a:xfrm>
          <a:custGeom>
            <a:avLst/>
            <a:gdLst/>
            <a:ahLst/>
            <a:cxnLst/>
            <a:rect l="l" t="t" r="r" b="b"/>
            <a:pathLst>
              <a:path w="4445" h="6985">
                <a:moveTo>
                  <a:pt x="4434" y="742"/>
                </a:moveTo>
                <a:lnTo>
                  <a:pt x="4040" y="1484"/>
                </a:lnTo>
                <a:lnTo>
                  <a:pt x="3695" y="2226"/>
                </a:lnTo>
                <a:lnTo>
                  <a:pt x="3301" y="3710"/>
                </a:lnTo>
                <a:lnTo>
                  <a:pt x="2956" y="5194"/>
                </a:lnTo>
                <a:lnTo>
                  <a:pt x="2562" y="6678"/>
                </a:lnTo>
                <a:lnTo>
                  <a:pt x="1822" y="6282"/>
                </a:lnTo>
                <a:lnTo>
                  <a:pt x="1083" y="5936"/>
                </a:lnTo>
                <a:lnTo>
                  <a:pt x="0" y="5194"/>
                </a:lnTo>
                <a:lnTo>
                  <a:pt x="1083" y="3314"/>
                </a:lnTo>
                <a:lnTo>
                  <a:pt x="2217" y="1830"/>
                </a:lnTo>
                <a:lnTo>
                  <a:pt x="3301" y="0"/>
                </a:lnTo>
                <a:lnTo>
                  <a:pt x="4434" y="7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405"/>
          <p:cNvSpPr/>
          <p:nvPr/>
        </p:nvSpPr>
        <p:spPr>
          <a:xfrm>
            <a:off x="11968474" y="6006423"/>
            <a:ext cx="5080" cy="3810"/>
          </a:xfrm>
          <a:custGeom>
            <a:avLst/>
            <a:gdLst/>
            <a:ahLst/>
            <a:cxnLst/>
            <a:rect l="l" t="t" r="r" b="b"/>
            <a:pathLst>
              <a:path w="5079" h="3810">
                <a:moveTo>
                  <a:pt x="4779" y="742"/>
                </a:moveTo>
                <a:lnTo>
                  <a:pt x="4434" y="1484"/>
                </a:lnTo>
                <a:lnTo>
                  <a:pt x="4040" y="2226"/>
                </a:lnTo>
                <a:lnTo>
                  <a:pt x="2956" y="3314"/>
                </a:lnTo>
                <a:lnTo>
                  <a:pt x="2217" y="3314"/>
                </a:lnTo>
                <a:lnTo>
                  <a:pt x="739" y="1830"/>
                </a:lnTo>
                <a:lnTo>
                  <a:pt x="0" y="1484"/>
                </a:lnTo>
                <a:lnTo>
                  <a:pt x="1083" y="0"/>
                </a:lnTo>
                <a:lnTo>
                  <a:pt x="2562" y="0"/>
                </a:lnTo>
                <a:lnTo>
                  <a:pt x="4779" y="7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object 406"/>
          <p:cNvSpPr/>
          <p:nvPr/>
        </p:nvSpPr>
        <p:spPr>
          <a:xfrm>
            <a:off x="11149231" y="6102148"/>
            <a:ext cx="3175" cy="5080"/>
          </a:xfrm>
          <a:custGeom>
            <a:avLst/>
            <a:gdLst/>
            <a:ahLst/>
            <a:cxnLst/>
            <a:rect l="l" t="t" r="r" b="b"/>
            <a:pathLst>
              <a:path w="3175" h="5079">
                <a:moveTo>
                  <a:pt x="2586" y="3314"/>
                </a:moveTo>
                <a:lnTo>
                  <a:pt x="1847" y="4798"/>
                </a:lnTo>
                <a:lnTo>
                  <a:pt x="1108" y="3710"/>
                </a:lnTo>
                <a:lnTo>
                  <a:pt x="739" y="2968"/>
                </a:lnTo>
                <a:lnTo>
                  <a:pt x="369" y="1830"/>
                </a:lnTo>
                <a:lnTo>
                  <a:pt x="0" y="1088"/>
                </a:lnTo>
                <a:lnTo>
                  <a:pt x="0" y="0"/>
                </a:lnTo>
                <a:lnTo>
                  <a:pt x="1478" y="346"/>
                </a:lnTo>
                <a:lnTo>
                  <a:pt x="2217" y="1830"/>
                </a:lnTo>
                <a:lnTo>
                  <a:pt x="2586" y="331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object 408"/>
          <p:cNvSpPr/>
          <p:nvPr/>
        </p:nvSpPr>
        <p:spPr>
          <a:xfrm>
            <a:off x="11186183" y="6185999"/>
            <a:ext cx="3175" cy="3810"/>
          </a:xfrm>
          <a:custGeom>
            <a:avLst/>
            <a:gdLst/>
            <a:ahLst/>
            <a:cxnLst/>
            <a:rect l="l" t="t" r="r" b="b"/>
            <a:pathLst>
              <a:path w="3175" h="3810">
                <a:moveTo>
                  <a:pt x="2956" y="742"/>
                </a:moveTo>
                <a:lnTo>
                  <a:pt x="2217" y="2226"/>
                </a:lnTo>
                <a:lnTo>
                  <a:pt x="1478" y="2968"/>
                </a:lnTo>
                <a:lnTo>
                  <a:pt x="1478" y="3314"/>
                </a:lnTo>
                <a:lnTo>
                  <a:pt x="739" y="3314"/>
                </a:lnTo>
                <a:lnTo>
                  <a:pt x="369" y="2226"/>
                </a:lnTo>
                <a:lnTo>
                  <a:pt x="369" y="1484"/>
                </a:lnTo>
                <a:lnTo>
                  <a:pt x="0" y="0"/>
                </a:lnTo>
                <a:lnTo>
                  <a:pt x="1108" y="346"/>
                </a:lnTo>
                <a:lnTo>
                  <a:pt x="2217" y="346"/>
                </a:lnTo>
                <a:lnTo>
                  <a:pt x="2956" y="7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object 415"/>
          <p:cNvSpPr/>
          <p:nvPr/>
        </p:nvSpPr>
        <p:spPr>
          <a:xfrm>
            <a:off x="10889087" y="6835655"/>
            <a:ext cx="5715" cy="3810"/>
          </a:xfrm>
          <a:custGeom>
            <a:avLst/>
            <a:gdLst/>
            <a:ahLst/>
            <a:cxnLst/>
            <a:rect l="l" t="t" r="r" b="b"/>
            <a:pathLst>
              <a:path w="5715" h="3809">
                <a:moveTo>
                  <a:pt x="5542" y="0"/>
                </a:moveTo>
                <a:lnTo>
                  <a:pt x="5173" y="1484"/>
                </a:lnTo>
                <a:lnTo>
                  <a:pt x="4064" y="1855"/>
                </a:lnTo>
                <a:lnTo>
                  <a:pt x="2586" y="2597"/>
                </a:lnTo>
                <a:lnTo>
                  <a:pt x="1478" y="3339"/>
                </a:lnTo>
                <a:lnTo>
                  <a:pt x="739" y="2968"/>
                </a:lnTo>
                <a:lnTo>
                  <a:pt x="0" y="2226"/>
                </a:lnTo>
                <a:lnTo>
                  <a:pt x="1847" y="1484"/>
                </a:lnTo>
                <a:lnTo>
                  <a:pt x="3325" y="0"/>
                </a:lnTo>
                <a:lnTo>
                  <a:pt x="554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object 416"/>
          <p:cNvSpPr/>
          <p:nvPr/>
        </p:nvSpPr>
        <p:spPr>
          <a:xfrm>
            <a:off x="11919697" y="6054656"/>
            <a:ext cx="4445" cy="3175"/>
          </a:xfrm>
          <a:custGeom>
            <a:avLst/>
            <a:gdLst/>
            <a:ahLst/>
            <a:cxnLst/>
            <a:rect l="l" t="t" r="r" b="b"/>
            <a:pathLst>
              <a:path w="4445" h="3175">
                <a:moveTo>
                  <a:pt x="4040" y="346"/>
                </a:moveTo>
                <a:lnTo>
                  <a:pt x="2956" y="1484"/>
                </a:lnTo>
                <a:lnTo>
                  <a:pt x="2217" y="2226"/>
                </a:lnTo>
                <a:lnTo>
                  <a:pt x="1083" y="2968"/>
                </a:lnTo>
                <a:lnTo>
                  <a:pt x="0" y="1830"/>
                </a:lnTo>
                <a:lnTo>
                  <a:pt x="1478" y="1088"/>
                </a:lnTo>
                <a:lnTo>
                  <a:pt x="2562" y="0"/>
                </a:lnTo>
                <a:lnTo>
                  <a:pt x="2956" y="0"/>
                </a:lnTo>
                <a:lnTo>
                  <a:pt x="3695" y="346"/>
                </a:lnTo>
                <a:lnTo>
                  <a:pt x="4040" y="3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object 418"/>
          <p:cNvSpPr/>
          <p:nvPr/>
        </p:nvSpPr>
        <p:spPr>
          <a:xfrm>
            <a:off x="11044287" y="6170416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956" y="1088"/>
                </a:moveTo>
                <a:lnTo>
                  <a:pt x="2586" y="2226"/>
                </a:lnTo>
                <a:lnTo>
                  <a:pt x="2217" y="2572"/>
                </a:lnTo>
                <a:lnTo>
                  <a:pt x="1108" y="2572"/>
                </a:lnTo>
                <a:lnTo>
                  <a:pt x="739" y="2226"/>
                </a:lnTo>
                <a:lnTo>
                  <a:pt x="369" y="1830"/>
                </a:lnTo>
                <a:lnTo>
                  <a:pt x="369" y="1088"/>
                </a:lnTo>
                <a:lnTo>
                  <a:pt x="0" y="0"/>
                </a:lnTo>
                <a:lnTo>
                  <a:pt x="1108" y="346"/>
                </a:lnTo>
                <a:lnTo>
                  <a:pt x="2217" y="346"/>
                </a:lnTo>
                <a:lnTo>
                  <a:pt x="2586" y="1088"/>
                </a:lnTo>
                <a:lnTo>
                  <a:pt x="2956" y="10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object 419"/>
          <p:cNvSpPr/>
          <p:nvPr/>
        </p:nvSpPr>
        <p:spPr>
          <a:xfrm>
            <a:off x="11091215" y="6097308"/>
            <a:ext cx="14604" cy="10160"/>
          </a:xfrm>
          <a:custGeom>
            <a:avLst/>
            <a:gdLst/>
            <a:ahLst/>
            <a:cxnLst/>
            <a:rect l="l" t="t" r="r" b="b"/>
            <a:pathLst>
              <a:path w="14604" h="10160">
                <a:moveTo>
                  <a:pt x="5168" y="7416"/>
                </a:moveTo>
                <a:lnTo>
                  <a:pt x="2946" y="8166"/>
                </a:lnTo>
                <a:lnTo>
                  <a:pt x="1841" y="8559"/>
                </a:lnTo>
                <a:lnTo>
                  <a:pt x="0" y="8902"/>
                </a:lnTo>
                <a:lnTo>
                  <a:pt x="2578" y="10045"/>
                </a:lnTo>
                <a:lnTo>
                  <a:pt x="5168" y="7416"/>
                </a:lnTo>
                <a:close/>
              </a:path>
              <a:path w="14604" h="10160">
                <a:moveTo>
                  <a:pt x="14033" y="1130"/>
                </a:moveTo>
                <a:lnTo>
                  <a:pt x="13296" y="1130"/>
                </a:lnTo>
                <a:lnTo>
                  <a:pt x="11455" y="0"/>
                </a:lnTo>
                <a:lnTo>
                  <a:pt x="9969" y="1879"/>
                </a:lnTo>
                <a:lnTo>
                  <a:pt x="11455" y="2616"/>
                </a:lnTo>
                <a:lnTo>
                  <a:pt x="12928" y="2971"/>
                </a:lnTo>
                <a:lnTo>
                  <a:pt x="14033" y="1854"/>
                </a:lnTo>
                <a:lnTo>
                  <a:pt x="14033" y="113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object 422"/>
          <p:cNvSpPr/>
          <p:nvPr/>
        </p:nvSpPr>
        <p:spPr>
          <a:xfrm>
            <a:off x="11050938" y="6184515"/>
            <a:ext cx="4445" cy="2540"/>
          </a:xfrm>
          <a:custGeom>
            <a:avLst/>
            <a:gdLst/>
            <a:ahLst/>
            <a:cxnLst/>
            <a:rect l="l" t="t" r="r" b="b"/>
            <a:pathLst>
              <a:path w="4445" h="2539">
                <a:moveTo>
                  <a:pt x="4064" y="1484"/>
                </a:moveTo>
                <a:lnTo>
                  <a:pt x="2586" y="1484"/>
                </a:lnTo>
                <a:lnTo>
                  <a:pt x="1847" y="1830"/>
                </a:lnTo>
                <a:lnTo>
                  <a:pt x="739" y="2226"/>
                </a:lnTo>
                <a:lnTo>
                  <a:pt x="369" y="2226"/>
                </a:lnTo>
                <a:lnTo>
                  <a:pt x="0" y="1830"/>
                </a:lnTo>
                <a:lnTo>
                  <a:pt x="0" y="1088"/>
                </a:lnTo>
                <a:lnTo>
                  <a:pt x="369" y="742"/>
                </a:lnTo>
                <a:lnTo>
                  <a:pt x="739" y="742"/>
                </a:lnTo>
                <a:lnTo>
                  <a:pt x="1847" y="346"/>
                </a:lnTo>
                <a:lnTo>
                  <a:pt x="2956" y="0"/>
                </a:lnTo>
                <a:lnTo>
                  <a:pt x="4064" y="14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object 435"/>
          <p:cNvSpPr/>
          <p:nvPr/>
        </p:nvSpPr>
        <p:spPr>
          <a:xfrm>
            <a:off x="11952215" y="6188225"/>
            <a:ext cx="5715" cy="3175"/>
          </a:xfrm>
          <a:custGeom>
            <a:avLst/>
            <a:gdLst/>
            <a:ahLst/>
            <a:cxnLst/>
            <a:rect l="l" t="t" r="r" b="b"/>
            <a:pathLst>
              <a:path w="5715" h="3175">
                <a:moveTo>
                  <a:pt x="5173" y="1830"/>
                </a:moveTo>
                <a:lnTo>
                  <a:pt x="4040" y="2226"/>
                </a:lnTo>
                <a:lnTo>
                  <a:pt x="2956" y="2572"/>
                </a:lnTo>
                <a:lnTo>
                  <a:pt x="2217" y="2968"/>
                </a:lnTo>
                <a:lnTo>
                  <a:pt x="1083" y="2226"/>
                </a:lnTo>
                <a:lnTo>
                  <a:pt x="0" y="1484"/>
                </a:lnTo>
                <a:lnTo>
                  <a:pt x="0" y="0"/>
                </a:lnTo>
                <a:lnTo>
                  <a:pt x="1478" y="742"/>
                </a:lnTo>
                <a:lnTo>
                  <a:pt x="2956" y="1088"/>
                </a:lnTo>
                <a:lnTo>
                  <a:pt x="5173" y="183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object 436"/>
          <p:cNvSpPr/>
          <p:nvPr/>
        </p:nvSpPr>
        <p:spPr>
          <a:xfrm>
            <a:off x="10883174" y="6841962"/>
            <a:ext cx="5080" cy="1905"/>
          </a:xfrm>
          <a:custGeom>
            <a:avLst/>
            <a:gdLst/>
            <a:ahLst/>
            <a:cxnLst/>
            <a:rect l="l" t="t" r="r" b="b"/>
            <a:pathLst>
              <a:path w="5079" h="1904">
                <a:moveTo>
                  <a:pt x="4803" y="371"/>
                </a:moveTo>
                <a:lnTo>
                  <a:pt x="4803" y="1484"/>
                </a:lnTo>
                <a:lnTo>
                  <a:pt x="3325" y="1484"/>
                </a:lnTo>
                <a:lnTo>
                  <a:pt x="1847" y="1113"/>
                </a:lnTo>
                <a:lnTo>
                  <a:pt x="0" y="742"/>
                </a:lnTo>
                <a:lnTo>
                  <a:pt x="1108" y="371"/>
                </a:lnTo>
                <a:lnTo>
                  <a:pt x="1478" y="0"/>
                </a:lnTo>
                <a:lnTo>
                  <a:pt x="2956" y="0"/>
                </a:lnTo>
                <a:lnTo>
                  <a:pt x="4064" y="371"/>
                </a:lnTo>
                <a:lnTo>
                  <a:pt x="4803" y="37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object 440"/>
          <p:cNvSpPr/>
          <p:nvPr/>
        </p:nvSpPr>
        <p:spPr>
          <a:xfrm>
            <a:off x="12127714" y="6079490"/>
            <a:ext cx="4445" cy="3810"/>
          </a:xfrm>
          <a:custGeom>
            <a:avLst/>
            <a:gdLst/>
            <a:ahLst/>
            <a:cxnLst/>
            <a:rect l="l" t="t" r="r" b="b"/>
            <a:pathLst>
              <a:path w="4445" h="3810">
                <a:moveTo>
                  <a:pt x="4434" y="0"/>
                </a:moveTo>
                <a:lnTo>
                  <a:pt x="3695" y="1879"/>
                </a:lnTo>
                <a:lnTo>
                  <a:pt x="2611" y="3363"/>
                </a:lnTo>
                <a:lnTo>
                  <a:pt x="0" y="3363"/>
                </a:lnTo>
                <a:lnTo>
                  <a:pt x="739" y="1137"/>
                </a:lnTo>
                <a:lnTo>
                  <a:pt x="2217" y="395"/>
                </a:lnTo>
                <a:lnTo>
                  <a:pt x="443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object 441"/>
          <p:cNvSpPr/>
          <p:nvPr/>
        </p:nvSpPr>
        <p:spPr>
          <a:xfrm>
            <a:off x="11268587" y="6060197"/>
            <a:ext cx="1270" cy="3175"/>
          </a:xfrm>
          <a:custGeom>
            <a:avLst/>
            <a:gdLst/>
            <a:ahLst/>
            <a:cxnLst/>
            <a:rect l="l" t="t" r="r" b="b"/>
            <a:pathLst>
              <a:path w="1270" h="3175">
                <a:moveTo>
                  <a:pt x="739" y="0"/>
                </a:moveTo>
                <a:lnTo>
                  <a:pt x="739" y="2489"/>
                </a:lnTo>
                <a:lnTo>
                  <a:pt x="369" y="2621"/>
                </a:lnTo>
                <a:lnTo>
                  <a:pt x="0" y="2621"/>
                </a:lnTo>
                <a:lnTo>
                  <a:pt x="0" y="395"/>
                </a:lnTo>
                <a:lnTo>
                  <a:pt x="7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object 442"/>
          <p:cNvSpPr/>
          <p:nvPr/>
        </p:nvSpPr>
        <p:spPr>
          <a:xfrm>
            <a:off x="11981038" y="5983766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79">
                <a:moveTo>
                  <a:pt x="7390" y="0"/>
                </a:moveTo>
                <a:lnTo>
                  <a:pt x="7390" y="1484"/>
                </a:lnTo>
                <a:lnTo>
                  <a:pt x="4434" y="1484"/>
                </a:lnTo>
                <a:lnTo>
                  <a:pt x="3695" y="2226"/>
                </a:lnTo>
                <a:lnTo>
                  <a:pt x="2956" y="3363"/>
                </a:lnTo>
                <a:lnTo>
                  <a:pt x="1822" y="4106"/>
                </a:lnTo>
                <a:lnTo>
                  <a:pt x="1083" y="4452"/>
                </a:lnTo>
                <a:lnTo>
                  <a:pt x="0" y="3710"/>
                </a:lnTo>
                <a:lnTo>
                  <a:pt x="0" y="2226"/>
                </a:lnTo>
                <a:lnTo>
                  <a:pt x="1083" y="1972"/>
                </a:lnTo>
                <a:lnTo>
                  <a:pt x="2956" y="1484"/>
                </a:lnTo>
                <a:lnTo>
                  <a:pt x="4434" y="1203"/>
                </a:lnTo>
                <a:lnTo>
                  <a:pt x="4779" y="1137"/>
                </a:lnTo>
                <a:lnTo>
                  <a:pt x="5518" y="742"/>
                </a:lnTo>
                <a:lnTo>
                  <a:pt x="6257" y="395"/>
                </a:lnTo>
                <a:lnTo>
                  <a:pt x="6996" y="0"/>
                </a:lnTo>
                <a:lnTo>
                  <a:pt x="739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448"/>
          <p:cNvSpPr/>
          <p:nvPr/>
        </p:nvSpPr>
        <p:spPr>
          <a:xfrm>
            <a:off x="10902389" y="6831203"/>
            <a:ext cx="6350" cy="3175"/>
          </a:xfrm>
          <a:custGeom>
            <a:avLst/>
            <a:gdLst/>
            <a:ahLst/>
            <a:cxnLst/>
            <a:rect l="l" t="t" r="r" b="b"/>
            <a:pathLst>
              <a:path w="6350" h="3175">
                <a:moveTo>
                  <a:pt x="5912" y="371"/>
                </a:moveTo>
                <a:lnTo>
                  <a:pt x="4434" y="1855"/>
                </a:lnTo>
                <a:lnTo>
                  <a:pt x="2217" y="2597"/>
                </a:lnTo>
                <a:lnTo>
                  <a:pt x="0" y="2597"/>
                </a:lnTo>
                <a:lnTo>
                  <a:pt x="1478" y="371"/>
                </a:lnTo>
                <a:lnTo>
                  <a:pt x="3695" y="0"/>
                </a:lnTo>
                <a:lnTo>
                  <a:pt x="5912" y="37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object 451"/>
          <p:cNvSpPr/>
          <p:nvPr/>
        </p:nvSpPr>
        <p:spPr>
          <a:xfrm>
            <a:off x="11951820" y="6043130"/>
            <a:ext cx="5715" cy="2540"/>
          </a:xfrm>
          <a:custGeom>
            <a:avLst/>
            <a:gdLst/>
            <a:ahLst/>
            <a:cxnLst/>
            <a:rect l="l" t="t" r="r" b="b"/>
            <a:pathLst>
              <a:path w="5715" h="2539">
                <a:moveTo>
                  <a:pt x="5173" y="0"/>
                </a:moveTo>
                <a:lnTo>
                  <a:pt x="3350" y="2226"/>
                </a:lnTo>
                <a:lnTo>
                  <a:pt x="0" y="742"/>
                </a:lnTo>
                <a:lnTo>
                  <a:pt x="1872" y="395"/>
                </a:lnTo>
                <a:lnTo>
                  <a:pt x="3350" y="395"/>
                </a:lnTo>
                <a:lnTo>
                  <a:pt x="517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object 452"/>
          <p:cNvSpPr/>
          <p:nvPr/>
        </p:nvSpPr>
        <p:spPr>
          <a:xfrm>
            <a:off x="11866830" y="6076176"/>
            <a:ext cx="1905" cy="3175"/>
          </a:xfrm>
          <a:custGeom>
            <a:avLst/>
            <a:gdLst/>
            <a:ahLst/>
            <a:cxnLst/>
            <a:rect l="l" t="t" r="r" b="b"/>
            <a:pathLst>
              <a:path w="1904" h="3175">
                <a:moveTo>
                  <a:pt x="1872" y="0"/>
                </a:moveTo>
                <a:lnTo>
                  <a:pt x="1133" y="1088"/>
                </a:lnTo>
                <a:lnTo>
                  <a:pt x="739" y="1322"/>
                </a:lnTo>
                <a:lnTo>
                  <a:pt x="394" y="1830"/>
                </a:lnTo>
                <a:lnTo>
                  <a:pt x="739" y="2226"/>
                </a:lnTo>
                <a:lnTo>
                  <a:pt x="0" y="2968"/>
                </a:lnTo>
                <a:lnTo>
                  <a:pt x="0" y="2226"/>
                </a:lnTo>
                <a:lnTo>
                  <a:pt x="394" y="1830"/>
                </a:lnTo>
                <a:lnTo>
                  <a:pt x="1133" y="742"/>
                </a:lnTo>
                <a:lnTo>
                  <a:pt x="187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object 453"/>
          <p:cNvSpPr/>
          <p:nvPr/>
        </p:nvSpPr>
        <p:spPr>
          <a:xfrm>
            <a:off x="10897216" y="6832687"/>
            <a:ext cx="5715" cy="3175"/>
          </a:xfrm>
          <a:custGeom>
            <a:avLst/>
            <a:gdLst/>
            <a:ahLst/>
            <a:cxnLst/>
            <a:rect l="l" t="t" r="r" b="b"/>
            <a:pathLst>
              <a:path w="5715" h="3175">
                <a:moveTo>
                  <a:pt x="5173" y="1113"/>
                </a:moveTo>
                <a:lnTo>
                  <a:pt x="3695" y="2968"/>
                </a:lnTo>
                <a:lnTo>
                  <a:pt x="1847" y="2968"/>
                </a:lnTo>
                <a:lnTo>
                  <a:pt x="0" y="2226"/>
                </a:lnTo>
                <a:lnTo>
                  <a:pt x="1108" y="371"/>
                </a:lnTo>
                <a:lnTo>
                  <a:pt x="2956" y="0"/>
                </a:lnTo>
                <a:lnTo>
                  <a:pt x="5173" y="111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object 456"/>
          <p:cNvSpPr/>
          <p:nvPr/>
        </p:nvSpPr>
        <p:spPr>
          <a:xfrm>
            <a:off x="11557909" y="5937413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2217" y="0"/>
                </a:moveTo>
                <a:lnTo>
                  <a:pt x="2217" y="1484"/>
                </a:lnTo>
                <a:lnTo>
                  <a:pt x="1872" y="1830"/>
                </a:lnTo>
                <a:lnTo>
                  <a:pt x="1133" y="1830"/>
                </a:lnTo>
                <a:lnTo>
                  <a:pt x="394" y="2226"/>
                </a:lnTo>
                <a:lnTo>
                  <a:pt x="394" y="1484"/>
                </a:lnTo>
                <a:lnTo>
                  <a:pt x="0" y="742"/>
                </a:lnTo>
                <a:lnTo>
                  <a:pt x="0" y="346"/>
                </a:lnTo>
                <a:lnTo>
                  <a:pt x="739" y="346"/>
                </a:lnTo>
                <a:lnTo>
                  <a:pt x="1478" y="0"/>
                </a:lnTo>
                <a:lnTo>
                  <a:pt x="1872" y="346"/>
                </a:lnTo>
                <a:lnTo>
                  <a:pt x="221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object 457"/>
          <p:cNvSpPr/>
          <p:nvPr/>
        </p:nvSpPr>
        <p:spPr>
          <a:xfrm>
            <a:off x="11265630" y="6055745"/>
            <a:ext cx="1905" cy="5715"/>
          </a:xfrm>
          <a:custGeom>
            <a:avLst/>
            <a:gdLst/>
            <a:ahLst/>
            <a:cxnLst/>
            <a:rect l="l" t="t" r="r" b="b"/>
            <a:pathLst>
              <a:path w="1904" h="5714">
                <a:moveTo>
                  <a:pt x="1847" y="0"/>
                </a:moveTo>
                <a:lnTo>
                  <a:pt x="1108" y="2968"/>
                </a:lnTo>
                <a:lnTo>
                  <a:pt x="369" y="5194"/>
                </a:lnTo>
                <a:lnTo>
                  <a:pt x="0" y="1484"/>
                </a:lnTo>
                <a:lnTo>
                  <a:pt x="18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object 458"/>
          <p:cNvSpPr/>
          <p:nvPr/>
        </p:nvSpPr>
        <p:spPr>
          <a:xfrm>
            <a:off x="11168077" y="6195646"/>
            <a:ext cx="3175" cy="4445"/>
          </a:xfrm>
          <a:custGeom>
            <a:avLst/>
            <a:gdLst/>
            <a:ahLst/>
            <a:cxnLst/>
            <a:rect l="l" t="t" r="r" b="b"/>
            <a:pathLst>
              <a:path w="3175" h="4445">
                <a:moveTo>
                  <a:pt x="2956" y="1484"/>
                </a:moveTo>
                <a:lnTo>
                  <a:pt x="2956" y="1830"/>
                </a:lnTo>
                <a:lnTo>
                  <a:pt x="2956" y="2572"/>
                </a:lnTo>
                <a:lnTo>
                  <a:pt x="2217" y="2968"/>
                </a:lnTo>
                <a:lnTo>
                  <a:pt x="1108" y="4056"/>
                </a:lnTo>
                <a:lnTo>
                  <a:pt x="739" y="2572"/>
                </a:lnTo>
                <a:lnTo>
                  <a:pt x="369" y="2226"/>
                </a:lnTo>
                <a:lnTo>
                  <a:pt x="0" y="1484"/>
                </a:lnTo>
                <a:lnTo>
                  <a:pt x="0" y="346"/>
                </a:lnTo>
                <a:lnTo>
                  <a:pt x="739" y="0"/>
                </a:lnTo>
                <a:lnTo>
                  <a:pt x="1478" y="346"/>
                </a:lnTo>
                <a:lnTo>
                  <a:pt x="2217" y="346"/>
                </a:lnTo>
                <a:lnTo>
                  <a:pt x="2956" y="14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object 459"/>
          <p:cNvSpPr/>
          <p:nvPr/>
        </p:nvSpPr>
        <p:spPr>
          <a:xfrm>
            <a:off x="12007240" y="6077267"/>
            <a:ext cx="30480" cy="29209"/>
          </a:xfrm>
          <a:custGeom>
            <a:avLst/>
            <a:gdLst/>
            <a:ahLst/>
            <a:cxnLst/>
            <a:rect l="l" t="t" r="r" b="b"/>
            <a:pathLst>
              <a:path w="30479" h="29210">
                <a:moveTo>
                  <a:pt x="2959" y="1485"/>
                </a:moveTo>
                <a:lnTo>
                  <a:pt x="2222" y="749"/>
                </a:lnTo>
                <a:lnTo>
                  <a:pt x="1485" y="393"/>
                </a:lnTo>
                <a:lnTo>
                  <a:pt x="1130" y="0"/>
                </a:lnTo>
                <a:lnTo>
                  <a:pt x="736" y="749"/>
                </a:lnTo>
                <a:lnTo>
                  <a:pt x="0" y="1143"/>
                </a:lnTo>
                <a:lnTo>
                  <a:pt x="0" y="2628"/>
                </a:lnTo>
                <a:lnTo>
                  <a:pt x="1879" y="2628"/>
                </a:lnTo>
                <a:lnTo>
                  <a:pt x="2959" y="2628"/>
                </a:lnTo>
                <a:lnTo>
                  <a:pt x="2959" y="1485"/>
                </a:lnTo>
                <a:close/>
              </a:path>
              <a:path w="30479" h="29210">
                <a:moveTo>
                  <a:pt x="30302" y="26365"/>
                </a:moveTo>
                <a:lnTo>
                  <a:pt x="29959" y="25234"/>
                </a:lnTo>
                <a:lnTo>
                  <a:pt x="29222" y="25234"/>
                </a:lnTo>
                <a:lnTo>
                  <a:pt x="28829" y="25971"/>
                </a:lnTo>
                <a:lnTo>
                  <a:pt x="28486" y="26720"/>
                </a:lnTo>
                <a:lnTo>
                  <a:pt x="28092" y="27457"/>
                </a:lnTo>
                <a:lnTo>
                  <a:pt x="28092" y="27851"/>
                </a:lnTo>
                <a:lnTo>
                  <a:pt x="28486" y="28600"/>
                </a:lnTo>
                <a:lnTo>
                  <a:pt x="29959" y="28600"/>
                </a:lnTo>
                <a:lnTo>
                  <a:pt x="29959" y="28206"/>
                </a:lnTo>
                <a:lnTo>
                  <a:pt x="30302" y="27114"/>
                </a:lnTo>
                <a:lnTo>
                  <a:pt x="30302" y="2636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object 460"/>
          <p:cNvSpPr/>
          <p:nvPr/>
        </p:nvSpPr>
        <p:spPr>
          <a:xfrm>
            <a:off x="11834312" y="6095073"/>
            <a:ext cx="4445" cy="3175"/>
          </a:xfrm>
          <a:custGeom>
            <a:avLst/>
            <a:gdLst/>
            <a:ahLst/>
            <a:cxnLst/>
            <a:rect l="l" t="t" r="r" b="b"/>
            <a:pathLst>
              <a:path w="4445" h="3175">
                <a:moveTo>
                  <a:pt x="4089" y="742"/>
                </a:moveTo>
                <a:lnTo>
                  <a:pt x="2611" y="1137"/>
                </a:lnTo>
                <a:lnTo>
                  <a:pt x="2956" y="2968"/>
                </a:lnTo>
                <a:lnTo>
                  <a:pt x="1133" y="2968"/>
                </a:lnTo>
                <a:lnTo>
                  <a:pt x="739" y="2621"/>
                </a:lnTo>
                <a:lnTo>
                  <a:pt x="394" y="2226"/>
                </a:lnTo>
                <a:lnTo>
                  <a:pt x="0" y="1484"/>
                </a:lnTo>
                <a:lnTo>
                  <a:pt x="1872" y="0"/>
                </a:lnTo>
                <a:lnTo>
                  <a:pt x="4089" y="7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object 461"/>
          <p:cNvSpPr/>
          <p:nvPr/>
        </p:nvSpPr>
        <p:spPr>
          <a:xfrm>
            <a:off x="11202809" y="6084696"/>
            <a:ext cx="32384" cy="38735"/>
          </a:xfrm>
          <a:custGeom>
            <a:avLst/>
            <a:gdLst/>
            <a:ahLst/>
            <a:cxnLst/>
            <a:rect l="l" t="t" r="r" b="b"/>
            <a:pathLst>
              <a:path w="32384" h="38735">
                <a:moveTo>
                  <a:pt x="2209" y="36360"/>
                </a:moveTo>
                <a:lnTo>
                  <a:pt x="1473" y="36004"/>
                </a:lnTo>
                <a:lnTo>
                  <a:pt x="368" y="36004"/>
                </a:lnTo>
                <a:lnTo>
                  <a:pt x="0" y="36182"/>
                </a:lnTo>
                <a:lnTo>
                  <a:pt x="368" y="38239"/>
                </a:lnTo>
                <a:lnTo>
                  <a:pt x="2209" y="38239"/>
                </a:lnTo>
                <a:lnTo>
                  <a:pt x="2209" y="36360"/>
                </a:lnTo>
                <a:close/>
              </a:path>
              <a:path w="32384" h="38735">
                <a:moveTo>
                  <a:pt x="32143" y="1473"/>
                </a:moveTo>
                <a:lnTo>
                  <a:pt x="30302" y="0"/>
                </a:lnTo>
                <a:lnTo>
                  <a:pt x="28448" y="2616"/>
                </a:lnTo>
                <a:lnTo>
                  <a:pt x="29933" y="2222"/>
                </a:lnTo>
                <a:lnTo>
                  <a:pt x="31038" y="1879"/>
                </a:lnTo>
                <a:lnTo>
                  <a:pt x="32143" y="147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object 468"/>
          <p:cNvSpPr/>
          <p:nvPr/>
        </p:nvSpPr>
        <p:spPr>
          <a:xfrm>
            <a:off x="12031293" y="6001575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562" y="395"/>
                </a:moveTo>
                <a:lnTo>
                  <a:pt x="2217" y="1137"/>
                </a:lnTo>
                <a:lnTo>
                  <a:pt x="2217" y="2621"/>
                </a:lnTo>
                <a:lnTo>
                  <a:pt x="739" y="2226"/>
                </a:lnTo>
                <a:lnTo>
                  <a:pt x="344" y="2226"/>
                </a:lnTo>
                <a:lnTo>
                  <a:pt x="0" y="1879"/>
                </a:lnTo>
                <a:lnTo>
                  <a:pt x="0" y="1484"/>
                </a:lnTo>
                <a:lnTo>
                  <a:pt x="344" y="395"/>
                </a:lnTo>
                <a:lnTo>
                  <a:pt x="1083" y="0"/>
                </a:lnTo>
                <a:lnTo>
                  <a:pt x="2562" y="3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object 469"/>
          <p:cNvSpPr/>
          <p:nvPr/>
        </p:nvSpPr>
        <p:spPr>
          <a:xfrm>
            <a:off x="11955516" y="6033137"/>
            <a:ext cx="3810" cy="1905"/>
          </a:xfrm>
          <a:custGeom>
            <a:avLst/>
            <a:gdLst/>
            <a:ahLst/>
            <a:cxnLst/>
            <a:rect l="l" t="t" r="r" b="b"/>
            <a:pathLst>
              <a:path w="3809" h="1904">
                <a:moveTo>
                  <a:pt x="3350" y="1088"/>
                </a:moveTo>
                <a:lnTo>
                  <a:pt x="2611" y="1484"/>
                </a:lnTo>
                <a:lnTo>
                  <a:pt x="2217" y="1830"/>
                </a:lnTo>
                <a:lnTo>
                  <a:pt x="1872" y="1830"/>
                </a:lnTo>
                <a:lnTo>
                  <a:pt x="1478" y="1830"/>
                </a:lnTo>
                <a:lnTo>
                  <a:pt x="739" y="1484"/>
                </a:lnTo>
                <a:lnTo>
                  <a:pt x="0" y="742"/>
                </a:lnTo>
                <a:lnTo>
                  <a:pt x="1133" y="346"/>
                </a:lnTo>
                <a:lnTo>
                  <a:pt x="1478" y="0"/>
                </a:lnTo>
                <a:lnTo>
                  <a:pt x="2217" y="0"/>
                </a:lnTo>
                <a:lnTo>
                  <a:pt x="2611" y="742"/>
                </a:lnTo>
                <a:lnTo>
                  <a:pt x="3350" y="10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" name="object 470"/>
          <p:cNvSpPr/>
          <p:nvPr/>
        </p:nvSpPr>
        <p:spPr>
          <a:xfrm>
            <a:off x="12046813" y="6055398"/>
            <a:ext cx="1270" cy="2540"/>
          </a:xfrm>
          <a:custGeom>
            <a:avLst/>
            <a:gdLst/>
            <a:ahLst/>
            <a:cxnLst/>
            <a:rect l="l" t="t" r="r" b="b"/>
            <a:pathLst>
              <a:path w="1270" h="2539">
                <a:moveTo>
                  <a:pt x="739" y="0"/>
                </a:moveTo>
                <a:lnTo>
                  <a:pt x="739" y="1484"/>
                </a:lnTo>
                <a:lnTo>
                  <a:pt x="0" y="2226"/>
                </a:lnTo>
                <a:lnTo>
                  <a:pt x="0" y="1088"/>
                </a:lnTo>
                <a:lnTo>
                  <a:pt x="7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5" name="object 475"/>
          <p:cNvSpPr/>
          <p:nvPr/>
        </p:nvSpPr>
        <p:spPr>
          <a:xfrm>
            <a:off x="11941129" y="6008254"/>
            <a:ext cx="1905" cy="1270"/>
          </a:xfrm>
          <a:custGeom>
            <a:avLst/>
            <a:gdLst/>
            <a:ahLst/>
            <a:cxnLst/>
            <a:rect l="l" t="t" r="r" b="b"/>
            <a:pathLst>
              <a:path w="1904" h="1270">
                <a:moveTo>
                  <a:pt x="1822" y="0"/>
                </a:moveTo>
                <a:lnTo>
                  <a:pt x="1822" y="1137"/>
                </a:lnTo>
                <a:lnTo>
                  <a:pt x="0" y="1137"/>
                </a:lnTo>
                <a:lnTo>
                  <a:pt x="182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" name="object 478"/>
          <p:cNvSpPr/>
          <p:nvPr/>
        </p:nvSpPr>
        <p:spPr>
          <a:xfrm>
            <a:off x="11019898" y="6162600"/>
            <a:ext cx="3175" cy="2540"/>
          </a:xfrm>
          <a:custGeom>
            <a:avLst/>
            <a:gdLst/>
            <a:ahLst/>
            <a:cxnLst/>
            <a:rect l="l" t="t" r="r" b="b"/>
            <a:pathLst>
              <a:path w="3175" h="2539">
                <a:moveTo>
                  <a:pt x="2586" y="395"/>
                </a:moveTo>
                <a:lnTo>
                  <a:pt x="2586" y="1879"/>
                </a:lnTo>
                <a:lnTo>
                  <a:pt x="2217" y="1879"/>
                </a:lnTo>
                <a:lnTo>
                  <a:pt x="1478" y="2226"/>
                </a:lnTo>
                <a:lnTo>
                  <a:pt x="0" y="2226"/>
                </a:lnTo>
                <a:lnTo>
                  <a:pt x="369" y="1484"/>
                </a:lnTo>
                <a:lnTo>
                  <a:pt x="1108" y="742"/>
                </a:lnTo>
                <a:lnTo>
                  <a:pt x="1478" y="395"/>
                </a:lnTo>
                <a:lnTo>
                  <a:pt x="1847" y="0"/>
                </a:lnTo>
                <a:lnTo>
                  <a:pt x="2217" y="395"/>
                </a:lnTo>
                <a:lnTo>
                  <a:pt x="2586" y="3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0" name="object 480"/>
          <p:cNvSpPr/>
          <p:nvPr/>
        </p:nvSpPr>
        <p:spPr>
          <a:xfrm>
            <a:off x="10877262" y="6840849"/>
            <a:ext cx="2540" cy="1905"/>
          </a:xfrm>
          <a:custGeom>
            <a:avLst/>
            <a:gdLst/>
            <a:ahLst/>
            <a:cxnLst/>
            <a:rect l="l" t="t" r="r" b="b"/>
            <a:pathLst>
              <a:path w="2540" h="1904">
                <a:moveTo>
                  <a:pt x="2217" y="742"/>
                </a:moveTo>
                <a:lnTo>
                  <a:pt x="2217" y="1113"/>
                </a:lnTo>
                <a:lnTo>
                  <a:pt x="1847" y="1484"/>
                </a:lnTo>
                <a:lnTo>
                  <a:pt x="1108" y="1484"/>
                </a:lnTo>
                <a:lnTo>
                  <a:pt x="739" y="1855"/>
                </a:lnTo>
                <a:lnTo>
                  <a:pt x="0" y="1113"/>
                </a:lnTo>
                <a:lnTo>
                  <a:pt x="0" y="742"/>
                </a:lnTo>
                <a:lnTo>
                  <a:pt x="369" y="371"/>
                </a:lnTo>
                <a:lnTo>
                  <a:pt x="1108" y="0"/>
                </a:lnTo>
                <a:lnTo>
                  <a:pt x="1847" y="0"/>
                </a:lnTo>
                <a:lnTo>
                  <a:pt x="2217" y="7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3" name="object 483"/>
          <p:cNvSpPr/>
          <p:nvPr/>
        </p:nvSpPr>
        <p:spPr>
          <a:xfrm>
            <a:off x="11975470" y="6178183"/>
            <a:ext cx="1905" cy="3810"/>
          </a:xfrm>
          <a:custGeom>
            <a:avLst/>
            <a:gdLst/>
            <a:ahLst/>
            <a:cxnLst/>
            <a:rect l="l" t="t" r="r" b="b"/>
            <a:pathLst>
              <a:path w="1904" h="3810">
                <a:moveTo>
                  <a:pt x="1478" y="742"/>
                </a:moveTo>
                <a:lnTo>
                  <a:pt x="1478" y="1879"/>
                </a:lnTo>
                <a:lnTo>
                  <a:pt x="739" y="2226"/>
                </a:lnTo>
                <a:lnTo>
                  <a:pt x="0" y="3363"/>
                </a:lnTo>
                <a:lnTo>
                  <a:pt x="0" y="1137"/>
                </a:lnTo>
                <a:lnTo>
                  <a:pt x="0" y="742"/>
                </a:lnTo>
                <a:lnTo>
                  <a:pt x="739" y="395"/>
                </a:lnTo>
                <a:lnTo>
                  <a:pt x="739" y="0"/>
                </a:lnTo>
                <a:lnTo>
                  <a:pt x="1478" y="7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8" name="object 488"/>
          <p:cNvSpPr/>
          <p:nvPr/>
        </p:nvSpPr>
        <p:spPr>
          <a:xfrm>
            <a:off x="11084195" y="6108826"/>
            <a:ext cx="1905" cy="2540"/>
          </a:xfrm>
          <a:custGeom>
            <a:avLst/>
            <a:gdLst/>
            <a:ahLst/>
            <a:cxnLst/>
            <a:rect l="l" t="t" r="r" b="b"/>
            <a:pathLst>
              <a:path w="1904" h="2539">
                <a:moveTo>
                  <a:pt x="1847" y="1484"/>
                </a:moveTo>
                <a:lnTo>
                  <a:pt x="1108" y="1830"/>
                </a:lnTo>
                <a:lnTo>
                  <a:pt x="739" y="2226"/>
                </a:lnTo>
                <a:lnTo>
                  <a:pt x="369" y="1830"/>
                </a:lnTo>
                <a:lnTo>
                  <a:pt x="369" y="1088"/>
                </a:lnTo>
                <a:lnTo>
                  <a:pt x="0" y="742"/>
                </a:lnTo>
                <a:lnTo>
                  <a:pt x="369" y="346"/>
                </a:lnTo>
                <a:lnTo>
                  <a:pt x="739" y="346"/>
                </a:lnTo>
                <a:lnTo>
                  <a:pt x="1108" y="0"/>
                </a:lnTo>
                <a:lnTo>
                  <a:pt x="1478" y="346"/>
                </a:lnTo>
                <a:lnTo>
                  <a:pt x="1478" y="1484"/>
                </a:lnTo>
                <a:lnTo>
                  <a:pt x="1847" y="14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1" name="object 491"/>
          <p:cNvSpPr/>
          <p:nvPr/>
        </p:nvSpPr>
        <p:spPr>
          <a:xfrm>
            <a:off x="11090477" y="6109914"/>
            <a:ext cx="1270" cy="2540"/>
          </a:xfrm>
          <a:custGeom>
            <a:avLst/>
            <a:gdLst/>
            <a:ahLst/>
            <a:cxnLst/>
            <a:rect l="l" t="t" r="r" b="b"/>
            <a:pathLst>
              <a:path w="1270" h="2539">
                <a:moveTo>
                  <a:pt x="369" y="0"/>
                </a:moveTo>
                <a:lnTo>
                  <a:pt x="739" y="2226"/>
                </a:lnTo>
                <a:lnTo>
                  <a:pt x="0" y="2226"/>
                </a:lnTo>
                <a:lnTo>
                  <a:pt x="0" y="197"/>
                </a:lnTo>
                <a:lnTo>
                  <a:pt x="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6" name="object 496"/>
          <p:cNvSpPr/>
          <p:nvPr/>
        </p:nvSpPr>
        <p:spPr>
          <a:xfrm>
            <a:off x="11955516" y="6051688"/>
            <a:ext cx="3810" cy="3175"/>
          </a:xfrm>
          <a:custGeom>
            <a:avLst/>
            <a:gdLst/>
            <a:ahLst/>
            <a:cxnLst/>
            <a:rect l="l" t="t" r="r" b="b"/>
            <a:pathLst>
              <a:path w="3809" h="3175">
                <a:moveTo>
                  <a:pt x="3695" y="346"/>
                </a:moveTo>
                <a:lnTo>
                  <a:pt x="2611" y="1088"/>
                </a:lnTo>
                <a:lnTo>
                  <a:pt x="1478" y="1830"/>
                </a:lnTo>
                <a:lnTo>
                  <a:pt x="0" y="2572"/>
                </a:lnTo>
                <a:lnTo>
                  <a:pt x="1133" y="346"/>
                </a:lnTo>
                <a:lnTo>
                  <a:pt x="2611" y="0"/>
                </a:lnTo>
                <a:lnTo>
                  <a:pt x="3695" y="3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1" name="object 501"/>
          <p:cNvSpPr/>
          <p:nvPr/>
        </p:nvSpPr>
        <p:spPr>
          <a:xfrm>
            <a:off x="12114411" y="6185257"/>
            <a:ext cx="635" cy="1905"/>
          </a:xfrm>
          <a:custGeom>
            <a:avLst/>
            <a:gdLst/>
            <a:ahLst/>
            <a:cxnLst/>
            <a:rect l="l" t="t" r="r" b="b"/>
            <a:pathLst>
              <a:path w="634" h="1904">
                <a:moveTo>
                  <a:pt x="394" y="0"/>
                </a:moveTo>
                <a:lnTo>
                  <a:pt x="394" y="1830"/>
                </a:lnTo>
                <a:lnTo>
                  <a:pt x="0" y="1830"/>
                </a:lnTo>
                <a:lnTo>
                  <a:pt x="0" y="0"/>
                </a:lnTo>
                <a:lnTo>
                  <a:pt x="39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3" name="object 503"/>
          <p:cNvSpPr/>
          <p:nvPr/>
        </p:nvSpPr>
        <p:spPr>
          <a:xfrm>
            <a:off x="11751539" y="5900656"/>
            <a:ext cx="2540" cy="3810"/>
          </a:xfrm>
          <a:custGeom>
            <a:avLst/>
            <a:gdLst/>
            <a:ahLst/>
            <a:cxnLst/>
            <a:rect l="l" t="t" r="r" b="b"/>
            <a:pathLst>
              <a:path w="2540" h="3810">
                <a:moveTo>
                  <a:pt x="1872" y="1879"/>
                </a:moveTo>
                <a:lnTo>
                  <a:pt x="1872" y="3060"/>
                </a:lnTo>
                <a:lnTo>
                  <a:pt x="739" y="3363"/>
                </a:lnTo>
                <a:lnTo>
                  <a:pt x="394" y="692"/>
                </a:lnTo>
                <a:lnTo>
                  <a:pt x="0" y="1484"/>
                </a:lnTo>
                <a:lnTo>
                  <a:pt x="394" y="3363"/>
                </a:lnTo>
                <a:lnTo>
                  <a:pt x="0" y="3152"/>
                </a:lnTo>
                <a:lnTo>
                  <a:pt x="0" y="1484"/>
                </a:lnTo>
                <a:lnTo>
                  <a:pt x="739" y="0"/>
                </a:lnTo>
                <a:lnTo>
                  <a:pt x="1872" y="1879"/>
                </a:lnTo>
                <a:close/>
              </a:path>
              <a:path w="2540" h="3810">
                <a:moveTo>
                  <a:pt x="2217" y="2968"/>
                </a:moveTo>
                <a:lnTo>
                  <a:pt x="739" y="3363"/>
                </a:lnTo>
                <a:lnTo>
                  <a:pt x="1872" y="3060"/>
                </a:lnTo>
                <a:lnTo>
                  <a:pt x="2217" y="29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6" name="object 506"/>
          <p:cNvSpPr/>
          <p:nvPr/>
        </p:nvSpPr>
        <p:spPr>
          <a:xfrm>
            <a:off x="11463311" y="6014190"/>
            <a:ext cx="1270" cy="635"/>
          </a:xfrm>
          <a:custGeom>
            <a:avLst/>
            <a:gdLst/>
            <a:ahLst/>
            <a:cxnLst/>
            <a:rect l="l" t="t" r="r" b="b"/>
            <a:pathLst>
              <a:path w="1270" h="635">
                <a:moveTo>
                  <a:pt x="394" y="137"/>
                </a:moveTo>
                <a:lnTo>
                  <a:pt x="1133" y="395"/>
                </a:lnTo>
                <a:lnTo>
                  <a:pt x="0" y="0"/>
                </a:lnTo>
                <a:lnTo>
                  <a:pt x="394" y="1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0" name="object 510"/>
          <p:cNvSpPr/>
          <p:nvPr/>
        </p:nvSpPr>
        <p:spPr>
          <a:xfrm>
            <a:off x="11949259" y="6064303"/>
            <a:ext cx="5715" cy="2540"/>
          </a:xfrm>
          <a:custGeom>
            <a:avLst/>
            <a:gdLst/>
            <a:ahLst/>
            <a:cxnLst/>
            <a:rect l="l" t="t" r="r" b="b"/>
            <a:pathLst>
              <a:path w="5715" h="2539">
                <a:moveTo>
                  <a:pt x="5173" y="2226"/>
                </a:moveTo>
                <a:lnTo>
                  <a:pt x="0" y="2226"/>
                </a:lnTo>
                <a:lnTo>
                  <a:pt x="344" y="1484"/>
                </a:lnTo>
                <a:lnTo>
                  <a:pt x="739" y="742"/>
                </a:lnTo>
                <a:lnTo>
                  <a:pt x="1083" y="0"/>
                </a:lnTo>
                <a:lnTo>
                  <a:pt x="2217" y="0"/>
                </a:lnTo>
                <a:lnTo>
                  <a:pt x="3695" y="346"/>
                </a:lnTo>
                <a:lnTo>
                  <a:pt x="5173" y="222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5" name="object 515"/>
          <p:cNvSpPr/>
          <p:nvPr/>
        </p:nvSpPr>
        <p:spPr>
          <a:xfrm>
            <a:off x="12003209" y="5984904"/>
            <a:ext cx="2540" cy="1905"/>
          </a:xfrm>
          <a:custGeom>
            <a:avLst/>
            <a:gdLst/>
            <a:ahLst/>
            <a:cxnLst/>
            <a:rect l="l" t="t" r="r" b="b"/>
            <a:pathLst>
              <a:path w="2540" h="1904">
                <a:moveTo>
                  <a:pt x="2217" y="0"/>
                </a:moveTo>
                <a:lnTo>
                  <a:pt x="2217" y="1484"/>
                </a:lnTo>
                <a:lnTo>
                  <a:pt x="1822" y="1830"/>
                </a:lnTo>
                <a:lnTo>
                  <a:pt x="739" y="1830"/>
                </a:lnTo>
                <a:lnTo>
                  <a:pt x="344" y="1088"/>
                </a:lnTo>
                <a:lnTo>
                  <a:pt x="0" y="346"/>
                </a:lnTo>
                <a:lnTo>
                  <a:pt x="344" y="346"/>
                </a:lnTo>
                <a:lnTo>
                  <a:pt x="739" y="0"/>
                </a:lnTo>
                <a:lnTo>
                  <a:pt x="221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6" name="object 516"/>
          <p:cNvSpPr/>
          <p:nvPr/>
        </p:nvSpPr>
        <p:spPr>
          <a:xfrm>
            <a:off x="11837663" y="6079490"/>
            <a:ext cx="4445" cy="3175"/>
          </a:xfrm>
          <a:custGeom>
            <a:avLst/>
            <a:gdLst/>
            <a:ahLst/>
            <a:cxnLst/>
            <a:rect l="l" t="t" r="r" b="b"/>
            <a:pathLst>
              <a:path w="4445" h="3175">
                <a:moveTo>
                  <a:pt x="4040" y="1137"/>
                </a:moveTo>
                <a:lnTo>
                  <a:pt x="3301" y="2621"/>
                </a:lnTo>
                <a:lnTo>
                  <a:pt x="1822" y="2226"/>
                </a:lnTo>
                <a:lnTo>
                  <a:pt x="0" y="2226"/>
                </a:lnTo>
                <a:lnTo>
                  <a:pt x="1083" y="742"/>
                </a:lnTo>
                <a:lnTo>
                  <a:pt x="2217" y="0"/>
                </a:lnTo>
                <a:lnTo>
                  <a:pt x="4040" y="11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8" name="object 518"/>
          <p:cNvSpPr/>
          <p:nvPr/>
        </p:nvSpPr>
        <p:spPr>
          <a:xfrm>
            <a:off x="11978426" y="6023095"/>
            <a:ext cx="3175" cy="2540"/>
          </a:xfrm>
          <a:custGeom>
            <a:avLst/>
            <a:gdLst/>
            <a:ahLst/>
            <a:cxnLst/>
            <a:rect l="l" t="t" r="r" b="b"/>
            <a:pathLst>
              <a:path w="3175" h="2539">
                <a:moveTo>
                  <a:pt x="2956" y="1137"/>
                </a:moveTo>
                <a:lnTo>
                  <a:pt x="2217" y="1484"/>
                </a:lnTo>
                <a:lnTo>
                  <a:pt x="1478" y="1879"/>
                </a:lnTo>
                <a:lnTo>
                  <a:pt x="739" y="2226"/>
                </a:lnTo>
                <a:lnTo>
                  <a:pt x="0" y="2226"/>
                </a:lnTo>
                <a:lnTo>
                  <a:pt x="0" y="1137"/>
                </a:lnTo>
                <a:lnTo>
                  <a:pt x="739" y="742"/>
                </a:lnTo>
                <a:lnTo>
                  <a:pt x="1478" y="395"/>
                </a:lnTo>
                <a:lnTo>
                  <a:pt x="2217" y="0"/>
                </a:lnTo>
                <a:lnTo>
                  <a:pt x="2611" y="395"/>
                </a:lnTo>
                <a:lnTo>
                  <a:pt x="2611" y="742"/>
                </a:lnTo>
                <a:lnTo>
                  <a:pt x="2956" y="11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9" name="object 519"/>
          <p:cNvSpPr/>
          <p:nvPr/>
        </p:nvSpPr>
        <p:spPr>
          <a:xfrm>
            <a:off x="11917085" y="6065045"/>
            <a:ext cx="1905" cy="2540"/>
          </a:xfrm>
          <a:custGeom>
            <a:avLst/>
            <a:gdLst/>
            <a:ahLst/>
            <a:cxnLst/>
            <a:rect l="l" t="t" r="r" b="b"/>
            <a:pathLst>
              <a:path w="1904" h="2539">
                <a:moveTo>
                  <a:pt x="1872" y="1484"/>
                </a:moveTo>
                <a:lnTo>
                  <a:pt x="1478" y="1830"/>
                </a:lnTo>
                <a:lnTo>
                  <a:pt x="1133" y="2226"/>
                </a:lnTo>
                <a:lnTo>
                  <a:pt x="739" y="2226"/>
                </a:lnTo>
                <a:lnTo>
                  <a:pt x="394" y="1830"/>
                </a:lnTo>
                <a:lnTo>
                  <a:pt x="0" y="1088"/>
                </a:lnTo>
                <a:lnTo>
                  <a:pt x="0" y="346"/>
                </a:lnTo>
                <a:lnTo>
                  <a:pt x="739" y="346"/>
                </a:lnTo>
                <a:lnTo>
                  <a:pt x="1133" y="0"/>
                </a:lnTo>
                <a:lnTo>
                  <a:pt x="1478" y="346"/>
                </a:lnTo>
                <a:lnTo>
                  <a:pt x="1478" y="1088"/>
                </a:lnTo>
                <a:lnTo>
                  <a:pt x="1872" y="14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2" name="object 522"/>
          <p:cNvSpPr/>
          <p:nvPr/>
        </p:nvSpPr>
        <p:spPr>
          <a:xfrm>
            <a:off x="11178054" y="6085823"/>
            <a:ext cx="3810" cy="3175"/>
          </a:xfrm>
          <a:custGeom>
            <a:avLst/>
            <a:gdLst/>
            <a:ahLst/>
            <a:cxnLst/>
            <a:rect l="l" t="t" r="r" b="b"/>
            <a:pathLst>
              <a:path w="3809" h="3175">
                <a:moveTo>
                  <a:pt x="3695" y="0"/>
                </a:moveTo>
                <a:lnTo>
                  <a:pt x="2217" y="1484"/>
                </a:lnTo>
                <a:lnTo>
                  <a:pt x="1847" y="2226"/>
                </a:lnTo>
                <a:lnTo>
                  <a:pt x="1478" y="2572"/>
                </a:lnTo>
                <a:lnTo>
                  <a:pt x="1108" y="2968"/>
                </a:lnTo>
                <a:lnTo>
                  <a:pt x="369" y="2572"/>
                </a:lnTo>
                <a:lnTo>
                  <a:pt x="0" y="2572"/>
                </a:lnTo>
                <a:lnTo>
                  <a:pt x="0" y="1830"/>
                </a:lnTo>
                <a:lnTo>
                  <a:pt x="369" y="1484"/>
                </a:lnTo>
                <a:lnTo>
                  <a:pt x="1108" y="1088"/>
                </a:lnTo>
                <a:lnTo>
                  <a:pt x="1847" y="742"/>
                </a:lnTo>
                <a:lnTo>
                  <a:pt x="369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3" name="object 523"/>
          <p:cNvSpPr/>
          <p:nvPr/>
        </p:nvSpPr>
        <p:spPr>
          <a:xfrm>
            <a:off x="11900087" y="6026458"/>
            <a:ext cx="1905" cy="2540"/>
          </a:xfrm>
          <a:custGeom>
            <a:avLst/>
            <a:gdLst/>
            <a:ahLst/>
            <a:cxnLst/>
            <a:rect l="l" t="t" r="r" b="b"/>
            <a:pathLst>
              <a:path w="1904" h="2539">
                <a:moveTo>
                  <a:pt x="739" y="0"/>
                </a:moveTo>
                <a:lnTo>
                  <a:pt x="739" y="1830"/>
                </a:lnTo>
                <a:lnTo>
                  <a:pt x="0" y="1088"/>
                </a:lnTo>
                <a:lnTo>
                  <a:pt x="0" y="236"/>
                </a:lnTo>
                <a:lnTo>
                  <a:pt x="739" y="0"/>
                </a:lnTo>
                <a:close/>
              </a:path>
              <a:path w="1904" h="2539">
                <a:moveTo>
                  <a:pt x="739" y="0"/>
                </a:moveTo>
                <a:lnTo>
                  <a:pt x="1478" y="1879"/>
                </a:lnTo>
                <a:lnTo>
                  <a:pt x="1133" y="2226"/>
                </a:lnTo>
                <a:lnTo>
                  <a:pt x="0" y="236"/>
                </a:lnTo>
                <a:lnTo>
                  <a:pt x="7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4" name="object 524"/>
          <p:cNvSpPr/>
          <p:nvPr/>
        </p:nvSpPr>
        <p:spPr>
          <a:xfrm>
            <a:off x="11794404" y="5909561"/>
            <a:ext cx="3810" cy="3175"/>
          </a:xfrm>
          <a:custGeom>
            <a:avLst/>
            <a:gdLst/>
            <a:ahLst/>
            <a:cxnLst/>
            <a:rect l="l" t="t" r="r" b="b"/>
            <a:pathLst>
              <a:path w="3809" h="3175">
                <a:moveTo>
                  <a:pt x="3695" y="395"/>
                </a:moveTo>
                <a:lnTo>
                  <a:pt x="2611" y="1137"/>
                </a:lnTo>
                <a:lnTo>
                  <a:pt x="1478" y="1879"/>
                </a:lnTo>
                <a:lnTo>
                  <a:pt x="0" y="2621"/>
                </a:lnTo>
                <a:lnTo>
                  <a:pt x="1478" y="0"/>
                </a:lnTo>
                <a:lnTo>
                  <a:pt x="3695" y="3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6" name="object 526"/>
          <p:cNvSpPr/>
          <p:nvPr/>
        </p:nvSpPr>
        <p:spPr>
          <a:xfrm>
            <a:off x="11881267" y="5963730"/>
            <a:ext cx="1905" cy="3810"/>
          </a:xfrm>
          <a:custGeom>
            <a:avLst/>
            <a:gdLst/>
            <a:ahLst/>
            <a:cxnLst/>
            <a:rect l="l" t="t" r="r" b="b"/>
            <a:pathLst>
              <a:path w="1904" h="3810">
                <a:moveTo>
                  <a:pt x="1822" y="1137"/>
                </a:moveTo>
                <a:lnTo>
                  <a:pt x="1822" y="2226"/>
                </a:lnTo>
                <a:lnTo>
                  <a:pt x="1083" y="2968"/>
                </a:lnTo>
                <a:lnTo>
                  <a:pt x="739" y="3710"/>
                </a:lnTo>
                <a:lnTo>
                  <a:pt x="344" y="2226"/>
                </a:lnTo>
                <a:lnTo>
                  <a:pt x="0" y="1879"/>
                </a:lnTo>
                <a:lnTo>
                  <a:pt x="344" y="1137"/>
                </a:lnTo>
                <a:lnTo>
                  <a:pt x="344" y="742"/>
                </a:lnTo>
                <a:lnTo>
                  <a:pt x="1083" y="395"/>
                </a:lnTo>
                <a:lnTo>
                  <a:pt x="1478" y="0"/>
                </a:lnTo>
                <a:lnTo>
                  <a:pt x="1478" y="742"/>
                </a:lnTo>
                <a:lnTo>
                  <a:pt x="1822" y="11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8" name="object 528"/>
          <p:cNvSpPr/>
          <p:nvPr/>
        </p:nvSpPr>
        <p:spPr>
          <a:xfrm>
            <a:off x="11951820" y="6049462"/>
            <a:ext cx="4445" cy="3810"/>
          </a:xfrm>
          <a:custGeom>
            <a:avLst/>
            <a:gdLst/>
            <a:ahLst/>
            <a:cxnLst/>
            <a:rect l="l" t="t" r="r" b="b"/>
            <a:pathLst>
              <a:path w="4445" h="3810">
                <a:moveTo>
                  <a:pt x="4089" y="346"/>
                </a:moveTo>
                <a:lnTo>
                  <a:pt x="2956" y="1088"/>
                </a:lnTo>
                <a:lnTo>
                  <a:pt x="1478" y="2226"/>
                </a:lnTo>
                <a:lnTo>
                  <a:pt x="0" y="3314"/>
                </a:lnTo>
                <a:lnTo>
                  <a:pt x="1872" y="0"/>
                </a:lnTo>
                <a:lnTo>
                  <a:pt x="4089" y="3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0" name="object 530"/>
          <p:cNvSpPr/>
          <p:nvPr/>
        </p:nvSpPr>
        <p:spPr>
          <a:xfrm>
            <a:off x="11998380" y="6008512"/>
            <a:ext cx="2540" cy="1270"/>
          </a:xfrm>
          <a:custGeom>
            <a:avLst/>
            <a:gdLst/>
            <a:ahLst/>
            <a:cxnLst/>
            <a:rect l="l" t="t" r="r" b="b"/>
            <a:pathLst>
              <a:path w="2540" h="1270">
                <a:moveTo>
                  <a:pt x="394" y="137"/>
                </a:moveTo>
                <a:lnTo>
                  <a:pt x="394" y="1225"/>
                </a:lnTo>
                <a:lnTo>
                  <a:pt x="0" y="1225"/>
                </a:lnTo>
                <a:lnTo>
                  <a:pt x="0" y="0"/>
                </a:lnTo>
                <a:lnTo>
                  <a:pt x="394" y="137"/>
                </a:lnTo>
                <a:close/>
              </a:path>
              <a:path w="2540" h="1270">
                <a:moveTo>
                  <a:pt x="2217" y="879"/>
                </a:moveTo>
                <a:lnTo>
                  <a:pt x="2217" y="1225"/>
                </a:lnTo>
                <a:lnTo>
                  <a:pt x="1133" y="1225"/>
                </a:lnTo>
                <a:lnTo>
                  <a:pt x="1133" y="483"/>
                </a:lnTo>
                <a:lnTo>
                  <a:pt x="2217" y="8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1" name="object 531"/>
          <p:cNvSpPr/>
          <p:nvPr/>
        </p:nvSpPr>
        <p:spPr>
          <a:xfrm>
            <a:off x="11964040" y="6064649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2956" y="0"/>
                </a:moveTo>
                <a:lnTo>
                  <a:pt x="2217" y="1484"/>
                </a:lnTo>
                <a:lnTo>
                  <a:pt x="1083" y="1484"/>
                </a:lnTo>
                <a:lnTo>
                  <a:pt x="0" y="395"/>
                </a:lnTo>
                <a:lnTo>
                  <a:pt x="1083" y="395"/>
                </a:lnTo>
                <a:lnTo>
                  <a:pt x="1822" y="0"/>
                </a:lnTo>
                <a:lnTo>
                  <a:pt x="295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4" name="object 534"/>
          <p:cNvSpPr/>
          <p:nvPr/>
        </p:nvSpPr>
        <p:spPr>
          <a:xfrm>
            <a:off x="11885689" y="6048337"/>
            <a:ext cx="14604" cy="15240"/>
          </a:xfrm>
          <a:custGeom>
            <a:avLst/>
            <a:gdLst/>
            <a:ahLst/>
            <a:cxnLst/>
            <a:rect l="l" t="t" r="r" b="b"/>
            <a:pathLst>
              <a:path w="14604" h="15239">
                <a:moveTo>
                  <a:pt x="4787" y="736"/>
                </a:moveTo>
                <a:lnTo>
                  <a:pt x="2959" y="0"/>
                </a:lnTo>
                <a:lnTo>
                  <a:pt x="1485" y="1473"/>
                </a:lnTo>
                <a:lnTo>
                  <a:pt x="0" y="1879"/>
                </a:lnTo>
                <a:lnTo>
                  <a:pt x="1828" y="2616"/>
                </a:lnTo>
                <a:lnTo>
                  <a:pt x="3302" y="1473"/>
                </a:lnTo>
                <a:lnTo>
                  <a:pt x="4787" y="736"/>
                </a:lnTo>
                <a:close/>
              </a:path>
              <a:path w="14604" h="15239">
                <a:moveTo>
                  <a:pt x="14046" y="12611"/>
                </a:moveTo>
                <a:lnTo>
                  <a:pt x="13652" y="12611"/>
                </a:lnTo>
                <a:lnTo>
                  <a:pt x="12915" y="12268"/>
                </a:lnTo>
                <a:lnTo>
                  <a:pt x="12915" y="13004"/>
                </a:lnTo>
                <a:lnTo>
                  <a:pt x="11836" y="13347"/>
                </a:lnTo>
                <a:lnTo>
                  <a:pt x="11442" y="14097"/>
                </a:lnTo>
                <a:lnTo>
                  <a:pt x="12179" y="14833"/>
                </a:lnTo>
                <a:lnTo>
                  <a:pt x="13309" y="14833"/>
                </a:lnTo>
                <a:lnTo>
                  <a:pt x="13652" y="14097"/>
                </a:lnTo>
                <a:lnTo>
                  <a:pt x="13652" y="13347"/>
                </a:lnTo>
                <a:lnTo>
                  <a:pt x="14046" y="1261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8" name="object 538"/>
          <p:cNvSpPr/>
          <p:nvPr/>
        </p:nvSpPr>
        <p:spPr>
          <a:xfrm>
            <a:off x="11958472" y="6175611"/>
            <a:ext cx="4445" cy="3810"/>
          </a:xfrm>
          <a:custGeom>
            <a:avLst/>
            <a:gdLst/>
            <a:ahLst/>
            <a:cxnLst/>
            <a:rect l="l" t="t" r="r" b="b"/>
            <a:pathLst>
              <a:path w="4445" h="3810">
                <a:moveTo>
                  <a:pt x="4089" y="0"/>
                </a:moveTo>
                <a:lnTo>
                  <a:pt x="2956" y="1484"/>
                </a:lnTo>
                <a:lnTo>
                  <a:pt x="2217" y="2572"/>
                </a:lnTo>
                <a:lnTo>
                  <a:pt x="1872" y="3710"/>
                </a:lnTo>
                <a:lnTo>
                  <a:pt x="1133" y="2968"/>
                </a:lnTo>
                <a:lnTo>
                  <a:pt x="739" y="2226"/>
                </a:lnTo>
                <a:lnTo>
                  <a:pt x="0" y="1484"/>
                </a:lnTo>
                <a:lnTo>
                  <a:pt x="1133" y="1088"/>
                </a:lnTo>
                <a:lnTo>
                  <a:pt x="2611" y="742"/>
                </a:lnTo>
                <a:lnTo>
                  <a:pt x="40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9" name="object 539"/>
          <p:cNvSpPr/>
          <p:nvPr/>
        </p:nvSpPr>
        <p:spPr>
          <a:xfrm>
            <a:off x="12029420" y="6119215"/>
            <a:ext cx="1270" cy="1905"/>
          </a:xfrm>
          <a:custGeom>
            <a:avLst/>
            <a:gdLst/>
            <a:ahLst/>
            <a:cxnLst/>
            <a:rect l="l" t="t" r="r" b="b"/>
            <a:pathLst>
              <a:path w="1270" h="1904">
                <a:moveTo>
                  <a:pt x="1133" y="557"/>
                </a:moveTo>
                <a:lnTo>
                  <a:pt x="1133" y="1484"/>
                </a:lnTo>
                <a:lnTo>
                  <a:pt x="0" y="1088"/>
                </a:lnTo>
                <a:lnTo>
                  <a:pt x="0" y="0"/>
                </a:lnTo>
                <a:lnTo>
                  <a:pt x="739" y="346"/>
                </a:lnTo>
                <a:lnTo>
                  <a:pt x="1133" y="55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0" name="object 540"/>
          <p:cNvSpPr/>
          <p:nvPr/>
        </p:nvSpPr>
        <p:spPr>
          <a:xfrm>
            <a:off x="11887524" y="6051688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394" y="1830"/>
                </a:moveTo>
                <a:lnTo>
                  <a:pt x="394" y="3968"/>
                </a:lnTo>
                <a:lnTo>
                  <a:pt x="0" y="3710"/>
                </a:lnTo>
                <a:lnTo>
                  <a:pt x="0" y="2437"/>
                </a:lnTo>
                <a:lnTo>
                  <a:pt x="394" y="1830"/>
                </a:lnTo>
                <a:close/>
              </a:path>
              <a:path w="6350" h="5079">
                <a:moveTo>
                  <a:pt x="1872" y="862"/>
                </a:moveTo>
                <a:lnTo>
                  <a:pt x="1872" y="4056"/>
                </a:lnTo>
                <a:lnTo>
                  <a:pt x="1478" y="4452"/>
                </a:lnTo>
                <a:lnTo>
                  <a:pt x="1133" y="903"/>
                </a:lnTo>
                <a:lnTo>
                  <a:pt x="739" y="1088"/>
                </a:lnTo>
                <a:lnTo>
                  <a:pt x="1133" y="4452"/>
                </a:lnTo>
                <a:lnTo>
                  <a:pt x="739" y="4194"/>
                </a:lnTo>
                <a:lnTo>
                  <a:pt x="739" y="1088"/>
                </a:lnTo>
                <a:lnTo>
                  <a:pt x="1478" y="742"/>
                </a:lnTo>
                <a:lnTo>
                  <a:pt x="1872" y="862"/>
                </a:lnTo>
                <a:close/>
              </a:path>
              <a:path w="6350" h="5079">
                <a:moveTo>
                  <a:pt x="1872" y="862"/>
                </a:moveTo>
                <a:lnTo>
                  <a:pt x="2217" y="967"/>
                </a:lnTo>
                <a:lnTo>
                  <a:pt x="1872" y="862"/>
                </a:lnTo>
                <a:lnTo>
                  <a:pt x="1478" y="742"/>
                </a:lnTo>
                <a:lnTo>
                  <a:pt x="1872" y="862"/>
                </a:lnTo>
                <a:close/>
              </a:path>
              <a:path w="6350" h="5079">
                <a:moveTo>
                  <a:pt x="5912" y="742"/>
                </a:moveTo>
                <a:lnTo>
                  <a:pt x="4828" y="1830"/>
                </a:lnTo>
                <a:lnTo>
                  <a:pt x="4089" y="3710"/>
                </a:lnTo>
                <a:lnTo>
                  <a:pt x="2611" y="3983"/>
                </a:lnTo>
                <a:lnTo>
                  <a:pt x="2217" y="4056"/>
                </a:lnTo>
                <a:lnTo>
                  <a:pt x="2217" y="967"/>
                </a:lnTo>
                <a:lnTo>
                  <a:pt x="2611" y="1088"/>
                </a:lnTo>
                <a:lnTo>
                  <a:pt x="3350" y="346"/>
                </a:lnTo>
                <a:lnTo>
                  <a:pt x="4089" y="110"/>
                </a:lnTo>
                <a:lnTo>
                  <a:pt x="4434" y="0"/>
                </a:lnTo>
                <a:lnTo>
                  <a:pt x="5912" y="7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2" name="object 542"/>
          <p:cNvSpPr/>
          <p:nvPr/>
        </p:nvSpPr>
        <p:spPr>
          <a:xfrm>
            <a:off x="12044198" y="6101753"/>
            <a:ext cx="12700" cy="6350"/>
          </a:xfrm>
          <a:custGeom>
            <a:avLst/>
            <a:gdLst/>
            <a:ahLst/>
            <a:cxnLst/>
            <a:rect l="l" t="t" r="r" b="b"/>
            <a:pathLst>
              <a:path w="12700" h="6350">
                <a:moveTo>
                  <a:pt x="3352" y="5600"/>
                </a:moveTo>
                <a:lnTo>
                  <a:pt x="736" y="4114"/>
                </a:lnTo>
                <a:lnTo>
                  <a:pt x="393" y="4114"/>
                </a:lnTo>
                <a:lnTo>
                  <a:pt x="0" y="6337"/>
                </a:lnTo>
                <a:lnTo>
                  <a:pt x="1130" y="6337"/>
                </a:lnTo>
                <a:lnTo>
                  <a:pt x="1866" y="5943"/>
                </a:lnTo>
                <a:lnTo>
                  <a:pt x="3352" y="5600"/>
                </a:lnTo>
                <a:close/>
              </a:path>
              <a:path w="12700" h="6350">
                <a:moveTo>
                  <a:pt x="12217" y="406"/>
                </a:moveTo>
                <a:lnTo>
                  <a:pt x="11823" y="0"/>
                </a:lnTo>
                <a:lnTo>
                  <a:pt x="9994" y="406"/>
                </a:lnTo>
                <a:lnTo>
                  <a:pt x="9601" y="1143"/>
                </a:lnTo>
                <a:lnTo>
                  <a:pt x="9994" y="1485"/>
                </a:lnTo>
                <a:lnTo>
                  <a:pt x="9994" y="1879"/>
                </a:lnTo>
                <a:lnTo>
                  <a:pt x="11823" y="1879"/>
                </a:lnTo>
                <a:lnTo>
                  <a:pt x="12217" y="1485"/>
                </a:lnTo>
                <a:lnTo>
                  <a:pt x="12217" y="40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5" name="object 545"/>
          <p:cNvSpPr/>
          <p:nvPr/>
        </p:nvSpPr>
        <p:spPr>
          <a:xfrm>
            <a:off x="12013900" y="6184119"/>
            <a:ext cx="3175" cy="4445"/>
          </a:xfrm>
          <a:custGeom>
            <a:avLst/>
            <a:gdLst/>
            <a:ahLst/>
            <a:cxnLst/>
            <a:rect l="l" t="t" r="r" b="b"/>
            <a:pathLst>
              <a:path w="3175" h="4445">
                <a:moveTo>
                  <a:pt x="2611" y="395"/>
                </a:moveTo>
                <a:lnTo>
                  <a:pt x="1872" y="1879"/>
                </a:lnTo>
                <a:lnTo>
                  <a:pt x="1133" y="2968"/>
                </a:lnTo>
                <a:lnTo>
                  <a:pt x="394" y="4106"/>
                </a:lnTo>
                <a:lnTo>
                  <a:pt x="394" y="2621"/>
                </a:lnTo>
                <a:lnTo>
                  <a:pt x="0" y="1484"/>
                </a:lnTo>
                <a:lnTo>
                  <a:pt x="0" y="0"/>
                </a:lnTo>
                <a:lnTo>
                  <a:pt x="739" y="0"/>
                </a:lnTo>
                <a:lnTo>
                  <a:pt x="1478" y="395"/>
                </a:lnTo>
                <a:lnTo>
                  <a:pt x="2611" y="3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7" name="object 547"/>
          <p:cNvSpPr/>
          <p:nvPr/>
        </p:nvSpPr>
        <p:spPr>
          <a:xfrm>
            <a:off x="11534999" y="5988218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611" y="0"/>
                </a:moveTo>
                <a:lnTo>
                  <a:pt x="2217" y="742"/>
                </a:lnTo>
                <a:lnTo>
                  <a:pt x="1478" y="1879"/>
                </a:lnTo>
                <a:lnTo>
                  <a:pt x="1133" y="2621"/>
                </a:lnTo>
                <a:lnTo>
                  <a:pt x="0" y="0"/>
                </a:lnTo>
                <a:lnTo>
                  <a:pt x="26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9" name="object 549"/>
          <p:cNvSpPr/>
          <p:nvPr/>
        </p:nvSpPr>
        <p:spPr>
          <a:xfrm>
            <a:off x="11974386" y="6170762"/>
            <a:ext cx="1905" cy="3175"/>
          </a:xfrm>
          <a:custGeom>
            <a:avLst/>
            <a:gdLst/>
            <a:ahLst/>
            <a:cxnLst/>
            <a:rect l="l" t="t" r="r" b="b"/>
            <a:pathLst>
              <a:path w="1904" h="3175">
                <a:moveTo>
                  <a:pt x="344" y="0"/>
                </a:moveTo>
                <a:lnTo>
                  <a:pt x="344" y="2275"/>
                </a:lnTo>
                <a:lnTo>
                  <a:pt x="0" y="2621"/>
                </a:lnTo>
                <a:lnTo>
                  <a:pt x="0" y="184"/>
                </a:lnTo>
                <a:lnTo>
                  <a:pt x="344" y="0"/>
                </a:lnTo>
                <a:close/>
              </a:path>
              <a:path w="1904" h="3175">
                <a:moveTo>
                  <a:pt x="1478" y="742"/>
                </a:moveTo>
                <a:lnTo>
                  <a:pt x="1478" y="1484"/>
                </a:lnTo>
                <a:lnTo>
                  <a:pt x="739" y="1879"/>
                </a:lnTo>
                <a:lnTo>
                  <a:pt x="739" y="0"/>
                </a:lnTo>
                <a:lnTo>
                  <a:pt x="1478" y="7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0" name="object 550"/>
          <p:cNvSpPr/>
          <p:nvPr/>
        </p:nvSpPr>
        <p:spPr>
          <a:xfrm>
            <a:off x="11833573" y="5927831"/>
            <a:ext cx="1270" cy="1905"/>
          </a:xfrm>
          <a:custGeom>
            <a:avLst/>
            <a:gdLst/>
            <a:ahLst/>
            <a:cxnLst/>
            <a:rect l="l" t="t" r="r" b="b"/>
            <a:pathLst>
              <a:path w="1270" h="1904">
                <a:moveTo>
                  <a:pt x="1133" y="0"/>
                </a:moveTo>
                <a:lnTo>
                  <a:pt x="1133" y="1418"/>
                </a:lnTo>
                <a:lnTo>
                  <a:pt x="0" y="1418"/>
                </a:lnTo>
                <a:lnTo>
                  <a:pt x="0" y="215"/>
                </a:lnTo>
                <a:lnTo>
                  <a:pt x="113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4" name="object 554"/>
          <p:cNvSpPr/>
          <p:nvPr/>
        </p:nvSpPr>
        <p:spPr>
          <a:xfrm>
            <a:off x="11109322" y="6144444"/>
            <a:ext cx="1905" cy="1270"/>
          </a:xfrm>
          <a:custGeom>
            <a:avLst/>
            <a:gdLst/>
            <a:ahLst/>
            <a:cxnLst/>
            <a:rect l="l" t="t" r="r" b="b"/>
            <a:pathLst>
              <a:path w="1904" h="1270">
                <a:moveTo>
                  <a:pt x="1478" y="0"/>
                </a:moveTo>
                <a:lnTo>
                  <a:pt x="1108" y="346"/>
                </a:lnTo>
                <a:lnTo>
                  <a:pt x="1108" y="1088"/>
                </a:lnTo>
                <a:lnTo>
                  <a:pt x="0" y="1088"/>
                </a:lnTo>
                <a:lnTo>
                  <a:pt x="0" y="346"/>
                </a:lnTo>
                <a:lnTo>
                  <a:pt x="369" y="0"/>
                </a:lnTo>
                <a:lnTo>
                  <a:pt x="147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2" name="object 562"/>
          <p:cNvSpPr/>
          <p:nvPr/>
        </p:nvSpPr>
        <p:spPr>
          <a:xfrm>
            <a:off x="11159208" y="6099179"/>
            <a:ext cx="2540" cy="3810"/>
          </a:xfrm>
          <a:custGeom>
            <a:avLst/>
            <a:gdLst/>
            <a:ahLst/>
            <a:cxnLst/>
            <a:rect l="l" t="t" r="r" b="b"/>
            <a:pathLst>
              <a:path w="2540" h="3810">
                <a:moveTo>
                  <a:pt x="2217" y="2226"/>
                </a:moveTo>
                <a:lnTo>
                  <a:pt x="2217" y="3314"/>
                </a:lnTo>
                <a:lnTo>
                  <a:pt x="0" y="2968"/>
                </a:lnTo>
                <a:lnTo>
                  <a:pt x="369" y="2226"/>
                </a:lnTo>
                <a:lnTo>
                  <a:pt x="1108" y="1484"/>
                </a:lnTo>
                <a:lnTo>
                  <a:pt x="1847" y="0"/>
                </a:lnTo>
                <a:lnTo>
                  <a:pt x="2217" y="222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3" name="object 563"/>
          <p:cNvSpPr/>
          <p:nvPr/>
        </p:nvSpPr>
        <p:spPr>
          <a:xfrm>
            <a:off x="11118930" y="6167794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2956" y="1137"/>
                </a:moveTo>
                <a:lnTo>
                  <a:pt x="369" y="1879"/>
                </a:lnTo>
                <a:lnTo>
                  <a:pt x="0" y="0"/>
                </a:lnTo>
                <a:lnTo>
                  <a:pt x="1108" y="395"/>
                </a:lnTo>
                <a:lnTo>
                  <a:pt x="1847" y="742"/>
                </a:lnTo>
                <a:lnTo>
                  <a:pt x="2956" y="11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7" name="object 567"/>
          <p:cNvSpPr/>
          <p:nvPr/>
        </p:nvSpPr>
        <p:spPr>
          <a:xfrm>
            <a:off x="11155134" y="6094336"/>
            <a:ext cx="29845" cy="45085"/>
          </a:xfrm>
          <a:custGeom>
            <a:avLst/>
            <a:gdLst/>
            <a:ahLst/>
            <a:cxnLst/>
            <a:rect l="l" t="t" r="r" b="b"/>
            <a:pathLst>
              <a:path w="29845" h="45085">
                <a:moveTo>
                  <a:pt x="2590" y="43776"/>
                </a:moveTo>
                <a:lnTo>
                  <a:pt x="2222" y="43434"/>
                </a:lnTo>
                <a:lnTo>
                  <a:pt x="1854" y="42697"/>
                </a:lnTo>
                <a:lnTo>
                  <a:pt x="1117" y="42697"/>
                </a:lnTo>
                <a:lnTo>
                  <a:pt x="368" y="43040"/>
                </a:lnTo>
                <a:lnTo>
                  <a:pt x="0" y="43434"/>
                </a:lnTo>
                <a:lnTo>
                  <a:pt x="368" y="43776"/>
                </a:lnTo>
                <a:lnTo>
                  <a:pt x="1117" y="44183"/>
                </a:lnTo>
                <a:lnTo>
                  <a:pt x="1485" y="44526"/>
                </a:lnTo>
                <a:lnTo>
                  <a:pt x="1485" y="44919"/>
                </a:lnTo>
                <a:lnTo>
                  <a:pt x="1854" y="44183"/>
                </a:lnTo>
                <a:lnTo>
                  <a:pt x="2590" y="43776"/>
                </a:lnTo>
                <a:close/>
              </a:path>
              <a:path w="29845" h="45085">
                <a:moveTo>
                  <a:pt x="29565" y="0"/>
                </a:moveTo>
                <a:lnTo>
                  <a:pt x="28829" y="0"/>
                </a:lnTo>
                <a:lnTo>
                  <a:pt x="28460" y="393"/>
                </a:lnTo>
                <a:lnTo>
                  <a:pt x="28092" y="393"/>
                </a:lnTo>
                <a:lnTo>
                  <a:pt x="28460" y="749"/>
                </a:lnTo>
                <a:lnTo>
                  <a:pt x="28460" y="1143"/>
                </a:lnTo>
                <a:lnTo>
                  <a:pt x="28829" y="1143"/>
                </a:lnTo>
                <a:lnTo>
                  <a:pt x="29565" y="1143"/>
                </a:lnTo>
                <a:lnTo>
                  <a:pt x="2956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9" name="object 569"/>
          <p:cNvSpPr/>
          <p:nvPr/>
        </p:nvSpPr>
        <p:spPr>
          <a:xfrm>
            <a:off x="11184705" y="6097695"/>
            <a:ext cx="1905" cy="2540"/>
          </a:xfrm>
          <a:custGeom>
            <a:avLst/>
            <a:gdLst/>
            <a:ahLst/>
            <a:cxnLst/>
            <a:rect l="l" t="t" r="r" b="b"/>
            <a:pathLst>
              <a:path w="1904" h="2539">
                <a:moveTo>
                  <a:pt x="1847" y="0"/>
                </a:moveTo>
                <a:lnTo>
                  <a:pt x="1847" y="2226"/>
                </a:lnTo>
                <a:lnTo>
                  <a:pt x="739" y="2226"/>
                </a:lnTo>
                <a:lnTo>
                  <a:pt x="739" y="1830"/>
                </a:lnTo>
                <a:lnTo>
                  <a:pt x="0" y="1088"/>
                </a:lnTo>
                <a:lnTo>
                  <a:pt x="369" y="346"/>
                </a:lnTo>
                <a:lnTo>
                  <a:pt x="18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4" name="object 574"/>
          <p:cNvSpPr/>
          <p:nvPr/>
        </p:nvSpPr>
        <p:spPr>
          <a:xfrm>
            <a:off x="11219440" y="6107688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1108" y="0"/>
                </a:moveTo>
                <a:lnTo>
                  <a:pt x="1108" y="742"/>
                </a:lnTo>
                <a:lnTo>
                  <a:pt x="0" y="1137"/>
                </a:lnTo>
                <a:lnTo>
                  <a:pt x="11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1" name="object 581"/>
          <p:cNvSpPr/>
          <p:nvPr/>
        </p:nvSpPr>
        <p:spPr>
          <a:xfrm>
            <a:off x="11887179" y="6063907"/>
            <a:ext cx="3175" cy="2540"/>
          </a:xfrm>
          <a:custGeom>
            <a:avLst/>
            <a:gdLst/>
            <a:ahLst/>
            <a:cxnLst/>
            <a:rect l="l" t="t" r="r" b="b"/>
            <a:pathLst>
              <a:path w="3175" h="2539">
                <a:moveTo>
                  <a:pt x="2956" y="0"/>
                </a:moveTo>
                <a:lnTo>
                  <a:pt x="2956" y="1484"/>
                </a:lnTo>
                <a:lnTo>
                  <a:pt x="2562" y="2226"/>
                </a:lnTo>
                <a:lnTo>
                  <a:pt x="1478" y="1484"/>
                </a:lnTo>
                <a:lnTo>
                  <a:pt x="739" y="1137"/>
                </a:lnTo>
                <a:lnTo>
                  <a:pt x="0" y="742"/>
                </a:lnTo>
                <a:lnTo>
                  <a:pt x="739" y="395"/>
                </a:lnTo>
                <a:lnTo>
                  <a:pt x="1822" y="395"/>
                </a:lnTo>
                <a:lnTo>
                  <a:pt x="295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4" name="object 584"/>
          <p:cNvSpPr/>
          <p:nvPr/>
        </p:nvSpPr>
        <p:spPr>
          <a:xfrm>
            <a:off x="11893091" y="6047236"/>
            <a:ext cx="6985" cy="5080"/>
          </a:xfrm>
          <a:custGeom>
            <a:avLst/>
            <a:gdLst/>
            <a:ahLst/>
            <a:cxnLst/>
            <a:rect l="l" t="t" r="r" b="b"/>
            <a:pathLst>
              <a:path w="6984" h="5079">
                <a:moveTo>
                  <a:pt x="6651" y="2572"/>
                </a:moveTo>
                <a:lnTo>
                  <a:pt x="4779" y="4452"/>
                </a:lnTo>
                <a:lnTo>
                  <a:pt x="4434" y="4452"/>
                </a:lnTo>
                <a:lnTo>
                  <a:pt x="3695" y="2226"/>
                </a:lnTo>
                <a:lnTo>
                  <a:pt x="2562" y="1830"/>
                </a:lnTo>
                <a:lnTo>
                  <a:pt x="1083" y="1830"/>
                </a:lnTo>
                <a:lnTo>
                  <a:pt x="0" y="1484"/>
                </a:lnTo>
                <a:lnTo>
                  <a:pt x="1822" y="0"/>
                </a:lnTo>
                <a:lnTo>
                  <a:pt x="2562" y="0"/>
                </a:lnTo>
                <a:lnTo>
                  <a:pt x="4040" y="2226"/>
                </a:lnTo>
                <a:lnTo>
                  <a:pt x="4779" y="2226"/>
                </a:lnTo>
                <a:lnTo>
                  <a:pt x="5912" y="2572"/>
                </a:lnTo>
                <a:lnTo>
                  <a:pt x="6651" y="25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7" name="object 587"/>
          <p:cNvSpPr/>
          <p:nvPr/>
        </p:nvSpPr>
        <p:spPr>
          <a:xfrm>
            <a:off x="11822882" y="6077660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822" y="1088"/>
                </a:moveTo>
                <a:lnTo>
                  <a:pt x="1478" y="1088"/>
                </a:lnTo>
                <a:lnTo>
                  <a:pt x="1083" y="1484"/>
                </a:lnTo>
                <a:lnTo>
                  <a:pt x="739" y="1484"/>
                </a:lnTo>
                <a:lnTo>
                  <a:pt x="0" y="742"/>
                </a:lnTo>
                <a:lnTo>
                  <a:pt x="344" y="742"/>
                </a:lnTo>
                <a:lnTo>
                  <a:pt x="0" y="346"/>
                </a:lnTo>
                <a:lnTo>
                  <a:pt x="739" y="346"/>
                </a:lnTo>
                <a:lnTo>
                  <a:pt x="1083" y="0"/>
                </a:lnTo>
                <a:lnTo>
                  <a:pt x="1478" y="346"/>
                </a:lnTo>
                <a:lnTo>
                  <a:pt x="1478" y="742"/>
                </a:lnTo>
                <a:lnTo>
                  <a:pt x="1822" y="10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1" name="object 591"/>
          <p:cNvSpPr/>
          <p:nvPr/>
        </p:nvSpPr>
        <p:spPr>
          <a:xfrm>
            <a:off x="11882745" y="6055003"/>
            <a:ext cx="1270" cy="2540"/>
          </a:xfrm>
          <a:custGeom>
            <a:avLst/>
            <a:gdLst/>
            <a:ahLst/>
            <a:cxnLst/>
            <a:rect l="l" t="t" r="r" b="b"/>
            <a:pathLst>
              <a:path w="1270" h="2539">
                <a:moveTo>
                  <a:pt x="739" y="0"/>
                </a:moveTo>
                <a:lnTo>
                  <a:pt x="739" y="2226"/>
                </a:lnTo>
                <a:lnTo>
                  <a:pt x="0" y="2226"/>
                </a:lnTo>
                <a:lnTo>
                  <a:pt x="0" y="0"/>
                </a:lnTo>
                <a:lnTo>
                  <a:pt x="7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2" name="object 592"/>
          <p:cNvSpPr/>
          <p:nvPr/>
        </p:nvSpPr>
        <p:spPr>
          <a:xfrm>
            <a:off x="10887609" y="6808571"/>
            <a:ext cx="26670" cy="45720"/>
          </a:xfrm>
          <a:custGeom>
            <a:avLst/>
            <a:gdLst/>
            <a:ahLst/>
            <a:cxnLst/>
            <a:rect l="l" t="t" r="r" b="b"/>
            <a:pathLst>
              <a:path w="26670" h="45720">
                <a:moveTo>
                  <a:pt x="3695" y="43040"/>
                </a:moveTo>
                <a:lnTo>
                  <a:pt x="2578" y="43789"/>
                </a:lnTo>
                <a:lnTo>
                  <a:pt x="1104" y="44157"/>
                </a:lnTo>
                <a:lnTo>
                  <a:pt x="0" y="44894"/>
                </a:lnTo>
                <a:lnTo>
                  <a:pt x="2209" y="45275"/>
                </a:lnTo>
                <a:lnTo>
                  <a:pt x="2209" y="44894"/>
                </a:lnTo>
                <a:lnTo>
                  <a:pt x="3695" y="43040"/>
                </a:lnTo>
                <a:close/>
              </a:path>
              <a:path w="26670" h="45720">
                <a:moveTo>
                  <a:pt x="14401" y="21158"/>
                </a:moveTo>
                <a:lnTo>
                  <a:pt x="13296" y="20777"/>
                </a:lnTo>
                <a:lnTo>
                  <a:pt x="12192" y="20777"/>
                </a:lnTo>
                <a:lnTo>
                  <a:pt x="10337" y="20408"/>
                </a:lnTo>
                <a:lnTo>
                  <a:pt x="12192" y="21526"/>
                </a:lnTo>
                <a:lnTo>
                  <a:pt x="13296" y="21526"/>
                </a:lnTo>
                <a:lnTo>
                  <a:pt x="14401" y="21158"/>
                </a:lnTo>
                <a:close/>
              </a:path>
              <a:path w="26670" h="45720">
                <a:moveTo>
                  <a:pt x="26593" y="749"/>
                </a:moveTo>
                <a:lnTo>
                  <a:pt x="26225" y="381"/>
                </a:lnTo>
                <a:lnTo>
                  <a:pt x="26225" y="0"/>
                </a:lnTo>
                <a:lnTo>
                  <a:pt x="23647" y="0"/>
                </a:lnTo>
                <a:lnTo>
                  <a:pt x="24752" y="1117"/>
                </a:lnTo>
                <a:lnTo>
                  <a:pt x="25857" y="1117"/>
                </a:lnTo>
                <a:lnTo>
                  <a:pt x="26225" y="749"/>
                </a:lnTo>
                <a:lnTo>
                  <a:pt x="26593" y="74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3" name="object 593"/>
          <p:cNvSpPr/>
          <p:nvPr/>
        </p:nvSpPr>
        <p:spPr>
          <a:xfrm>
            <a:off x="11972163" y="5973775"/>
            <a:ext cx="10795" cy="1905"/>
          </a:xfrm>
          <a:custGeom>
            <a:avLst/>
            <a:gdLst/>
            <a:ahLst/>
            <a:cxnLst/>
            <a:rect l="l" t="t" r="r" b="b"/>
            <a:pathLst>
              <a:path w="10795" h="1904">
                <a:moveTo>
                  <a:pt x="4432" y="355"/>
                </a:moveTo>
                <a:lnTo>
                  <a:pt x="3302" y="749"/>
                </a:lnTo>
                <a:lnTo>
                  <a:pt x="2222" y="1092"/>
                </a:lnTo>
                <a:lnTo>
                  <a:pt x="0" y="1828"/>
                </a:lnTo>
                <a:lnTo>
                  <a:pt x="2959" y="1828"/>
                </a:lnTo>
                <a:lnTo>
                  <a:pt x="4432" y="355"/>
                </a:lnTo>
                <a:close/>
              </a:path>
              <a:path w="10795" h="1904">
                <a:moveTo>
                  <a:pt x="10350" y="1828"/>
                </a:moveTo>
                <a:lnTo>
                  <a:pt x="9956" y="0"/>
                </a:lnTo>
                <a:lnTo>
                  <a:pt x="9613" y="165"/>
                </a:lnTo>
                <a:lnTo>
                  <a:pt x="9613" y="1828"/>
                </a:lnTo>
                <a:lnTo>
                  <a:pt x="10350" y="182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4" name="object 594"/>
          <p:cNvSpPr/>
          <p:nvPr/>
        </p:nvSpPr>
        <p:spPr>
          <a:xfrm>
            <a:off x="11937772" y="6017907"/>
            <a:ext cx="86995" cy="42545"/>
          </a:xfrm>
          <a:custGeom>
            <a:avLst/>
            <a:gdLst/>
            <a:ahLst/>
            <a:cxnLst/>
            <a:rect l="l" t="t" r="r" b="b"/>
            <a:pathLst>
              <a:path w="86995" h="42545">
                <a:moveTo>
                  <a:pt x="2222" y="40068"/>
                </a:moveTo>
                <a:lnTo>
                  <a:pt x="1485" y="40817"/>
                </a:lnTo>
                <a:lnTo>
                  <a:pt x="736" y="41211"/>
                </a:lnTo>
                <a:lnTo>
                  <a:pt x="0" y="41948"/>
                </a:lnTo>
                <a:lnTo>
                  <a:pt x="1130" y="41948"/>
                </a:lnTo>
                <a:lnTo>
                  <a:pt x="1879" y="41211"/>
                </a:lnTo>
                <a:lnTo>
                  <a:pt x="2222" y="40068"/>
                </a:lnTo>
                <a:close/>
              </a:path>
              <a:path w="86995" h="42545">
                <a:moveTo>
                  <a:pt x="34734" y="24142"/>
                </a:moveTo>
                <a:lnTo>
                  <a:pt x="32169" y="26708"/>
                </a:lnTo>
                <a:lnTo>
                  <a:pt x="33655" y="27851"/>
                </a:lnTo>
                <a:lnTo>
                  <a:pt x="33997" y="26708"/>
                </a:lnTo>
                <a:lnTo>
                  <a:pt x="34391" y="25628"/>
                </a:lnTo>
                <a:lnTo>
                  <a:pt x="34734" y="25234"/>
                </a:lnTo>
                <a:lnTo>
                  <a:pt x="34734" y="24142"/>
                </a:lnTo>
                <a:close/>
              </a:path>
              <a:path w="86995" h="42545">
                <a:moveTo>
                  <a:pt x="39916" y="15976"/>
                </a:moveTo>
                <a:lnTo>
                  <a:pt x="39560" y="15976"/>
                </a:lnTo>
                <a:lnTo>
                  <a:pt x="39166" y="15582"/>
                </a:lnTo>
                <a:lnTo>
                  <a:pt x="38430" y="15582"/>
                </a:lnTo>
                <a:lnTo>
                  <a:pt x="38087" y="15976"/>
                </a:lnTo>
                <a:lnTo>
                  <a:pt x="37693" y="16319"/>
                </a:lnTo>
                <a:lnTo>
                  <a:pt x="37350" y="16725"/>
                </a:lnTo>
                <a:lnTo>
                  <a:pt x="37693" y="17068"/>
                </a:lnTo>
                <a:lnTo>
                  <a:pt x="39916" y="17068"/>
                </a:lnTo>
                <a:lnTo>
                  <a:pt x="39916" y="15976"/>
                </a:lnTo>
                <a:close/>
              </a:path>
              <a:path w="86995" h="42545">
                <a:moveTo>
                  <a:pt x="47294" y="736"/>
                </a:moveTo>
                <a:lnTo>
                  <a:pt x="45821" y="0"/>
                </a:lnTo>
                <a:lnTo>
                  <a:pt x="45478" y="1485"/>
                </a:lnTo>
                <a:lnTo>
                  <a:pt x="45085" y="3365"/>
                </a:lnTo>
                <a:lnTo>
                  <a:pt x="46215" y="2222"/>
                </a:lnTo>
                <a:lnTo>
                  <a:pt x="46558" y="1485"/>
                </a:lnTo>
                <a:lnTo>
                  <a:pt x="47294" y="736"/>
                </a:lnTo>
                <a:close/>
              </a:path>
              <a:path w="86995" h="42545">
                <a:moveTo>
                  <a:pt x="86868" y="33045"/>
                </a:moveTo>
                <a:lnTo>
                  <a:pt x="84988" y="32651"/>
                </a:lnTo>
                <a:lnTo>
                  <a:pt x="84988" y="34137"/>
                </a:lnTo>
                <a:lnTo>
                  <a:pt x="84251" y="34531"/>
                </a:lnTo>
                <a:lnTo>
                  <a:pt x="85382" y="34874"/>
                </a:lnTo>
                <a:lnTo>
                  <a:pt x="86474" y="34137"/>
                </a:lnTo>
                <a:lnTo>
                  <a:pt x="86868" y="330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5" name="object 595"/>
          <p:cNvSpPr/>
          <p:nvPr/>
        </p:nvSpPr>
        <p:spPr>
          <a:xfrm>
            <a:off x="12076375" y="5996381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2562" y="0"/>
                </a:moveTo>
                <a:lnTo>
                  <a:pt x="1478" y="1137"/>
                </a:lnTo>
                <a:lnTo>
                  <a:pt x="739" y="1484"/>
                </a:lnTo>
                <a:lnTo>
                  <a:pt x="0" y="395"/>
                </a:lnTo>
                <a:lnTo>
                  <a:pt x="1478" y="395"/>
                </a:lnTo>
                <a:lnTo>
                  <a:pt x="256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6" name="object 596"/>
          <p:cNvSpPr/>
          <p:nvPr/>
        </p:nvSpPr>
        <p:spPr>
          <a:xfrm>
            <a:off x="11966257" y="6185999"/>
            <a:ext cx="1905" cy="3810"/>
          </a:xfrm>
          <a:custGeom>
            <a:avLst/>
            <a:gdLst/>
            <a:ahLst/>
            <a:cxnLst/>
            <a:rect l="l" t="t" r="r" b="b"/>
            <a:pathLst>
              <a:path w="1904" h="3810">
                <a:moveTo>
                  <a:pt x="1822" y="2226"/>
                </a:moveTo>
                <a:lnTo>
                  <a:pt x="1822" y="3314"/>
                </a:lnTo>
                <a:lnTo>
                  <a:pt x="0" y="2226"/>
                </a:lnTo>
                <a:lnTo>
                  <a:pt x="0" y="1830"/>
                </a:lnTo>
                <a:lnTo>
                  <a:pt x="1478" y="0"/>
                </a:lnTo>
                <a:lnTo>
                  <a:pt x="1478" y="1088"/>
                </a:lnTo>
                <a:lnTo>
                  <a:pt x="1822" y="222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7" name="object 597"/>
          <p:cNvSpPr/>
          <p:nvPr/>
        </p:nvSpPr>
        <p:spPr>
          <a:xfrm>
            <a:off x="12044198" y="6148501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2603" y="0"/>
                </a:moveTo>
                <a:lnTo>
                  <a:pt x="1130" y="406"/>
                </a:lnTo>
                <a:lnTo>
                  <a:pt x="1130" y="749"/>
                </a:lnTo>
                <a:lnTo>
                  <a:pt x="0" y="2235"/>
                </a:lnTo>
                <a:lnTo>
                  <a:pt x="1130" y="1485"/>
                </a:lnTo>
                <a:lnTo>
                  <a:pt x="2603" y="0"/>
                </a:lnTo>
                <a:close/>
              </a:path>
              <a:path w="33020" h="5079">
                <a:moveTo>
                  <a:pt x="4432" y="4457"/>
                </a:moveTo>
                <a:lnTo>
                  <a:pt x="4089" y="4114"/>
                </a:lnTo>
                <a:lnTo>
                  <a:pt x="4089" y="3721"/>
                </a:lnTo>
                <a:lnTo>
                  <a:pt x="3352" y="3721"/>
                </a:lnTo>
                <a:lnTo>
                  <a:pt x="2959" y="4114"/>
                </a:lnTo>
                <a:lnTo>
                  <a:pt x="2603" y="4114"/>
                </a:lnTo>
                <a:lnTo>
                  <a:pt x="2603" y="4851"/>
                </a:lnTo>
                <a:lnTo>
                  <a:pt x="2959" y="4851"/>
                </a:lnTo>
                <a:lnTo>
                  <a:pt x="3695" y="4851"/>
                </a:lnTo>
                <a:lnTo>
                  <a:pt x="4432" y="4457"/>
                </a:lnTo>
                <a:close/>
              </a:path>
              <a:path w="33020" h="5079">
                <a:moveTo>
                  <a:pt x="32512" y="1485"/>
                </a:moveTo>
                <a:lnTo>
                  <a:pt x="31432" y="1485"/>
                </a:lnTo>
                <a:lnTo>
                  <a:pt x="30695" y="2235"/>
                </a:lnTo>
                <a:lnTo>
                  <a:pt x="32169" y="2235"/>
                </a:lnTo>
                <a:lnTo>
                  <a:pt x="32169" y="1879"/>
                </a:lnTo>
                <a:lnTo>
                  <a:pt x="32512" y="148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8" name="object 598"/>
          <p:cNvSpPr/>
          <p:nvPr/>
        </p:nvSpPr>
        <p:spPr>
          <a:xfrm>
            <a:off x="12026113" y="6194907"/>
            <a:ext cx="99060" cy="142875"/>
          </a:xfrm>
          <a:custGeom>
            <a:avLst/>
            <a:gdLst/>
            <a:ahLst/>
            <a:cxnLst/>
            <a:rect l="l" t="t" r="r" b="b"/>
            <a:pathLst>
              <a:path w="99059" h="142875">
                <a:moveTo>
                  <a:pt x="2565" y="142074"/>
                </a:moveTo>
                <a:lnTo>
                  <a:pt x="2222" y="141732"/>
                </a:lnTo>
                <a:lnTo>
                  <a:pt x="2222" y="141338"/>
                </a:lnTo>
                <a:lnTo>
                  <a:pt x="1828" y="141338"/>
                </a:lnTo>
                <a:lnTo>
                  <a:pt x="1079" y="141338"/>
                </a:lnTo>
                <a:lnTo>
                  <a:pt x="736" y="141732"/>
                </a:lnTo>
                <a:lnTo>
                  <a:pt x="0" y="141732"/>
                </a:lnTo>
                <a:lnTo>
                  <a:pt x="1079" y="142824"/>
                </a:lnTo>
                <a:lnTo>
                  <a:pt x="1473" y="142481"/>
                </a:lnTo>
                <a:lnTo>
                  <a:pt x="2222" y="142481"/>
                </a:lnTo>
                <a:lnTo>
                  <a:pt x="2565" y="142074"/>
                </a:lnTo>
                <a:close/>
              </a:path>
              <a:path w="99059" h="142875">
                <a:moveTo>
                  <a:pt x="7391" y="76428"/>
                </a:moveTo>
                <a:lnTo>
                  <a:pt x="6261" y="76428"/>
                </a:lnTo>
                <a:lnTo>
                  <a:pt x="5168" y="76784"/>
                </a:lnTo>
                <a:lnTo>
                  <a:pt x="4038" y="76784"/>
                </a:lnTo>
                <a:lnTo>
                  <a:pt x="3695" y="78270"/>
                </a:lnTo>
                <a:lnTo>
                  <a:pt x="4432" y="78663"/>
                </a:lnTo>
                <a:lnTo>
                  <a:pt x="5524" y="78270"/>
                </a:lnTo>
                <a:lnTo>
                  <a:pt x="6261" y="77914"/>
                </a:lnTo>
                <a:lnTo>
                  <a:pt x="6654" y="77177"/>
                </a:lnTo>
                <a:lnTo>
                  <a:pt x="7391" y="76428"/>
                </a:lnTo>
                <a:close/>
              </a:path>
              <a:path w="99059" h="142875">
                <a:moveTo>
                  <a:pt x="8864" y="75298"/>
                </a:moveTo>
                <a:lnTo>
                  <a:pt x="8470" y="73469"/>
                </a:lnTo>
                <a:lnTo>
                  <a:pt x="7734" y="74206"/>
                </a:lnTo>
                <a:lnTo>
                  <a:pt x="7734" y="76250"/>
                </a:lnTo>
                <a:lnTo>
                  <a:pt x="8128" y="76034"/>
                </a:lnTo>
                <a:lnTo>
                  <a:pt x="8864" y="75298"/>
                </a:lnTo>
                <a:close/>
              </a:path>
              <a:path w="99059" h="142875">
                <a:moveTo>
                  <a:pt x="11823" y="103149"/>
                </a:moveTo>
                <a:lnTo>
                  <a:pt x="11430" y="102755"/>
                </a:lnTo>
                <a:lnTo>
                  <a:pt x="10693" y="102755"/>
                </a:lnTo>
                <a:lnTo>
                  <a:pt x="10350" y="103149"/>
                </a:lnTo>
                <a:lnTo>
                  <a:pt x="9956" y="103492"/>
                </a:lnTo>
                <a:lnTo>
                  <a:pt x="9956" y="104241"/>
                </a:lnTo>
                <a:lnTo>
                  <a:pt x="9613" y="104635"/>
                </a:lnTo>
                <a:lnTo>
                  <a:pt x="9956" y="105371"/>
                </a:lnTo>
                <a:lnTo>
                  <a:pt x="9956" y="105714"/>
                </a:lnTo>
                <a:lnTo>
                  <a:pt x="10350" y="105371"/>
                </a:lnTo>
                <a:lnTo>
                  <a:pt x="11087" y="104978"/>
                </a:lnTo>
                <a:lnTo>
                  <a:pt x="11823" y="104241"/>
                </a:lnTo>
                <a:lnTo>
                  <a:pt x="11823" y="103149"/>
                </a:lnTo>
                <a:close/>
              </a:path>
              <a:path w="99059" h="142875">
                <a:moveTo>
                  <a:pt x="25869" y="44526"/>
                </a:moveTo>
                <a:lnTo>
                  <a:pt x="25133" y="44526"/>
                </a:lnTo>
                <a:lnTo>
                  <a:pt x="24384" y="44869"/>
                </a:lnTo>
                <a:lnTo>
                  <a:pt x="24384" y="46748"/>
                </a:lnTo>
                <a:lnTo>
                  <a:pt x="25133" y="46355"/>
                </a:lnTo>
                <a:lnTo>
                  <a:pt x="25869" y="45618"/>
                </a:lnTo>
                <a:lnTo>
                  <a:pt x="25869" y="44526"/>
                </a:lnTo>
                <a:close/>
              </a:path>
              <a:path w="99059" h="142875">
                <a:moveTo>
                  <a:pt x="32867" y="75692"/>
                </a:moveTo>
                <a:lnTo>
                  <a:pt x="30645" y="75692"/>
                </a:lnTo>
                <a:lnTo>
                  <a:pt x="29565" y="77177"/>
                </a:lnTo>
                <a:lnTo>
                  <a:pt x="29565" y="79400"/>
                </a:lnTo>
                <a:lnTo>
                  <a:pt x="30645" y="77914"/>
                </a:lnTo>
                <a:lnTo>
                  <a:pt x="32867" y="75692"/>
                </a:lnTo>
                <a:close/>
              </a:path>
              <a:path w="99059" h="142875">
                <a:moveTo>
                  <a:pt x="38430" y="57492"/>
                </a:moveTo>
                <a:lnTo>
                  <a:pt x="38036" y="56007"/>
                </a:lnTo>
                <a:lnTo>
                  <a:pt x="36957" y="56007"/>
                </a:lnTo>
                <a:lnTo>
                  <a:pt x="35471" y="56400"/>
                </a:lnTo>
                <a:lnTo>
                  <a:pt x="36563" y="56743"/>
                </a:lnTo>
                <a:lnTo>
                  <a:pt x="37299" y="57137"/>
                </a:lnTo>
                <a:lnTo>
                  <a:pt x="38430" y="57492"/>
                </a:lnTo>
                <a:close/>
              </a:path>
              <a:path w="99059" h="142875">
                <a:moveTo>
                  <a:pt x="43599" y="64566"/>
                </a:moveTo>
                <a:lnTo>
                  <a:pt x="42862" y="64909"/>
                </a:lnTo>
                <a:lnTo>
                  <a:pt x="42468" y="65112"/>
                </a:lnTo>
                <a:lnTo>
                  <a:pt x="42468" y="66789"/>
                </a:lnTo>
                <a:lnTo>
                  <a:pt x="43205" y="66395"/>
                </a:lnTo>
                <a:lnTo>
                  <a:pt x="43599" y="66205"/>
                </a:lnTo>
                <a:lnTo>
                  <a:pt x="43599" y="64566"/>
                </a:lnTo>
                <a:close/>
              </a:path>
              <a:path w="99059" h="142875">
                <a:moveTo>
                  <a:pt x="45821" y="75692"/>
                </a:moveTo>
                <a:lnTo>
                  <a:pt x="43599" y="75692"/>
                </a:lnTo>
                <a:lnTo>
                  <a:pt x="43954" y="77177"/>
                </a:lnTo>
                <a:lnTo>
                  <a:pt x="44348" y="78270"/>
                </a:lnTo>
                <a:lnTo>
                  <a:pt x="45085" y="77914"/>
                </a:lnTo>
                <a:lnTo>
                  <a:pt x="45427" y="76784"/>
                </a:lnTo>
                <a:lnTo>
                  <a:pt x="45821" y="76428"/>
                </a:lnTo>
                <a:lnTo>
                  <a:pt x="45821" y="75692"/>
                </a:lnTo>
                <a:close/>
              </a:path>
              <a:path w="99059" h="142875">
                <a:moveTo>
                  <a:pt x="57988" y="23749"/>
                </a:moveTo>
                <a:lnTo>
                  <a:pt x="57251" y="23355"/>
                </a:lnTo>
                <a:lnTo>
                  <a:pt x="56908" y="23355"/>
                </a:lnTo>
                <a:lnTo>
                  <a:pt x="56908" y="24841"/>
                </a:lnTo>
                <a:lnTo>
                  <a:pt x="57645" y="25234"/>
                </a:lnTo>
                <a:lnTo>
                  <a:pt x="57988" y="25400"/>
                </a:lnTo>
                <a:lnTo>
                  <a:pt x="57988" y="23749"/>
                </a:lnTo>
                <a:close/>
              </a:path>
              <a:path w="99059" h="142875">
                <a:moveTo>
                  <a:pt x="59118" y="24841"/>
                </a:moveTo>
                <a:lnTo>
                  <a:pt x="58381" y="24091"/>
                </a:lnTo>
                <a:lnTo>
                  <a:pt x="58381" y="25234"/>
                </a:lnTo>
                <a:lnTo>
                  <a:pt x="59118" y="24841"/>
                </a:lnTo>
                <a:close/>
              </a:path>
              <a:path w="99059" h="142875">
                <a:moveTo>
                  <a:pt x="99034" y="1092"/>
                </a:moveTo>
                <a:lnTo>
                  <a:pt x="97155" y="0"/>
                </a:lnTo>
                <a:lnTo>
                  <a:pt x="96812" y="1485"/>
                </a:lnTo>
                <a:lnTo>
                  <a:pt x="96075" y="2235"/>
                </a:lnTo>
                <a:lnTo>
                  <a:pt x="97155" y="1828"/>
                </a:lnTo>
                <a:lnTo>
                  <a:pt x="97904" y="1485"/>
                </a:lnTo>
                <a:lnTo>
                  <a:pt x="99034" y="109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6" name="object 606"/>
          <p:cNvSpPr/>
          <p:nvPr/>
        </p:nvSpPr>
        <p:spPr>
          <a:xfrm>
            <a:off x="10932321" y="6844189"/>
            <a:ext cx="3175" cy="2540"/>
          </a:xfrm>
          <a:custGeom>
            <a:avLst/>
            <a:gdLst/>
            <a:ahLst/>
            <a:cxnLst/>
            <a:rect l="l" t="t" r="r" b="b"/>
            <a:pathLst>
              <a:path w="3175" h="2540">
                <a:moveTo>
                  <a:pt x="2586" y="371"/>
                </a:moveTo>
                <a:lnTo>
                  <a:pt x="739" y="2226"/>
                </a:lnTo>
                <a:lnTo>
                  <a:pt x="0" y="1484"/>
                </a:lnTo>
                <a:lnTo>
                  <a:pt x="0" y="1113"/>
                </a:lnTo>
                <a:lnTo>
                  <a:pt x="369" y="0"/>
                </a:lnTo>
                <a:lnTo>
                  <a:pt x="1108" y="0"/>
                </a:lnTo>
                <a:lnTo>
                  <a:pt x="2586" y="37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8" name="object 608"/>
          <p:cNvSpPr/>
          <p:nvPr/>
        </p:nvSpPr>
        <p:spPr>
          <a:xfrm>
            <a:off x="11135559" y="6038331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478" y="0"/>
                </a:moveTo>
                <a:lnTo>
                  <a:pt x="1478" y="1830"/>
                </a:lnTo>
                <a:lnTo>
                  <a:pt x="739" y="2226"/>
                </a:lnTo>
                <a:lnTo>
                  <a:pt x="0" y="2226"/>
                </a:lnTo>
                <a:lnTo>
                  <a:pt x="0" y="1088"/>
                </a:lnTo>
                <a:lnTo>
                  <a:pt x="739" y="742"/>
                </a:lnTo>
                <a:lnTo>
                  <a:pt x="1478" y="0"/>
                </a:lnTo>
                <a:close/>
              </a:path>
              <a:path w="2540" h="2539">
                <a:moveTo>
                  <a:pt x="2217" y="1088"/>
                </a:moveTo>
                <a:lnTo>
                  <a:pt x="1478" y="1830"/>
                </a:lnTo>
                <a:lnTo>
                  <a:pt x="739" y="2226"/>
                </a:lnTo>
                <a:lnTo>
                  <a:pt x="1478" y="1830"/>
                </a:lnTo>
                <a:lnTo>
                  <a:pt x="2217" y="10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8" name="object 618"/>
          <p:cNvSpPr/>
          <p:nvPr/>
        </p:nvSpPr>
        <p:spPr>
          <a:xfrm>
            <a:off x="11818049" y="5880277"/>
            <a:ext cx="19050" cy="27305"/>
          </a:xfrm>
          <a:custGeom>
            <a:avLst/>
            <a:gdLst/>
            <a:ahLst/>
            <a:cxnLst/>
            <a:rect l="l" t="t" r="r" b="b"/>
            <a:pathLst>
              <a:path w="19050" h="27304">
                <a:moveTo>
                  <a:pt x="3352" y="25577"/>
                </a:moveTo>
                <a:lnTo>
                  <a:pt x="2209" y="24841"/>
                </a:lnTo>
                <a:lnTo>
                  <a:pt x="1130" y="24485"/>
                </a:lnTo>
                <a:lnTo>
                  <a:pt x="0" y="25577"/>
                </a:lnTo>
                <a:lnTo>
                  <a:pt x="1130" y="26720"/>
                </a:lnTo>
                <a:lnTo>
                  <a:pt x="2209" y="25971"/>
                </a:lnTo>
                <a:lnTo>
                  <a:pt x="3352" y="25577"/>
                </a:lnTo>
                <a:close/>
              </a:path>
              <a:path w="19050" h="27304">
                <a:moveTo>
                  <a:pt x="18478" y="1485"/>
                </a:moveTo>
                <a:lnTo>
                  <a:pt x="17386" y="749"/>
                </a:lnTo>
                <a:lnTo>
                  <a:pt x="16649" y="0"/>
                </a:lnTo>
                <a:lnTo>
                  <a:pt x="15519" y="1828"/>
                </a:lnTo>
                <a:lnTo>
                  <a:pt x="16649" y="1828"/>
                </a:lnTo>
                <a:lnTo>
                  <a:pt x="17741" y="1485"/>
                </a:lnTo>
                <a:lnTo>
                  <a:pt x="18478" y="148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0" name="object 620"/>
          <p:cNvSpPr/>
          <p:nvPr/>
        </p:nvSpPr>
        <p:spPr>
          <a:xfrm>
            <a:off x="11098237" y="6130692"/>
            <a:ext cx="3175" cy="2540"/>
          </a:xfrm>
          <a:custGeom>
            <a:avLst/>
            <a:gdLst/>
            <a:ahLst/>
            <a:cxnLst/>
            <a:rect l="l" t="t" r="r" b="b"/>
            <a:pathLst>
              <a:path w="3175" h="2539">
                <a:moveTo>
                  <a:pt x="2956" y="0"/>
                </a:moveTo>
                <a:lnTo>
                  <a:pt x="2217" y="1879"/>
                </a:lnTo>
                <a:lnTo>
                  <a:pt x="1108" y="2226"/>
                </a:lnTo>
                <a:lnTo>
                  <a:pt x="0" y="1484"/>
                </a:lnTo>
                <a:lnTo>
                  <a:pt x="739" y="1137"/>
                </a:lnTo>
                <a:lnTo>
                  <a:pt x="1847" y="395"/>
                </a:lnTo>
                <a:lnTo>
                  <a:pt x="295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1" name="object 621"/>
          <p:cNvSpPr/>
          <p:nvPr/>
        </p:nvSpPr>
        <p:spPr>
          <a:xfrm>
            <a:off x="11137037" y="6076522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2956" y="742"/>
                </a:moveTo>
                <a:lnTo>
                  <a:pt x="1847" y="1484"/>
                </a:lnTo>
                <a:lnTo>
                  <a:pt x="739" y="1137"/>
                </a:lnTo>
                <a:lnTo>
                  <a:pt x="0" y="742"/>
                </a:lnTo>
                <a:lnTo>
                  <a:pt x="739" y="395"/>
                </a:lnTo>
                <a:lnTo>
                  <a:pt x="1847" y="0"/>
                </a:lnTo>
                <a:lnTo>
                  <a:pt x="2956" y="7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8" name="object 628"/>
          <p:cNvSpPr/>
          <p:nvPr/>
        </p:nvSpPr>
        <p:spPr>
          <a:xfrm>
            <a:off x="11978426" y="6184515"/>
            <a:ext cx="1905" cy="2540"/>
          </a:xfrm>
          <a:custGeom>
            <a:avLst/>
            <a:gdLst/>
            <a:ahLst/>
            <a:cxnLst/>
            <a:rect l="l" t="t" r="r" b="b"/>
            <a:pathLst>
              <a:path w="1904" h="2539">
                <a:moveTo>
                  <a:pt x="1872" y="0"/>
                </a:moveTo>
                <a:lnTo>
                  <a:pt x="1478" y="742"/>
                </a:lnTo>
                <a:lnTo>
                  <a:pt x="1133" y="1484"/>
                </a:lnTo>
                <a:lnTo>
                  <a:pt x="739" y="2226"/>
                </a:lnTo>
                <a:lnTo>
                  <a:pt x="739" y="1088"/>
                </a:lnTo>
                <a:lnTo>
                  <a:pt x="0" y="0"/>
                </a:lnTo>
                <a:lnTo>
                  <a:pt x="187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1" name="object 631"/>
          <p:cNvSpPr/>
          <p:nvPr/>
        </p:nvSpPr>
        <p:spPr>
          <a:xfrm>
            <a:off x="11219810" y="611139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478" y="395"/>
                </a:moveTo>
                <a:lnTo>
                  <a:pt x="1478" y="1137"/>
                </a:lnTo>
                <a:lnTo>
                  <a:pt x="1108" y="1484"/>
                </a:lnTo>
                <a:lnTo>
                  <a:pt x="739" y="1879"/>
                </a:lnTo>
                <a:lnTo>
                  <a:pt x="369" y="1484"/>
                </a:lnTo>
                <a:lnTo>
                  <a:pt x="0" y="1484"/>
                </a:lnTo>
                <a:lnTo>
                  <a:pt x="0" y="742"/>
                </a:lnTo>
                <a:lnTo>
                  <a:pt x="369" y="395"/>
                </a:lnTo>
                <a:lnTo>
                  <a:pt x="739" y="0"/>
                </a:lnTo>
                <a:lnTo>
                  <a:pt x="1108" y="395"/>
                </a:lnTo>
                <a:lnTo>
                  <a:pt x="1478" y="3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3" name="object 633"/>
          <p:cNvSpPr/>
          <p:nvPr/>
        </p:nvSpPr>
        <p:spPr>
          <a:xfrm>
            <a:off x="11243090" y="6049066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478" y="742"/>
                </a:moveTo>
                <a:lnTo>
                  <a:pt x="1108" y="1137"/>
                </a:lnTo>
                <a:lnTo>
                  <a:pt x="1108" y="1484"/>
                </a:lnTo>
                <a:lnTo>
                  <a:pt x="0" y="1484"/>
                </a:lnTo>
                <a:lnTo>
                  <a:pt x="0" y="395"/>
                </a:lnTo>
                <a:lnTo>
                  <a:pt x="369" y="395"/>
                </a:lnTo>
                <a:lnTo>
                  <a:pt x="739" y="0"/>
                </a:lnTo>
                <a:lnTo>
                  <a:pt x="1108" y="0"/>
                </a:lnTo>
                <a:lnTo>
                  <a:pt x="1108" y="395"/>
                </a:lnTo>
                <a:lnTo>
                  <a:pt x="1478" y="7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5" name="object 635"/>
          <p:cNvSpPr/>
          <p:nvPr/>
        </p:nvSpPr>
        <p:spPr>
          <a:xfrm>
            <a:off x="11143688" y="6199702"/>
            <a:ext cx="1905" cy="1270"/>
          </a:xfrm>
          <a:custGeom>
            <a:avLst/>
            <a:gdLst/>
            <a:ahLst/>
            <a:cxnLst/>
            <a:rect l="l" t="t" r="r" b="b"/>
            <a:pathLst>
              <a:path w="1904" h="1270">
                <a:moveTo>
                  <a:pt x="1847" y="0"/>
                </a:moveTo>
                <a:lnTo>
                  <a:pt x="1847" y="395"/>
                </a:lnTo>
                <a:lnTo>
                  <a:pt x="1478" y="742"/>
                </a:lnTo>
                <a:lnTo>
                  <a:pt x="0" y="742"/>
                </a:lnTo>
                <a:lnTo>
                  <a:pt x="369" y="395"/>
                </a:lnTo>
                <a:lnTo>
                  <a:pt x="369" y="0"/>
                </a:lnTo>
                <a:lnTo>
                  <a:pt x="18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8" name="object 638"/>
          <p:cNvSpPr/>
          <p:nvPr/>
        </p:nvSpPr>
        <p:spPr>
          <a:xfrm>
            <a:off x="11135928" y="6201186"/>
            <a:ext cx="2540" cy="1905"/>
          </a:xfrm>
          <a:custGeom>
            <a:avLst/>
            <a:gdLst/>
            <a:ahLst/>
            <a:cxnLst/>
            <a:rect l="l" t="t" r="r" b="b"/>
            <a:pathLst>
              <a:path w="2540" h="1904">
                <a:moveTo>
                  <a:pt x="2217" y="1137"/>
                </a:moveTo>
                <a:lnTo>
                  <a:pt x="1847" y="1137"/>
                </a:lnTo>
                <a:lnTo>
                  <a:pt x="1478" y="1484"/>
                </a:lnTo>
                <a:lnTo>
                  <a:pt x="739" y="1484"/>
                </a:lnTo>
                <a:lnTo>
                  <a:pt x="0" y="1879"/>
                </a:lnTo>
                <a:lnTo>
                  <a:pt x="369" y="1137"/>
                </a:lnTo>
                <a:lnTo>
                  <a:pt x="369" y="742"/>
                </a:lnTo>
                <a:lnTo>
                  <a:pt x="739" y="395"/>
                </a:lnTo>
                <a:lnTo>
                  <a:pt x="1108" y="395"/>
                </a:lnTo>
                <a:lnTo>
                  <a:pt x="1478" y="0"/>
                </a:lnTo>
                <a:lnTo>
                  <a:pt x="1847" y="395"/>
                </a:lnTo>
                <a:lnTo>
                  <a:pt x="2217" y="11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2" name="object 642"/>
          <p:cNvSpPr/>
          <p:nvPr/>
        </p:nvSpPr>
        <p:spPr>
          <a:xfrm>
            <a:off x="11154774" y="6157405"/>
            <a:ext cx="2540" cy="1905"/>
          </a:xfrm>
          <a:custGeom>
            <a:avLst/>
            <a:gdLst/>
            <a:ahLst/>
            <a:cxnLst/>
            <a:rect l="l" t="t" r="r" b="b"/>
            <a:pathLst>
              <a:path w="2540" h="1904">
                <a:moveTo>
                  <a:pt x="2217" y="1484"/>
                </a:moveTo>
                <a:lnTo>
                  <a:pt x="1478" y="742"/>
                </a:lnTo>
                <a:lnTo>
                  <a:pt x="739" y="395"/>
                </a:lnTo>
                <a:lnTo>
                  <a:pt x="0" y="0"/>
                </a:lnTo>
                <a:lnTo>
                  <a:pt x="1478" y="0"/>
                </a:lnTo>
                <a:lnTo>
                  <a:pt x="2217" y="14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2" name="object 652"/>
          <p:cNvSpPr/>
          <p:nvPr/>
        </p:nvSpPr>
        <p:spPr>
          <a:xfrm>
            <a:off x="11156622" y="6110656"/>
            <a:ext cx="2540" cy="1905"/>
          </a:xfrm>
          <a:custGeom>
            <a:avLst/>
            <a:gdLst/>
            <a:ahLst/>
            <a:cxnLst/>
            <a:rect l="l" t="t" r="r" b="b"/>
            <a:pathLst>
              <a:path w="2540" h="1904">
                <a:moveTo>
                  <a:pt x="2217" y="742"/>
                </a:moveTo>
                <a:lnTo>
                  <a:pt x="1847" y="742"/>
                </a:lnTo>
                <a:lnTo>
                  <a:pt x="1478" y="1484"/>
                </a:lnTo>
                <a:lnTo>
                  <a:pt x="1478" y="1137"/>
                </a:lnTo>
                <a:lnTo>
                  <a:pt x="1108" y="1137"/>
                </a:lnTo>
                <a:lnTo>
                  <a:pt x="369" y="742"/>
                </a:lnTo>
                <a:lnTo>
                  <a:pt x="0" y="742"/>
                </a:lnTo>
                <a:lnTo>
                  <a:pt x="369" y="395"/>
                </a:lnTo>
                <a:lnTo>
                  <a:pt x="739" y="395"/>
                </a:lnTo>
                <a:lnTo>
                  <a:pt x="1478" y="0"/>
                </a:lnTo>
                <a:lnTo>
                  <a:pt x="1847" y="395"/>
                </a:lnTo>
                <a:lnTo>
                  <a:pt x="2217" y="7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2" name="object 662"/>
          <p:cNvSpPr/>
          <p:nvPr/>
        </p:nvSpPr>
        <p:spPr>
          <a:xfrm>
            <a:off x="11951082" y="6029031"/>
            <a:ext cx="1905" cy="1270"/>
          </a:xfrm>
          <a:custGeom>
            <a:avLst/>
            <a:gdLst/>
            <a:ahLst/>
            <a:cxnLst/>
            <a:rect l="l" t="t" r="r" b="b"/>
            <a:pathLst>
              <a:path w="1904" h="1270">
                <a:moveTo>
                  <a:pt x="1478" y="0"/>
                </a:moveTo>
                <a:lnTo>
                  <a:pt x="1478" y="742"/>
                </a:lnTo>
                <a:lnTo>
                  <a:pt x="1133" y="1137"/>
                </a:lnTo>
                <a:lnTo>
                  <a:pt x="0" y="1137"/>
                </a:lnTo>
                <a:lnTo>
                  <a:pt x="0" y="395"/>
                </a:lnTo>
                <a:lnTo>
                  <a:pt x="394" y="0"/>
                </a:lnTo>
                <a:lnTo>
                  <a:pt x="147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4" name="object 664"/>
          <p:cNvSpPr/>
          <p:nvPr/>
        </p:nvSpPr>
        <p:spPr>
          <a:xfrm>
            <a:off x="11097128" y="6132572"/>
            <a:ext cx="1270" cy="635"/>
          </a:xfrm>
          <a:custGeom>
            <a:avLst/>
            <a:gdLst/>
            <a:ahLst/>
            <a:cxnLst/>
            <a:rect l="l" t="t" r="r" b="b"/>
            <a:pathLst>
              <a:path w="1270" h="635">
                <a:moveTo>
                  <a:pt x="0" y="0"/>
                </a:moveTo>
                <a:lnTo>
                  <a:pt x="739" y="0"/>
                </a:lnTo>
                <a:lnTo>
                  <a:pt x="739" y="346"/>
                </a:lnTo>
                <a:lnTo>
                  <a:pt x="73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8" name="object 668"/>
          <p:cNvSpPr/>
          <p:nvPr/>
        </p:nvSpPr>
        <p:spPr>
          <a:xfrm>
            <a:off x="11062393" y="6167448"/>
            <a:ext cx="3810" cy="2540"/>
          </a:xfrm>
          <a:custGeom>
            <a:avLst/>
            <a:gdLst/>
            <a:ahLst/>
            <a:cxnLst/>
            <a:rect l="l" t="t" r="r" b="b"/>
            <a:pathLst>
              <a:path w="3809" h="2539">
                <a:moveTo>
                  <a:pt x="3325" y="742"/>
                </a:moveTo>
                <a:lnTo>
                  <a:pt x="2586" y="1830"/>
                </a:lnTo>
                <a:lnTo>
                  <a:pt x="1478" y="2226"/>
                </a:lnTo>
                <a:lnTo>
                  <a:pt x="0" y="1484"/>
                </a:lnTo>
                <a:lnTo>
                  <a:pt x="1108" y="742"/>
                </a:lnTo>
                <a:lnTo>
                  <a:pt x="1847" y="0"/>
                </a:lnTo>
                <a:lnTo>
                  <a:pt x="3325" y="7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4" name="object 674"/>
          <p:cNvSpPr/>
          <p:nvPr/>
        </p:nvSpPr>
        <p:spPr>
          <a:xfrm>
            <a:off x="11050938" y="6164480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847" y="1088"/>
                </a:moveTo>
                <a:lnTo>
                  <a:pt x="1478" y="1484"/>
                </a:lnTo>
                <a:lnTo>
                  <a:pt x="1108" y="1484"/>
                </a:lnTo>
                <a:lnTo>
                  <a:pt x="739" y="1830"/>
                </a:lnTo>
                <a:lnTo>
                  <a:pt x="369" y="1484"/>
                </a:lnTo>
                <a:lnTo>
                  <a:pt x="369" y="1088"/>
                </a:lnTo>
                <a:lnTo>
                  <a:pt x="0" y="742"/>
                </a:lnTo>
                <a:lnTo>
                  <a:pt x="369" y="346"/>
                </a:lnTo>
                <a:lnTo>
                  <a:pt x="739" y="0"/>
                </a:lnTo>
                <a:lnTo>
                  <a:pt x="739" y="346"/>
                </a:lnTo>
                <a:lnTo>
                  <a:pt x="1478" y="742"/>
                </a:lnTo>
                <a:lnTo>
                  <a:pt x="1478" y="1088"/>
                </a:lnTo>
                <a:lnTo>
                  <a:pt x="1847" y="10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0" name="object 680"/>
          <p:cNvSpPr/>
          <p:nvPr/>
        </p:nvSpPr>
        <p:spPr>
          <a:xfrm>
            <a:off x="11957388" y="6060593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2217" y="1088"/>
                </a:moveTo>
                <a:lnTo>
                  <a:pt x="1822" y="1484"/>
                </a:lnTo>
                <a:lnTo>
                  <a:pt x="1822" y="1830"/>
                </a:lnTo>
                <a:lnTo>
                  <a:pt x="1478" y="2226"/>
                </a:lnTo>
                <a:lnTo>
                  <a:pt x="344" y="1830"/>
                </a:lnTo>
                <a:lnTo>
                  <a:pt x="0" y="1088"/>
                </a:lnTo>
                <a:lnTo>
                  <a:pt x="344" y="0"/>
                </a:lnTo>
                <a:lnTo>
                  <a:pt x="1083" y="346"/>
                </a:lnTo>
                <a:lnTo>
                  <a:pt x="1478" y="742"/>
                </a:lnTo>
                <a:lnTo>
                  <a:pt x="2217" y="10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1" name="object 681"/>
          <p:cNvSpPr/>
          <p:nvPr/>
        </p:nvSpPr>
        <p:spPr>
          <a:xfrm>
            <a:off x="11907478" y="6056487"/>
            <a:ext cx="1905" cy="2540"/>
          </a:xfrm>
          <a:custGeom>
            <a:avLst/>
            <a:gdLst/>
            <a:ahLst/>
            <a:cxnLst/>
            <a:rect l="l" t="t" r="r" b="b"/>
            <a:pathLst>
              <a:path w="1904" h="2539">
                <a:moveTo>
                  <a:pt x="1872" y="0"/>
                </a:moveTo>
                <a:lnTo>
                  <a:pt x="1478" y="742"/>
                </a:lnTo>
                <a:lnTo>
                  <a:pt x="739" y="1137"/>
                </a:lnTo>
                <a:lnTo>
                  <a:pt x="0" y="2226"/>
                </a:lnTo>
                <a:lnTo>
                  <a:pt x="0" y="395"/>
                </a:lnTo>
                <a:lnTo>
                  <a:pt x="1133" y="0"/>
                </a:lnTo>
                <a:lnTo>
                  <a:pt x="187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3" name="object 683"/>
          <p:cNvSpPr/>
          <p:nvPr/>
        </p:nvSpPr>
        <p:spPr>
          <a:xfrm>
            <a:off x="10904976" y="6826380"/>
            <a:ext cx="3175" cy="1270"/>
          </a:xfrm>
          <a:custGeom>
            <a:avLst/>
            <a:gdLst/>
            <a:ahLst/>
            <a:cxnLst/>
            <a:rect l="l" t="t" r="r" b="b"/>
            <a:pathLst>
              <a:path w="3175" h="1270">
                <a:moveTo>
                  <a:pt x="2956" y="371"/>
                </a:moveTo>
                <a:lnTo>
                  <a:pt x="739" y="1113"/>
                </a:lnTo>
                <a:lnTo>
                  <a:pt x="0" y="1113"/>
                </a:lnTo>
                <a:lnTo>
                  <a:pt x="739" y="0"/>
                </a:lnTo>
                <a:lnTo>
                  <a:pt x="1847" y="0"/>
                </a:lnTo>
                <a:lnTo>
                  <a:pt x="2956" y="37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4" name="object 684"/>
          <p:cNvSpPr/>
          <p:nvPr/>
        </p:nvSpPr>
        <p:spPr>
          <a:xfrm>
            <a:off x="11876093" y="605762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478" y="346"/>
                </a:moveTo>
                <a:lnTo>
                  <a:pt x="1478" y="1484"/>
                </a:lnTo>
                <a:lnTo>
                  <a:pt x="739" y="1484"/>
                </a:lnTo>
                <a:lnTo>
                  <a:pt x="0" y="742"/>
                </a:lnTo>
                <a:lnTo>
                  <a:pt x="344" y="346"/>
                </a:lnTo>
                <a:lnTo>
                  <a:pt x="344" y="0"/>
                </a:lnTo>
                <a:lnTo>
                  <a:pt x="1083" y="0"/>
                </a:lnTo>
                <a:lnTo>
                  <a:pt x="1478" y="3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5" name="object 685"/>
          <p:cNvSpPr/>
          <p:nvPr/>
        </p:nvSpPr>
        <p:spPr>
          <a:xfrm>
            <a:off x="12009122" y="6071723"/>
            <a:ext cx="1270" cy="1905"/>
          </a:xfrm>
          <a:custGeom>
            <a:avLst/>
            <a:gdLst/>
            <a:ahLst/>
            <a:cxnLst/>
            <a:rect l="l" t="t" r="r" b="b"/>
            <a:pathLst>
              <a:path w="1270" h="1904">
                <a:moveTo>
                  <a:pt x="1083" y="742"/>
                </a:moveTo>
                <a:lnTo>
                  <a:pt x="1083" y="1484"/>
                </a:lnTo>
                <a:lnTo>
                  <a:pt x="739" y="1484"/>
                </a:lnTo>
                <a:lnTo>
                  <a:pt x="344" y="1830"/>
                </a:lnTo>
                <a:lnTo>
                  <a:pt x="0" y="1830"/>
                </a:lnTo>
                <a:lnTo>
                  <a:pt x="0" y="346"/>
                </a:lnTo>
                <a:lnTo>
                  <a:pt x="344" y="346"/>
                </a:lnTo>
                <a:lnTo>
                  <a:pt x="739" y="0"/>
                </a:lnTo>
                <a:lnTo>
                  <a:pt x="739" y="346"/>
                </a:lnTo>
                <a:lnTo>
                  <a:pt x="1083" y="7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6" name="object 686"/>
          <p:cNvSpPr/>
          <p:nvPr/>
        </p:nvSpPr>
        <p:spPr>
          <a:xfrm>
            <a:off x="11937434" y="6022352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44" y="0"/>
                </a:moveTo>
                <a:lnTo>
                  <a:pt x="344" y="395"/>
                </a:lnTo>
                <a:lnTo>
                  <a:pt x="0" y="395"/>
                </a:lnTo>
                <a:lnTo>
                  <a:pt x="3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1" name="object 691"/>
          <p:cNvSpPr/>
          <p:nvPr/>
        </p:nvSpPr>
        <p:spPr>
          <a:xfrm>
            <a:off x="11822143" y="5925144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44" y="0"/>
                </a:moveTo>
                <a:lnTo>
                  <a:pt x="344" y="395"/>
                </a:lnTo>
                <a:lnTo>
                  <a:pt x="0" y="395"/>
                </a:lnTo>
                <a:lnTo>
                  <a:pt x="3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4" name="object 694"/>
          <p:cNvSpPr/>
          <p:nvPr/>
        </p:nvSpPr>
        <p:spPr>
          <a:xfrm>
            <a:off x="11931127" y="6032741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0" y="0"/>
                </a:moveTo>
                <a:lnTo>
                  <a:pt x="394" y="0"/>
                </a:lnTo>
                <a:lnTo>
                  <a:pt x="394" y="395"/>
                </a:lnTo>
                <a:lnTo>
                  <a:pt x="394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6" name="object 696"/>
          <p:cNvSpPr/>
          <p:nvPr/>
        </p:nvSpPr>
        <p:spPr>
          <a:xfrm>
            <a:off x="11903783" y="6080974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478" y="0"/>
                </a:moveTo>
                <a:lnTo>
                  <a:pt x="1133" y="742"/>
                </a:lnTo>
                <a:lnTo>
                  <a:pt x="739" y="1137"/>
                </a:lnTo>
                <a:lnTo>
                  <a:pt x="394" y="1879"/>
                </a:lnTo>
                <a:lnTo>
                  <a:pt x="394" y="742"/>
                </a:lnTo>
                <a:lnTo>
                  <a:pt x="0" y="0"/>
                </a:lnTo>
                <a:lnTo>
                  <a:pt x="147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9" name="object 699"/>
          <p:cNvSpPr/>
          <p:nvPr/>
        </p:nvSpPr>
        <p:spPr>
          <a:xfrm>
            <a:off x="11038738" y="6179667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3327" y="749"/>
                </a:moveTo>
                <a:lnTo>
                  <a:pt x="2959" y="0"/>
                </a:lnTo>
                <a:lnTo>
                  <a:pt x="2959" y="406"/>
                </a:lnTo>
                <a:lnTo>
                  <a:pt x="2590" y="749"/>
                </a:lnTo>
                <a:lnTo>
                  <a:pt x="3327" y="749"/>
                </a:lnTo>
                <a:close/>
              </a:path>
              <a:path w="5079" h="5079">
                <a:moveTo>
                  <a:pt x="4800" y="4851"/>
                </a:moveTo>
                <a:lnTo>
                  <a:pt x="3695" y="3365"/>
                </a:lnTo>
                <a:lnTo>
                  <a:pt x="2959" y="2235"/>
                </a:lnTo>
                <a:lnTo>
                  <a:pt x="2222" y="1143"/>
                </a:lnTo>
                <a:lnTo>
                  <a:pt x="0" y="749"/>
                </a:lnTo>
                <a:lnTo>
                  <a:pt x="0" y="4114"/>
                </a:lnTo>
                <a:lnTo>
                  <a:pt x="1473" y="4114"/>
                </a:lnTo>
                <a:lnTo>
                  <a:pt x="2959" y="4457"/>
                </a:lnTo>
                <a:lnTo>
                  <a:pt x="4800" y="485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0" name="object 700"/>
          <p:cNvSpPr/>
          <p:nvPr/>
        </p:nvSpPr>
        <p:spPr>
          <a:xfrm>
            <a:off x="11921175" y="6058367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822" y="1088"/>
                </a:moveTo>
                <a:lnTo>
                  <a:pt x="1083" y="1088"/>
                </a:lnTo>
                <a:lnTo>
                  <a:pt x="0" y="1484"/>
                </a:lnTo>
                <a:lnTo>
                  <a:pt x="0" y="0"/>
                </a:lnTo>
                <a:lnTo>
                  <a:pt x="739" y="346"/>
                </a:lnTo>
                <a:lnTo>
                  <a:pt x="1478" y="742"/>
                </a:lnTo>
                <a:lnTo>
                  <a:pt x="1822" y="10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2" name="object 702"/>
          <p:cNvSpPr/>
          <p:nvPr/>
        </p:nvSpPr>
        <p:spPr>
          <a:xfrm>
            <a:off x="11168815" y="5990840"/>
            <a:ext cx="1270" cy="635"/>
          </a:xfrm>
          <a:custGeom>
            <a:avLst/>
            <a:gdLst/>
            <a:ahLst/>
            <a:cxnLst/>
            <a:rect l="l" t="t" r="r" b="b"/>
            <a:pathLst>
              <a:path w="1270" h="635">
                <a:moveTo>
                  <a:pt x="739" y="0"/>
                </a:moveTo>
                <a:lnTo>
                  <a:pt x="739" y="346"/>
                </a:lnTo>
                <a:lnTo>
                  <a:pt x="0" y="346"/>
                </a:lnTo>
                <a:lnTo>
                  <a:pt x="7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6" name="object 706"/>
          <p:cNvSpPr/>
          <p:nvPr/>
        </p:nvSpPr>
        <p:spPr>
          <a:xfrm>
            <a:off x="11621467" y="5929992"/>
            <a:ext cx="635" cy="1270"/>
          </a:xfrm>
          <a:custGeom>
            <a:avLst/>
            <a:gdLst/>
            <a:ahLst/>
            <a:cxnLst/>
            <a:rect l="l" t="t" r="r" b="b"/>
            <a:pathLst>
              <a:path w="634" h="1270">
                <a:moveTo>
                  <a:pt x="394" y="346"/>
                </a:moveTo>
                <a:lnTo>
                  <a:pt x="0" y="742"/>
                </a:lnTo>
                <a:lnTo>
                  <a:pt x="0" y="0"/>
                </a:lnTo>
                <a:lnTo>
                  <a:pt x="394" y="3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7" name="object 707"/>
          <p:cNvSpPr/>
          <p:nvPr/>
        </p:nvSpPr>
        <p:spPr>
          <a:xfrm>
            <a:off x="11955516" y="6027943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94" y="346"/>
                </a:moveTo>
                <a:lnTo>
                  <a:pt x="0" y="0"/>
                </a:lnTo>
                <a:lnTo>
                  <a:pt x="394" y="3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9" name="object 709"/>
          <p:cNvSpPr/>
          <p:nvPr/>
        </p:nvSpPr>
        <p:spPr>
          <a:xfrm>
            <a:off x="11079760" y="6197130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69" y="0"/>
                </a:moveTo>
                <a:lnTo>
                  <a:pt x="369" y="346"/>
                </a:lnTo>
                <a:lnTo>
                  <a:pt x="0" y="346"/>
                </a:lnTo>
                <a:lnTo>
                  <a:pt x="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3" name="object 713"/>
          <p:cNvSpPr/>
          <p:nvPr/>
        </p:nvSpPr>
        <p:spPr>
          <a:xfrm>
            <a:off x="11102671" y="6165964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69" y="0"/>
                </a:moveTo>
                <a:lnTo>
                  <a:pt x="0" y="346"/>
                </a:lnTo>
                <a:lnTo>
                  <a:pt x="0" y="0"/>
                </a:lnTo>
                <a:lnTo>
                  <a:pt x="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7" name="object 717"/>
          <p:cNvSpPr/>
          <p:nvPr/>
        </p:nvSpPr>
        <p:spPr>
          <a:xfrm>
            <a:off x="11134820" y="6146670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69" y="0"/>
                </a:moveTo>
                <a:lnTo>
                  <a:pt x="0" y="346"/>
                </a:lnTo>
                <a:lnTo>
                  <a:pt x="0" y="0"/>
                </a:lnTo>
                <a:lnTo>
                  <a:pt x="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9" name="object 719"/>
          <p:cNvSpPr/>
          <p:nvPr/>
        </p:nvSpPr>
        <p:spPr>
          <a:xfrm>
            <a:off x="11127429" y="6164479"/>
            <a:ext cx="635" cy="1270"/>
          </a:xfrm>
          <a:custGeom>
            <a:avLst/>
            <a:gdLst/>
            <a:ahLst/>
            <a:cxnLst/>
            <a:rect l="l" t="t" r="r" b="b"/>
            <a:pathLst>
              <a:path w="634" h="1270">
                <a:moveTo>
                  <a:pt x="369" y="742"/>
                </a:moveTo>
                <a:lnTo>
                  <a:pt x="0" y="346"/>
                </a:lnTo>
                <a:lnTo>
                  <a:pt x="0" y="0"/>
                </a:lnTo>
                <a:lnTo>
                  <a:pt x="0" y="346"/>
                </a:lnTo>
                <a:lnTo>
                  <a:pt x="369" y="7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2" name="object 722"/>
          <p:cNvSpPr/>
          <p:nvPr/>
        </p:nvSpPr>
        <p:spPr>
          <a:xfrm>
            <a:off x="11864268" y="6066875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44" y="395"/>
                </a:moveTo>
                <a:lnTo>
                  <a:pt x="0" y="395"/>
                </a:lnTo>
                <a:lnTo>
                  <a:pt x="0" y="0"/>
                </a:lnTo>
                <a:lnTo>
                  <a:pt x="344" y="3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3" name="object 723"/>
          <p:cNvSpPr/>
          <p:nvPr/>
        </p:nvSpPr>
        <p:spPr>
          <a:xfrm>
            <a:off x="11206877" y="6111794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0" y="0"/>
                </a:moveTo>
                <a:lnTo>
                  <a:pt x="739" y="0"/>
                </a:lnTo>
                <a:lnTo>
                  <a:pt x="369" y="346"/>
                </a:lnTo>
                <a:lnTo>
                  <a:pt x="0" y="74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5" name="object 725"/>
          <p:cNvSpPr/>
          <p:nvPr/>
        </p:nvSpPr>
        <p:spPr>
          <a:xfrm>
            <a:off x="11885700" y="6064649"/>
            <a:ext cx="1905" cy="1270"/>
          </a:xfrm>
          <a:custGeom>
            <a:avLst/>
            <a:gdLst/>
            <a:ahLst/>
            <a:cxnLst/>
            <a:rect l="l" t="t" r="r" b="b"/>
            <a:pathLst>
              <a:path w="1904" h="1270">
                <a:moveTo>
                  <a:pt x="1478" y="0"/>
                </a:moveTo>
                <a:lnTo>
                  <a:pt x="739" y="742"/>
                </a:lnTo>
                <a:lnTo>
                  <a:pt x="0" y="1137"/>
                </a:lnTo>
                <a:lnTo>
                  <a:pt x="739" y="395"/>
                </a:lnTo>
                <a:lnTo>
                  <a:pt x="147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2" name="object 732"/>
          <p:cNvSpPr/>
          <p:nvPr/>
        </p:nvSpPr>
        <p:spPr>
          <a:xfrm>
            <a:off x="12041640" y="6050550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1083" y="0"/>
                </a:moveTo>
                <a:lnTo>
                  <a:pt x="1083" y="742"/>
                </a:lnTo>
                <a:lnTo>
                  <a:pt x="739" y="742"/>
                </a:lnTo>
                <a:lnTo>
                  <a:pt x="344" y="1137"/>
                </a:lnTo>
                <a:lnTo>
                  <a:pt x="0" y="1137"/>
                </a:lnTo>
                <a:lnTo>
                  <a:pt x="0" y="742"/>
                </a:lnTo>
                <a:lnTo>
                  <a:pt x="344" y="742"/>
                </a:lnTo>
                <a:lnTo>
                  <a:pt x="739" y="395"/>
                </a:lnTo>
                <a:lnTo>
                  <a:pt x="108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6" name="object 736"/>
          <p:cNvSpPr/>
          <p:nvPr/>
        </p:nvSpPr>
        <p:spPr>
          <a:xfrm>
            <a:off x="11805490" y="6068360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94" y="0"/>
                </a:moveTo>
                <a:lnTo>
                  <a:pt x="0" y="395"/>
                </a:lnTo>
                <a:lnTo>
                  <a:pt x="0" y="0"/>
                </a:lnTo>
                <a:lnTo>
                  <a:pt x="39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7" name="object 737"/>
          <p:cNvSpPr/>
          <p:nvPr/>
        </p:nvSpPr>
        <p:spPr>
          <a:xfrm>
            <a:off x="11903438" y="6046840"/>
            <a:ext cx="635" cy="1270"/>
          </a:xfrm>
          <a:custGeom>
            <a:avLst/>
            <a:gdLst/>
            <a:ahLst/>
            <a:cxnLst/>
            <a:rect l="l" t="t" r="r" b="b"/>
            <a:pathLst>
              <a:path w="634" h="1270">
                <a:moveTo>
                  <a:pt x="0" y="395"/>
                </a:moveTo>
                <a:lnTo>
                  <a:pt x="344" y="0"/>
                </a:lnTo>
                <a:lnTo>
                  <a:pt x="344" y="395"/>
                </a:lnTo>
                <a:lnTo>
                  <a:pt x="0" y="742"/>
                </a:lnTo>
                <a:lnTo>
                  <a:pt x="0" y="3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9" name="object 739"/>
          <p:cNvSpPr/>
          <p:nvPr/>
        </p:nvSpPr>
        <p:spPr>
          <a:xfrm>
            <a:off x="12013555" y="6183377"/>
            <a:ext cx="635" cy="1270"/>
          </a:xfrm>
          <a:custGeom>
            <a:avLst/>
            <a:gdLst/>
            <a:ahLst/>
            <a:cxnLst/>
            <a:rect l="l" t="t" r="r" b="b"/>
            <a:pathLst>
              <a:path w="634" h="1270">
                <a:moveTo>
                  <a:pt x="344" y="0"/>
                </a:moveTo>
                <a:lnTo>
                  <a:pt x="344" y="395"/>
                </a:lnTo>
                <a:lnTo>
                  <a:pt x="0" y="742"/>
                </a:lnTo>
                <a:lnTo>
                  <a:pt x="344" y="395"/>
                </a:lnTo>
                <a:lnTo>
                  <a:pt x="3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0" name="object 740"/>
          <p:cNvSpPr/>
          <p:nvPr/>
        </p:nvSpPr>
        <p:spPr>
          <a:xfrm>
            <a:off x="11874960" y="5967095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94" y="0"/>
                </a:moveTo>
                <a:lnTo>
                  <a:pt x="0" y="346"/>
                </a:lnTo>
                <a:lnTo>
                  <a:pt x="0" y="0"/>
                </a:lnTo>
                <a:lnTo>
                  <a:pt x="39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2" name="object 742"/>
          <p:cNvSpPr/>
          <p:nvPr/>
        </p:nvSpPr>
        <p:spPr>
          <a:xfrm>
            <a:off x="11825444" y="6080628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1133" y="346"/>
                </a:moveTo>
                <a:lnTo>
                  <a:pt x="739" y="742"/>
                </a:lnTo>
                <a:lnTo>
                  <a:pt x="394" y="742"/>
                </a:lnTo>
                <a:lnTo>
                  <a:pt x="0" y="346"/>
                </a:lnTo>
                <a:lnTo>
                  <a:pt x="0" y="0"/>
                </a:lnTo>
                <a:lnTo>
                  <a:pt x="739" y="0"/>
                </a:lnTo>
                <a:lnTo>
                  <a:pt x="739" y="346"/>
                </a:lnTo>
                <a:lnTo>
                  <a:pt x="1133" y="3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4" name="object 744"/>
          <p:cNvSpPr/>
          <p:nvPr/>
        </p:nvSpPr>
        <p:spPr>
          <a:xfrm>
            <a:off x="10902389" y="6827493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2217" y="371"/>
                </a:moveTo>
                <a:lnTo>
                  <a:pt x="1847" y="1484"/>
                </a:lnTo>
                <a:lnTo>
                  <a:pt x="1108" y="2226"/>
                </a:lnTo>
                <a:lnTo>
                  <a:pt x="0" y="1855"/>
                </a:lnTo>
                <a:lnTo>
                  <a:pt x="369" y="742"/>
                </a:lnTo>
                <a:lnTo>
                  <a:pt x="1108" y="0"/>
                </a:lnTo>
                <a:lnTo>
                  <a:pt x="2217" y="37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8" name="object 748"/>
          <p:cNvSpPr/>
          <p:nvPr/>
        </p:nvSpPr>
        <p:spPr>
          <a:xfrm>
            <a:off x="10908302" y="6826008"/>
            <a:ext cx="2540" cy="1905"/>
          </a:xfrm>
          <a:custGeom>
            <a:avLst/>
            <a:gdLst/>
            <a:ahLst/>
            <a:cxnLst/>
            <a:rect l="l" t="t" r="r" b="b"/>
            <a:pathLst>
              <a:path w="2540" h="1904">
                <a:moveTo>
                  <a:pt x="1108" y="0"/>
                </a:moveTo>
                <a:lnTo>
                  <a:pt x="1108" y="1484"/>
                </a:lnTo>
                <a:lnTo>
                  <a:pt x="0" y="742"/>
                </a:lnTo>
                <a:lnTo>
                  <a:pt x="1108" y="0"/>
                </a:lnTo>
                <a:close/>
              </a:path>
              <a:path w="2540" h="1904">
                <a:moveTo>
                  <a:pt x="1108" y="0"/>
                </a:moveTo>
                <a:lnTo>
                  <a:pt x="1847" y="494"/>
                </a:lnTo>
                <a:lnTo>
                  <a:pt x="1108" y="0"/>
                </a:lnTo>
                <a:lnTo>
                  <a:pt x="0" y="742"/>
                </a:lnTo>
                <a:lnTo>
                  <a:pt x="1108" y="0"/>
                </a:lnTo>
                <a:close/>
              </a:path>
              <a:path w="2540" h="1904">
                <a:moveTo>
                  <a:pt x="2217" y="742"/>
                </a:moveTo>
                <a:lnTo>
                  <a:pt x="2217" y="1236"/>
                </a:lnTo>
                <a:lnTo>
                  <a:pt x="1847" y="1484"/>
                </a:lnTo>
                <a:lnTo>
                  <a:pt x="1847" y="494"/>
                </a:lnTo>
                <a:lnTo>
                  <a:pt x="2217" y="7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9" name="object 749"/>
          <p:cNvSpPr/>
          <p:nvPr/>
        </p:nvSpPr>
        <p:spPr>
          <a:xfrm>
            <a:off x="11920042" y="6017900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94" y="0"/>
                </a:moveTo>
                <a:lnTo>
                  <a:pt x="394" y="395"/>
                </a:lnTo>
                <a:lnTo>
                  <a:pt x="0" y="0"/>
                </a:lnTo>
                <a:lnTo>
                  <a:pt x="39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4" name="object 754"/>
          <p:cNvSpPr/>
          <p:nvPr/>
        </p:nvSpPr>
        <p:spPr>
          <a:xfrm>
            <a:off x="11384233" y="6037193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94" y="0"/>
                </a:moveTo>
                <a:lnTo>
                  <a:pt x="0" y="0"/>
                </a:lnTo>
                <a:lnTo>
                  <a:pt x="0" y="395"/>
                </a:lnTo>
                <a:lnTo>
                  <a:pt x="394" y="395"/>
                </a:lnTo>
                <a:lnTo>
                  <a:pt x="39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8" name="object 758"/>
          <p:cNvSpPr/>
          <p:nvPr/>
        </p:nvSpPr>
        <p:spPr>
          <a:xfrm>
            <a:off x="10908665" y="6807834"/>
            <a:ext cx="19685" cy="24130"/>
          </a:xfrm>
          <a:custGeom>
            <a:avLst/>
            <a:gdLst/>
            <a:ahLst/>
            <a:cxnLst/>
            <a:rect l="l" t="t" r="r" b="b"/>
            <a:pathLst>
              <a:path w="19684" h="24129">
                <a:moveTo>
                  <a:pt x="2590" y="22999"/>
                </a:moveTo>
                <a:lnTo>
                  <a:pt x="1854" y="22999"/>
                </a:lnTo>
                <a:lnTo>
                  <a:pt x="0" y="23749"/>
                </a:lnTo>
                <a:lnTo>
                  <a:pt x="736" y="23749"/>
                </a:lnTo>
                <a:lnTo>
                  <a:pt x="2590" y="22999"/>
                </a:lnTo>
                <a:close/>
              </a:path>
              <a:path w="19684" h="24129">
                <a:moveTo>
                  <a:pt x="19583" y="0"/>
                </a:moveTo>
                <a:lnTo>
                  <a:pt x="19215" y="368"/>
                </a:lnTo>
                <a:lnTo>
                  <a:pt x="19583" y="368"/>
                </a:lnTo>
                <a:lnTo>
                  <a:pt x="1958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0" name="object 760"/>
          <p:cNvSpPr/>
          <p:nvPr/>
        </p:nvSpPr>
        <p:spPr>
          <a:xfrm>
            <a:off x="11440400" y="6021264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739" y="346"/>
                </a:moveTo>
                <a:lnTo>
                  <a:pt x="0" y="742"/>
                </a:lnTo>
                <a:lnTo>
                  <a:pt x="0" y="0"/>
                </a:lnTo>
                <a:lnTo>
                  <a:pt x="394" y="0"/>
                </a:lnTo>
                <a:lnTo>
                  <a:pt x="739" y="3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1" name="object 761"/>
          <p:cNvSpPr/>
          <p:nvPr/>
        </p:nvSpPr>
        <p:spPr>
          <a:xfrm>
            <a:off x="10944515" y="6834171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1108" y="0"/>
                </a:moveTo>
                <a:lnTo>
                  <a:pt x="1108" y="742"/>
                </a:lnTo>
                <a:lnTo>
                  <a:pt x="739" y="742"/>
                </a:lnTo>
                <a:lnTo>
                  <a:pt x="0" y="371"/>
                </a:lnTo>
                <a:lnTo>
                  <a:pt x="369" y="371"/>
                </a:lnTo>
                <a:lnTo>
                  <a:pt x="739" y="0"/>
                </a:lnTo>
                <a:lnTo>
                  <a:pt x="11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3" name="object 763"/>
          <p:cNvSpPr/>
          <p:nvPr/>
        </p:nvSpPr>
        <p:spPr>
          <a:xfrm>
            <a:off x="10945993" y="6853835"/>
            <a:ext cx="4445" cy="1905"/>
          </a:xfrm>
          <a:custGeom>
            <a:avLst/>
            <a:gdLst/>
            <a:ahLst/>
            <a:cxnLst/>
            <a:rect l="l" t="t" r="r" b="b"/>
            <a:pathLst>
              <a:path w="4445" h="1904">
                <a:moveTo>
                  <a:pt x="4064" y="0"/>
                </a:moveTo>
                <a:lnTo>
                  <a:pt x="4064" y="1113"/>
                </a:lnTo>
                <a:lnTo>
                  <a:pt x="2956" y="1113"/>
                </a:lnTo>
                <a:lnTo>
                  <a:pt x="2217" y="1484"/>
                </a:lnTo>
                <a:lnTo>
                  <a:pt x="1847" y="1855"/>
                </a:lnTo>
                <a:lnTo>
                  <a:pt x="739" y="1855"/>
                </a:lnTo>
                <a:lnTo>
                  <a:pt x="369" y="1484"/>
                </a:lnTo>
                <a:lnTo>
                  <a:pt x="0" y="1484"/>
                </a:lnTo>
                <a:lnTo>
                  <a:pt x="369" y="1113"/>
                </a:lnTo>
                <a:lnTo>
                  <a:pt x="369" y="742"/>
                </a:lnTo>
                <a:lnTo>
                  <a:pt x="2586" y="742"/>
                </a:lnTo>
                <a:lnTo>
                  <a:pt x="40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5" name="object 765"/>
          <p:cNvSpPr/>
          <p:nvPr/>
        </p:nvSpPr>
        <p:spPr>
          <a:xfrm>
            <a:off x="11682808" y="5932960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1133" y="1088"/>
                </a:moveTo>
                <a:lnTo>
                  <a:pt x="0" y="1088"/>
                </a:lnTo>
                <a:lnTo>
                  <a:pt x="394" y="742"/>
                </a:lnTo>
                <a:lnTo>
                  <a:pt x="394" y="346"/>
                </a:lnTo>
                <a:lnTo>
                  <a:pt x="739" y="0"/>
                </a:lnTo>
                <a:lnTo>
                  <a:pt x="1133" y="10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6" name="object 766"/>
          <p:cNvSpPr/>
          <p:nvPr/>
        </p:nvSpPr>
        <p:spPr>
          <a:xfrm>
            <a:off x="11836527" y="5879541"/>
            <a:ext cx="37465" cy="43815"/>
          </a:xfrm>
          <a:custGeom>
            <a:avLst/>
            <a:gdLst/>
            <a:ahLst/>
            <a:cxnLst/>
            <a:rect l="l" t="t" r="r" b="b"/>
            <a:pathLst>
              <a:path w="37465" h="43814">
                <a:moveTo>
                  <a:pt x="2959" y="342"/>
                </a:moveTo>
                <a:lnTo>
                  <a:pt x="2209" y="0"/>
                </a:lnTo>
                <a:lnTo>
                  <a:pt x="0" y="2222"/>
                </a:lnTo>
                <a:lnTo>
                  <a:pt x="1130" y="1828"/>
                </a:lnTo>
                <a:lnTo>
                  <a:pt x="2603" y="342"/>
                </a:lnTo>
                <a:lnTo>
                  <a:pt x="2959" y="342"/>
                </a:lnTo>
                <a:close/>
              </a:path>
              <a:path w="37465" h="43814">
                <a:moveTo>
                  <a:pt x="4432" y="342"/>
                </a:moveTo>
                <a:lnTo>
                  <a:pt x="3695" y="0"/>
                </a:lnTo>
                <a:lnTo>
                  <a:pt x="2959" y="342"/>
                </a:lnTo>
                <a:lnTo>
                  <a:pt x="4432" y="342"/>
                </a:lnTo>
                <a:close/>
              </a:path>
              <a:path w="37465" h="43814">
                <a:moveTo>
                  <a:pt x="37338" y="43040"/>
                </a:moveTo>
                <a:lnTo>
                  <a:pt x="36601" y="43040"/>
                </a:lnTo>
                <a:lnTo>
                  <a:pt x="36944" y="43776"/>
                </a:lnTo>
                <a:lnTo>
                  <a:pt x="36944" y="43383"/>
                </a:lnTo>
                <a:lnTo>
                  <a:pt x="37338" y="430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7" name="object 767"/>
          <p:cNvSpPr/>
          <p:nvPr/>
        </p:nvSpPr>
        <p:spPr>
          <a:xfrm>
            <a:off x="11879788" y="5968925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44" y="0"/>
                </a:moveTo>
                <a:lnTo>
                  <a:pt x="344" y="395"/>
                </a:lnTo>
                <a:lnTo>
                  <a:pt x="0" y="0"/>
                </a:lnTo>
                <a:lnTo>
                  <a:pt x="3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8" name="object 768"/>
          <p:cNvSpPr/>
          <p:nvPr/>
        </p:nvSpPr>
        <p:spPr>
          <a:xfrm>
            <a:off x="11856479" y="6037592"/>
            <a:ext cx="46990" cy="24130"/>
          </a:xfrm>
          <a:custGeom>
            <a:avLst/>
            <a:gdLst/>
            <a:ahLst/>
            <a:cxnLst/>
            <a:rect l="l" t="t" r="r" b="b"/>
            <a:pathLst>
              <a:path w="46990" h="24129">
                <a:moveTo>
                  <a:pt x="1130" y="23355"/>
                </a:moveTo>
                <a:lnTo>
                  <a:pt x="736" y="23012"/>
                </a:lnTo>
                <a:lnTo>
                  <a:pt x="0" y="23355"/>
                </a:lnTo>
                <a:lnTo>
                  <a:pt x="393" y="23749"/>
                </a:lnTo>
                <a:lnTo>
                  <a:pt x="736" y="23749"/>
                </a:lnTo>
                <a:lnTo>
                  <a:pt x="1130" y="24091"/>
                </a:lnTo>
                <a:lnTo>
                  <a:pt x="1130" y="23355"/>
                </a:lnTo>
                <a:close/>
              </a:path>
              <a:path w="46990" h="24129">
                <a:moveTo>
                  <a:pt x="12560" y="355"/>
                </a:moveTo>
                <a:lnTo>
                  <a:pt x="12217" y="0"/>
                </a:lnTo>
                <a:lnTo>
                  <a:pt x="12217" y="355"/>
                </a:lnTo>
                <a:lnTo>
                  <a:pt x="12560" y="355"/>
                </a:lnTo>
                <a:close/>
              </a:path>
              <a:path w="46990" h="24129">
                <a:moveTo>
                  <a:pt x="22910" y="5943"/>
                </a:moveTo>
                <a:lnTo>
                  <a:pt x="22567" y="6286"/>
                </a:lnTo>
                <a:lnTo>
                  <a:pt x="22910" y="6286"/>
                </a:lnTo>
                <a:lnTo>
                  <a:pt x="22910" y="5943"/>
                </a:lnTo>
                <a:close/>
              </a:path>
              <a:path w="46990" h="24129">
                <a:moveTo>
                  <a:pt x="46558" y="14452"/>
                </a:moveTo>
                <a:lnTo>
                  <a:pt x="46215" y="14846"/>
                </a:lnTo>
                <a:lnTo>
                  <a:pt x="46558" y="14846"/>
                </a:lnTo>
                <a:lnTo>
                  <a:pt x="46558" y="144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9" name="object 769"/>
          <p:cNvSpPr/>
          <p:nvPr/>
        </p:nvSpPr>
        <p:spPr>
          <a:xfrm>
            <a:off x="11098237" y="6056883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69" y="0"/>
                </a:moveTo>
                <a:lnTo>
                  <a:pt x="0" y="346"/>
                </a:lnTo>
                <a:lnTo>
                  <a:pt x="0" y="0"/>
                </a:lnTo>
                <a:lnTo>
                  <a:pt x="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1" name="object 771"/>
          <p:cNvSpPr/>
          <p:nvPr/>
        </p:nvSpPr>
        <p:spPr>
          <a:xfrm>
            <a:off x="11910434" y="6066529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94" y="0"/>
                </a:moveTo>
                <a:lnTo>
                  <a:pt x="0" y="346"/>
                </a:lnTo>
                <a:lnTo>
                  <a:pt x="0" y="0"/>
                </a:lnTo>
                <a:lnTo>
                  <a:pt x="39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4" name="object 774"/>
          <p:cNvSpPr/>
          <p:nvPr/>
        </p:nvSpPr>
        <p:spPr>
          <a:xfrm>
            <a:off x="11154774" y="6003801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69" y="0"/>
                </a:moveTo>
                <a:lnTo>
                  <a:pt x="0" y="395"/>
                </a:lnTo>
                <a:lnTo>
                  <a:pt x="0" y="0"/>
                </a:lnTo>
                <a:lnTo>
                  <a:pt x="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6" name="object 776"/>
          <p:cNvSpPr/>
          <p:nvPr/>
        </p:nvSpPr>
        <p:spPr>
          <a:xfrm>
            <a:off x="11947780" y="6016812"/>
            <a:ext cx="635" cy="1270"/>
          </a:xfrm>
          <a:custGeom>
            <a:avLst/>
            <a:gdLst/>
            <a:ahLst/>
            <a:cxnLst/>
            <a:rect l="l" t="t" r="r" b="b"/>
            <a:pathLst>
              <a:path w="634" h="1270">
                <a:moveTo>
                  <a:pt x="344" y="0"/>
                </a:moveTo>
                <a:lnTo>
                  <a:pt x="344" y="742"/>
                </a:lnTo>
                <a:lnTo>
                  <a:pt x="0" y="346"/>
                </a:lnTo>
                <a:lnTo>
                  <a:pt x="3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7" name="object 777"/>
          <p:cNvSpPr/>
          <p:nvPr/>
        </p:nvSpPr>
        <p:spPr>
          <a:xfrm>
            <a:off x="11066088" y="6167794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69" y="0"/>
                </a:moveTo>
                <a:lnTo>
                  <a:pt x="0" y="395"/>
                </a:lnTo>
                <a:lnTo>
                  <a:pt x="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0" name="object 780"/>
          <p:cNvSpPr/>
          <p:nvPr/>
        </p:nvSpPr>
        <p:spPr>
          <a:xfrm>
            <a:off x="11121887" y="6101010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1108" y="0"/>
                </a:moveTo>
                <a:lnTo>
                  <a:pt x="1108" y="1137"/>
                </a:lnTo>
                <a:lnTo>
                  <a:pt x="369" y="742"/>
                </a:lnTo>
                <a:lnTo>
                  <a:pt x="0" y="395"/>
                </a:lnTo>
                <a:lnTo>
                  <a:pt x="11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3" name="object 783"/>
          <p:cNvSpPr/>
          <p:nvPr/>
        </p:nvSpPr>
        <p:spPr>
          <a:xfrm>
            <a:off x="11144427" y="6065787"/>
            <a:ext cx="3810" cy="1270"/>
          </a:xfrm>
          <a:custGeom>
            <a:avLst/>
            <a:gdLst/>
            <a:ahLst/>
            <a:cxnLst/>
            <a:rect l="l" t="t" r="r" b="b"/>
            <a:pathLst>
              <a:path w="3809" h="1270">
                <a:moveTo>
                  <a:pt x="2586" y="326"/>
                </a:moveTo>
                <a:lnTo>
                  <a:pt x="0" y="1088"/>
                </a:lnTo>
                <a:lnTo>
                  <a:pt x="2217" y="435"/>
                </a:lnTo>
                <a:lnTo>
                  <a:pt x="2586" y="326"/>
                </a:lnTo>
                <a:close/>
              </a:path>
              <a:path w="3809" h="1270">
                <a:moveTo>
                  <a:pt x="3695" y="0"/>
                </a:moveTo>
                <a:lnTo>
                  <a:pt x="2956" y="1088"/>
                </a:lnTo>
                <a:lnTo>
                  <a:pt x="2956" y="217"/>
                </a:lnTo>
                <a:lnTo>
                  <a:pt x="369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5" name="object 785"/>
          <p:cNvSpPr/>
          <p:nvPr/>
        </p:nvSpPr>
        <p:spPr>
          <a:xfrm>
            <a:off x="11082347" y="6195250"/>
            <a:ext cx="1270" cy="635"/>
          </a:xfrm>
          <a:custGeom>
            <a:avLst/>
            <a:gdLst/>
            <a:ahLst/>
            <a:cxnLst/>
            <a:rect l="l" t="t" r="r" b="b"/>
            <a:pathLst>
              <a:path w="1270" h="635">
                <a:moveTo>
                  <a:pt x="739" y="0"/>
                </a:moveTo>
                <a:lnTo>
                  <a:pt x="369" y="395"/>
                </a:lnTo>
                <a:lnTo>
                  <a:pt x="0" y="0"/>
                </a:lnTo>
                <a:lnTo>
                  <a:pt x="7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9" name="object 789"/>
          <p:cNvSpPr/>
          <p:nvPr/>
        </p:nvSpPr>
        <p:spPr>
          <a:xfrm>
            <a:off x="12008382" y="5985646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344" y="346"/>
                </a:moveTo>
                <a:lnTo>
                  <a:pt x="739" y="0"/>
                </a:lnTo>
                <a:lnTo>
                  <a:pt x="344" y="346"/>
                </a:lnTo>
                <a:lnTo>
                  <a:pt x="0" y="742"/>
                </a:lnTo>
                <a:lnTo>
                  <a:pt x="344" y="3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1" name="object 791"/>
          <p:cNvSpPr/>
          <p:nvPr/>
        </p:nvSpPr>
        <p:spPr>
          <a:xfrm>
            <a:off x="11999120" y="6001575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94" y="0"/>
                </a:moveTo>
                <a:lnTo>
                  <a:pt x="394" y="395"/>
                </a:lnTo>
                <a:lnTo>
                  <a:pt x="0" y="395"/>
                </a:lnTo>
                <a:lnTo>
                  <a:pt x="39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3" name="object 793"/>
          <p:cNvSpPr/>
          <p:nvPr/>
        </p:nvSpPr>
        <p:spPr>
          <a:xfrm>
            <a:off x="11969952" y="6056140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44" y="346"/>
                </a:moveTo>
                <a:lnTo>
                  <a:pt x="0" y="346"/>
                </a:lnTo>
                <a:lnTo>
                  <a:pt x="0" y="0"/>
                </a:lnTo>
                <a:lnTo>
                  <a:pt x="344" y="3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5" name="object 795"/>
          <p:cNvSpPr/>
          <p:nvPr/>
        </p:nvSpPr>
        <p:spPr>
          <a:xfrm>
            <a:off x="11983600" y="6043130"/>
            <a:ext cx="1905" cy="1270"/>
          </a:xfrm>
          <a:custGeom>
            <a:avLst/>
            <a:gdLst/>
            <a:ahLst/>
            <a:cxnLst/>
            <a:rect l="l" t="t" r="r" b="b"/>
            <a:pathLst>
              <a:path w="1904" h="1270">
                <a:moveTo>
                  <a:pt x="1478" y="395"/>
                </a:moveTo>
                <a:lnTo>
                  <a:pt x="1133" y="395"/>
                </a:lnTo>
                <a:lnTo>
                  <a:pt x="394" y="742"/>
                </a:lnTo>
                <a:lnTo>
                  <a:pt x="0" y="742"/>
                </a:lnTo>
                <a:lnTo>
                  <a:pt x="394" y="395"/>
                </a:lnTo>
                <a:lnTo>
                  <a:pt x="739" y="0"/>
                </a:lnTo>
                <a:lnTo>
                  <a:pt x="1478" y="3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7" name="object 797"/>
          <p:cNvSpPr/>
          <p:nvPr/>
        </p:nvSpPr>
        <p:spPr>
          <a:xfrm>
            <a:off x="11980298" y="6060939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44" y="0"/>
                </a:moveTo>
                <a:lnTo>
                  <a:pt x="344" y="395"/>
                </a:lnTo>
                <a:lnTo>
                  <a:pt x="0" y="395"/>
                </a:lnTo>
                <a:lnTo>
                  <a:pt x="3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5" name="object 805"/>
          <p:cNvSpPr/>
          <p:nvPr/>
        </p:nvSpPr>
        <p:spPr>
          <a:xfrm>
            <a:off x="11138145" y="6184515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69" y="0"/>
                </a:moveTo>
                <a:lnTo>
                  <a:pt x="0" y="346"/>
                </a:lnTo>
                <a:lnTo>
                  <a:pt x="0" y="0"/>
                </a:lnTo>
                <a:lnTo>
                  <a:pt x="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6" name="object 806"/>
          <p:cNvSpPr/>
          <p:nvPr/>
        </p:nvSpPr>
        <p:spPr>
          <a:xfrm>
            <a:off x="11919687" y="6201930"/>
            <a:ext cx="13335" cy="17780"/>
          </a:xfrm>
          <a:custGeom>
            <a:avLst/>
            <a:gdLst/>
            <a:ahLst/>
            <a:cxnLst/>
            <a:rect l="l" t="t" r="r" b="b"/>
            <a:pathLst>
              <a:path w="13334" h="17779">
                <a:moveTo>
                  <a:pt x="342" y="17068"/>
                </a:moveTo>
                <a:lnTo>
                  <a:pt x="0" y="17068"/>
                </a:lnTo>
                <a:lnTo>
                  <a:pt x="0" y="17462"/>
                </a:lnTo>
                <a:lnTo>
                  <a:pt x="342" y="17068"/>
                </a:lnTo>
                <a:close/>
              </a:path>
              <a:path w="13334" h="17779">
                <a:moveTo>
                  <a:pt x="13309" y="0"/>
                </a:moveTo>
                <a:lnTo>
                  <a:pt x="12915" y="406"/>
                </a:lnTo>
                <a:lnTo>
                  <a:pt x="13309" y="406"/>
                </a:lnTo>
                <a:lnTo>
                  <a:pt x="133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7" name="object 807"/>
          <p:cNvSpPr/>
          <p:nvPr/>
        </p:nvSpPr>
        <p:spPr>
          <a:xfrm>
            <a:off x="12023508" y="6073554"/>
            <a:ext cx="635" cy="1270"/>
          </a:xfrm>
          <a:custGeom>
            <a:avLst/>
            <a:gdLst/>
            <a:ahLst/>
            <a:cxnLst/>
            <a:rect l="l" t="t" r="r" b="b"/>
            <a:pathLst>
              <a:path w="634" h="1270">
                <a:moveTo>
                  <a:pt x="394" y="395"/>
                </a:moveTo>
                <a:lnTo>
                  <a:pt x="0" y="742"/>
                </a:lnTo>
                <a:lnTo>
                  <a:pt x="0" y="0"/>
                </a:lnTo>
                <a:lnTo>
                  <a:pt x="394" y="3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8" name="object 808"/>
          <p:cNvSpPr/>
          <p:nvPr/>
        </p:nvSpPr>
        <p:spPr>
          <a:xfrm>
            <a:off x="11200595" y="6103978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69" y="0"/>
                </a:moveTo>
                <a:lnTo>
                  <a:pt x="369" y="395"/>
                </a:lnTo>
                <a:lnTo>
                  <a:pt x="0" y="0"/>
                </a:lnTo>
                <a:lnTo>
                  <a:pt x="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9" name="object 809"/>
          <p:cNvSpPr/>
          <p:nvPr/>
        </p:nvSpPr>
        <p:spPr>
          <a:xfrm>
            <a:off x="12040900" y="6052034"/>
            <a:ext cx="1270" cy="635"/>
          </a:xfrm>
          <a:custGeom>
            <a:avLst/>
            <a:gdLst/>
            <a:ahLst/>
            <a:cxnLst/>
            <a:rect l="l" t="t" r="r" b="b"/>
            <a:pathLst>
              <a:path w="1270" h="635">
                <a:moveTo>
                  <a:pt x="0" y="0"/>
                </a:moveTo>
                <a:lnTo>
                  <a:pt x="739" y="0"/>
                </a:lnTo>
                <a:lnTo>
                  <a:pt x="344" y="395"/>
                </a:lnTo>
                <a:lnTo>
                  <a:pt x="344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1" name="object 811"/>
          <p:cNvSpPr/>
          <p:nvPr/>
        </p:nvSpPr>
        <p:spPr>
          <a:xfrm>
            <a:off x="12013552" y="6131445"/>
            <a:ext cx="17145" cy="19685"/>
          </a:xfrm>
          <a:custGeom>
            <a:avLst/>
            <a:gdLst/>
            <a:ahLst/>
            <a:cxnLst/>
            <a:rect l="l" t="t" r="r" b="b"/>
            <a:pathLst>
              <a:path w="17145" h="19685">
                <a:moveTo>
                  <a:pt x="342" y="18935"/>
                </a:moveTo>
                <a:lnTo>
                  <a:pt x="0" y="18935"/>
                </a:lnTo>
                <a:lnTo>
                  <a:pt x="0" y="19291"/>
                </a:lnTo>
                <a:lnTo>
                  <a:pt x="342" y="18935"/>
                </a:lnTo>
                <a:close/>
              </a:path>
              <a:path w="17145" h="19685">
                <a:moveTo>
                  <a:pt x="16598" y="0"/>
                </a:moveTo>
                <a:lnTo>
                  <a:pt x="16256" y="393"/>
                </a:lnTo>
                <a:lnTo>
                  <a:pt x="16598" y="393"/>
                </a:lnTo>
                <a:lnTo>
                  <a:pt x="1659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2" name="object 812"/>
          <p:cNvSpPr/>
          <p:nvPr/>
        </p:nvSpPr>
        <p:spPr>
          <a:xfrm>
            <a:off x="11263414" y="6028289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69" y="0"/>
                </a:moveTo>
                <a:lnTo>
                  <a:pt x="369" y="395"/>
                </a:lnTo>
                <a:lnTo>
                  <a:pt x="0" y="0"/>
                </a:lnTo>
                <a:lnTo>
                  <a:pt x="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7" name="object 817"/>
          <p:cNvSpPr/>
          <p:nvPr/>
        </p:nvSpPr>
        <p:spPr>
          <a:xfrm>
            <a:off x="11230889" y="6106947"/>
            <a:ext cx="1905" cy="1270"/>
          </a:xfrm>
          <a:custGeom>
            <a:avLst/>
            <a:gdLst/>
            <a:ahLst/>
            <a:cxnLst/>
            <a:rect l="l" t="t" r="r" b="b"/>
            <a:pathLst>
              <a:path w="1904" h="1270">
                <a:moveTo>
                  <a:pt x="1104" y="406"/>
                </a:moveTo>
                <a:lnTo>
                  <a:pt x="736" y="406"/>
                </a:lnTo>
                <a:lnTo>
                  <a:pt x="368" y="749"/>
                </a:lnTo>
                <a:lnTo>
                  <a:pt x="0" y="749"/>
                </a:lnTo>
                <a:lnTo>
                  <a:pt x="736" y="1143"/>
                </a:lnTo>
                <a:lnTo>
                  <a:pt x="1104" y="749"/>
                </a:lnTo>
                <a:lnTo>
                  <a:pt x="1104" y="406"/>
                </a:lnTo>
                <a:close/>
              </a:path>
              <a:path w="1904" h="1270">
                <a:moveTo>
                  <a:pt x="1854" y="406"/>
                </a:moveTo>
                <a:lnTo>
                  <a:pt x="1473" y="0"/>
                </a:lnTo>
                <a:lnTo>
                  <a:pt x="1473" y="406"/>
                </a:lnTo>
                <a:lnTo>
                  <a:pt x="1854" y="40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0" name="object 820"/>
          <p:cNvSpPr/>
          <p:nvPr/>
        </p:nvSpPr>
        <p:spPr>
          <a:xfrm>
            <a:off x="11264153" y="6070981"/>
            <a:ext cx="1270" cy="635"/>
          </a:xfrm>
          <a:custGeom>
            <a:avLst/>
            <a:gdLst/>
            <a:ahLst/>
            <a:cxnLst/>
            <a:rect l="l" t="t" r="r" b="b"/>
            <a:pathLst>
              <a:path w="1270" h="635">
                <a:moveTo>
                  <a:pt x="0" y="0"/>
                </a:moveTo>
                <a:lnTo>
                  <a:pt x="739" y="0"/>
                </a:lnTo>
                <a:lnTo>
                  <a:pt x="369" y="346"/>
                </a:lnTo>
                <a:lnTo>
                  <a:pt x="36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1" name="object 821"/>
          <p:cNvSpPr/>
          <p:nvPr/>
        </p:nvSpPr>
        <p:spPr>
          <a:xfrm>
            <a:off x="11313669" y="5996034"/>
            <a:ext cx="1270" cy="635"/>
          </a:xfrm>
          <a:custGeom>
            <a:avLst/>
            <a:gdLst/>
            <a:ahLst/>
            <a:cxnLst/>
            <a:rect l="l" t="t" r="r" b="b"/>
            <a:pathLst>
              <a:path w="1270" h="635">
                <a:moveTo>
                  <a:pt x="0" y="346"/>
                </a:moveTo>
                <a:lnTo>
                  <a:pt x="369" y="0"/>
                </a:lnTo>
                <a:lnTo>
                  <a:pt x="739" y="0"/>
                </a:lnTo>
                <a:lnTo>
                  <a:pt x="369" y="346"/>
                </a:lnTo>
                <a:lnTo>
                  <a:pt x="0" y="3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4" name="object 824"/>
          <p:cNvSpPr/>
          <p:nvPr/>
        </p:nvSpPr>
        <p:spPr>
          <a:xfrm>
            <a:off x="12074158" y="6166310"/>
            <a:ext cx="1270" cy="635"/>
          </a:xfrm>
          <a:custGeom>
            <a:avLst/>
            <a:gdLst/>
            <a:ahLst/>
            <a:cxnLst/>
            <a:rect l="l" t="t" r="r" b="b"/>
            <a:pathLst>
              <a:path w="1270" h="635">
                <a:moveTo>
                  <a:pt x="739" y="395"/>
                </a:moveTo>
                <a:lnTo>
                  <a:pt x="0" y="395"/>
                </a:lnTo>
                <a:lnTo>
                  <a:pt x="344" y="0"/>
                </a:lnTo>
                <a:lnTo>
                  <a:pt x="739" y="3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5" name="object 825"/>
          <p:cNvSpPr/>
          <p:nvPr/>
        </p:nvSpPr>
        <p:spPr>
          <a:xfrm>
            <a:off x="11324015" y="5988960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69" y="0"/>
                </a:moveTo>
                <a:lnTo>
                  <a:pt x="369" y="395"/>
                </a:lnTo>
                <a:lnTo>
                  <a:pt x="0" y="0"/>
                </a:lnTo>
                <a:lnTo>
                  <a:pt x="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4" name="object 844"/>
          <p:cNvSpPr/>
          <p:nvPr/>
        </p:nvSpPr>
        <p:spPr>
          <a:xfrm>
            <a:off x="11367224" y="6068021"/>
            <a:ext cx="100330" cy="71755"/>
          </a:xfrm>
          <a:custGeom>
            <a:avLst/>
            <a:gdLst/>
            <a:ahLst/>
            <a:cxnLst/>
            <a:rect l="l" t="t" r="r" b="b"/>
            <a:pathLst>
              <a:path w="100329" h="71754">
                <a:moveTo>
                  <a:pt x="749" y="22999"/>
                </a:moveTo>
                <a:lnTo>
                  <a:pt x="393" y="22606"/>
                </a:lnTo>
                <a:lnTo>
                  <a:pt x="0" y="22999"/>
                </a:lnTo>
                <a:lnTo>
                  <a:pt x="749" y="22999"/>
                </a:lnTo>
                <a:close/>
              </a:path>
              <a:path w="100329" h="71754">
                <a:moveTo>
                  <a:pt x="19964" y="71234"/>
                </a:moveTo>
                <a:lnTo>
                  <a:pt x="19608" y="70840"/>
                </a:lnTo>
                <a:lnTo>
                  <a:pt x="18872" y="70497"/>
                </a:lnTo>
                <a:lnTo>
                  <a:pt x="18478" y="70497"/>
                </a:lnTo>
                <a:lnTo>
                  <a:pt x="18135" y="70091"/>
                </a:lnTo>
                <a:lnTo>
                  <a:pt x="18135" y="70840"/>
                </a:lnTo>
                <a:lnTo>
                  <a:pt x="17741" y="70840"/>
                </a:lnTo>
                <a:lnTo>
                  <a:pt x="17741" y="71234"/>
                </a:lnTo>
                <a:lnTo>
                  <a:pt x="19964" y="71234"/>
                </a:lnTo>
                <a:close/>
              </a:path>
              <a:path w="100329" h="71754">
                <a:moveTo>
                  <a:pt x="29565" y="65646"/>
                </a:moveTo>
                <a:lnTo>
                  <a:pt x="29222" y="65646"/>
                </a:lnTo>
                <a:lnTo>
                  <a:pt x="29222" y="66040"/>
                </a:lnTo>
                <a:lnTo>
                  <a:pt x="29565" y="66040"/>
                </a:lnTo>
                <a:lnTo>
                  <a:pt x="29565" y="65646"/>
                </a:lnTo>
                <a:close/>
              </a:path>
              <a:path w="100329" h="71754">
                <a:moveTo>
                  <a:pt x="29565" y="54508"/>
                </a:moveTo>
                <a:lnTo>
                  <a:pt x="29222" y="54508"/>
                </a:lnTo>
                <a:lnTo>
                  <a:pt x="29565" y="54914"/>
                </a:lnTo>
                <a:lnTo>
                  <a:pt x="29565" y="54508"/>
                </a:lnTo>
                <a:close/>
              </a:path>
              <a:path w="100329" h="71754">
                <a:moveTo>
                  <a:pt x="42125" y="2222"/>
                </a:moveTo>
                <a:lnTo>
                  <a:pt x="40652" y="0"/>
                </a:lnTo>
                <a:lnTo>
                  <a:pt x="40309" y="342"/>
                </a:lnTo>
                <a:lnTo>
                  <a:pt x="39573" y="736"/>
                </a:lnTo>
                <a:lnTo>
                  <a:pt x="38430" y="1092"/>
                </a:lnTo>
                <a:lnTo>
                  <a:pt x="39179" y="2222"/>
                </a:lnTo>
                <a:lnTo>
                  <a:pt x="39573" y="2971"/>
                </a:lnTo>
                <a:lnTo>
                  <a:pt x="40309" y="3708"/>
                </a:lnTo>
                <a:lnTo>
                  <a:pt x="42125" y="2222"/>
                </a:lnTo>
                <a:close/>
              </a:path>
              <a:path w="100329" h="71754">
                <a:moveTo>
                  <a:pt x="69481" y="41554"/>
                </a:moveTo>
                <a:lnTo>
                  <a:pt x="68732" y="42291"/>
                </a:lnTo>
                <a:lnTo>
                  <a:pt x="69126" y="42291"/>
                </a:lnTo>
                <a:lnTo>
                  <a:pt x="69481" y="42291"/>
                </a:lnTo>
                <a:lnTo>
                  <a:pt x="69481" y="41897"/>
                </a:lnTo>
                <a:lnTo>
                  <a:pt x="69481" y="41554"/>
                </a:lnTo>
                <a:close/>
              </a:path>
              <a:path w="100329" h="71754">
                <a:moveTo>
                  <a:pt x="76517" y="43040"/>
                </a:moveTo>
                <a:lnTo>
                  <a:pt x="74307" y="43040"/>
                </a:lnTo>
                <a:lnTo>
                  <a:pt x="73164" y="39674"/>
                </a:lnTo>
                <a:lnTo>
                  <a:pt x="71348" y="40805"/>
                </a:lnTo>
                <a:lnTo>
                  <a:pt x="69481" y="41897"/>
                </a:lnTo>
                <a:lnTo>
                  <a:pt x="70954" y="43040"/>
                </a:lnTo>
                <a:lnTo>
                  <a:pt x="72085" y="43776"/>
                </a:lnTo>
                <a:lnTo>
                  <a:pt x="73164" y="44526"/>
                </a:lnTo>
                <a:lnTo>
                  <a:pt x="75044" y="45262"/>
                </a:lnTo>
                <a:lnTo>
                  <a:pt x="76123" y="44526"/>
                </a:lnTo>
                <a:lnTo>
                  <a:pt x="76517" y="43040"/>
                </a:lnTo>
                <a:close/>
              </a:path>
              <a:path w="100329" h="71754">
                <a:moveTo>
                  <a:pt x="99771" y="33731"/>
                </a:moveTo>
                <a:lnTo>
                  <a:pt x="97561" y="32651"/>
                </a:lnTo>
                <a:lnTo>
                  <a:pt x="96075" y="34480"/>
                </a:lnTo>
                <a:lnTo>
                  <a:pt x="93865" y="34874"/>
                </a:lnTo>
                <a:lnTo>
                  <a:pt x="96469" y="36360"/>
                </a:lnTo>
                <a:lnTo>
                  <a:pt x="96824" y="36360"/>
                </a:lnTo>
                <a:lnTo>
                  <a:pt x="98298" y="35610"/>
                </a:lnTo>
                <a:lnTo>
                  <a:pt x="98691" y="34874"/>
                </a:lnTo>
                <a:lnTo>
                  <a:pt x="99428" y="34480"/>
                </a:lnTo>
                <a:lnTo>
                  <a:pt x="99771" y="3373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0" name="object 850"/>
          <p:cNvSpPr/>
          <p:nvPr/>
        </p:nvSpPr>
        <p:spPr>
          <a:xfrm>
            <a:off x="11274489" y="6172644"/>
            <a:ext cx="20320" cy="10160"/>
          </a:xfrm>
          <a:custGeom>
            <a:avLst/>
            <a:gdLst/>
            <a:ahLst/>
            <a:cxnLst/>
            <a:rect l="l" t="t" r="r" b="b"/>
            <a:pathLst>
              <a:path w="20320" h="10160">
                <a:moveTo>
                  <a:pt x="368" y="9994"/>
                </a:moveTo>
                <a:lnTo>
                  <a:pt x="0" y="9652"/>
                </a:lnTo>
                <a:lnTo>
                  <a:pt x="0" y="9994"/>
                </a:lnTo>
                <a:lnTo>
                  <a:pt x="368" y="9994"/>
                </a:lnTo>
                <a:close/>
              </a:path>
              <a:path w="20320" h="10160">
                <a:moveTo>
                  <a:pt x="10718" y="5194"/>
                </a:moveTo>
                <a:lnTo>
                  <a:pt x="10350" y="5194"/>
                </a:lnTo>
                <a:lnTo>
                  <a:pt x="10718" y="5549"/>
                </a:lnTo>
                <a:lnTo>
                  <a:pt x="10718" y="5194"/>
                </a:lnTo>
                <a:close/>
              </a:path>
              <a:path w="20320" h="10160">
                <a:moveTo>
                  <a:pt x="14046" y="355"/>
                </a:moveTo>
                <a:lnTo>
                  <a:pt x="13677" y="355"/>
                </a:lnTo>
                <a:lnTo>
                  <a:pt x="13677" y="0"/>
                </a:lnTo>
                <a:lnTo>
                  <a:pt x="13309" y="0"/>
                </a:lnTo>
                <a:lnTo>
                  <a:pt x="13309" y="355"/>
                </a:lnTo>
                <a:lnTo>
                  <a:pt x="12941" y="749"/>
                </a:lnTo>
                <a:lnTo>
                  <a:pt x="12941" y="1092"/>
                </a:lnTo>
                <a:lnTo>
                  <a:pt x="12941" y="1485"/>
                </a:lnTo>
                <a:lnTo>
                  <a:pt x="13309" y="1485"/>
                </a:lnTo>
                <a:lnTo>
                  <a:pt x="13309" y="1092"/>
                </a:lnTo>
                <a:lnTo>
                  <a:pt x="13677" y="1092"/>
                </a:lnTo>
                <a:lnTo>
                  <a:pt x="13677" y="749"/>
                </a:lnTo>
                <a:lnTo>
                  <a:pt x="14046" y="355"/>
                </a:lnTo>
                <a:close/>
              </a:path>
              <a:path w="20320" h="10160">
                <a:moveTo>
                  <a:pt x="19964" y="1485"/>
                </a:moveTo>
                <a:lnTo>
                  <a:pt x="19583" y="1092"/>
                </a:lnTo>
                <a:lnTo>
                  <a:pt x="19583" y="1485"/>
                </a:lnTo>
                <a:lnTo>
                  <a:pt x="19964" y="148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2" name="object 852"/>
          <p:cNvSpPr/>
          <p:nvPr/>
        </p:nvSpPr>
        <p:spPr>
          <a:xfrm>
            <a:off x="11513959" y="6084696"/>
            <a:ext cx="26034" cy="14604"/>
          </a:xfrm>
          <a:custGeom>
            <a:avLst/>
            <a:gdLst/>
            <a:ahLst/>
            <a:cxnLst/>
            <a:rect l="l" t="t" r="r" b="b"/>
            <a:pathLst>
              <a:path w="26034" h="14604">
                <a:moveTo>
                  <a:pt x="1079" y="14490"/>
                </a:moveTo>
                <a:lnTo>
                  <a:pt x="736" y="13741"/>
                </a:lnTo>
                <a:lnTo>
                  <a:pt x="342" y="14097"/>
                </a:lnTo>
                <a:lnTo>
                  <a:pt x="0" y="14490"/>
                </a:lnTo>
                <a:lnTo>
                  <a:pt x="1079" y="14490"/>
                </a:lnTo>
                <a:close/>
              </a:path>
              <a:path w="26034" h="14604">
                <a:moveTo>
                  <a:pt x="25857" y="736"/>
                </a:moveTo>
                <a:lnTo>
                  <a:pt x="23253" y="393"/>
                </a:lnTo>
                <a:lnTo>
                  <a:pt x="21767" y="0"/>
                </a:lnTo>
                <a:lnTo>
                  <a:pt x="20688" y="0"/>
                </a:lnTo>
                <a:lnTo>
                  <a:pt x="21031" y="2959"/>
                </a:lnTo>
                <a:lnTo>
                  <a:pt x="25857" y="7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6" name="object 856"/>
          <p:cNvSpPr/>
          <p:nvPr/>
        </p:nvSpPr>
        <p:spPr>
          <a:xfrm>
            <a:off x="11489170" y="6181153"/>
            <a:ext cx="25400" cy="5715"/>
          </a:xfrm>
          <a:custGeom>
            <a:avLst/>
            <a:gdLst/>
            <a:ahLst/>
            <a:cxnLst/>
            <a:rect l="l" t="t" r="r" b="b"/>
            <a:pathLst>
              <a:path w="25400" h="5714">
                <a:moveTo>
                  <a:pt x="4089" y="749"/>
                </a:moveTo>
                <a:lnTo>
                  <a:pt x="3695" y="406"/>
                </a:lnTo>
                <a:lnTo>
                  <a:pt x="2616" y="0"/>
                </a:lnTo>
                <a:lnTo>
                  <a:pt x="2616" y="406"/>
                </a:lnTo>
                <a:lnTo>
                  <a:pt x="1879" y="1485"/>
                </a:lnTo>
                <a:lnTo>
                  <a:pt x="736" y="2971"/>
                </a:lnTo>
                <a:lnTo>
                  <a:pt x="0" y="4114"/>
                </a:lnTo>
                <a:lnTo>
                  <a:pt x="1130" y="3365"/>
                </a:lnTo>
                <a:lnTo>
                  <a:pt x="4089" y="1879"/>
                </a:lnTo>
                <a:lnTo>
                  <a:pt x="4089" y="749"/>
                </a:lnTo>
                <a:close/>
              </a:path>
              <a:path w="25400" h="5714">
                <a:moveTo>
                  <a:pt x="25133" y="5194"/>
                </a:moveTo>
                <a:lnTo>
                  <a:pt x="24396" y="4457"/>
                </a:lnTo>
                <a:lnTo>
                  <a:pt x="24396" y="5600"/>
                </a:lnTo>
                <a:lnTo>
                  <a:pt x="25133" y="519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2" name="object 862"/>
          <p:cNvSpPr/>
          <p:nvPr/>
        </p:nvSpPr>
        <p:spPr>
          <a:xfrm>
            <a:off x="11333975" y="6147765"/>
            <a:ext cx="14604" cy="6350"/>
          </a:xfrm>
          <a:custGeom>
            <a:avLst/>
            <a:gdLst/>
            <a:ahLst/>
            <a:cxnLst/>
            <a:rect l="l" t="t" r="r" b="b"/>
            <a:pathLst>
              <a:path w="14604" h="6350">
                <a:moveTo>
                  <a:pt x="5562" y="4851"/>
                </a:moveTo>
                <a:lnTo>
                  <a:pt x="4432" y="4102"/>
                </a:lnTo>
                <a:lnTo>
                  <a:pt x="3352" y="3708"/>
                </a:lnTo>
                <a:lnTo>
                  <a:pt x="3695" y="2222"/>
                </a:lnTo>
                <a:lnTo>
                  <a:pt x="4089" y="393"/>
                </a:lnTo>
                <a:lnTo>
                  <a:pt x="2209" y="393"/>
                </a:lnTo>
                <a:lnTo>
                  <a:pt x="1130" y="0"/>
                </a:lnTo>
                <a:lnTo>
                  <a:pt x="0" y="1485"/>
                </a:lnTo>
                <a:lnTo>
                  <a:pt x="2603" y="1143"/>
                </a:lnTo>
                <a:lnTo>
                  <a:pt x="2209" y="2222"/>
                </a:lnTo>
                <a:lnTo>
                  <a:pt x="1866" y="2971"/>
                </a:lnTo>
                <a:lnTo>
                  <a:pt x="1866" y="4102"/>
                </a:lnTo>
                <a:lnTo>
                  <a:pt x="1473" y="5588"/>
                </a:lnTo>
                <a:lnTo>
                  <a:pt x="3352" y="5194"/>
                </a:lnTo>
                <a:lnTo>
                  <a:pt x="4432" y="4851"/>
                </a:lnTo>
                <a:lnTo>
                  <a:pt x="5562" y="4851"/>
                </a:lnTo>
                <a:close/>
              </a:path>
              <a:path w="14604" h="6350">
                <a:moveTo>
                  <a:pt x="14427" y="5588"/>
                </a:moveTo>
                <a:lnTo>
                  <a:pt x="14033" y="5588"/>
                </a:lnTo>
                <a:lnTo>
                  <a:pt x="14033" y="5930"/>
                </a:lnTo>
                <a:lnTo>
                  <a:pt x="14427" y="55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3" name="object 863"/>
          <p:cNvSpPr/>
          <p:nvPr/>
        </p:nvSpPr>
        <p:spPr>
          <a:xfrm>
            <a:off x="11773700" y="6059119"/>
            <a:ext cx="20955" cy="12065"/>
          </a:xfrm>
          <a:custGeom>
            <a:avLst/>
            <a:gdLst/>
            <a:ahLst/>
            <a:cxnLst/>
            <a:rect l="l" t="t" r="r" b="b"/>
            <a:pathLst>
              <a:path w="20954" h="12064">
                <a:moveTo>
                  <a:pt x="749" y="11125"/>
                </a:moveTo>
                <a:lnTo>
                  <a:pt x="393" y="11125"/>
                </a:lnTo>
                <a:lnTo>
                  <a:pt x="393" y="11468"/>
                </a:lnTo>
                <a:lnTo>
                  <a:pt x="0" y="11874"/>
                </a:lnTo>
                <a:lnTo>
                  <a:pt x="749" y="11125"/>
                </a:lnTo>
                <a:close/>
              </a:path>
              <a:path w="20954" h="12064">
                <a:moveTo>
                  <a:pt x="20701" y="0"/>
                </a:moveTo>
                <a:lnTo>
                  <a:pt x="19608" y="0"/>
                </a:lnTo>
                <a:lnTo>
                  <a:pt x="19215" y="342"/>
                </a:lnTo>
                <a:lnTo>
                  <a:pt x="18872" y="342"/>
                </a:lnTo>
                <a:lnTo>
                  <a:pt x="18478" y="1079"/>
                </a:lnTo>
                <a:lnTo>
                  <a:pt x="17399" y="2222"/>
                </a:lnTo>
                <a:lnTo>
                  <a:pt x="18872" y="1828"/>
                </a:lnTo>
                <a:lnTo>
                  <a:pt x="19964" y="1828"/>
                </a:lnTo>
                <a:lnTo>
                  <a:pt x="20358" y="1485"/>
                </a:lnTo>
                <a:lnTo>
                  <a:pt x="20701" y="1485"/>
                </a:lnTo>
                <a:lnTo>
                  <a:pt x="2070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4" name="object 864"/>
          <p:cNvSpPr/>
          <p:nvPr/>
        </p:nvSpPr>
        <p:spPr>
          <a:xfrm>
            <a:off x="11241608" y="6165227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841" y="736"/>
                </a:moveTo>
                <a:lnTo>
                  <a:pt x="1473" y="342"/>
                </a:lnTo>
                <a:lnTo>
                  <a:pt x="736" y="342"/>
                </a:lnTo>
                <a:lnTo>
                  <a:pt x="368" y="0"/>
                </a:lnTo>
                <a:lnTo>
                  <a:pt x="0" y="0"/>
                </a:lnTo>
                <a:lnTo>
                  <a:pt x="0" y="342"/>
                </a:lnTo>
                <a:lnTo>
                  <a:pt x="368" y="342"/>
                </a:lnTo>
                <a:lnTo>
                  <a:pt x="368" y="1092"/>
                </a:lnTo>
                <a:lnTo>
                  <a:pt x="736" y="1485"/>
                </a:lnTo>
                <a:lnTo>
                  <a:pt x="1841" y="7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7" name="object 867"/>
          <p:cNvSpPr/>
          <p:nvPr/>
        </p:nvSpPr>
        <p:spPr>
          <a:xfrm>
            <a:off x="11354664" y="6138862"/>
            <a:ext cx="7620" cy="6350"/>
          </a:xfrm>
          <a:custGeom>
            <a:avLst/>
            <a:gdLst/>
            <a:ahLst/>
            <a:cxnLst/>
            <a:rect l="l" t="t" r="r" b="b"/>
            <a:pathLst>
              <a:path w="7620" h="6350">
                <a:moveTo>
                  <a:pt x="6654" y="5588"/>
                </a:moveTo>
                <a:lnTo>
                  <a:pt x="6311" y="5194"/>
                </a:lnTo>
                <a:lnTo>
                  <a:pt x="5918" y="4851"/>
                </a:lnTo>
                <a:lnTo>
                  <a:pt x="5575" y="4445"/>
                </a:lnTo>
                <a:lnTo>
                  <a:pt x="4432" y="4851"/>
                </a:lnTo>
                <a:lnTo>
                  <a:pt x="3695" y="5194"/>
                </a:lnTo>
                <a:lnTo>
                  <a:pt x="2959" y="5588"/>
                </a:lnTo>
                <a:lnTo>
                  <a:pt x="3352" y="5930"/>
                </a:lnTo>
                <a:lnTo>
                  <a:pt x="4089" y="6324"/>
                </a:lnTo>
                <a:lnTo>
                  <a:pt x="4826" y="6324"/>
                </a:lnTo>
                <a:lnTo>
                  <a:pt x="5168" y="6324"/>
                </a:lnTo>
                <a:lnTo>
                  <a:pt x="5575" y="5588"/>
                </a:lnTo>
                <a:lnTo>
                  <a:pt x="6654" y="5588"/>
                </a:lnTo>
                <a:close/>
              </a:path>
              <a:path w="7620" h="6350">
                <a:moveTo>
                  <a:pt x="7048" y="1485"/>
                </a:moveTo>
                <a:lnTo>
                  <a:pt x="4826" y="0"/>
                </a:lnTo>
                <a:lnTo>
                  <a:pt x="2616" y="736"/>
                </a:lnTo>
                <a:lnTo>
                  <a:pt x="0" y="2222"/>
                </a:lnTo>
                <a:lnTo>
                  <a:pt x="2222" y="2971"/>
                </a:lnTo>
                <a:lnTo>
                  <a:pt x="3695" y="3365"/>
                </a:lnTo>
                <a:lnTo>
                  <a:pt x="5168" y="4102"/>
                </a:lnTo>
                <a:lnTo>
                  <a:pt x="4826" y="2616"/>
                </a:lnTo>
                <a:lnTo>
                  <a:pt x="5575" y="1879"/>
                </a:lnTo>
                <a:lnTo>
                  <a:pt x="7048" y="148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9" name="object 869"/>
          <p:cNvSpPr/>
          <p:nvPr/>
        </p:nvSpPr>
        <p:spPr>
          <a:xfrm>
            <a:off x="11174349" y="6167805"/>
            <a:ext cx="8890" cy="1905"/>
          </a:xfrm>
          <a:custGeom>
            <a:avLst/>
            <a:gdLst/>
            <a:ahLst/>
            <a:cxnLst/>
            <a:rect l="l" t="t" r="r" b="b"/>
            <a:pathLst>
              <a:path w="8890" h="1904">
                <a:moveTo>
                  <a:pt x="736" y="0"/>
                </a:moveTo>
                <a:lnTo>
                  <a:pt x="0" y="736"/>
                </a:lnTo>
                <a:lnTo>
                  <a:pt x="0" y="1879"/>
                </a:lnTo>
                <a:lnTo>
                  <a:pt x="736" y="1130"/>
                </a:lnTo>
                <a:lnTo>
                  <a:pt x="736" y="0"/>
                </a:lnTo>
                <a:close/>
              </a:path>
              <a:path w="8890" h="1904">
                <a:moveTo>
                  <a:pt x="8877" y="0"/>
                </a:moveTo>
                <a:lnTo>
                  <a:pt x="8509" y="0"/>
                </a:lnTo>
                <a:lnTo>
                  <a:pt x="8128" y="393"/>
                </a:lnTo>
                <a:lnTo>
                  <a:pt x="8509" y="393"/>
                </a:lnTo>
                <a:lnTo>
                  <a:pt x="8509" y="736"/>
                </a:lnTo>
                <a:lnTo>
                  <a:pt x="8877" y="736"/>
                </a:lnTo>
                <a:lnTo>
                  <a:pt x="88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6" name="object 876"/>
          <p:cNvSpPr/>
          <p:nvPr/>
        </p:nvSpPr>
        <p:spPr>
          <a:xfrm>
            <a:off x="11921175" y="6075434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1083" y="0"/>
                </a:moveTo>
                <a:lnTo>
                  <a:pt x="1083" y="1088"/>
                </a:lnTo>
                <a:lnTo>
                  <a:pt x="739" y="1088"/>
                </a:lnTo>
                <a:lnTo>
                  <a:pt x="344" y="742"/>
                </a:lnTo>
                <a:lnTo>
                  <a:pt x="0" y="742"/>
                </a:lnTo>
                <a:lnTo>
                  <a:pt x="739" y="0"/>
                </a:lnTo>
                <a:lnTo>
                  <a:pt x="108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7" name="object 877"/>
          <p:cNvSpPr/>
          <p:nvPr/>
        </p:nvSpPr>
        <p:spPr>
          <a:xfrm>
            <a:off x="11204290" y="6178925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69" y="0"/>
                </a:moveTo>
                <a:lnTo>
                  <a:pt x="0" y="395"/>
                </a:lnTo>
                <a:lnTo>
                  <a:pt x="0" y="0"/>
                </a:lnTo>
                <a:lnTo>
                  <a:pt x="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4" name="object 884"/>
          <p:cNvSpPr/>
          <p:nvPr/>
        </p:nvSpPr>
        <p:spPr>
          <a:xfrm>
            <a:off x="11443357" y="6200840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94" y="346"/>
                </a:moveTo>
                <a:lnTo>
                  <a:pt x="0" y="346"/>
                </a:lnTo>
                <a:lnTo>
                  <a:pt x="0" y="0"/>
                </a:lnTo>
                <a:lnTo>
                  <a:pt x="394" y="3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9" name="object 889"/>
          <p:cNvSpPr txBox="1">
            <a:spLocks noGrp="1"/>
          </p:cNvSpPr>
          <p:nvPr>
            <p:ph type="title"/>
          </p:nvPr>
        </p:nvSpPr>
        <p:spPr>
          <a:xfrm>
            <a:off x="2250830" y="56543"/>
            <a:ext cx="6986955" cy="1143775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12700" marR="5080" algn="ctr">
              <a:lnSpc>
                <a:spcPts val="4280"/>
              </a:lnSpc>
              <a:spcBef>
                <a:spcPts val="655"/>
              </a:spcBef>
            </a:pPr>
            <a:r>
              <a:rPr sz="2800" b="1" dirty="0">
                <a:solidFill>
                  <a:srgbClr val="002060"/>
                </a:solidFill>
                <a:latin typeface="+mn-lt"/>
              </a:rPr>
              <a:t>Групповая</a:t>
            </a:r>
            <a:r>
              <a:rPr sz="2800" b="1" spc="5" dirty="0">
                <a:solidFill>
                  <a:srgbClr val="002060"/>
                </a:solidFill>
                <a:latin typeface="+mn-lt"/>
              </a:rPr>
              <a:t> </a:t>
            </a:r>
            <a:r>
              <a:rPr sz="2800" b="1" dirty="0">
                <a:solidFill>
                  <a:srgbClr val="002060"/>
                </a:solidFill>
                <a:latin typeface="+mn-lt"/>
              </a:rPr>
              <a:t>форма</a:t>
            </a:r>
            <a:r>
              <a:rPr sz="2800" b="1" spc="-25" dirty="0">
                <a:solidFill>
                  <a:srgbClr val="002060"/>
                </a:solidFill>
                <a:latin typeface="+mn-lt"/>
              </a:rPr>
              <a:t> </a:t>
            </a:r>
            <a:r>
              <a:rPr sz="2800" b="1" dirty="0">
                <a:solidFill>
                  <a:srgbClr val="002060"/>
                </a:solidFill>
                <a:latin typeface="+mn-lt"/>
              </a:rPr>
              <a:t>организации</a:t>
            </a:r>
            <a:r>
              <a:rPr sz="2800" b="1" spc="25" dirty="0">
                <a:solidFill>
                  <a:srgbClr val="002060"/>
                </a:solidFill>
                <a:latin typeface="+mn-lt"/>
              </a:rPr>
              <a:t> </a:t>
            </a:r>
            <a:r>
              <a:rPr sz="2800" b="1" spc="-10" dirty="0">
                <a:solidFill>
                  <a:srgbClr val="002060"/>
                </a:solidFill>
                <a:latin typeface="+mn-lt"/>
              </a:rPr>
              <a:t>учебной деятельности</a:t>
            </a:r>
          </a:p>
        </p:txBody>
      </p:sp>
      <p:sp>
        <p:nvSpPr>
          <p:cNvPr id="890" name="object 890"/>
          <p:cNvSpPr txBox="1"/>
          <p:nvPr/>
        </p:nvSpPr>
        <p:spPr>
          <a:xfrm>
            <a:off x="3676063" y="1456811"/>
            <a:ext cx="3272154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spc="-10" dirty="0">
                <a:solidFill>
                  <a:srgbClr val="002060"/>
                </a:solidFill>
                <a:latin typeface="Calibri"/>
                <a:cs typeface="Calibri"/>
              </a:rPr>
              <a:t>Особенности</a:t>
            </a:r>
            <a:r>
              <a:rPr sz="2000" spc="-3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2000" spc="5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Calibri"/>
                <a:cs typeface="Calibri"/>
              </a:rPr>
              <a:t>преимущества</a:t>
            </a:r>
            <a:endParaRPr sz="2000">
              <a:solidFill>
                <a:srgbClr val="002060"/>
              </a:solidFill>
              <a:latin typeface="Calibri"/>
              <a:cs typeface="Calibri"/>
            </a:endParaRPr>
          </a:p>
        </p:txBody>
      </p:sp>
      <p:sp>
        <p:nvSpPr>
          <p:cNvPr id="891" name="object 891"/>
          <p:cNvSpPr txBox="1"/>
          <p:nvPr/>
        </p:nvSpPr>
        <p:spPr>
          <a:xfrm>
            <a:off x="2062675" y="2110949"/>
            <a:ext cx="7609840" cy="366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0">
              <a:lnSpc>
                <a:spcPts val="2715"/>
              </a:lnSpc>
              <a:spcBef>
                <a:spcPts val="100"/>
              </a:spcBef>
            </a:pPr>
            <a:r>
              <a:rPr sz="2400" dirty="0">
                <a:solidFill>
                  <a:srgbClr val="002060"/>
                </a:solidFill>
                <a:latin typeface="Calibri"/>
                <a:cs typeface="Calibri"/>
              </a:rPr>
              <a:t>Активизация</a:t>
            </a:r>
            <a:r>
              <a:rPr sz="2400" spc="-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Calibri"/>
                <a:cs typeface="Calibri"/>
              </a:rPr>
              <a:t>познавательной</a:t>
            </a:r>
            <a:r>
              <a:rPr sz="2400"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Calibri"/>
                <a:cs typeface="Calibri"/>
              </a:rPr>
              <a:t>деятельности</a:t>
            </a:r>
            <a:r>
              <a:rPr sz="2400" spc="-3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Calibri"/>
                <a:cs typeface="Calibri"/>
              </a:rPr>
              <a:t>через</a:t>
            </a:r>
            <a:endParaRPr sz="24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12700">
              <a:lnSpc>
                <a:spcPts val="2590"/>
              </a:lnSpc>
            </a:pPr>
            <a:r>
              <a:rPr sz="2400" spc="-10" dirty="0">
                <a:solidFill>
                  <a:srgbClr val="002060"/>
                </a:solidFill>
                <a:latin typeface="Calibri"/>
                <a:cs typeface="Calibri"/>
              </a:rPr>
              <a:t>организацию</a:t>
            </a:r>
            <a:endParaRPr sz="24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149225">
              <a:lnSpc>
                <a:spcPts val="2755"/>
              </a:lnSpc>
            </a:pPr>
            <a:r>
              <a:rPr sz="2400" dirty="0">
                <a:solidFill>
                  <a:srgbClr val="002060"/>
                </a:solidFill>
                <a:latin typeface="Calibri"/>
                <a:cs typeface="Calibri"/>
              </a:rPr>
              <a:t>совместных</a:t>
            </a:r>
            <a:r>
              <a:rPr sz="2400" spc="-4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Calibri"/>
                <a:cs typeface="Calibri"/>
              </a:rPr>
              <a:t>действий</a:t>
            </a:r>
            <a:endParaRPr sz="24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06375">
              <a:lnSpc>
                <a:spcPct val="100000"/>
              </a:lnSpc>
              <a:spcBef>
                <a:spcPts val="725"/>
              </a:spcBef>
            </a:pPr>
            <a:r>
              <a:rPr sz="2400" spc="-10" dirty="0">
                <a:solidFill>
                  <a:srgbClr val="002060"/>
                </a:solidFill>
                <a:latin typeface="Calibri"/>
                <a:cs typeface="Calibri"/>
              </a:rPr>
              <a:t>Взаимообучение</a:t>
            </a:r>
            <a:r>
              <a:rPr sz="2400" spc="-6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060"/>
                </a:solidFill>
                <a:latin typeface="Calibri"/>
                <a:cs typeface="Calibri"/>
              </a:rPr>
              <a:t>(горизонтальное</a:t>
            </a:r>
            <a:r>
              <a:rPr sz="2400" spc="-6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Calibri"/>
                <a:cs typeface="Calibri"/>
              </a:rPr>
              <a:t>обучение)</a:t>
            </a:r>
            <a:endParaRPr sz="24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06375" marR="5080">
              <a:lnSpc>
                <a:spcPts val="3610"/>
              </a:lnSpc>
              <a:spcBef>
                <a:spcPts val="165"/>
              </a:spcBef>
            </a:pPr>
            <a:r>
              <a:rPr sz="2400" dirty="0">
                <a:solidFill>
                  <a:srgbClr val="002060"/>
                </a:solidFill>
                <a:latin typeface="Calibri"/>
                <a:cs typeface="Calibri"/>
              </a:rPr>
              <a:t>Развитие</a:t>
            </a:r>
            <a:r>
              <a:rPr sz="2400" spc="-8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060"/>
                </a:solidFill>
                <a:latin typeface="Calibri"/>
                <a:cs typeface="Calibri"/>
              </a:rPr>
              <a:t>умений</a:t>
            </a:r>
            <a:r>
              <a:rPr sz="2400" spc="-4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Calibri"/>
                <a:cs typeface="Calibri"/>
              </a:rPr>
              <a:t>организации</a:t>
            </a:r>
            <a:r>
              <a:rPr sz="2400" spc="-10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060"/>
                </a:solidFill>
                <a:latin typeface="Calibri"/>
                <a:cs typeface="Calibri"/>
              </a:rPr>
              <a:t>совместной</a:t>
            </a:r>
            <a:r>
              <a:rPr sz="2400" spc="-4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Calibri"/>
                <a:cs typeface="Calibri"/>
              </a:rPr>
              <a:t>деятельности </a:t>
            </a:r>
            <a:r>
              <a:rPr sz="2400" dirty="0">
                <a:solidFill>
                  <a:srgbClr val="002060"/>
                </a:solidFill>
                <a:latin typeface="Calibri"/>
                <a:cs typeface="Calibri"/>
              </a:rPr>
              <a:t>Развитие</a:t>
            </a:r>
            <a:r>
              <a:rPr sz="2400" spc="-7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060"/>
                </a:solidFill>
                <a:latin typeface="Calibri"/>
                <a:cs typeface="Calibri"/>
              </a:rPr>
              <a:t>умений</a:t>
            </a:r>
            <a:r>
              <a:rPr sz="2400" spc="-3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02060"/>
                </a:solidFill>
                <a:latin typeface="Calibri"/>
                <a:cs typeface="Calibri"/>
              </a:rPr>
              <a:t>руководить,</a:t>
            </a:r>
            <a:r>
              <a:rPr sz="2400" spc="-8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060"/>
                </a:solidFill>
                <a:latin typeface="Calibri"/>
                <a:cs typeface="Calibri"/>
              </a:rPr>
              <a:t>выполнять</a:t>
            </a:r>
            <a:r>
              <a:rPr sz="2400" spc="-7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Calibri"/>
                <a:cs typeface="Calibri"/>
              </a:rPr>
              <a:t>поручения,</a:t>
            </a:r>
            <a:endParaRPr sz="24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12700">
              <a:lnSpc>
                <a:spcPts val="2380"/>
              </a:lnSpc>
            </a:pPr>
            <a:r>
              <a:rPr sz="2400" spc="-10" dirty="0">
                <a:solidFill>
                  <a:srgbClr val="002060"/>
                </a:solidFill>
                <a:latin typeface="Calibri"/>
                <a:cs typeface="Calibri"/>
              </a:rPr>
              <a:t>подчиняться</a:t>
            </a:r>
            <a:endParaRPr sz="24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06375">
              <a:lnSpc>
                <a:spcPct val="100000"/>
              </a:lnSpc>
              <a:spcBef>
                <a:spcPts val="725"/>
              </a:spcBef>
            </a:pPr>
            <a:r>
              <a:rPr sz="2400" dirty="0">
                <a:solidFill>
                  <a:srgbClr val="002060"/>
                </a:solidFill>
                <a:latin typeface="Calibri"/>
                <a:cs typeface="Calibri"/>
              </a:rPr>
              <a:t>Развитие</a:t>
            </a:r>
            <a:r>
              <a:rPr sz="2400" spc="-6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Calibri"/>
                <a:cs typeface="Calibri"/>
              </a:rPr>
              <a:t>межличностных</a:t>
            </a:r>
            <a:r>
              <a:rPr sz="2400" spc="-6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Calibri"/>
                <a:cs typeface="Calibri"/>
              </a:rPr>
              <a:t>отношений</a:t>
            </a:r>
            <a:endParaRPr sz="24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06375">
              <a:lnSpc>
                <a:spcPct val="100000"/>
              </a:lnSpc>
              <a:spcBef>
                <a:spcPts val="725"/>
              </a:spcBef>
            </a:pPr>
            <a:r>
              <a:rPr sz="2400" dirty="0">
                <a:solidFill>
                  <a:srgbClr val="002060"/>
                </a:solidFill>
                <a:latin typeface="Calibri"/>
                <a:cs typeface="Calibri"/>
              </a:rPr>
              <a:t>Развитие</a:t>
            </a:r>
            <a:r>
              <a:rPr sz="2400" spc="-1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060"/>
                </a:solidFill>
                <a:latin typeface="Calibri"/>
                <a:cs typeface="Calibri"/>
              </a:rPr>
              <a:t>умений</a:t>
            </a:r>
            <a:r>
              <a:rPr sz="2400" spc="-7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Calibri"/>
                <a:cs typeface="Calibri"/>
              </a:rPr>
              <a:t>рефлексии</a:t>
            </a:r>
            <a:r>
              <a:rPr sz="2400" spc="-1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060"/>
                </a:solidFill>
                <a:latin typeface="Calibri"/>
                <a:cs typeface="Calibri"/>
              </a:rPr>
              <a:t>совместной</a:t>
            </a:r>
            <a:r>
              <a:rPr sz="2400" spc="-7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Calibri"/>
                <a:cs typeface="Calibri"/>
              </a:rPr>
              <a:t>деятельности</a:t>
            </a:r>
            <a:endParaRPr sz="2400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8267AD0-603A-5860-8232-76EDF70212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516" y="1171575"/>
            <a:ext cx="8790967" cy="451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42487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2"/>
          <p:cNvSpPr txBox="1"/>
          <p:nvPr/>
        </p:nvSpPr>
        <p:spPr>
          <a:xfrm>
            <a:off x="475932" y="2442463"/>
            <a:ext cx="2446020" cy="1729105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12700" marR="5080">
              <a:lnSpc>
                <a:spcPct val="91100"/>
              </a:lnSpc>
              <a:spcBef>
                <a:spcPts val="550"/>
              </a:spcBef>
            </a:pPr>
            <a:r>
              <a:rPr sz="3950" spc="-10" dirty="0">
                <a:solidFill>
                  <a:srgbClr val="002060"/>
                </a:solidFill>
                <a:latin typeface="Calibri"/>
                <a:cs typeface="Calibri"/>
              </a:rPr>
              <a:t>Методы группового познания</a:t>
            </a:r>
            <a:endParaRPr sz="3950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2699130" y="878077"/>
            <a:ext cx="7980045" cy="5168900"/>
            <a:chOff x="2699130" y="878077"/>
            <a:chExt cx="7980045" cy="5168900"/>
          </a:xfrm>
        </p:grpSpPr>
        <p:sp>
          <p:nvSpPr>
            <p:cNvPr id="24" name="object 24"/>
            <p:cNvSpPr/>
            <p:nvPr/>
          </p:nvSpPr>
          <p:spPr>
            <a:xfrm>
              <a:off x="2705480" y="884427"/>
              <a:ext cx="1080770" cy="5156200"/>
            </a:xfrm>
            <a:custGeom>
              <a:avLst/>
              <a:gdLst/>
              <a:ahLst/>
              <a:cxnLst/>
              <a:rect l="l" t="t" r="r" b="b"/>
              <a:pathLst>
                <a:path w="1080770" h="5156200">
                  <a:moveTo>
                    <a:pt x="15239" y="0"/>
                  </a:moveTo>
                  <a:lnTo>
                    <a:pt x="49062" y="34351"/>
                  </a:lnTo>
                  <a:lnTo>
                    <a:pt x="82338" y="69037"/>
                  </a:lnTo>
                  <a:lnTo>
                    <a:pt x="115069" y="104051"/>
                  </a:lnTo>
                  <a:lnTo>
                    <a:pt x="147255" y="139387"/>
                  </a:lnTo>
                  <a:lnTo>
                    <a:pt x="178895" y="175041"/>
                  </a:lnTo>
                  <a:lnTo>
                    <a:pt x="209990" y="211007"/>
                  </a:lnTo>
                  <a:lnTo>
                    <a:pt x="240539" y="247279"/>
                  </a:lnTo>
                  <a:lnTo>
                    <a:pt x="270542" y="283852"/>
                  </a:lnTo>
                  <a:lnTo>
                    <a:pt x="300000" y="320721"/>
                  </a:lnTo>
                  <a:lnTo>
                    <a:pt x="328913" y="357880"/>
                  </a:lnTo>
                  <a:lnTo>
                    <a:pt x="357280" y="395324"/>
                  </a:lnTo>
                  <a:lnTo>
                    <a:pt x="385101" y="433048"/>
                  </a:lnTo>
                  <a:lnTo>
                    <a:pt x="412377" y="471045"/>
                  </a:lnTo>
                  <a:lnTo>
                    <a:pt x="439108" y="509311"/>
                  </a:lnTo>
                  <a:lnTo>
                    <a:pt x="465293" y="547839"/>
                  </a:lnTo>
                  <a:lnTo>
                    <a:pt x="490932" y="586626"/>
                  </a:lnTo>
                  <a:lnTo>
                    <a:pt x="516026" y="625665"/>
                  </a:lnTo>
                  <a:lnTo>
                    <a:pt x="540574" y="664950"/>
                  </a:lnTo>
                  <a:lnTo>
                    <a:pt x="564577" y="704477"/>
                  </a:lnTo>
                  <a:lnTo>
                    <a:pt x="588034" y="744240"/>
                  </a:lnTo>
                  <a:lnTo>
                    <a:pt x="610946" y="784234"/>
                  </a:lnTo>
                  <a:lnTo>
                    <a:pt x="633312" y="824452"/>
                  </a:lnTo>
                  <a:lnTo>
                    <a:pt x="655133" y="864890"/>
                  </a:lnTo>
                  <a:lnTo>
                    <a:pt x="676408" y="905543"/>
                  </a:lnTo>
                  <a:lnTo>
                    <a:pt x="697138" y="946404"/>
                  </a:lnTo>
                  <a:lnTo>
                    <a:pt x="717322" y="987469"/>
                  </a:lnTo>
                  <a:lnTo>
                    <a:pt x="736961" y="1028732"/>
                  </a:lnTo>
                  <a:lnTo>
                    <a:pt x="756054" y="1070187"/>
                  </a:lnTo>
                  <a:lnTo>
                    <a:pt x="774602" y="1111830"/>
                  </a:lnTo>
                  <a:lnTo>
                    <a:pt x="792604" y="1153654"/>
                  </a:lnTo>
                  <a:lnTo>
                    <a:pt x="810060" y="1195655"/>
                  </a:lnTo>
                  <a:lnTo>
                    <a:pt x="826972" y="1237826"/>
                  </a:lnTo>
                  <a:lnTo>
                    <a:pt x="843337" y="1280163"/>
                  </a:lnTo>
                  <a:lnTo>
                    <a:pt x="859157" y="1322660"/>
                  </a:lnTo>
                  <a:lnTo>
                    <a:pt x="874432" y="1365311"/>
                  </a:lnTo>
                  <a:lnTo>
                    <a:pt x="889161" y="1408112"/>
                  </a:lnTo>
                  <a:lnTo>
                    <a:pt x="903344" y="1451057"/>
                  </a:lnTo>
                  <a:lnTo>
                    <a:pt x="916982" y="1494139"/>
                  </a:lnTo>
                  <a:lnTo>
                    <a:pt x="930075" y="1537355"/>
                  </a:lnTo>
                  <a:lnTo>
                    <a:pt x="942622" y="1580698"/>
                  </a:lnTo>
                  <a:lnTo>
                    <a:pt x="954623" y="1624163"/>
                  </a:lnTo>
                  <a:lnTo>
                    <a:pt x="966079" y="1667745"/>
                  </a:lnTo>
                  <a:lnTo>
                    <a:pt x="976989" y="1711438"/>
                  </a:lnTo>
                  <a:lnTo>
                    <a:pt x="987354" y="1755237"/>
                  </a:lnTo>
                  <a:lnTo>
                    <a:pt x="997173" y="1799136"/>
                  </a:lnTo>
                  <a:lnTo>
                    <a:pt x="1006447" y="1843130"/>
                  </a:lnTo>
                  <a:lnTo>
                    <a:pt x="1015176" y="1887213"/>
                  </a:lnTo>
                  <a:lnTo>
                    <a:pt x="1023358" y="1931381"/>
                  </a:lnTo>
                  <a:lnTo>
                    <a:pt x="1030996" y="1975627"/>
                  </a:lnTo>
                  <a:lnTo>
                    <a:pt x="1038087" y="2019947"/>
                  </a:lnTo>
                  <a:lnTo>
                    <a:pt x="1044634" y="2064334"/>
                  </a:lnTo>
                  <a:lnTo>
                    <a:pt x="1050634" y="2108784"/>
                  </a:lnTo>
                  <a:lnTo>
                    <a:pt x="1056089" y="2153291"/>
                  </a:lnTo>
                  <a:lnTo>
                    <a:pt x="1060999" y="2197849"/>
                  </a:lnTo>
                  <a:lnTo>
                    <a:pt x="1065363" y="2242453"/>
                  </a:lnTo>
                  <a:lnTo>
                    <a:pt x="1069182" y="2287098"/>
                  </a:lnTo>
                  <a:lnTo>
                    <a:pt x="1072455" y="2331778"/>
                  </a:lnTo>
                  <a:lnTo>
                    <a:pt x="1075183" y="2376488"/>
                  </a:lnTo>
                  <a:lnTo>
                    <a:pt x="1077365" y="2421223"/>
                  </a:lnTo>
                  <a:lnTo>
                    <a:pt x="1079001" y="2465976"/>
                  </a:lnTo>
                  <a:lnTo>
                    <a:pt x="1080092" y="2510743"/>
                  </a:lnTo>
                  <a:lnTo>
                    <a:pt x="1080638" y="2555518"/>
                  </a:lnTo>
                  <a:lnTo>
                    <a:pt x="1080638" y="2600296"/>
                  </a:lnTo>
                  <a:lnTo>
                    <a:pt x="1080092" y="2645071"/>
                  </a:lnTo>
                  <a:lnTo>
                    <a:pt x="1079001" y="2689839"/>
                  </a:lnTo>
                  <a:lnTo>
                    <a:pt x="1077365" y="2734592"/>
                  </a:lnTo>
                  <a:lnTo>
                    <a:pt x="1075183" y="2779326"/>
                  </a:lnTo>
                  <a:lnTo>
                    <a:pt x="1072455" y="2824036"/>
                  </a:lnTo>
                  <a:lnTo>
                    <a:pt x="1069182" y="2868717"/>
                  </a:lnTo>
                  <a:lnTo>
                    <a:pt x="1065363" y="2913362"/>
                  </a:lnTo>
                  <a:lnTo>
                    <a:pt x="1060999" y="2957966"/>
                  </a:lnTo>
                  <a:lnTo>
                    <a:pt x="1056089" y="3002524"/>
                  </a:lnTo>
                  <a:lnTo>
                    <a:pt x="1050634" y="3047031"/>
                  </a:lnTo>
                  <a:lnTo>
                    <a:pt x="1044634" y="3091480"/>
                  </a:lnTo>
                  <a:lnTo>
                    <a:pt x="1038087" y="3135868"/>
                  </a:lnTo>
                  <a:lnTo>
                    <a:pt x="1030996" y="3180187"/>
                  </a:lnTo>
                  <a:lnTo>
                    <a:pt x="1023358" y="3224433"/>
                  </a:lnTo>
                  <a:lnTo>
                    <a:pt x="1015176" y="3268601"/>
                  </a:lnTo>
                  <a:lnTo>
                    <a:pt x="1006447" y="3312684"/>
                  </a:lnTo>
                  <a:lnTo>
                    <a:pt x="997173" y="3356678"/>
                  </a:lnTo>
                  <a:lnTo>
                    <a:pt x="987354" y="3400577"/>
                  </a:lnTo>
                  <a:lnTo>
                    <a:pt x="976989" y="3444376"/>
                  </a:lnTo>
                  <a:lnTo>
                    <a:pt x="966079" y="3488069"/>
                  </a:lnTo>
                  <a:lnTo>
                    <a:pt x="954623" y="3531651"/>
                  </a:lnTo>
                  <a:lnTo>
                    <a:pt x="942622" y="3575116"/>
                  </a:lnTo>
                  <a:lnTo>
                    <a:pt x="930075" y="3618459"/>
                  </a:lnTo>
                  <a:lnTo>
                    <a:pt x="916982" y="3661674"/>
                  </a:lnTo>
                  <a:lnTo>
                    <a:pt x="903344" y="3704757"/>
                  </a:lnTo>
                  <a:lnTo>
                    <a:pt x="889161" y="3747701"/>
                  </a:lnTo>
                  <a:lnTo>
                    <a:pt x="874432" y="3790502"/>
                  </a:lnTo>
                  <a:lnTo>
                    <a:pt x="859157" y="3833153"/>
                  </a:lnTo>
                  <a:lnTo>
                    <a:pt x="843337" y="3875650"/>
                  </a:lnTo>
                  <a:lnTo>
                    <a:pt x="826972" y="3917986"/>
                  </a:lnTo>
                  <a:lnTo>
                    <a:pt x="810060" y="3960158"/>
                  </a:lnTo>
                  <a:lnTo>
                    <a:pt x="792604" y="4002158"/>
                  </a:lnTo>
                  <a:lnTo>
                    <a:pt x="774602" y="4043982"/>
                  </a:lnTo>
                  <a:lnTo>
                    <a:pt x="756054" y="4085624"/>
                  </a:lnTo>
                  <a:lnTo>
                    <a:pt x="736961" y="4127080"/>
                  </a:lnTo>
                  <a:lnTo>
                    <a:pt x="717322" y="4168342"/>
                  </a:lnTo>
                  <a:lnTo>
                    <a:pt x="697138" y="4209407"/>
                  </a:lnTo>
                  <a:lnTo>
                    <a:pt x="676408" y="4250268"/>
                  </a:lnTo>
                  <a:lnTo>
                    <a:pt x="655133" y="4290921"/>
                  </a:lnTo>
                  <a:lnTo>
                    <a:pt x="633312" y="4331359"/>
                  </a:lnTo>
                  <a:lnTo>
                    <a:pt x="610946" y="4371577"/>
                  </a:lnTo>
                  <a:lnTo>
                    <a:pt x="588034" y="4411570"/>
                  </a:lnTo>
                  <a:lnTo>
                    <a:pt x="564577" y="4451333"/>
                  </a:lnTo>
                  <a:lnTo>
                    <a:pt x="540574" y="4490860"/>
                  </a:lnTo>
                  <a:lnTo>
                    <a:pt x="516026" y="4530145"/>
                  </a:lnTo>
                  <a:lnTo>
                    <a:pt x="490932" y="4569184"/>
                  </a:lnTo>
                  <a:lnTo>
                    <a:pt x="465293" y="4607970"/>
                  </a:lnTo>
                  <a:lnTo>
                    <a:pt x="439108" y="4646499"/>
                  </a:lnTo>
                  <a:lnTo>
                    <a:pt x="412377" y="4684764"/>
                  </a:lnTo>
                  <a:lnTo>
                    <a:pt x="385101" y="4722761"/>
                  </a:lnTo>
                  <a:lnTo>
                    <a:pt x="357280" y="4760484"/>
                  </a:lnTo>
                  <a:lnTo>
                    <a:pt x="328913" y="4797928"/>
                  </a:lnTo>
                  <a:lnTo>
                    <a:pt x="300000" y="4835087"/>
                  </a:lnTo>
                  <a:lnTo>
                    <a:pt x="270542" y="4871955"/>
                  </a:lnTo>
                  <a:lnTo>
                    <a:pt x="240539" y="4908528"/>
                  </a:lnTo>
                  <a:lnTo>
                    <a:pt x="209990" y="4944800"/>
                  </a:lnTo>
                  <a:lnTo>
                    <a:pt x="178895" y="4980766"/>
                  </a:lnTo>
                  <a:lnTo>
                    <a:pt x="147255" y="5016419"/>
                  </a:lnTo>
                  <a:lnTo>
                    <a:pt x="115069" y="5051755"/>
                  </a:lnTo>
                  <a:lnTo>
                    <a:pt x="82338" y="5086769"/>
                  </a:lnTo>
                  <a:lnTo>
                    <a:pt x="49062" y="5121454"/>
                  </a:lnTo>
                  <a:lnTo>
                    <a:pt x="15239" y="5155806"/>
                  </a:lnTo>
                  <a:lnTo>
                    <a:pt x="0" y="5140553"/>
                  </a:lnTo>
                  <a:lnTo>
                    <a:pt x="33888" y="5106127"/>
                  </a:lnTo>
                  <a:lnTo>
                    <a:pt x="67225" y="5071364"/>
                  </a:lnTo>
                  <a:lnTo>
                    <a:pt x="100012" y="5036270"/>
                  </a:lnTo>
                  <a:lnTo>
                    <a:pt x="132247" y="5000850"/>
                  </a:lnTo>
                  <a:lnTo>
                    <a:pt x="163932" y="4965110"/>
                  </a:lnTo>
                  <a:lnTo>
                    <a:pt x="195065" y="4929054"/>
                  </a:lnTo>
                  <a:lnTo>
                    <a:pt x="225647" y="4892690"/>
                  </a:lnTo>
                  <a:lnTo>
                    <a:pt x="255679" y="4856021"/>
                  </a:lnTo>
                  <a:lnTo>
                    <a:pt x="285159" y="4819055"/>
                  </a:lnTo>
                  <a:lnTo>
                    <a:pt x="314088" y="4781795"/>
                  </a:lnTo>
                  <a:lnTo>
                    <a:pt x="342466" y="4744248"/>
                  </a:lnTo>
                  <a:lnTo>
                    <a:pt x="370293" y="4706420"/>
                  </a:lnTo>
                  <a:lnTo>
                    <a:pt x="397570" y="4668316"/>
                  </a:lnTo>
                  <a:lnTo>
                    <a:pt x="424295" y="4629940"/>
                  </a:lnTo>
                  <a:lnTo>
                    <a:pt x="450469" y="4591300"/>
                  </a:lnTo>
                  <a:lnTo>
                    <a:pt x="476092" y="4552400"/>
                  </a:lnTo>
                  <a:lnTo>
                    <a:pt x="501164" y="4513246"/>
                  </a:lnTo>
                  <a:lnTo>
                    <a:pt x="525685" y="4473844"/>
                  </a:lnTo>
                  <a:lnTo>
                    <a:pt x="549655" y="4434198"/>
                  </a:lnTo>
                  <a:lnTo>
                    <a:pt x="573073" y="4394315"/>
                  </a:lnTo>
                  <a:lnTo>
                    <a:pt x="595941" y="4354200"/>
                  </a:lnTo>
                  <a:lnTo>
                    <a:pt x="618258" y="4313858"/>
                  </a:lnTo>
                  <a:lnTo>
                    <a:pt x="640024" y="4273296"/>
                  </a:lnTo>
                  <a:lnTo>
                    <a:pt x="661239" y="4232518"/>
                  </a:lnTo>
                  <a:lnTo>
                    <a:pt x="681902" y="4191530"/>
                  </a:lnTo>
                  <a:lnTo>
                    <a:pt x="702015" y="4150338"/>
                  </a:lnTo>
                  <a:lnTo>
                    <a:pt x="721577" y="4108947"/>
                  </a:lnTo>
                  <a:lnTo>
                    <a:pt x="740587" y="4067363"/>
                  </a:lnTo>
                  <a:lnTo>
                    <a:pt x="759047" y="4025591"/>
                  </a:lnTo>
                  <a:lnTo>
                    <a:pt x="776956" y="3983636"/>
                  </a:lnTo>
                  <a:lnTo>
                    <a:pt x="794313" y="3941505"/>
                  </a:lnTo>
                  <a:lnTo>
                    <a:pt x="811120" y="3899203"/>
                  </a:lnTo>
                  <a:lnTo>
                    <a:pt x="827375" y="3856735"/>
                  </a:lnTo>
                  <a:lnTo>
                    <a:pt x="843079" y="3814107"/>
                  </a:lnTo>
                  <a:lnTo>
                    <a:pt x="858233" y="3771324"/>
                  </a:lnTo>
                  <a:lnTo>
                    <a:pt x="872835" y="3728392"/>
                  </a:lnTo>
                  <a:lnTo>
                    <a:pt x="886887" y="3685316"/>
                  </a:lnTo>
                  <a:lnTo>
                    <a:pt x="900387" y="3642102"/>
                  </a:lnTo>
                  <a:lnTo>
                    <a:pt x="913336" y="3598756"/>
                  </a:lnTo>
                  <a:lnTo>
                    <a:pt x="925734" y="3555282"/>
                  </a:lnTo>
                  <a:lnTo>
                    <a:pt x="937582" y="3511688"/>
                  </a:lnTo>
                  <a:lnTo>
                    <a:pt x="948878" y="3467977"/>
                  </a:lnTo>
                  <a:lnTo>
                    <a:pt x="959623" y="3424155"/>
                  </a:lnTo>
                  <a:lnTo>
                    <a:pt x="969817" y="3380229"/>
                  </a:lnTo>
                  <a:lnTo>
                    <a:pt x="979460" y="3336203"/>
                  </a:lnTo>
                  <a:lnTo>
                    <a:pt x="988552" y="3292084"/>
                  </a:lnTo>
                  <a:lnTo>
                    <a:pt x="997093" y="3247876"/>
                  </a:lnTo>
                  <a:lnTo>
                    <a:pt x="1005083" y="3203585"/>
                  </a:lnTo>
                  <a:lnTo>
                    <a:pt x="1012522" y="3159217"/>
                  </a:lnTo>
                  <a:lnTo>
                    <a:pt x="1019410" y="3114777"/>
                  </a:lnTo>
                  <a:lnTo>
                    <a:pt x="1025747" y="3070270"/>
                  </a:lnTo>
                  <a:lnTo>
                    <a:pt x="1031533" y="3025703"/>
                  </a:lnTo>
                  <a:lnTo>
                    <a:pt x="1036767" y="2981081"/>
                  </a:lnTo>
                  <a:lnTo>
                    <a:pt x="1041451" y="2936409"/>
                  </a:lnTo>
                  <a:lnTo>
                    <a:pt x="1045584" y="2891693"/>
                  </a:lnTo>
                  <a:lnTo>
                    <a:pt x="1049166" y="2846938"/>
                  </a:lnTo>
                  <a:lnTo>
                    <a:pt x="1052196" y="2802150"/>
                  </a:lnTo>
                  <a:lnTo>
                    <a:pt x="1054676" y="2757334"/>
                  </a:lnTo>
                  <a:lnTo>
                    <a:pt x="1056605" y="2712496"/>
                  </a:lnTo>
                  <a:lnTo>
                    <a:pt x="1057982" y="2667642"/>
                  </a:lnTo>
                  <a:lnTo>
                    <a:pt x="1058809" y="2622777"/>
                  </a:lnTo>
                  <a:lnTo>
                    <a:pt x="1059084" y="2577906"/>
                  </a:lnTo>
                  <a:lnTo>
                    <a:pt x="1058809" y="2533035"/>
                  </a:lnTo>
                  <a:lnTo>
                    <a:pt x="1057982" y="2488170"/>
                  </a:lnTo>
                  <a:lnTo>
                    <a:pt x="1056605" y="2443315"/>
                  </a:lnTo>
                  <a:lnTo>
                    <a:pt x="1054676" y="2398477"/>
                  </a:lnTo>
                  <a:lnTo>
                    <a:pt x="1052196" y="2353662"/>
                  </a:lnTo>
                  <a:lnTo>
                    <a:pt x="1049166" y="2308874"/>
                  </a:lnTo>
                  <a:lnTo>
                    <a:pt x="1045584" y="2264119"/>
                  </a:lnTo>
                  <a:lnTo>
                    <a:pt x="1041451" y="2219402"/>
                  </a:lnTo>
                  <a:lnTo>
                    <a:pt x="1036767" y="2174730"/>
                  </a:lnTo>
                  <a:lnTo>
                    <a:pt x="1031533" y="2130108"/>
                  </a:lnTo>
                  <a:lnTo>
                    <a:pt x="1025747" y="2085541"/>
                  </a:lnTo>
                  <a:lnTo>
                    <a:pt x="1019410" y="2041034"/>
                  </a:lnTo>
                  <a:lnTo>
                    <a:pt x="1012522" y="1996594"/>
                  </a:lnTo>
                  <a:lnTo>
                    <a:pt x="1005083" y="1952226"/>
                  </a:lnTo>
                  <a:lnTo>
                    <a:pt x="997093" y="1907935"/>
                  </a:lnTo>
                  <a:lnTo>
                    <a:pt x="988552" y="1863727"/>
                  </a:lnTo>
                  <a:lnTo>
                    <a:pt x="979460" y="1819607"/>
                  </a:lnTo>
                  <a:lnTo>
                    <a:pt x="969817" y="1775581"/>
                  </a:lnTo>
                  <a:lnTo>
                    <a:pt x="959623" y="1731655"/>
                  </a:lnTo>
                  <a:lnTo>
                    <a:pt x="948878" y="1687833"/>
                  </a:lnTo>
                  <a:lnTo>
                    <a:pt x="937582" y="1644122"/>
                  </a:lnTo>
                  <a:lnTo>
                    <a:pt x="925734" y="1600527"/>
                  </a:lnTo>
                  <a:lnTo>
                    <a:pt x="913336" y="1557053"/>
                  </a:lnTo>
                  <a:lnTo>
                    <a:pt x="900387" y="1513707"/>
                  </a:lnTo>
                  <a:lnTo>
                    <a:pt x="886887" y="1470493"/>
                  </a:lnTo>
                  <a:lnTo>
                    <a:pt x="872835" y="1427417"/>
                  </a:lnTo>
                  <a:lnTo>
                    <a:pt x="858233" y="1384484"/>
                  </a:lnTo>
                  <a:lnTo>
                    <a:pt x="843079" y="1341701"/>
                  </a:lnTo>
                  <a:lnTo>
                    <a:pt x="827375" y="1299073"/>
                  </a:lnTo>
                  <a:lnTo>
                    <a:pt x="811120" y="1256604"/>
                  </a:lnTo>
                  <a:lnTo>
                    <a:pt x="794313" y="1214302"/>
                  </a:lnTo>
                  <a:lnTo>
                    <a:pt x="776956" y="1172170"/>
                  </a:lnTo>
                  <a:lnTo>
                    <a:pt x="759047" y="1130215"/>
                  </a:lnTo>
                  <a:lnTo>
                    <a:pt x="740587" y="1088443"/>
                  </a:lnTo>
                  <a:lnTo>
                    <a:pt x="721577" y="1046858"/>
                  </a:lnTo>
                  <a:lnTo>
                    <a:pt x="702015" y="1005467"/>
                  </a:lnTo>
                  <a:lnTo>
                    <a:pt x="681902" y="964275"/>
                  </a:lnTo>
                  <a:lnTo>
                    <a:pt x="661239" y="923286"/>
                  </a:lnTo>
                  <a:lnTo>
                    <a:pt x="640024" y="882508"/>
                  </a:lnTo>
                  <a:lnTo>
                    <a:pt x="618258" y="841945"/>
                  </a:lnTo>
                  <a:lnTo>
                    <a:pt x="595941" y="801603"/>
                  </a:lnTo>
                  <a:lnTo>
                    <a:pt x="573073" y="761488"/>
                  </a:lnTo>
                  <a:lnTo>
                    <a:pt x="549655" y="721604"/>
                  </a:lnTo>
                  <a:lnTo>
                    <a:pt x="525685" y="681958"/>
                  </a:lnTo>
                  <a:lnTo>
                    <a:pt x="501164" y="642555"/>
                  </a:lnTo>
                  <a:lnTo>
                    <a:pt x="476092" y="603401"/>
                  </a:lnTo>
                  <a:lnTo>
                    <a:pt x="450469" y="564501"/>
                  </a:lnTo>
                  <a:lnTo>
                    <a:pt x="424295" y="525860"/>
                  </a:lnTo>
                  <a:lnTo>
                    <a:pt x="397570" y="487484"/>
                  </a:lnTo>
                  <a:lnTo>
                    <a:pt x="370293" y="449379"/>
                  </a:lnTo>
                  <a:lnTo>
                    <a:pt x="342466" y="411550"/>
                  </a:lnTo>
                  <a:lnTo>
                    <a:pt x="314088" y="374003"/>
                  </a:lnTo>
                  <a:lnTo>
                    <a:pt x="285159" y="336743"/>
                  </a:lnTo>
                  <a:lnTo>
                    <a:pt x="255679" y="299776"/>
                  </a:lnTo>
                  <a:lnTo>
                    <a:pt x="225647" y="263107"/>
                  </a:lnTo>
                  <a:lnTo>
                    <a:pt x="195065" y="226742"/>
                  </a:lnTo>
                  <a:lnTo>
                    <a:pt x="163932" y="190686"/>
                  </a:lnTo>
                  <a:lnTo>
                    <a:pt x="132247" y="154945"/>
                  </a:lnTo>
                  <a:lnTo>
                    <a:pt x="100012" y="119524"/>
                  </a:lnTo>
                  <a:lnTo>
                    <a:pt x="67225" y="84429"/>
                  </a:lnTo>
                  <a:lnTo>
                    <a:pt x="33888" y="49666"/>
                  </a:lnTo>
                  <a:lnTo>
                    <a:pt x="0" y="15239"/>
                  </a:lnTo>
                  <a:lnTo>
                    <a:pt x="15239" y="0"/>
                  </a:lnTo>
                  <a:close/>
                </a:path>
              </a:pathLst>
            </a:custGeom>
            <a:ln w="12700">
              <a:solidFill>
                <a:srgbClr val="791C2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062350" y="1033525"/>
              <a:ext cx="7610475" cy="571500"/>
            </a:xfrm>
            <a:custGeom>
              <a:avLst/>
              <a:gdLst/>
              <a:ahLst/>
              <a:cxnLst/>
              <a:rect l="l" t="t" r="r" b="b"/>
              <a:pathLst>
                <a:path w="7610475" h="571500">
                  <a:moveTo>
                    <a:pt x="7610475" y="0"/>
                  </a:moveTo>
                  <a:lnTo>
                    <a:pt x="0" y="0"/>
                  </a:lnTo>
                  <a:lnTo>
                    <a:pt x="0" y="571500"/>
                  </a:lnTo>
                  <a:lnTo>
                    <a:pt x="7610475" y="571500"/>
                  </a:lnTo>
                  <a:lnTo>
                    <a:pt x="7610475" y="0"/>
                  </a:lnTo>
                  <a:close/>
                </a:path>
              </a:pathLst>
            </a:custGeom>
            <a:solidFill>
              <a:srgbClr val="9A25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062350" y="1033525"/>
              <a:ext cx="7610475" cy="571500"/>
            </a:xfrm>
            <a:custGeom>
              <a:avLst/>
              <a:gdLst/>
              <a:ahLst/>
              <a:cxnLst/>
              <a:rect l="l" t="t" r="r" b="b"/>
              <a:pathLst>
                <a:path w="7610475" h="571500">
                  <a:moveTo>
                    <a:pt x="0" y="571500"/>
                  </a:moveTo>
                  <a:lnTo>
                    <a:pt x="7610475" y="571500"/>
                  </a:lnTo>
                  <a:lnTo>
                    <a:pt x="7610475" y="0"/>
                  </a:lnTo>
                  <a:lnTo>
                    <a:pt x="0" y="0"/>
                  </a:lnTo>
                  <a:lnTo>
                    <a:pt x="0" y="571500"/>
                  </a:lnTo>
                  <a:close/>
                </a:path>
              </a:pathLst>
            </a:custGeom>
            <a:ln w="12700">
              <a:solidFill>
                <a:srgbClr val="EAEA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xfrm>
            <a:off x="3495675" y="1029652"/>
            <a:ext cx="6525895" cy="52705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>
              <a:lnSpc>
                <a:spcPts val="1880"/>
              </a:lnSpc>
              <a:spcBef>
                <a:spcPts val="320"/>
              </a:spcBef>
            </a:pPr>
            <a:r>
              <a:rPr sz="1700" b="1" spc="-10" dirty="0">
                <a:solidFill>
                  <a:srgbClr val="F7F7F7"/>
                </a:solidFill>
                <a:latin typeface="Calibri"/>
                <a:cs typeface="Calibri"/>
              </a:rPr>
              <a:t>Бригадный</a:t>
            </a:r>
            <a:r>
              <a:rPr sz="1700" b="1" spc="-75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700" b="1" spc="-10" dirty="0">
                <a:solidFill>
                  <a:srgbClr val="F7F7F7"/>
                </a:solidFill>
                <a:latin typeface="Calibri"/>
                <a:cs typeface="Calibri"/>
              </a:rPr>
              <a:t>метод:</a:t>
            </a:r>
            <a:r>
              <a:rPr sz="1700" b="1" spc="-15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7F7F7"/>
                </a:solidFill>
              </a:rPr>
              <a:t>каждая</a:t>
            </a:r>
            <a:r>
              <a:rPr sz="1700" spc="-50" dirty="0">
                <a:solidFill>
                  <a:srgbClr val="F7F7F7"/>
                </a:solidFill>
              </a:rPr>
              <a:t> </a:t>
            </a:r>
            <a:r>
              <a:rPr sz="1700" dirty="0">
                <a:solidFill>
                  <a:srgbClr val="F7F7F7"/>
                </a:solidFill>
              </a:rPr>
              <a:t>группа</a:t>
            </a:r>
            <a:r>
              <a:rPr sz="1700" spc="-35" dirty="0">
                <a:solidFill>
                  <a:srgbClr val="F7F7F7"/>
                </a:solidFill>
              </a:rPr>
              <a:t> </a:t>
            </a:r>
            <a:r>
              <a:rPr sz="1700" spc="-10" dirty="0">
                <a:solidFill>
                  <a:srgbClr val="F7F7F7"/>
                </a:solidFill>
              </a:rPr>
              <a:t>выполняет</a:t>
            </a:r>
            <a:r>
              <a:rPr sz="1700" spc="-60" dirty="0">
                <a:solidFill>
                  <a:srgbClr val="F7F7F7"/>
                </a:solidFill>
              </a:rPr>
              <a:t> </a:t>
            </a:r>
            <a:r>
              <a:rPr sz="1700" spc="-10" dirty="0">
                <a:solidFill>
                  <a:srgbClr val="F7F7F7"/>
                </a:solidFill>
              </a:rPr>
              <a:t>свое</a:t>
            </a:r>
            <a:r>
              <a:rPr sz="1700" spc="-65" dirty="0">
                <a:solidFill>
                  <a:srgbClr val="F7F7F7"/>
                </a:solidFill>
              </a:rPr>
              <a:t> </a:t>
            </a:r>
            <a:r>
              <a:rPr sz="1700" spc="-10" dirty="0">
                <a:solidFill>
                  <a:srgbClr val="F7F7F7"/>
                </a:solidFill>
              </a:rPr>
              <a:t>задание.</a:t>
            </a:r>
            <a:r>
              <a:rPr sz="1700" spc="-120" dirty="0">
                <a:solidFill>
                  <a:srgbClr val="F7F7F7"/>
                </a:solidFill>
              </a:rPr>
              <a:t> </a:t>
            </a:r>
            <a:r>
              <a:rPr sz="1700" spc="-10" dirty="0">
                <a:solidFill>
                  <a:srgbClr val="F7F7F7"/>
                </a:solidFill>
              </a:rPr>
              <a:t>Результаты докладывает</a:t>
            </a:r>
            <a:r>
              <a:rPr sz="1700" spc="-60" dirty="0">
                <a:solidFill>
                  <a:srgbClr val="F7F7F7"/>
                </a:solidFill>
              </a:rPr>
              <a:t> </a:t>
            </a:r>
            <a:r>
              <a:rPr sz="1700" spc="-20" dirty="0">
                <a:solidFill>
                  <a:srgbClr val="F7F7F7"/>
                </a:solidFill>
              </a:rPr>
              <a:t>руководители</a:t>
            </a:r>
            <a:r>
              <a:rPr sz="1700" spc="-15" dirty="0">
                <a:solidFill>
                  <a:srgbClr val="F7F7F7"/>
                </a:solidFill>
              </a:rPr>
              <a:t> </a:t>
            </a:r>
            <a:r>
              <a:rPr sz="1700" spc="-20" dirty="0">
                <a:solidFill>
                  <a:srgbClr val="F7F7F7"/>
                </a:solidFill>
              </a:rPr>
              <a:t>групп</a:t>
            </a:r>
            <a:endParaRPr sz="1700" dirty="0">
              <a:latin typeface="Calibri"/>
              <a:cs typeface="Calibri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2694051" y="960500"/>
            <a:ext cx="7985125" cy="1508125"/>
            <a:chOff x="2694051" y="960500"/>
            <a:chExt cx="7985125" cy="1508125"/>
          </a:xfrm>
        </p:grpSpPr>
        <p:sp>
          <p:nvSpPr>
            <p:cNvPr id="29" name="object 29"/>
            <p:cNvSpPr/>
            <p:nvPr/>
          </p:nvSpPr>
          <p:spPr>
            <a:xfrm>
              <a:off x="2700401" y="966850"/>
              <a:ext cx="714375" cy="714375"/>
            </a:xfrm>
            <a:custGeom>
              <a:avLst/>
              <a:gdLst/>
              <a:ahLst/>
              <a:cxnLst/>
              <a:rect l="l" t="t" r="r" b="b"/>
              <a:pathLst>
                <a:path w="714375" h="714375">
                  <a:moveTo>
                    <a:pt x="357124" y="0"/>
                  </a:moveTo>
                  <a:lnTo>
                    <a:pt x="308665" y="3260"/>
                  </a:lnTo>
                  <a:lnTo>
                    <a:pt x="262187" y="12757"/>
                  </a:lnTo>
                  <a:lnTo>
                    <a:pt x="218116" y="28065"/>
                  </a:lnTo>
                  <a:lnTo>
                    <a:pt x="176878" y="48758"/>
                  </a:lnTo>
                  <a:lnTo>
                    <a:pt x="138897" y="74412"/>
                  </a:lnTo>
                  <a:lnTo>
                    <a:pt x="104600" y="104600"/>
                  </a:lnTo>
                  <a:lnTo>
                    <a:pt x="74412" y="138897"/>
                  </a:lnTo>
                  <a:lnTo>
                    <a:pt x="48758" y="176878"/>
                  </a:lnTo>
                  <a:lnTo>
                    <a:pt x="28065" y="218116"/>
                  </a:lnTo>
                  <a:lnTo>
                    <a:pt x="12757" y="262187"/>
                  </a:lnTo>
                  <a:lnTo>
                    <a:pt x="3260" y="308665"/>
                  </a:lnTo>
                  <a:lnTo>
                    <a:pt x="0" y="357124"/>
                  </a:lnTo>
                  <a:lnTo>
                    <a:pt x="3260" y="405585"/>
                  </a:lnTo>
                  <a:lnTo>
                    <a:pt x="12757" y="452070"/>
                  </a:lnTo>
                  <a:lnTo>
                    <a:pt x="28065" y="496151"/>
                  </a:lnTo>
                  <a:lnTo>
                    <a:pt x="48758" y="537402"/>
                  </a:lnTo>
                  <a:lnTo>
                    <a:pt x="74412" y="575398"/>
                  </a:lnTo>
                  <a:lnTo>
                    <a:pt x="104600" y="609711"/>
                  </a:lnTo>
                  <a:lnTo>
                    <a:pt x="138897" y="639915"/>
                  </a:lnTo>
                  <a:lnTo>
                    <a:pt x="176878" y="665583"/>
                  </a:lnTo>
                  <a:lnTo>
                    <a:pt x="218116" y="686290"/>
                  </a:lnTo>
                  <a:lnTo>
                    <a:pt x="262187" y="701608"/>
                  </a:lnTo>
                  <a:lnTo>
                    <a:pt x="308665" y="711112"/>
                  </a:lnTo>
                  <a:lnTo>
                    <a:pt x="357124" y="714375"/>
                  </a:lnTo>
                  <a:lnTo>
                    <a:pt x="405585" y="711112"/>
                  </a:lnTo>
                  <a:lnTo>
                    <a:pt x="452070" y="701608"/>
                  </a:lnTo>
                  <a:lnTo>
                    <a:pt x="496151" y="686290"/>
                  </a:lnTo>
                  <a:lnTo>
                    <a:pt x="537402" y="665583"/>
                  </a:lnTo>
                  <a:lnTo>
                    <a:pt x="575398" y="639915"/>
                  </a:lnTo>
                  <a:lnTo>
                    <a:pt x="609711" y="609711"/>
                  </a:lnTo>
                  <a:lnTo>
                    <a:pt x="639915" y="575398"/>
                  </a:lnTo>
                  <a:lnTo>
                    <a:pt x="665583" y="537402"/>
                  </a:lnTo>
                  <a:lnTo>
                    <a:pt x="686290" y="496151"/>
                  </a:lnTo>
                  <a:lnTo>
                    <a:pt x="701608" y="452070"/>
                  </a:lnTo>
                  <a:lnTo>
                    <a:pt x="711112" y="405585"/>
                  </a:lnTo>
                  <a:lnTo>
                    <a:pt x="714375" y="357124"/>
                  </a:lnTo>
                  <a:lnTo>
                    <a:pt x="711112" y="308665"/>
                  </a:lnTo>
                  <a:lnTo>
                    <a:pt x="701608" y="262187"/>
                  </a:lnTo>
                  <a:lnTo>
                    <a:pt x="686290" y="218116"/>
                  </a:lnTo>
                  <a:lnTo>
                    <a:pt x="665583" y="176878"/>
                  </a:lnTo>
                  <a:lnTo>
                    <a:pt x="639915" y="138897"/>
                  </a:lnTo>
                  <a:lnTo>
                    <a:pt x="609711" y="104600"/>
                  </a:lnTo>
                  <a:lnTo>
                    <a:pt x="575398" y="74412"/>
                  </a:lnTo>
                  <a:lnTo>
                    <a:pt x="537402" y="48758"/>
                  </a:lnTo>
                  <a:lnTo>
                    <a:pt x="496151" y="28065"/>
                  </a:lnTo>
                  <a:lnTo>
                    <a:pt x="452070" y="12757"/>
                  </a:lnTo>
                  <a:lnTo>
                    <a:pt x="405585" y="3260"/>
                  </a:lnTo>
                  <a:lnTo>
                    <a:pt x="357124" y="0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700401" y="966850"/>
              <a:ext cx="714375" cy="714375"/>
            </a:xfrm>
            <a:custGeom>
              <a:avLst/>
              <a:gdLst/>
              <a:ahLst/>
              <a:cxnLst/>
              <a:rect l="l" t="t" r="r" b="b"/>
              <a:pathLst>
                <a:path w="714375" h="714375">
                  <a:moveTo>
                    <a:pt x="0" y="357124"/>
                  </a:moveTo>
                  <a:lnTo>
                    <a:pt x="3260" y="308665"/>
                  </a:lnTo>
                  <a:lnTo>
                    <a:pt x="12757" y="262187"/>
                  </a:lnTo>
                  <a:lnTo>
                    <a:pt x="28065" y="218116"/>
                  </a:lnTo>
                  <a:lnTo>
                    <a:pt x="48758" y="176878"/>
                  </a:lnTo>
                  <a:lnTo>
                    <a:pt x="74412" y="138897"/>
                  </a:lnTo>
                  <a:lnTo>
                    <a:pt x="104600" y="104600"/>
                  </a:lnTo>
                  <a:lnTo>
                    <a:pt x="138897" y="74412"/>
                  </a:lnTo>
                  <a:lnTo>
                    <a:pt x="176878" y="48758"/>
                  </a:lnTo>
                  <a:lnTo>
                    <a:pt x="218116" y="28065"/>
                  </a:lnTo>
                  <a:lnTo>
                    <a:pt x="262187" y="12757"/>
                  </a:lnTo>
                  <a:lnTo>
                    <a:pt x="308665" y="3260"/>
                  </a:lnTo>
                  <a:lnTo>
                    <a:pt x="357124" y="0"/>
                  </a:lnTo>
                  <a:lnTo>
                    <a:pt x="405585" y="3260"/>
                  </a:lnTo>
                  <a:lnTo>
                    <a:pt x="452070" y="12757"/>
                  </a:lnTo>
                  <a:lnTo>
                    <a:pt x="496151" y="28065"/>
                  </a:lnTo>
                  <a:lnTo>
                    <a:pt x="537402" y="48758"/>
                  </a:lnTo>
                  <a:lnTo>
                    <a:pt x="575398" y="74412"/>
                  </a:lnTo>
                  <a:lnTo>
                    <a:pt x="609711" y="104600"/>
                  </a:lnTo>
                  <a:lnTo>
                    <a:pt x="639915" y="138897"/>
                  </a:lnTo>
                  <a:lnTo>
                    <a:pt x="665583" y="176878"/>
                  </a:lnTo>
                  <a:lnTo>
                    <a:pt x="686290" y="218116"/>
                  </a:lnTo>
                  <a:lnTo>
                    <a:pt x="701608" y="262187"/>
                  </a:lnTo>
                  <a:lnTo>
                    <a:pt x="711112" y="308665"/>
                  </a:lnTo>
                  <a:lnTo>
                    <a:pt x="714375" y="357124"/>
                  </a:lnTo>
                  <a:lnTo>
                    <a:pt x="711112" y="405585"/>
                  </a:lnTo>
                  <a:lnTo>
                    <a:pt x="701608" y="452070"/>
                  </a:lnTo>
                  <a:lnTo>
                    <a:pt x="686290" y="496151"/>
                  </a:lnTo>
                  <a:lnTo>
                    <a:pt x="665583" y="537402"/>
                  </a:lnTo>
                  <a:lnTo>
                    <a:pt x="639915" y="575398"/>
                  </a:lnTo>
                  <a:lnTo>
                    <a:pt x="609711" y="609711"/>
                  </a:lnTo>
                  <a:lnTo>
                    <a:pt x="575398" y="639915"/>
                  </a:lnTo>
                  <a:lnTo>
                    <a:pt x="537402" y="665583"/>
                  </a:lnTo>
                  <a:lnTo>
                    <a:pt x="496151" y="686290"/>
                  </a:lnTo>
                  <a:lnTo>
                    <a:pt x="452070" y="701608"/>
                  </a:lnTo>
                  <a:lnTo>
                    <a:pt x="405585" y="711112"/>
                  </a:lnTo>
                  <a:lnTo>
                    <a:pt x="357124" y="714375"/>
                  </a:lnTo>
                  <a:lnTo>
                    <a:pt x="308665" y="711112"/>
                  </a:lnTo>
                  <a:lnTo>
                    <a:pt x="262187" y="701608"/>
                  </a:lnTo>
                  <a:lnTo>
                    <a:pt x="218116" y="686290"/>
                  </a:lnTo>
                  <a:lnTo>
                    <a:pt x="176878" y="665583"/>
                  </a:lnTo>
                  <a:lnTo>
                    <a:pt x="138897" y="639915"/>
                  </a:lnTo>
                  <a:lnTo>
                    <a:pt x="104600" y="609711"/>
                  </a:lnTo>
                  <a:lnTo>
                    <a:pt x="74412" y="575398"/>
                  </a:lnTo>
                  <a:lnTo>
                    <a:pt x="48758" y="537402"/>
                  </a:lnTo>
                  <a:lnTo>
                    <a:pt x="28065" y="496151"/>
                  </a:lnTo>
                  <a:lnTo>
                    <a:pt x="12757" y="452070"/>
                  </a:lnTo>
                  <a:lnTo>
                    <a:pt x="3260" y="405585"/>
                  </a:lnTo>
                  <a:lnTo>
                    <a:pt x="0" y="357124"/>
                  </a:lnTo>
                  <a:close/>
                </a:path>
              </a:pathLst>
            </a:custGeom>
            <a:ln w="12700">
              <a:solidFill>
                <a:srgbClr val="9A25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529076" y="1890775"/>
              <a:ext cx="7143750" cy="571500"/>
            </a:xfrm>
            <a:custGeom>
              <a:avLst/>
              <a:gdLst/>
              <a:ahLst/>
              <a:cxnLst/>
              <a:rect l="l" t="t" r="r" b="b"/>
              <a:pathLst>
                <a:path w="7143750" h="571500">
                  <a:moveTo>
                    <a:pt x="7143750" y="0"/>
                  </a:moveTo>
                  <a:lnTo>
                    <a:pt x="0" y="0"/>
                  </a:lnTo>
                  <a:lnTo>
                    <a:pt x="0" y="571500"/>
                  </a:lnTo>
                  <a:lnTo>
                    <a:pt x="7143750" y="571500"/>
                  </a:lnTo>
                  <a:lnTo>
                    <a:pt x="7143750" y="0"/>
                  </a:lnTo>
                  <a:close/>
                </a:path>
              </a:pathLst>
            </a:custGeom>
            <a:solidFill>
              <a:srgbClr val="9A25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529076" y="1890775"/>
              <a:ext cx="7143750" cy="571500"/>
            </a:xfrm>
            <a:custGeom>
              <a:avLst/>
              <a:gdLst/>
              <a:ahLst/>
              <a:cxnLst/>
              <a:rect l="l" t="t" r="r" b="b"/>
              <a:pathLst>
                <a:path w="7143750" h="571500">
                  <a:moveTo>
                    <a:pt x="0" y="571500"/>
                  </a:moveTo>
                  <a:lnTo>
                    <a:pt x="7143750" y="571500"/>
                  </a:lnTo>
                  <a:lnTo>
                    <a:pt x="7143750" y="0"/>
                  </a:lnTo>
                  <a:lnTo>
                    <a:pt x="0" y="0"/>
                  </a:lnTo>
                  <a:lnTo>
                    <a:pt x="0" y="571500"/>
                  </a:lnTo>
                  <a:close/>
                </a:path>
              </a:pathLst>
            </a:custGeom>
            <a:ln w="12700">
              <a:solidFill>
                <a:srgbClr val="EAEA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3965575" y="1886267"/>
            <a:ext cx="6053455" cy="52768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>
              <a:lnSpc>
                <a:spcPts val="1880"/>
              </a:lnSpc>
              <a:spcBef>
                <a:spcPts val="320"/>
              </a:spcBef>
            </a:pPr>
            <a:r>
              <a:rPr sz="1700" b="1" dirty="0">
                <a:solidFill>
                  <a:srgbClr val="F7F7F7"/>
                </a:solidFill>
                <a:latin typeface="Calibri"/>
                <a:cs typeface="Calibri"/>
              </a:rPr>
              <a:t>Метод</a:t>
            </a:r>
            <a:r>
              <a:rPr sz="1700" b="1" spc="-30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700" b="1" dirty="0">
                <a:solidFill>
                  <a:srgbClr val="F7F7F7"/>
                </a:solidFill>
                <a:latin typeface="Calibri"/>
                <a:cs typeface="Calibri"/>
              </a:rPr>
              <a:t>«пилы»:</a:t>
            </a:r>
            <a:r>
              <a:rPr sz="1700" b="1" spc="-50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7F7F7"/>
                </a:solidFill>
                <a:latin typeface="Calibri"/>
                <a:cs typeface="Calibri"/>
              </a:rPr>
              <a:t>каждая</a:t>
            </a:r>
            <a:r>
              <a:rPr sz="1700" spc="-45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7F7F7"/>
                </a:solidFill>
                <a:latin typeface="Calibri"/>
                <a:cs typeface="Calibri"/>
              </a:rPr>
              <a:t>группа</a:t>
            </a:r>
            <a:r>
              <a:rPr sz="1700" spc="-55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7F7F7"/>
                </a:solidFill>
                <a:latin typeface="Calibri"/>
                <a:cs typeface="Calibri"/>
              </a:rPr>
              <a:t>выполняет</a:t>
            </a:r>
            <a:r>
              <a:rPr sz="1700" spc="-50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7F7F7"/>
                </a:solidFill>
                <a:latin typeface="Calibri"/>
                <a:cs typeface="Calibri"/>
              </a:rPr>
              <a:t>свое</a:t>
            </a:r>
            <a:r>
              <a:rPr sz="1700" spc="-80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7F7F7"/>
                </a:solidFill>
                <a:latin typeface="Calibri"/>
                <a:cs typeface="Calibri"/>
              </a:rPr>
              <a:t>задание.</a:t>
            </a:r>
            <a:r>
              <a:rPr sz="1700" spc="-95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F7F7F7"/>
                </a:solidFill>
                <a:latin typeface="Calibri"/>
                <a:cs typeface="Calibri"/>
              </a:rPr>
              <a:t>Затем </a:t>
            </a:r>
            <a:r>
              <a:rPr sz="1700" spc="-20" dirty="0">
                <a:solidFill>
                  <a:srgbClr val="F7F7F7"/>
                </a:solidFill>
                <a:latin typeface="Calibri"/>
                <a:cs typeface="Calibri"/>
              </a:rPr>
              <a:t>происходит</a:t>
            </a:r>
            <a:r>
              <a:rPr sz="1700" spc="-10" dirty="0">
                <a:solidFill>
                  <a:srgbClr val="F7F7F7"/>
                </a:solidFill>
                <a:latin typeface="Calibri"/>
                <a:cs typeface="Calibri"/>
              </a:rPr>
              <a:t> перемешивание</a:t>
            </a:r>
            <a:r>
              <a:rPr sz="1700" spc="-45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F7F7F7"/>
                </a:solidFill>
                <a:latin typeface="Calibri"/>
                <a:cs typeface="Calibri"/>
              </a:rPr>
              <a:t>участников</a:t>
            </a:r>
            <a:r>
              <a:rPr sz="1700" spc="-15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7F7F7"/>
                </a:solidFill>
                <a:latin typeface="Calibri"/>
                <a:cs typeface="Calibri"/>
              </a:rPr>
              <a:t>групп</a:t>
            </a:r>
            <a:r>
              <a:rPr sz="1700" spc="-10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7F7F7"/>
                </a:solidFill>
                <a:latin typeface="Calibri"/>
                <a:cs typeface="Calibri"/>
              </a:rPr>
              <a:t>и</a:t>
            </a:r>
            <a:r>
              <a:rPr sz="1700" spc="45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F7F7F7"/>
                </a:solidFill>
                <a:latin typeface="Calibri"/>
                <a:cs typeface="Calibri"/>
              </a:rPr>
              <a:t>взаимообучение</a:t>
            </a:r>
            <a:endParaRPr sz="1700">
              <a:latin typeface="Calibri"/>
              <a:cs typeface="Calibri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3160776" y="1817751"/>
            <a:ext cx="7518400" cy="1508125"/>
            <a:chOff x="3160776" y="1817751"/>
            <a:chExt cx="7518400" cy="1508125"/>
          </a:xfrm>
        </p:grpSpPr>
        <p:sp>
          <p:nvSpPr>
            <p:cNvPr id="35" name="object 35"/>
            <p:cNvSpPr/>
            <p:nvPr/>
          </p:nvSpPr>
          <p:spPr>
            <a:xfrm>
              <a:off x="3167126" y="1824101"/>
              <a:ext cx="714375" cy="704850"/>
            </a:xfrm>
            <a:custGeom>
              <a:avLst/>
              <a:gdLst/>
              <a:ahLst/>
              <a:cxnLst/>
              <a:rect l="l" t="t" r="r" b="b"/>
              <a:pathLst>
                <a:path w="714375" h="704850">
                  <a:moveTo>
                    <a:pt x="357124" y="0"/>
                  </a:moveTo>
                  <a:lnTo>
                    <a:pt x="308665" y="3216"/>
                  </a:lnTo>
                  <a:lnTo>
                    <a:pt x="262187" y="12585"/>
                  </a:lnTo>
                  <a:lnTo>
                    <a:pt x="218116" y="27687"/>
                  </a:lnTo>
                  <a:lnTo>
                    <a:pt x="176878" y="48104"/>
                  </a:lnTo>
                  <a:lnTo>
                    <a:pt x="138897" y="73416"/>
                  </a:lnTo>
                  <a:lnTo>
                    <a:pt x="104600" y="103203"/>
                  </a:lnTo>
                  <a:lnTo>
                    <a:pt x="74412" y="137046"/>
                  </a:lnTo>
                  <a:lnTo>
                    <a:pt x="48758" y="174526"/>
                  </a:lnTo>
                  <a:lnTo>
                    <a:pt x="28065" y="215223"/>
                  </a:lnTo>
                  <a:lnTo>
                    <a:pt x="12757" y="258718"/>
                  </a:lnTo>
                  <a:lnTo>
                    <a:pt x="3260" y="304592"/>
                  </a:lnTo>
                  <a:lnTo>
                    <a:pt x="0" y="352425"/>
                  </a:lnTo>
                  <a:lnTo>
                    <a:pt x="3260" y="400231"/>
                  </a:lnTo>
                  <a:lnTo>
                    <a:pt x="12757" y="446087"/>
                  </a:lnTo>
                  <a:lnTo>
                    <a:pt x="28065" y="489573"/>
                  </a:lnTo>
                  <a:lnTo>
                    <a:pt x="48758" y="530267"/>
                  </a:lnTo>
                  <a:lnTo>
                    <a:pt x="74412" y="567749"/>
                  </a:lnTo>
                  <a:lnTo>
                    <a:pt x="104600" y="601599"/>
                  </a:lnTo>
                  <a:lnTo>
                    <a:pt x="138897" y="631395"/>
                  </a:lnTo>
                  <a:lnTo>
                    <a:pt x="176878" y="656717"/>
                  </a:lnTo>
                  <a:lnTo>
                    <a:pt x="218116" y="677144"/>
                  </a:lnTo>
                  <a:lnTo>
                    <a:pt x="262187" y="692255"/>
                  </a:lnTo>
                  <a:lnTo>
                    <a:pt x="308665" y="701631"/>
                  </a:lnTo>
                  <a:lnTo>
                    <a:pt x="357124" y="704850"/>
                  </a:lnTo>
                  <a:lnTo>
                    <a:pt x="405585" y="701631"/>
                  </a:lnTo>
                  <a:lnTo>
                    <a:pt x="452070" y="692255"/>
                  </a:lnTo>
                  <a:lnTo>
                    <a:pt x="496151" y="677144"/>
                  </a:lnTo>
                  <a:lnTo>
                    <a:pt x="537402" y="656716"/>
                  </a:lnTo>
                  <a:lnTo>
                    <a:pt x="575398" y="631395"/>
                  </a:lnTo>
                  <a:lnTo>
                    <a:pt x="609711" y="601599"/>
                  </a:lnTo>
                  <a:lnTo>
                    <a:pt x="639915" y="567749"/>
                  </a:lnTo>
                  <a:lnTo>
                    <a:pt x="665583" y="530267"/>
                  </a:lnTo>
                  <a:lnTo>
                    <a:pt x="686290" y="489573"/>
                  </a:lnTo>
                  <a:lnTo>
                    <a:pt x="701608" y="446087"/>
                  </a:lnTo>
                  <a:lnTo>
                    <a:pt x="711112" y="400231"/>
                  </a:lnTo>
                  <a:lnTo>
                    <a:pt x="714375" y="352425"/>
                  </a:lnTo>
                  <a:lnTo>
                    <a:pt x="711112" y="304592"/>
                  </a:lnTo>
                  <a:lnTo>
                    <a:pt x="701608" y="258718"/>
                  </a:lnTo>
                  <a:lnTo>
                    <a:pt x="686290" y="215223"/>
                  </a:lnTo>
                  <a:lnTo>
                    <a:pt x="665583" y="174526"/>
                  </a:lnTo>
                  <a:lnTo>
                    <a:pt x="639915" y="137046"/>
                  </a:lnTo>
                  <a:lnTo>
                    <a:pt x="609711" y="103203"/>
                  </a:lnTo>
                  <a:lnTo>
                    <a:pt x="575398" y="73416"/>
                  </a:lnTo>
                  <a:lnTo>
                    <a:pt x="537402" y="48104"/>
                  </a:lnTo>
                  <a:lnTo>
                    <a:pt x="496151" y="27687"/>
                  </a:lnTo>
                  <a:lnTo>
                    <a:pt x="452070" y="12585"/>
                  </a:lnTo>
                  <a:lnTo>
                    <a:pt x="405585" y="3216"/>
                  </a:lnTo>
                  <a:lnTo>
                    <a:pt x="357124" y="0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167126" y="1824101"/>
              <a:ext cx="714375" cy="704850"/>
            </a:xfrm>
            <a:custGeom>
              <a:avLst/>
              <a:gdLst/>
              <a:ahLst/>
              <a:cxnLst/>
              <a:rect l="l" t="t" r="r" b="b"/>
              <a:pathLst>
                <a:path w="714375" h="704850">
                  <a:moveTo>
                    <a:pt x="0" y="352425"/>
                  </a:moveTo>
                  <a:lnTo>
                    <a:pt x="3260" y="304592"/>
                  </a:lnTo>
                  <a:lnTo>
                    <a:pt x="12757" y="258718"/>
                  </a:lnTo>
                  <a:lnTo>
                    <a:pt x="28065" y="215223"/>
                  </a:lnTo>
                  <a:lnTo>
                    <a:pt x="48758" y="174526"/>
                  </a:lnTo>
                  <a:lnTo>
                    <a:pt x="74412" y="137046"/>
                  </a:lnTo>
                  <a:lnTo>
                    <a:pt x="104600" y="103203"/>
                  </a:lnTo>
                  <a:lnTo>
                    <a:pt x="138897" y="73416"/>
                  </a:lnTo>
                  <a:lnTo>
                    <a:pt x="176878" y="48104"/>
                  </a:lnTo>
                  <a:lnTo>
                    <a:pt x="218116" y="27687"/>
                  </a:lnTo>
                  <a:lnTo>
                    <a:pt x="262187" y="12585"/>
                  </a:lnTo>
                  <a:lnTo>
                    <a:pt x="308665" y="3216"/>
                  </a:lnTo>
                  <a:lnTo>
                    <a:pt x="357124" y="0"/>
                  </a:lnTo>
                  <a:lnTo>
                    <a:pt x="405585" y="3216"/>
                  </a:lnTo>
                  <a:lnTo>
                    <a:pt x="452070" y="12585"/>
                  </a:lnTo>
                  <a:lnTo>
                    <a:pt x="496151" y="27687"/>
                  </a:lnTo>
                  <a:lnTo>
                    <a:pt x="537402" y="48104"/>
                  </a:lnTo>
                  <a:lnTo>
                    <a:pt x="575398" y="73416"/>
                  </a:lnTo>
                  <a:lnTo>
                    <a:pt x="609711" y="103203"/>
                  </a:lnTo>
                  <a:lnTo>
                    <a:pt x="639915" y="137046"/>
                  </a:lnTo>
                  <a:lnTo>
                    <a:pt x="665583" y="174526"/>
                  </a:lnTo>
                  <a:lnTo>
                    <a:pt x="686290" y="215223"/>
                  </a:lnTo>
                  <a:lnTo>
                    <a:pt x="701608" y="258718"/>
                  </a:lnTo>
                  <a:lnTo>
                    <a:pt x="711112" y="304592"/>
                  </a:lnTo>
                  <a:lnTo>
                    <a:pt x="714375" y="352425"/>
                  </a:lnTo>
                  <a:lnTo>
                    <a:pt x="711112" y="400231"/>
                  </a:lnTo>
                  <a:lnTo>
                    <a:pt x="701608" y="446087"/>
                  </a:lnTo>
                  <a:lnTo>
                    <a:pt x="686290" y="489573"/>
                  </a:lnTo>
                  <a:lnTo>
                    <a:pt x="665583" y="530267"/>
                  </a:lnTo>
                  <a:lnTo>
                    <a:pt x="639915" y="567749"/>
                  </a:lnTo>
                  <a:lnTo>
                    <a:pt x="609711" y="601599"/>
                  </a:lnTo>
                  <a:lnTo>
                    <a:pt x="575398" y="631395"/>
                  </a:lnTo>
                  <a:lnTo>
                    <a:pt x="537402" y="656716"/>
                  </a:lnTo>
                  <a:lnTo>
                    <a:pt x="496151" y="677144"/>
                  </a:lnTo>
                  <a:lnTo>
                    <a:pt x="452070" y="692255"/>
                  </a:lnTo>
                  <a:lnTo>
                    <a:pt x="405585" y="701631"/>
                  </a:lnTo>
                  <a:lnTo>
                    <a:pt x="357124" y="704850"/>
                  </a:lnTo>
                  <a:lnTo>
                    <a:pt x="308665" y="701631"/>
                  </a:lnTo>
                  <a:lnTo>
                    <a:pt x="262187" y="692255"/>
                  </a:lnTo>
                  <a:lnTo>
                    <a:pt x="218116" y="677144"/>
                  </a:lnTo>
                  <a:lnTo>
                    <a:pt x="176878" y="656717"/>
                  </a:lnTo>
                  <a:lnTo>
                    <a:pt x="138897" y="631395"/>
                  </a:lnTo>
                  <a:lnTo>
                    <a:pt x="104600" y="601599"/>
                  </a:lnTo>
                  <a:lnTo>
                    <a:pt x="74412" y="567749"/>
                  </a:lnTo>
                  <a:lnTo>
                    <a:pt x="48758" y="530267"/>
                  </a:lnTo>
                  <a:lnTo>
                    <a:pt x="28065" y="489573"/>
                  </a:lnTo>
                  <a:lnTo>
                    <a:pt x="12757" y="446087"/>
                  </a:lnTo>
                  <a:lnTo>
                    <a:pt x="3260" y="400231"/>
                  </a:lnTo>
                  <a:lnTo>
                    <a:pt x="0" y="352425"/>
                  </a:lnTo>
                  <a:close/>
                </a:path>
              </a:pathLst>
            </a:custGeom>
            <a:ln w="12700">
              <a:solidFill>
                <a:srgbClr val="9A25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738626" y="2748026"/>
              <a:ext cx="6934200" cy="571500"/>
            </a:xfrm>
            <a:custGeom>
              <a:avLst/>
              <a:gdLst/>
              <a:ahLst/>
              <a:cxnLst/>
              <a:rect l="l" t="t" r="r" b="b"/>
              <a:pathLst>
                <a:path w="6934200" h="571500">
                  <a:moveTo>
                    <a:pt x="6934200" y="0"/>
                  </a:moveTo>
                  <a:lnTo>
                    <a:pt x="0" y="0"/>
                  </a:lnTo>
                  <a:lnTo>
                    <a:pt x="0" y="571500"/>
                  </a:lnTo>
                  <a:lnTo>
                    <a:pt x="6934200" y="571500"/>
                  </a:lnTo>
                  <a:lnTo>
                    <a:pt x="6934200" y="0"/>
                  </a:lnTo>
                  <a:close/>
                </a:path>
              </a:pathLst>
            </a:custGeom>
            <a:solidFill>
              <a:srgbClr val="9A25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738626" y="2748026"/>
              <a:ext cx="6934200" cy="571500"/>
            </a:xfrm>
            <a:custGeom>
              <a:avLst/>
              <a:gdLst/>
              <a:ahLst/>
              <a:cxnLst/>
              <a:rect l="l" t="t" r="r" b="b"/>
              <a:pathLst>
                <a:path w="6934200" h="571500">
                  <a:moveTo>
                    <a:pt x="0" y="571500"/>
                  </a:moveTo>
                  <a:lnTo>
                    <a:pt x="6934200" y="571500"/>
                  </a:lnTo>
                  <a:lnTo>
                    <a:pt x="6934200" y="0"/>
                  </a:lnTo>
                  <a:lnTo>
                    <a:pt x="0" y="0"/>
                  </a:lnTo>
                  <a:lnTo>
                    <a:pt x="0" y="571500"/>
                  </a:lnTo>
                  <a:close/>
                </a:path>
              </a:pathLst>
            </a:custGeom>
            <a:ln w="12700">
              <a:solidFill>
                <a:srgbClr val="EAEA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4180204" y="2743136"/>
            <a:ext cx="6400800" cy="52768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>
              <a:lnSpc>
                <a:spcPts val="1880"/>
              </a:lnSpc>
              <a:spcBef>
                <a:spcPts val="320"/>
              </a:spcBef>
            </a:pPr>
            <a:r>
              <a:rPr sz="1700" b="1" dirty="0">
                <a:solidFill>
                  <a:srgbClr val="F7F7F7"/>
                </a:solidFill>
                <a:latin typeface="Calibri"/>
                <a:cs typeface="Calibri"/>
              </a:rPr>
              <a:t>Аквариумное</a:t>
            </a:r>
            <a:r>
              <a:rPr sz="1700" b="1" spc="-45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700" b="1" dirty="0">
                <a:solidFill>
                  <a:srgbClr val="F7F7F7"/>
                </a:solidFill>
                <a:latin typeface="Calibri"/>
                <a:cs typeface="Calibri"/>
              </a:rPr>
              <a:t>обсуждение:</a:t>
            </a:r>
            <a:r>
              <a:rPr sz="1700" b="1" spc="-25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7F7F7"/>
                </a:solidFill>
                <a:latin typeface="Calibri"/>
                <a:cs typeface="Calibri"/>
              </a:rPr>
              <a:t>группы</a:t>
            </a:r>
            <a:r>
              <a:rPr sz="1700" spc="-5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F7F7F7"/>
                </a:solidFill>
                <a:latin typeface="Calibri"/>
                <a:cs typeface="Calibri"/>
              </a:rPr>
              <a:t>выполняют</a:t>
            </a:r>
            <a:r>
              <a:rPr sz="1700" spc="-85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F7F7F7"/>
                </a:solidFill>
                <a:latin typeface="Calibri"/>
                <a:cs typeface="Calibri"/>
              </a:rPr>
              <a:t>одинаковые</a:t>
            </a:r>
            <a:r>
              <a:rPr sz="1700" spc="-80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F7F7F7"/>
                </a:solidFill>
                <a:latin typeface="Calibri"/>
                <a:cs typeface="Calibri"/>
              </a:rPr>
              <a:t>задания. </a:t>
            </a:r>
            <a:r>
              <a:rPr sz="1700" spc="-20" dirty="0">
                <a:solidFill>
                  <a:srgbClr val="F7F7F7"/>
                </a:solidFill>
                <a:latin typeface="Calibri"/>
                <a:cs typeface="Calibri"/>
              </a:rPr>
              <a:t>Результаты</a:t>
            </a:r>
            <a:r>
              <a:rPr sz="1700" spc="35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F7F7F7"/>
                </a:solidFill>
                <a:latin typeface="Calibri"/>
                <a:cs typeface="Calibri"/>
              </a:rPr>
              <a:t>докладывают</a:t>
            </a:r>
            <a:r>
              <a:rPr sz="1700" spc="-75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700" spc="-20" dirty="0">
                <a:solidFill>
                  <a:srgbClr val="F7F7F7"/>
                </a:solidFill>
                <a:latin typeface="Calibri"/>
                <a:cs typeface="Calibri"/>
              </a:rPr>
              <a:t>руководители</a:t>
            </a:r>
            <a:r>
              <a:rPr sz="1700" spc="-40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F7F7F7"/>
                </a:solidFill>
                <a:latin typeface="Calibri"/>
                <a:cs typeface="Calibri"/>
              </a:rPr>
              <a:t>групп</a:t>
            </a:r>
            <a:endParaRPr sz="1700">
              <a:latin typeface="Calibri"/>
              <a:cs typeface="Calibri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3379851" y="2665476"/>
            <a:ext cx="7299325" cy="1517650"/>
            <a:chOff x="3379851" y="2665476"/>
            <a:chExt cx="7299325" cy="1517650"/>
          </a:xfrm>
        </p:grpSpPr>
        <p:sp>
          <p:nvSpPr>
            <p:cNvPr id="41" name="object 41"/>
            <p:cNvSpPr/>
            <p:nvPr/>
          </p:nvSpPr>
          <p:spPr>
            <a:xfrm>
              <a:off x="3386201" y="2671826"/>
              <a:ext cx="714375" cy="714375"/>
            </a:xfrm>
            <a:custGeom>
              <a:avLst/>
              <a:gdLst/>
              <a:ahLst/>
              <a:cxnLst/>
              <a:rect l="l" t="t" r="r" b="b"/>
              <a:pathLst>
                <a:path w="714375" h="714375">
                  <a:moveTo>
                    <a:pt x="357124" y="0"/>
                  </a:moveTo>
                  <a:lnTo>
                    <a:pt x="308665" y="3260"/>
                  </a:lnTo>
                  <a:lnTo>
                    <a:pt x="262187" y="12757"/>
                  </a:lnTo>
                  <a:lnTo>
                    <a:pt x="218116" y="28065"/>
                  </a:lnTo>
                  <a:lnTo>
                    <a:pt x="176878" y="48758"/>
                  </a:lnTo>
                  <a:lnTo>
                    <a:pt x="138897" y="74412"/>
                  </a:lnTo>
                  <a:lnTo>
                    <a:pt x="104600" y="104600"/>
                  </a:lnTo>
                  <a:lnTo>
                    <a:pt x="74412" y="138897"/>
                  </a:lnTo>
                  <a:lnTo>
                    <a:pt x="48758" y="176878"/>
                  </a:lnTo>
                  <a:lnTo>
                    <a:pt x="28065" y="218116"/>
                  </a:lnTo>
                  <a:lnTo>
                    <a:pt x="12757" y="262187"/>
                  </a:lnTo>
                  <a:lnTo>
                    <a:pt x="3260" y="308665"/>
                  </a:lnTo>
                  <a:lnTo>
                    <a:pt x="0" y="357124"/>
                  </a:lnTo>
                  <a:lnTo>
                    <a:pt x="3260" y="405585"/>
                  </a:lnTo>
                  <a:lnTo>
                    <a:pt x="12757" y="452070"/>
                  </a:lnTo>
                  <a:lnTo>
                    <a:pt x="28065" y="496151"/>
                  </a:lnTo>
                  <a:lnTo>
                    <a:pt x="48758" y="537402"/>
                  </a:lnTo>
                  <a:lnTo>
                    <a:pt x="74412" y="575398"/>
                  </a:lnTo>
                  <a:lnTo>
                    <a:pt x="104600" y="609711"/>
                  </a:lnTo>
                  <a:lnTo>
                    <a:pt x="138897" y="639915"/>
                  </a:lnTo>
                  <a:lnTo>
                    <a:pt x="176878" y="665583"/>
                  </a:lnTo>
                  <a:lnTo>
                    <a:pt x="218116" y="686290"/>
                  </a:lnTo>
                  <a:lnTo>
                    <a:pt x="262187" y="701608"/>
                  </a:lnTo>
                  <a:lnTo>
                    <a:pt x="308665" y="711112"/>
                  </a:lnTo>
                  <a:lnTo>
                    <a:pt x="357124" y="714375"/>
                  </a:lnTo>
                  <a:lnTo>
                    <a:pt x="405585" y="711112"/>
                  </a:lnTo>
                  <a:lnTo>
                    <a:pt x="452070" y="701608"/>
                  </a:lnTo>
                  <a:lnTo>
                    <a:pt x="496151" y="686290"/>
                  </a:lnTo>
                  <a:lnTo>
                    <a:pt x="537402" y="665583"/>
                  </a:lnTo>
                  <a:lnTo>
                    <a:pt x="575398" y="639915"/>
                  </a:lnTo>
                  <a:lnTo>
                    <a:pt x="609711" y="609711"/>
                  </a:lnTo>
                  <a:lnTo>
                    <a:pt x="639915" y="575398"/>
                  </a:lnTo>
                  <a:lnTo>
                    <a:pt x="665583" y="537402"/>
                  </a:lnTo>
                  <a:lnTo>
                    <a:pt x="686290" y="496151"/>
                  </a:lnTo>
                  <a:lnTo>
                    <a:pt x="701608" y="452070"/>
                  </a:lnTo>
                  <a:lnTo>
                    <a:pt x="711112" y="405585"/>
                  </a:lnTo>
                  <a:lnTo>
                    <a:pt x="714375" y="357124"/>
                  </a:lnTo>
                  <a:lnTo>
                    <a:pt x="711112" y="308665"/>
                  </a:lnTo>
                  <a:lnTo>
                    <a:pt x="701608" y="262187"/>
                  </a:lnTo>
                  <a:lnTo>
                    <a:pt x="686290" y="218116"/>
                  </a:lnTo>
                  <a:lnTo>
                    <a:pt x="665583" y="176878"/>
                  </a:lnTo>
                  <a:lnTo>
                    <a:pt x="639915" y="138897"/>
                  </a:lnTo>
                  <a:lnTo>
                    <a:pt x="609711" y="104600"/>
                  </a:lnTo>
                  <a:lnTo>
                    <a:pt x="575398" y="74412"/>
                  </a:lnTo>
                  <a:lnTo>
                    <a:pt x="537402" y="48758"/>
                  </a:lnTo>
                  <a:lnTo>
                    <a:pt x="496151" y="28065"/>
                  </a:lnTo>
                  <a:lnTo>
                    <a:pt x="452070" y="12757"/>
                  </a:lnTo>
                  <a:lnTo>
                    <a:pt x="405585" y="3260"/>
                  </a:lnTo>
                  <a:lnTo>
                    <a:pt x="357124" y="0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386201" y="2671826"/>
              <a:ext cx="714375" cy="714375"/>
            </a:xfrm>
            <a:custGeom>
              <a:avLst/>
              <a:gdLst/>
              <a:ahLst/>
              <a:cxnLst/>
              <a:rect l="l" t="t" r="r" b="b"/>
              <a:pathLst>
                <a:path w="714375" h="714375">
                  <a:moveTo>
                    <a:pt x="0" y="357124"/>
                  </a:moveTo>
                  <a:lnTo>
                    <a:pt x="3260" y="308665"/>
                  </a:lnTo>
                  <a:lnTo>
                    <a:pt x="12757" y="262187"/>
                  </a:lnTo>
                  <a:lnTo>
                    <a:pt x="28065" y="218116"/>
                  </a:lnTo>
                  <a:lnTo>
                    <a:pt x="48758" y="176878"/>
                  </a:lnTo>
                  <a:lnTo>
                    <a:pt x="74412" y="138897"/>
                  </a:lnTo>
                  <a:lnTo>
                    <a:pt x="104600" y="104600"/>
                  </a:lnTo>
                  <a:lnTo>
                    <a:pt x="138897" y="74412"/>
                  </a:lnTo>
                  <a:lnTo>
                    <a:pt x="176878" y="48758"/>
                  </a:lnTo>
                  <a:lnTo>
                    <a:pt x="218116" y="28065"/>
                  </a:lnTo>
                  <a:lnTo>
                    <a:pt x="262187" y="12757"/>
                  </a:lnTo>
                  <a:lnTo>
                    <a:pt x="308665" y="3260"/>
                  </a:lnTo>
                  <a:lnTo>
                    <a:pt x="357124" y="0"/>
                  </a:lnTo>
                  <a:lnTo>
                    <a:pt x="405585" y="3260"/>
                  </a:lnTo>
                  <a:lnTo>
                    <a:pt x="452070" y="12757"/>
                  </a:lnTo>
                  <a:lnTo>
                    <a:pt x="496151" y="28065"/>
                  </a:lnTo>
                  <a:lnTo>
                    <a:pt x="537402" y="48758"/>
                  </a:lnTo>
                  <a:lnTo>
                    <a:pt x="575398" y="74412"/>
                  </a:lnTo>
                  <a:lnTo>
                    <a:pt x="609711" y="104600"/>
                  </a:lnTo>
                  <a:lnTo>
                    <a:pt x="639915" y="138897"/>
                  </a:lnTo>
                  <a:lnTo>
                    <a:pt x="665583" y="176878"/>
                  </a:lnTo>
                  <a:lnTo>
                    <a:pt x="686290" y="218116"/>
                  </a:lnTo>
                  <a:lnTo>
                    <a:pt x="701608" y="262187"/>
                  </a:lnTo>
                  <a:lnTo>
                    <a:pt x="711112" y="308665"/>
                  </a:lnTo>
                  <a:lnTo>
                    <a:pt x="714375" y="357124"/>
                  </a:lnTo>
                  <a:lnTo>
                    <a:pt x="711112" y="405585"/>
                  </a:lnTo>
                  <a:lnTo>
                    <a:pt x="701608" y="452070"/>
                  </a:lnTo>
                  <a:lnTo>
                    <a:pt x="686290" y="496151"/>
                  </a:lnTo>
                  <a:lnTo>
                    <a:pt x="665583" y="537402"/>
                  </a:lnTo>
                  <a:lnTo>
                    <a:pt x="639915" y="575398"/>
                  </a:lnTo>
                  <a:lnTo>
                    <a:pt x="609711" y="609711"/>
                  </a:lnTo>
                  <a:lnTo>
                    <a:pt x="575398" y="639915"/>
                  </a:lnTo>
                  <a:lnTo>
                    <a:pt x="537402" y="665583"/>
                  </a:lnTo>
                  <a:lnTo>
                    <a:pt x="496151" y="686290"/>
                  </a:lnTo>
                  <a:lnTo>
                    <a:pt x="452070" y="701608"/>
                  </a:lnTo>
                  <a:lnTo>
                    <a:pt x="405585" y="711112"/>
                  </a:lnTo>
                  <a:lnTo>
                    <a:pt x="357124" y="714375"/>
                  </a:lnTo>
                  <a:lnTo>
                    <a:pt x="308665" y="711112"/>
                  </a:lnTo>
                  <a:lnTo>
                    <a:pt x="262187" y="701608"/>
                  </a:lnTo>
                  <a:lnTo>
                    <a:pt x="218116" y="686290"/>
                  </a:lnTo>
                  <a:lnTo>
                    <a:pt x="176878" y="665583"/>
                  </a:lnTo>
                  <a:lnTo>
                    <a:pt x="138897" y="639915"/>
                  </a:lnTo>
                  <a:lnTo>
                    <a:pt x="104600" y="609711"/>
                  </a:lnTo>
                  <a:lnTo>
                    <a:pt x="74412" y="575398"/>
                  </a:lnTo>
                  <a:lnTo>
                    <a:pt x="48758" y="537402"/>
                  </a:lnTo>
                  <a:lnTo>
                    <a:pt x="28065" y="496151"/>
                  </a:lnTo>
                  <a:lnTo>
                    <a:pt x="12757" y="452070"/>
                  </a:lnTo>
                  <a:lnTo>
                    <a:pt x="3260" y="405585"/>
                  </a:lnTo>
                  <a:lnTo>
                    <a:pt x="0" y="357124"/>
                  </a:lnTo>
                  <a:close/>
                </a:path>
              </a:pathLst>
            </a:custGeom>
            <a:ln w="12700">
              <a:solidFill>
                <a:srgbClr val="9A25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738626" y="3605276"/>
              <a:ext cx="6934200" cy="571500"/>
            </a:xfrm>
            <a:custGeom>
              <a:avLst/>
              <a:gdLst/>
              <a:ahLst/>
              <a:cxnLst/>
              <a:rect l="l" t="t" r="r" b="b"/>
              <a:pathLst>
                <a:path w="6934200" h="571500">
                  <a:moveTo>
                    <a:pt x="6934200" y="0"/>
                  </a:moveTo>
                  <a:lnTo>
                    <a:pt x="0" y="0"/>
                  </a:lnTo>
                  <a:lnTo>
                    <a:pt x="0" y="571500"/>
                  </a:lnTo>
                  <a:lnTo>
                    <a:pt x="6934200" y="571500"/>
                  </a:lnTo>
                  <a:lnTo>
                    <a:pt x="6934200" y="0"/>
                  </a:lnTo>
                  <a:close/>
                </a:path>
              </a:pathLst>
            </a:custGeom>
            <a:solidFill>
              <a:srgbClr val="9A25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738626" y="3605276"/>
              <a:ext cx="6934200" cy="571500"/>
            </a:xfrm>
            <a:custGeom>
              <a:avLst/>
              <a:gdLst/>
              <a:ahLst/>
              <a:cxnLst/>
              <a:rect l="l" t="t" r="r" b="b"/>
              <a:pathLst>
                <a:path w="6934200" h="571500">
                  <a:moveTo>
                    <a:pt x="0" y="571500"/>
                  </a:moveTo>
                  <a:lnTo>
                    <a:pt x="6934200" y="571500"/>
                  </a:lnTo>
                  <a:lnTo>
                    <a:pt x="6934200" y="0"/>
                  </a:lnTo>
                  <a:lnTo>
                    <a:pt x="0" y="0"/>
                  </a:lnTo>
                  <a:lnTo>
                    <a:pt x="0" y="571500"/>
                  </a:lnTo>
                  <a:close/>
                </a:path>
              </a:pathLst>
            </a:custGeom>
            <a:ln w="12700">
              <a:solidFill>
                <a:srgbClr val="EAEA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4180204" y="3599497"/>
            <a:ext cx="5931535" cy="52768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>
              <a:lnSpc>
                <a:spcPts val="1880"/>
              </a:lnSpc>
              <a:spcBef>
                <a:spcPts val="320"/>
              </a:spcBef>
            </a:pPr>
            <a:r>
              <a:rPr sz="1700" b="1" dirty="0">
                <a:solidFill>
                  <a:srgbClr val="F7F7F7"/>
                </a:solidFill>
                <a:latin typeface="Calibri"/>
                <a:cs typeface="Calibri"/>
              </a:rPr>
              <a:t>Полилог: </a:t>
            </a:r>
            <a:r>
              <a:rPr sz="1700" spc="-25" dirty="0">
                <a:solidFill>
                  <a:srgbClr val="F7F7F7"/>
                </a:solidFill>
                <a:latin typeface="Calibri"/>
                <a:cs typeface="Calibri"/>
              </a:rPr>
              <a:t>руководителя</a:t>
            </a:r>
            <a:r>
              <a:rPr sz="1700" spc="-80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F7F7F7"/>
                </a:solidFill>
                <a:latin typeface="Calibri"/>
                <a:cs typeface="Calibri"/>
              </a:rPr>
              <a:t>нет.</a:t>
            </a:r>
            <a:r>
              <a:rPr sz="1700" spc="-80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7F7F7"/>
                </a:solidFill>
                <a:latin typeface="Calibri"/>
                <a:cs typeface="Calibri"/>
              </a:rPr>
              <a:t>Любой</a:t>
            </a:r>
            <a:r>
              <a:rPr sz="1700" spc="-45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7F7F7"/>
                </a:solidFill>
                <a:latin typeface="Calibri"/>
                <a:cs typeface="Calibri"/>
              </a:rPr>
              <a:t>член</a:t>
            </a:r>
            <a:r>
              <a:rPr sz="1700" spc="-40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F7F7F7"/>
                </a:solidFill>
                <a:latin typeface="Calibri"/>
                <a:cs typeface="Calibri"/>
              </a:rPr>
              <a:t>группы</a:t>
            </a:r>
            <a:r>
              <a:rPr sz="1700" spc="-40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7F7F7"/>
                </a:solidFill>
                <a:latin typeface="Calibri"/>
                <a:cs typeface="Calibri"/>
              </a:rPr>
              <a:t>готов</a:t>
            </a:r>
            <a:r>
              <a:rPr sz="1700" spc="-20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F7F7F7"/>
                </a:solidFill>
                <a:latin typeface="Calibri"/>
                <a:cs typeface="Calibri"/>
              </a:rPr>
              <a:t>доложить </a:t>
            </a:r>
            <a:r>
              <a:rPr sz="1700" spc="-20" dirty="0">
                <a:solidFill>
                  <a:srgbClr val="F7F7F7"/>
                </a:solidFill>
                <a:latin typeface="Calibri"/>
                <a:cs typeface="Calibri"/>
              </a:rPr>
              <a:t>результаты</a:t>
            </a:r>
            <a:r>
              <a:rPr sz="1700" spc="-50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7F7F7"/>
                </a:solidFill>
                <a:latin typeface="Calibri"/>
                <a:cs typeface="Calibri"/>
              </a:rPr>
              <a:t>общей</a:t>
            </a:r>
            <a:r>
              <a:rPr sz="1700" spc="10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F7F7F7"/>
                </a:solidFill>
                <a:latin typeface="Calibri"/>
                <a:cs typeface="Calibri"/>
              </a:rPr>
              <a:t>работы</a:t>
            </a:r>
            <a:endParaRPr sz="1700">
              <a:latin typeface="Calibri"/>
              <a:cs typeface="Calibri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3056001" y="3522726"/>
            <a:ext cx="7623175" cy="2365375"/>
            <a:chOff x="3056001" y="3522726"/>
            <a:chExt cx="7623175" cy="2365375"/>
          </a:xfrm>
        </p:grpSpPr>
        <p:sp>
          <p:nvSpPr>
            <p:cNvPr id="47" name="object 47"/>
            <p:cNvSpPr/>
            <p:nvPr/>
          </p:nvSpPr>
          <p:spPr>
            <a:xfrm>
              <a:off x="3386201" y="3529076"/>
              <a:ext cx="714375" cy="714375"/>
            </a:xfrm>
            <a:custGeom>
              <a:avLst/>
              <a:gdLst/>
              <a:ahLst/>
              <a:cxnLst/>
              <a:rect l="l" t="t" r="r" b="b"/>
              <a:pathLst>
                <a:path w="714375" h="714375">
                  <a:moveTo>
                    <a:pt x="357124" y="0"/>
                  </a:moveTo>
                  <a:lnTo>
                    <a:pt x="308665" y="3260"/>
                  </a:lnTo>
                  <a:lnTo>
                    <a:pt x="262187" y="12757"/>
                  </a:lnTo>
                  <a:lnTo>
                    <a:pt x="218116" y="28065"/>
                  </a:lnTo>
                  <a:lnTo>
                    <a:pt x="176878" y="48758"/>
                  </a:lnTo>
                  <a:lnTo>
                    <a:pt x="138897" y="74412"/>
                  </a:lnTo>
                  <a:lnTo>
                    <a:pt x="104600" y="104600"/>
                  </a:lnTo>
                  <a:lnTo>
                    <a:pt x="74412" y="138897"/>
                  </a:lnTo>
                  <a:lnTo>
                    <a:pt x="48758" y="176878"/>
                  </a:lnTo>
                  <a:lnTo>
                    <a:pt x="28065" y="218116"/>
                  </a:lnTo>
                  <a:lnTo>
                    <a:pt x="12757" y="262187"/>
                  </a:lnTo>
                  <a:lnTo>
                    <a:pt x="3260" y="308665"/>
                  </a:lnTo>
                  <a:lnTo>
                    <a:pt x="0" y="357124"/>
                  </a:lnTo>
                  <a:lnTo>
                    <a:pt x="3260" y="405585"/>
                  </a:lnTo>
                  <a:lnTo>
                    <a:pt x="12757" y="452070"/>
                  </a:lnTo>
                  <a:lnTo>
                    <a:pt x="28065" y="496151"/>
                  </a:lnTo>
                  <a:lnTo>
                    <a:pt x="48758" y="537402"/>
                  </a:lnTo>
                  <a:lnTo>
                    <a:pt x="74412" y="575398"/>
                  </a:lnTo>
                  <a:lnTo>
                    <a:pt x="104600" y="609711"/>
                  </a:lnTo>
                  <a:lnTo>
                    <a:pt x="138897" y="639915"/>
                  </a:lnTo>
                  <a:lnTo>
                    <a:pt x="176878" y="665583"/>
                  </a:lnTo>
                  <a:lnTo>
                    <a:pt x="218116" y="686290"/>
                  </a:lnTo>
                  <a:lnTo>
                    <a:pt x="262187" y="701608"/>
                  </a:lnTo>
                  <a:lnTo>
                    <a:pt x="308665" y="711112"/>
                  </a:lnTo>
                  <a:lnTo>
                    <a:pt x="357124" y="714375"/>
                  </a:lnTo>
                  <a:lnTo>
                    <a:pt x="405585" y="711112"/>
                  </a:lnTo>
                  <a:lnTo>
                    <a:pt x="452070" y="701608"/>
                  </a:lnTo>
                  <a:lnTo>
                    <a:pt x="496151" y="686290"/>
                  </a:lnTo>
                  <a:lnTo>
                    <a:pt x="537402" y="665583"/>
                  </a:lnTo>
                  <a:lnTo>
                    <a:pt x="575398" y="639915"/>
                  </a:lnTo>
                  <a:lnTo>
                    <a:pt x="609711" y="609711"/>
                  </a:lnTo>
                  <a:lnTo>
                    <a:pt x="639915" y="575398"/>
                  </a:lnTo>
                  <a:lnTo>
                    <a:pt x="665583" y="537402"/>
                  </a:lnTo>
                  <a:lnTo>
                    <a:pt x="686290" y="496151"/>
                  </a:lnTo>
                  <a:lnTo>
                    <a:pt x="701608" y="452070"/>
                  </a:lnTo>
                  <a:lnTo>
                    <a:pt x="711112" y="405585"/>
                  </a:lnTo>
                  <a:lnTo>
                    <a:pt x="714375" y="357124"/>
                  </a:lnTo>
                  <a:lnTo>
                    <a:pt x="711112" y="308665"/>
                  </a:lnTo>
                  <a:lnTo>
                    <a:pt x="701608" y="262187"/>
                  </a:lnTo>
                  <a:lnTo>
                    <a:pt x="686290" y="218116"/>
                  </a:lnTo>
                  <a:lnTo>
                    <a:pt x="665583" y="176878"/>
                  </a:lnTo>
                  <a:lnTo>
                    <a:pt x="639915" y="138897"/>
                  </a:lnTo>
                  <a:lnTo>
                    <a:pt x="609711" y="104600"/>
                  </a:lnTo>
                  <a:lnTo>
                    <a:pt x="575398" y="74412"/>
                  </a:lnTo>
                  <a:lnTo>
                    <a:pt x="537402" y="48758"/>
                  </a:lnTo>
                  <a:lnTo>
                    <a:pt x="496151" y="28065"/>
                  </a:lnTo>
                  <a:lnTo>
                    <a:pt x="452070" y="12757"/>
                  </a:lnTo>
                  <a:lnTo>
                    <a:pt x="405585" y="3260"/>
                  </a:lnTo>
                  <a:lnTo>
                    <a:pt x="357124" y="0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3386201" y="3529076"/>
              <a:ext cx="714375" cy="714375"/>
            </a:xfrm>
            <a:custGeom>
              <a:avLst/>
              <a:gdLst/>
              <a:ahLst/>
              <a:cxnLst/>
              <a:rect l="l" t="t" r="r" b="b"/>
              <a:pathLst>
                <a:path w="714375" h="714375">
                  <a:moveTo>
                    <a:pt x="0" y="357124"/>
                  </a:moveTo>
                  <a:lnTo>
                    <a:pt x="3260" y="308665"/>
                  </a:lnTo>
                  <a:lnTo>
                    <a:pt x="12757" y="262187"/>
                  </a:lnTo>
                  <a:lnTo>
                    <a:pt x="28065" y="218116"/>
                  </a:lnTo>
                  <a:lnTo>
                    <a:pt x="48758" y="176878"/>
                  </a:lnTo>
                  <a:lnTo>
                    <a:pt x="74412" y="138897"/>
                  </a:lnTo>
                  <a:lnTo>
                    <a:pt x="104600" y="104600"/>
                  </a:lnTo>
                  <a:lnTo>
                    <a:pt x="138897" y="74412"/>
                  </a:lnTo>
                  <a:lnTo>
                    <a:pt x="176878" y="48758"/>
                  </a:lnTo>
                  <a:lnTo>
                    <a:pt x="218116" y="28065"/>
                  </a:lnTo>
                  <a:lnTo>
                    <a:pt x="262187" y="12757"/>
                  </a:lnTo>
                  <a:lnTo>
                    <a:pt x="308665" y="3260"/>
                  </a:lnTo>
                  <a:lnTo>
                    <a:pt x="357124" y="0"/>
                  </a:lnTo>
                  <a:lnTo>
                    <a:pt x="405585" y="3260"/>
                  </a:lnTo>
                  <a:lnTo>
                    <a:pt x="452070" y="12757"/>
                  </a:lnTo>
                  <a:lnTo>
                    <a:pt x="496151" y="28065"/>
                  </a:lnTo>
                  <a:lnTo>
                    <a:pt x="537402" y="48758"/>
                  </a:lnTo>
                  <a:lnTo>
                    <a:pt x="575398" y="74412"/>
                  </a:lnTo>
                  <a:lnTo>
                    <a:pt x="609711" y="104600"/>
                  </a:lnTo>
                  <a:lnTo>
                    <a:pt x="639915" y="138897"/>
                  </a:lnTo>
                  <a:lnTo>
                    <a:pt x="665583" y="176878"/>
                  </a:lnTo>
                  <a:lnTo>
                    <a:pt x="686290" y="218116"/>
                  </a:lnTo>
                  <a:lnTo>
                    <a:pt x="701608" y="262187"/>
                  </a:lnTo>
                  <a:lnTo>
                    <a:pt x="711112" y="308665"/>
                  </a:lnTo>
                  <a:lnTo>
                    <a:pt x="714375" y="357124"/>
                  </a:lnTo>
                  <a:lnTo>
                    <a:pt x="711112" y="405585"/>
                  </a:lnTo>
                  <a:lnTo>
                    <a:pt x="701608" y="452070"/>
                  </a:lnTo>
                  <a:lnTo>
                    <a:pt x="686290" y="496151"/>
                  </a:lnTo>
                  <a:lnTo>
                    <a:pt x="665583" y="537402"/>
                  </a:lnTo>
                  <a:lnTo>
                    <a:pt x="639915" y="575398"/>
                  </a:lnTo>
                  <a:lnTo>
                    <a:pt x="609711" y="609711"/>
                  </a:lnTo>
                  <a:lnTo>
                    <a:pt x="575398" y="639915"/>
                  </a:lnTo>
                  <a:lnTo>
                    <a:pt x="537402" y="665583"/>
                  </a:lnTo>
                  <a:lnTo>
                    <a:pt x="496151" y="686290"/>
                  </a:lnTo>
                  <a:lnTo>
                    <a:pt x="452070" y="701608"/>
                  </a:lnTo>
                  <a:lnTo>
                    <a:pt x="405585" y="711112"/>
                  </a:lnTo>
                  <a:lnTo>
                    <a:pt x="357124" y="714375"/>
                  </a:lnTo>
                  <a:lnTo>
                    <a:pt x="308665" y="711112"/>
                  </a:lnTo>
                  <a:lnTo>
                    <a:pt x="262187" y="701608"/>
                  </a:lnTo>
                  <a:lnTo>
                    <a:pt x="218116" y="686290"/>
                  </a:lnTo>
                  <a:lnTo>
                    <a:pt x="176878" y="665583"/>
                  </a:lnTo>
                  <a:lnTo>
                    <a:pt x="138897" y="639915"/>
                  </a:lnTo>
                  <a:lnTo>
                    <a:pt x="104600" y="609711"/>
                  </a:lnTo>
                  <a:lnTo>
                    <a:pt x="74412" y="575398"/>
                  </a:lnTo>
                  <a:lnTo>
                    <a:pt x="48758" y="537402"/>
                  </a:lnTo>
                  <a:lnTo>
                    <a:pt x="28065" y="496151"/>
                  </a:lnTo>
                  <a:lnTo>
                    <a:pt x="12757" y="452070"/>
                  </a:lnTo>
                  <a:lnTo>
                    <a:pt x="3260" y="405585"/>
                  </a:lnTo>
                  <a:lnTo>
                    <a:pt x="0" y="357124"/>
                  </a:lnTo>
                  <a:close/>
                </a:path>
              </a:pathLst>
            </a:custGeom>
            <a:ln w="12700">
              <a:solidFill>
                <a:srgbClr val="9A25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3529076" y="4453001"/>
              <a:ext cx="7143750" cy="571500"/>
            </a:xfrm>
            <a:custGeom>
              <a:avLst/>
              <a:gdLst/>
              <a:ahLst/>
              <a:cxnLst/>
              <a:rect l="l" t="t" r="r" b="b"/>
              <a:pathLst>
                <a:path w="7143750" h="571500">
                  <a:moveTo>
                    <a:pt x="7143750" y="0"/>
                  </a:moveTo>
                  <a:lnTo>
                    <a:pt x="0" y="0"/>
                  </a:lnTo>
                  <a:lnTo>
                    <a:pt x="0" y="571500"/>
                  </a:lnTo>
                  <a:lnTo>
                    <a:pt x="7143750" y="571500"/>
                  </a:lnTo>
                  <a:lnTo>
                    <a:pt x="7143750" y="0"/>
                  </a:lnTo>
                  <a:close/>
                </a:path>
              </a:pathLst>
            </a:custGeom>
            <a:solidFill>
              <a:srgbClr val="9A25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3529076" y="4453001"/>
              <a:ext cx="7143750" cy="571500"/>
            </a:xfrm>
            <a:custGeom>
              <a:avLst/>
              <a:gdLst/>
              <a:ahLst/>
              <a:cxnLst/>
              <a:rect l="l" t="t" r="r" b="b"/>
              <a:pathLst>
                <a:path w="7143750" h="571500">
                  <a:moveTo>
                    <a:pt x="0" y="571500"/>
                  </a:moveTo>
                  <a:lnTo>
                    <a:pt x="7143750" y="571500"/>
                  </a:lnTo>
                  <a:lnTo>
                    <a:pt x="7143750" y="0"/>
                  </a:lnTo>
                  <a:lnTo>
                    <a:pt x="0" y="0"/>
                  </a:lnTo>
                  <a:lnTo>
                    <a:pt x="0" y="571500"/>
                  </a:lnTo>
                  <a:close/>
                </a:path>
              </a:pathLst>
            </a:custGeom>
            <a:ln w="12700">
              <a:solidFill>
                <a:srgbClr val="EAEA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3167126" y="4386326"/>
              <a:ext cx="714375" cy="714375"/>
            </a:xfrm>
            <a:custGeom>
              <a:avLst/>
              <a:gdLst/>
              <a:ahLst/>
              <a:cxnLst/>
              <a:rect l="l" t="t" r="r" b="b"/>
              <a:pathLst>
                <a:path w="714375" h="714375">
                  <a:moveTo>
                    <a:pt x="357124" y="0"/>
                  </a:moveTo>
                  <a:lnTo>
                    <a:pt x="308665" y="3260"/>
                  </a:lnTo>
                  <a:lnTo>
                    <a:pt x="262187" y="12757"/>
                  </a:lnTo>
                  <a:lnTo>
                    <a:pt x="218116" y="28065"/>
                  </a:lnTo>
                  <a:lnTo>
                    <a:pt x="176878" y="48758"/>
                  </a:lnTo>
                  <a:lnTo>
                    <a:pt x="138897" y="74412"/>
                  </a:lnTo>
                  <a:lnTo>
                    <a:pt x="104600" y="104600"/>
                  </a:lnTo>
                  <a:lnTo>
                    <a:pt x="74412" y="138897"/>
                  </a:lnTo>
                  <a:lnTo>
                    <a:pt x="48758" y="176878"/>
                  </a:lnTo>
                  <a:lnTo>
                    <a:pt x="28065" y="218116"/>
                  </a:lnTo>
                  <a:lnTo>
                    <a:pt x="12757" y="262187"/>
                  </a:lnTo>
                  <a:lnTo>
                    <a:pt x="3260" y="308665"/>
                  </a:lnTo>
                  <a:lnTo>
                    <a:pt x="0" y="357124"/>
                  </a:lnTo>
                  <a:lnTo>
                    <a:pt x="3260" y="405585"/>
                  </a:lnTo>
                  <a:lnTo>
                    <a:pt x="12757" y="452070"/>
                  </a:lnTo>
                  <a:lnTo>
                    <a:pt x="28065" y="496151"/>
                  </a:lnTo>
                  <a:lnTo>
                    <a:pt x="48758" y="537402"/>
                  </a:lnTo>
                  <a:lnTo>
                    <a:pt x="74412" y="575398"/>
                  </a:lnTo>
                  <a:lnTo>
                    <a:pt x="104600" y="609711"/>
                  </a:lnTo>
                  <a:lnTo>
                    <a:pt x="138897" y="639915"/>
                  </a:lnTo>
                  <a:lnTo>
                    <a:pt x="176878" y="665583"/>
                  </a:lnTo>
                  <a:lnTo>
                    <a:pt x="218116" y="686290"/>
                  </a:lnTo>
                  <a:lnTo>
                    <a:pt x="262187" y="701608"/>
                  </a:lnTo>
                  <a:lnTo>
                    <a:pt x="308665" y="711112"/>
                  </a:lnTo>
                  <a:lnTo>
                    <a:pt x="357124" y="714375"/>
                  </a:lnTo>
                  <a:lnTo>
                    <a:pt x="405585" y="711112"/>
                  </a:lnTo>
                  <a:lnTo>
                    <a:pt x="452070" y="701608"/>
                  </a:lnTo>
                  <a:lnTo>
                    <a:pt x="496151" y="686290"/>
                  </a:lnTo>
                  <a:lnTo>
                    <a:pt x="537402" y="665583"/>
                  </a:lnTo>
                  <a:lnTo>
                    <a:pt x="575398" y="639915"/>
                  </a:lnTo>
                  <a:lnTo>
                    <a:pt x="609711" y="609711"/>
                  </a:lnTo>
                  <a:lnTo>
                    <a:pt x="639915" y="575398"/>
                  </a:lnTo>
                  <a:lnTo>
                    <a:pt x="665583" y="537402"/>
                  </a:lnTo>
                  <a:lnTo>
                    <a:pt x="686290" y="496151"/>
                  </a:lnTo>
                  <a:lnTo>
                    <a:pt x="701608" y="452070"/>
                  </a:lnTo>
                  <a:lnTo>
                    <a:pt x="711112" y="405585"/>
                  </a:lnTo>
                  <a:lnTo>
                    <a:pt x="714375" y="357124"/>
                  </a:lnTo>
                  <a:lnTo>
                    <a:pt x="711112" y="308665"/>
                  </a:lnTo>
                  <a:lnTo>
                    <a:pt x="701608" y="262187"/>
                  </a:lnTo>
                  <a:lnTo>
                    <a:pt x="686290" y="218116"/>
                  </a:lnTo>
                  <a:lnTo>
                    <a:pt x="665583" y="176878"/>
                  </a:lnTo>
                  <a:lnTo>
                    <a:pt x="639915" y="138897"/>
                  </a:lnTo>
                  <a:lnTo>
                    <a:pt x="609711" y="104600"/>
                  </a:lnTo>
                  <a:lnTo>
                    <a:pt x="575398" y="74412"/>
                  </a:lnTo>
                  <a:lnTo>
                    <a:pt x="537402" y="48758"/>
                  </a:lnTo>
                  <a:lnTo>
                    <a:pt x="496151" y="28065"/>
                  </a:lnTo>
                  <a:lnTo>
                    <a:pt x="452070" y="12757"/>
                  </a:lnTo>
                  <a:lnTo>
                    <a:pt x="405585" y="3260"/>
                  </a:lnTo>
                  <a:lnTo>
                    <a:pt x="357124" y="0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3167126" y="4386326"/>
              <a:ext cx="714375" cy="714375"/>
            </a:xfrm>
            <a:custGeom>
              <a:avLst/>
              <a:gdLst/>
              <a:ahLst/>
              <a:cxnLst/>
              <a:rect l="l" t="t" r="r" b="b"/>
              <a:pathLst>
                <a:path w="714375" h="714375">
                  <a:moveTo>
                    <a:pt x="0" y="357124"/>
                  </a:moveTo>
                  <a:lnTo>
                    <a:pt x="3260" y="308665"/>
                  </a:lnTo>
                  <a:lnTo>
                    <a:pt x="12757" y="262187"/>
                  </a:lnTo>
                  <a:lnTo>
                    <a:pt x="28065" y="218116"/>
                  </a:lnTo>
                  <a:lnTo>
                    <a:pt x="48758" y="176878"/>
                  </a:lnTo>
                  <a:lnTo>
                    <a:pt x="74412" y="138897"/>
                  </a:lnTo>
                  <a:lnTo>
                    <a:pt x="104600" y="104600"/>
                  </a:lnTo>
                  <a:lnTo>
                    <a:pt x="138897" y="74412"/>
                  </a:lnTo>
                  <a:lnTo>
                    <a:pt x="176878" y="48758"/>
                  </a:lnTo>
                  <a:lnTo>
                    <a:pt x="218116" y="28065"/>
                  </a:lnTo>
                  <a:lnTo>
                    <a:pt x="262187" y="12757"/>
                  </a:lnTo>
                  <a:lnTo>
                    <a:pt x="308665" y="3260"/>
                  </a:lnTo>
                  <a:lnTo>
                    <a:pt x="357124" y="0"/>
                  </a:lnTo>
                  <a:lnTo>
                    <a:pt x="405585" y="3260"/>
                  </a:lnTo>
                  <a:lnTo>
                    <a:pt x="452070" y="12757"/>
                  </a:lnTo>
                  <a:lnTo>
                    <a:pt x="496151" y="28065"/>
                  </a:lnTo>
                  <a:lnTo>
                    <a:pt x="537402" y="48758"/>
                  </a:lnTo>
                  <a:lnTo>
                    <a:pt x="575398" y="74412"/>
                  </a:lnTo>
                  <a:lnTo>
                    <a:pt x="609711" y="104600"/>
                  </a:lnTo>
                  <a:lnTo>
                    <a:pt x="639915" y="138897"/>
                  </a:lnTo>
                  <a:lnTo>
                    <a:pt x="665583" y="176878"/>
                  </a:lnTo>
                  <a:lnTo>
                    <a:pt x="686290" y="218116"/>
                  </a:lnTo>
                  <a:lnTo>
                    <a:pt x="701608" y="262187"/>
                  </a:lnTo>
                  <a:lnTo>
                    <a:pt x="711112" y="308665"/>
                  </a:lnTo>
                  <a:lnTo>
                    <a:pt x="714375" y="357124"/>
                  </a:lnTo>
                  <a:lnTo>
                    <a:pt x="711112" y="405585"/>
                  </a:lnTo>
                  <a:lnTo>
                    <a:pt x="701608" y="452070"/>
                  </a:lnTo>
                  <a:lnTo>
                    <a:pt x="686290" y="496151"/>
                  </a:lnTo>
                  <a:lnTo>
                    <a:pt x="665583" y="537402"/>
                  </a:lnTo>
                  <a:lnTo>
                    <a:pt x="639915" y="575398"/>
                  </a:lnTo>
                  <a:lnTo>
                    <a:pt x="609711" y="609711"/>
                  </a:lnTo>
                  <a:lnTo>
                    <a:pt x="575398" y="639915"/>
                  </a:lnTo>
                  <a:lnTo>
                    <a:pt x="537402" y="665583"/>
                  </a:lnTo>
                  <a:lnTo>
                    <a:pt x="496151" y="686290"/>
                  </a:lnTo>
                  <a:lnTo>
                    <a:pt x="452070" y="701608"/>
                  </a:lnTo>
                  <a:lnTo>
                    <a:pt x="405585" y="711112"/>
                  </a:lnTo>
                  <a:lnTo>
                    <a:pt x="357124" y="714375"/>
                  </a:lnTo>
                  <a:lnTo>
                    <a:pt x="308665" y="711112"/>
                  </a:lnTo>
                  <a:lnTo>
                    <a:pt x="262187" y="701608"/>
                  </a:lnTo>
                  <a:lnTo>
                    <a:pt x="218116" y="686290"/>
                  </a:lnTo>
                  <a:lnTo>
                    <a:pt x="176878" y="665583"/>
                  </a:lnTo>
                  <a:lnTo>
                    <a:pt x="138897" y="639915"/>
                  </a:lnTo>
                  <a:lnTo>
                    <a:pt x="104600" y="609711"/>
                  </a:lnTo>
                  <a:lnTo>
                    <a:pt x="74412" y="575398"/>
                  </a:lnTo>
                  <a:lnTo>
                    <a:pt x="48758" y="537402"/>
                  </a:lnTo>
                  <a:lnTo>
                    <a:pt x="28065" y="496151"/>
                  </a:lnTo>
                  <a:lnTo>
                    <a:pt x="12757" y="452070"/>
                  </a:lnTo>
                  <a:lnTo>
                    <a:pt x="3260" y="405585"/>
                  </a:lnTo>
                  <a:lnTo>
                    <a:pt x="0" y="357124"/>
                  </a:lnTo>
                  <a:close/>
                </a:path>
              </a:pathLst>
            </a:custGeom>
            <a:ln w="12700">
              <a:solidFill>
                <a:srgbClr val="9A25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3062351" y="5310187"/>
              <a:ext cx="7610475" cy="571500"/>
            </a:xfrm>
            <a:custGeom>
              <a:avLst/>
              <a:gdLst/>
              <a:ahLst/>
              <a:cxnLst/>
              <a:rect l="l" t="t" r="r" b="b"/>
              <a:pathLst>
                <a:path w="7610475" h="571500">
                  <a:moveTo>
                    <a:pt x="7610475" y="0"/>
                  </a:moveTo>
                  <a:lnTo>
                    <a:pt x="0" y="0"/>
                  </a:lnTo>
                  <a:lnTo>
                    <a:pt x="0" y="571500"/>
                  </a:lnTo>
                  <a:lnTo>
                    <a:pt x="7610475" y="571500"/>
                  </a:lnTo>
                  <a:lnTo>
                    <a:pt x="7610475" y="0"/>
                  </a:lnTo>
                  <a:close/>
                </a:path>
              </a:pathLst>
            </a:custGeom>
            <a:solidFill>
              <a:srgbClr val="9A25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3062351" y="5310187"/>
              <a:ext cx="7610475" cy="571500"/>
            </a:xfrm>
            <a:custGeom>
              <a:avLst/>
              <a:gdLst/>
              <a:ahLst/>
              <a:cxnLst/>
              <a:rect l="l" t="t" r="r" b="b"/>
              <a:pathLst>
                <a:path w="7610475" h="571500">
                  <a:moveTo>
                    <a:pt x="0" y="571500"/>
                  </a:moveTo>
                  <a:lnTo>
                    <a:pt x="7610475" y="571500"/>
                  </a:lnTo>
                  <a:lnTo>
                    <a:pt x="7610475" y="0"/>
                  </a:lnTo>
                  <a:lnTo>
                    <a:pt x="0" y="0"/>
                  </a:lnTo>
                  <a:lnTo>
                    <a:pt x="0" y="571500"/>
                  </a:lnTo>
                  <a:close/>
                </a:path>
              </a:pathLst>
            </a:custGeom>
            <a:ln w="12700">
              <a:solidFill>
                <a:srgbClr val="EAEA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" name="object 55"/>
          <p:cNvSpPr txBox="1"/>
          <p:nvPr/>
        </p:nvSpPr>
        <p:spPr>
          <a:xfrm>
            <a:off x="3495675" y="4574857"/>
            <a:ext cx="6751320" cy="126555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482600">
              <a:lnSpc>
                <a:spcPct val="100000"/>
              </a:lnSpc>
              <a:spcBef>
                <a:spcPts val="125"/>
              </a:spcBef>
            </a:pPr>
            <a:r>
              <a:rPr sz="1700" b="1" dirty="0">
                <a:solidFill>
                  <a:srgbClr val="F7F7F7"/>
                </a:solidFill>
                <a:latin typeface="Calibri"/>
                <a:cs typeface="Calibri"/>
              </a:rPr>
              <a:t>Мозговой</a:t>
            </a:r>
            <a:r>
              <a:rPr sz="1700" b="1" spc="-45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700" b="1" dirty="0">
                <a:solidFill>
                  <a:srgbClr val="F7F7F7"/>
                </a:solidFill>
                <a:latin typeface="Calibri"/>
                <a:cs typeface="Calibri"/>
              </a:rPr>
              <a:t>штурм:</a:t>
            </a:r>
            <a:r>
              <a:rPr sz="1700" b="1" spc="-30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7F7F7"/>
                </a:solidFill>
                <a:latin typeface="Calibri"/>
                <a:cs typeface="Calibri"/>
              </a:rPr>
              <a:t>одна</a:t>
            </a:r>
            <a:r>
              <a:rPr sz="1700" spc="-50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7F7F7"/>
                </a:solidFill>
                <a:latin typeface="Calibri"/>
                <a:cs typeface="Calibri"/>
              </a:rPr>
              <a:t>группа</a:t>
            </a:r>
            <a:r>
              <a:rPr sz="1700" spc="-45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F7F7F7"/>
                </a:solidFill>
                <a:latin typeface="Calibri"/>
                <a:cs typeface="Calibri"/>
              </a:rPr>
              <a:t>генерирует</a:t>
            </a:r>
            <a:r>
              <a:rPr sz="1700" spc="-45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7F7F7"/>
                </a:solidFill>
                <a:latin typeface="Calibri"/>
                <a:cs typeface="Calibri"/>
              </a:rPr>
              <a:t>идеи,</a:t>
            </a:r>
            <a:r>
              <a:rPr sz="1700" spc="-35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7F7F7"/>
                </a:solidFill>
                <a:latin typeface="Calibri"/>
                <a:cs typeface="Calibri"/>
              </a:rPr>
              <a:t>другая</a:t>
            </a:r>
            <a:r>
              <a:rPr sz="1700" spc="-75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7F7F7"/>
                </a:solidFill>
                <a:latin typeface="Calibri"/>
                <a:cs typeface="Calibri"/>
              </a:rPr>
              <a:t>–</a:t>
            </a:r>
            <a:r>
              <a:rPr sz="1700" spc="-55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F7F7F7"/>
                </a:solidFill>
                <a:latin typeface="Calibri"/>
                <a:cs typeface="Calibri"/>
              </a:rPr>
              <a:t>критикует</a:t>
            </a: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895"/>
              </a:spcBef>
            </a:pPr>
            <a:endParaRPr sz="1700">
              <a:latin typeface="Calibri"/>
              <a:cs typeface="Calibri"/>
            </a:endParaRPr>
          </a:p>
          <a:p>
            <a:pPr marL="12700" marR="5080">
              <a:lnSpc>
                <a:spcPts val="1880"/>
              </a:lnSpc>
            </a:pPr>
            <a:r>
              <a:rPr sz="1700" b="1" dirty="0">
                <a:solidFill>
                  <a:srgbClr val="F7F7F7"/>
                </a:solidFill>
                <a:latin typeface="Calibri"/>
                <a:cs typeface="Calibri"/>
              </a:rPr>
              <a:t>Коллективный</a:t>
            </a:r>
            <a:r>
              <a:rPr sz="1700" b="1" spc="-40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700" b="1" dirty="0">
                <a:solidFill>
                  <a:srgbClr val="F7F7F7"/>
                </a:solidFill>
                <a:latin typeface="Calibri"/>
                <a:cs typeface="Calibri"/>
              </a:rPr>
              <a:t>способ</a:t>
            </a:r>
            <a:r>
              <a:rPr sz="1700" b="1" spc="-60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700" b="1" dirty="0">
                <a:solidFill>
                  <a:srgbClr val="F7F7F7"/>
                </a:solidFill>
                <a:latin typeface="Calibri"/>
                <a:cs typeface="Calibri"/>
              </a:rPr>
              <a:t>обучения:</a:t>
            </a:r>
            <a:r>
              <a:rPr sz="1700" b="1" spc="-90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7F7F7"/>
                </a:solidFill>
                <a:latin typeface="Calibri"/>
                <a:cs typeface="Calibri"/>
              </a:rPr>
              <a:t>учитель</a:t>
            </a:r>
            <a:r>
              <a:rPr sz="1700" spc="-40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7F7F7"/>
                </a:solidFill>
                <a:latin typeface="Calibri"/>
                <a:cs typeface="Calibri"/>
              </a:rPr>
              <a:t>обучает</a:t>
            </a:r>
            <a:r>
              <a:rPr sz="1700" spc="-40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700" spc="-20" dirty="0">
                <a:solidFill>
                  <a:srgbClr val="F7F7F7"/>
                </a:solidFill>
                <a:latin typeface="Calibri"/>
                <a:cs typeface="Calibri"/>
              </a:rPr>
              <a:t>консультантов</a:t>
            </a:r>
            <a:r>
              <a:rPr sz="1700" spc="-50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F7F7F7"/>
                </a:solidFill>
                <a:latin typeface="Calibri"/>
                <a:cs typeface="Calibri"/>
              </a:rPr>
              <a:t>группы, </a:t>
            </a:r>
            <a:r>
              <a:rPr sz="1700" spc="-20" dirty="0">
                <a:solidFill>
                  <a:srgbClr val="F7F7F7"/>
                </a:solidFill>
                <a:latin typeface="Calibri"/>
                <a:cs typeface="Calibri"/>
              </a:rPr>
              <a:t>консультанты</a:t>
            </a:r>
            <a:r>
              <a:rPr sz="1700" spc="-30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7F7F7"/>
                </a:solidFill>
                <a:latin typeface="Calibri"/>
                <a:cs typeface="Calibri"/>
              </a:rPr>
              <a:t>обучают членов</a:t>
            </a:r>
            <a:r>
              <a:rPr sz="1700" spc="-10" dirty="0">
                <a:solidFill>
                  <a:srgbClr val="F7F7F7"/>
                </a:solidFill>
                <a:latin typeface="Calibri"/>
                <a:cs typeface="Calibri"/>
              </a:rPr>
              <a:t> группы</a:t>
            </a:r>
            <a:endParaRPr sz="1700">
              <a:latin typeface="Calibri"/>
              <a:cs typeface="Calibri"/>
            </a:endParaRPr>
          </a:p>
        </p:txBody>
      </p:sp>
      <p:grpSp>
        <p:nvGrpSpPr>
          <p:cNvPr id="56" name="object 56"/>
          <p:cNvGrpSpPr/>
          <p:nvPr/>
        </p:nvGrpSpPr>
        <p:grpSpPr>
          <a:xfrm>
            <a:off x="2694051" y="5237226"/>
            <a:ext cx="727075" cy="727075"/>
            <a:chOff x="2694051" y="5237226"/>
            <a:chExt cx="727075" cy="727075"/>
          </a:xfrm>
        </p:grpSpPr>
        <p:sp>
          <p:nvSpPr>
            <p:cNvPr id="57" name="object 57"/>
            <p:cNvSpPr/>
            <p:nvPr/>
          </p:nvSpPr>
          <p:spPr>
            <a:xfrm>
              <a:off x="2700401" y="5243576"/>
              <a:ext cx="714375" cy="714375"/>
            </a:xfrm>
            <a:custGeom>
              <a:avLst/>
              <a:gdLst/>
              <a:ahLst/>
              <a:cxnLst/>
              <a:rect l="l" t="t" r="r" b="b"/>
              <a:pathLst>
                <a:path w="714375" h="714375">
                  <a:moveTo>
                    <a:pt x="357124" y="0"/>
                  </a:moveTo>
                  <a:lnTo>
                    <a:pt x="308665" y="3260"/>
                  </a:lnTo>
                  <a:lnTo>
                    <a:pt x="262187" y="12757"/>
                  </a:lnTo>
                  <a:lnTo>
                    <a:pt x="218116" y="28065"/>
                  </a:lnTo>
                  <a:lnTo>
                    <a:pt x="176878" y="48758"/>
                  </a:lnTo>
                  <a:lnTo>
                    <a:pt x="138897" y="74412"/>
                  </a:lnTo>
                  <a:lnTo>
                    <a:pt x="104600" y="104600"/>
                  </a:lnTo>
                  <a:lnTo>
                    <a:pt x="74412" y="138897"/>
                  </a:lnTo>
                  <a:lnTo>
                    <a:pt x="48758" y="176878"/>
                  </a:lnTo>
                  <a:lnTo>
                    <a:pt x="28065" y="218116"/>
                  </a:lnTo>
                  <a:lnTo>
                    <a:pt x="12757" y="262187"/>
                  </a:lnTo>
                  <a:lnTo>
                    <a:pt x="3260" y="308665"/>
                  </a:lnTo>
                  <a:lnTo>
                    <a:pt x="0" y="357124"/>
                  </a:lnTo>
                  <a:lnTo>
                    <a:pt x="3260" y="405592"/>
                  </a:lnTo>
                  <a:lnTo>
                    <a:pt x="12757" y="452078"/>
                  </a:lnTo>
                  <a:lnTo>
                    <a:pt x="28065" y="496157"/>
                  </a:lnTo>
                  <a:lnTo>
                    <a:pt x="48758" y="537403"/>
                  </a:lnTo>
                  <a:lnTo>
                    <a:pt x="74412" y="575390"/>
                  </a:lnTo>
                  <a:lnTo>
                    <a:pt x="104600" y="609693"/>
                  </a:lnTo>
                  <a:lnTo>
                    <a:pt x="138897" y="639886"/>
                  </a:lnTo>
                  <a:lnTo>
                    <a:pt x="176878" y="665544"/>
                  </a:lnTo>
                  <a:lnTo>
                    <a:pt x="218116" y="686241"/>
                  </a:lnTo>
                  <a:lnTo>
                    <a:pt x="262187" y="701552"/>
                  </a:lnTo>
                  <a:lnTo>
                    <a:pt x="308665" y="711050"/>
                  </a:lnTo>
                  <a:lnTo>
                    <a:pt x="357124" y="714311"/>
                  </a:lnTo>
                  <a:lnTo>
                    <a:pt x="405585" y="711050"/>
                  </a:lnTo>
                  <a:lnTo>
                    <a:pt x="452070" y="701552"/>
                  </a:lnTo>
                  <a:lnTo>
                    <a:pt x="496151" y="686241"/>
                  </a:lnTo>
                  <a:lnTo>
                    <a:pt x="537402" y="665544"/>
                  </a:lnTo>
                  <a:lnTo>
                    <a:pt x="575398" y="639886"/>
                  </a:lnTo>
                  <a:lnTo>
                    <a:pt x="609711" y="609693"/>
                  </a:lnTo>
                  <a:lnTo>
                    <a:pt x="639915" y="575390"/>
                  </a:lnTo>
                  <a:lnTo>
                    <a:pt x="665583" y="537403"/>
                  </a:lnTo>
                  <a:lnTo>
                    <a:pt x="686290" y="496157"/>
                  </a:lnTo>
                  <a:lnTo>
                    <a:pt x="701608" y="452078"/>
                  </a:lnTo>
                  <a:lnTo>
                    <a:pt x="711112" y="405592"/>
                  </a:lnTo>
                  <a:lnTo>
                    <a:pt x="714375" y="357124"/>
                  </a:lnTo>
                  <a:lnTo>
                    <a:pt x="711112" y="308665"/>
                  </a:lnTo>
                  <a:lnTo>
                    <a:pt x="701608" y="262187"/>
                  </a:lnTo>
                  <a:lnTo>
                    <a:pt x="686290" y="218116"/>
                  </a:lnTo>
                  <a:lnTo>
                    <a:pt x="665583" y="176878"/>
                  </a:lnTo>
                  <a:lnTo>
                    <a:pt x="639915" y="138897"/>
                  </a:lnTo>
                  <a:lnTo>
                    <a:pt x="609711" y="104600"/>
                  </a:lnTo>
                  <a:lnTo>
                    <a:pt x="575398" y="74412"/>
                  </a:lnTo>
                  <a:lnTo>
                    <a:pt x="537402" y="48758"/>
                  </a:lnTo>
                  <a:lnTo>
                    <a:pt x="496151" y="28065"/>
                  </a:lnTo>
                  <a:lnTo>
                    <a:pt x="452070" y="12757"/>
                  </a:lnTo>
                  <a:lnTo>
                    <a:pt x="405585" y="3260"/>
                  </a:lnTo>
                  <a:lnTo>
                    <a:pt x="357124" y="0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2700401" y="5243576"/>
              <a:ext cx="714375" cy="714375"/>
            </a:xfrm>
            <a:custGeom>
              <a:avLst/>
              <a:gdLst/>
              <a:ahLst/>
              <a:cxnLst/>
              <a:rect l="l" t="t" r="r" b="b"/>
              <a:pathLst>
                <a:path w="714375" h="714375">
                  <a:moveTo>
                    <a:pt x="0" y="357124"/>
                  </a:moveTo>
                  <a:lnTo>
                    <a:pt x="3260" y="308665"/>
                  </a:lnTo>
                  <a:lnTo>
                    <a:pt x="12757" y="262187"/>
                  </a:lnTo>
                  <a:lnTo>
                    <a:pt x="28065" y="218116"/>
                  </a:lnTo>
                  <a:lnTo>
                    <a:pt x="48758" y="176878"/>
                  </a:lnTo>
                  <a:lnTo>
                    <a:pt x="74412" y="138897"/>
                  </a:lnTo>
                  <a:lnTo>
                    <a:pt x="104600" y="104600"/>
                  </a:lnTo>
                  <a:lnTo>
                    <a:pt x="138897" y="74412"/>
                  </a:lnTo>
                  <a:lnTo>
                    <a:pt x="176878" y="48758"/>
                  </a:lnTo>
                  <a:lnTo>
                    <a:pt x="218116" y="28065"/>
                  </a:lnTo>
                  <a:lnTo>
                    <a:pt x="262187" y="12757"/>
                  </a:lnTo>
                  <a:lnTo>
                    <a:pt x="308665" y="3260"/>
                  </a:lnTo>
                  <a:lnTo>
                    <a:pt x="357124" y="0"/>
                  </a:lnTo>
                  <a:lnTo>
                    <a:pt x="405585" y="3260"/>
                  </a:lnTo>
                  <a:lnTo>
                    <a:pt x="452070" y="12757"/>
                  </a:lnTo>
                  <a:lnTo>
                    <a:pt x="496151" y="28065"/>
                  </a:lnTo>
                  <a:lnTo>
                    <a:pt x="537402" y="48758"/>
                  </a:lnTo>
                  <a:lnTo>
                    <a:pt x="575398" y="74412"/>
                  </a:lnTo>
                  <a:lnTo>
                    <a:pt x="609711" y="104600"/>
                  </a:lnTo>
                  <a:lnTo>
                    <a:pt x="639915" y="138897"/>
                  </a:lnTo>
                  <a:lnTo>
                    <a:pt x="665583" y="176878"/>
                  </a:lnTo>
                  <a:lnTo>
                    <a:pt x="686290" y="218116"/>
                  </a:lnTo>
                  <a:lnTo>
                    <a:pt x="701608" y="262187"/>
                  </a:lnTo>
                  <a:lnTo>
                    <a:pt x="711112" y="308665"/>
                  </a:lnTo>
                  <a:lnTo>
                    <a:pt x="714375" y="357124"/>
                  </a:lnTo>
                  <a:lnTo>
                    <a:pt x="711112" y="405592"/>
                  </a:lnTo>
                  <a:lnTo>
                    <a:pt x="701608" y="452078"/>
                  </a:lnTo>
                  <a:lnTo>
                    <a:pt x="686290" y="496157"/>
                  </a:lnTo>
                  <a:lnTo>
                    <a:pt x="665583" y="537403"/>
                  </a:lnTo>
                  <a:lnTo>
                    <a:pt x="639915" y="575390"/>
                  </a:lnTo>
                  <a:lnTo>
                    <a:pt x="609711" y="609693"/>
                  </a:lnTo>
                  <a:lnTo>
                    <a:pt x="575398" y="639886"/>
                  </a:lnTo>
                  <a:lnTo>
                    <a:pt x="537402" y="665544"/>
                  </a:lnTo>
                  <a:lnTo>
                    <a:pt x="496151" y="686241"/>
                  </a:lnTo>
                  <a:lnTo>
                    <a:pt x="452070" y="701552"/>
                  </a:lnTo>
                  <a:lnTo>
                    <a:pt x="405585" y="711050"/>
                  </a:lnTo>
                  <a:lnTo>
                    <a:pt x="357124" y="714311"/>
                  </a:lnTo>
                  <a:lnTo>
                    <a:pt x="308665" y="711050"/>
                  </a:lnTo>
                  <a:lnTo>
                    <a:pt x="262187" y="701552"/>
                  </a:lnTo>
                  <a:lnTo>
                    <a:pt x="218116" y="686241"/>
                  </a:lnTo>
                  <a:lnTo>
                    <a:pt x="176878" y="665544"/>
                  </a:lnTo>
                  <a:lnTo>
                    <a:pt x="138897" y="639886"/>
                  </a:lnTo>
                  <a:lnTo>
                    <a:pt x="104600" y="609693"/>
                  </a:lnTo>
                  <a:lnTo>
                    <a:pt x="74412" y="575390"/>
                  </a:lnTo>
                  <a:lnTo>
                    <a:pt x="48758" y="537403"/>
                  </a:lnTo>
                  <a:lnTo>
                    <a:pt x="28065" y="496157"/>
                  </a:lnTo>
                  <a:lnTo>
                    <a:pt x="12757" y="452078"/>
                  </a:lnTo>
                  <a:lnTo>
                    <a:pt x="3260" y="405592"/>
                  </a:lnTo>
                  <a:lnTo>
                    <a:pt x="0" y="357124"/>
                  </a:lnTo>
                  <a:close/>
                </a:path>
              </a:pathLst>
            </a:custGeom>
            <a:ln w="12700">
              <a:solidFill>
                <a:srgbClr val="9A25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3">
            <a:extLst>
              <a:ext uri="{FF2B5EF4-FFF2-40B4-BE49-F238E27FC236}">
                <a16:creationId xmlns:a16="http://schemas.microsoft.com/office/drawing/2014/main" id="{BD8C4FB9-F345-9679-5D9E-A820002C9954}"/>
              </a:ext>
            </a:extLst>
          </p:cNvPr>
          <p:cNvSpPr txBox="1">
            <a:spLocks/>
          </p:cNvSpPr>
          <p:nvPr/>
        </p:nvSpPr>
        <p:spPr>
          <a:xfrm>
            <a:off x="1889322" y="1004969"/>
            <a:ext cx="8034264" cy="829521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marR="5080">
              <a:lnSpc>
                <a:spcPts val="3080"/>
              </a:lnSpc>
              <a:spcBef>
                <a:spcPts val="409"/>
              </a:spcBef>
            </a:pPr>
            <a:r>
              <a:rPr lang="ru-RU" sz="2400" b="1" spc="-10" dirty="0">
                <a:solidFill>
                  <a:srgbClr val="002060"/>
                </a:solidFill>
                <a:latin typeface="Calibri"/>
                <a:cs typeface="Calibri"/>
              </a:rPr>
              <a:t>Системно-</a:t>
            </a:r>
            <a:r>
              <a:rPr lang="ru-RU" sz="2400" b="1" dirty="0">
                <a:solidFill>
                  <a:srgbClr val="002060"/>
                </a:solidFill>
                <a:latin typeface="Calibri"/>
                <a:cs typeface="Calibri"/>
              </a:rPr>
              <a:t>деятельностный</a:t>
            </a:r>
            <a:r>
              <a:rPr lang="ru-RU" sz="2400" b="1" spc="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Calibri"/>
                <a:cs typeface="Calibri"/>
              </a:rPr>
              <a:t>подход:</a:t>
            </a:r>
            <a:r>
              <a:rPr lang="ru-RU" sz="2400" b="1" spc="6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Calibri"/>
                <a:cs typeface="Calibri"/>
              </a:rPr>
              <a:t>система развивающего обучения Д.Б. Эльконина—В.В. Давыдова</a:t>
            </a:r>
            <a:endParaRPr lang="ru-RU" sz="2400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88ECBAA-2419-5150-EE00-9D1BD660F056}"/>
              </a:ext>
            </a:extLst>
          </p:cNvPr>
          <p:cNvSpPr txBox="1"/>
          <p:nvPr/>
        </p:nvSpPr>
        <p:spPr>
          <a:xfrm>
            <a:off x="445476" y="2137175"/>
            <a:ext cx="1133035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Технология развивающего обучения обеспечивает формирование у детей «умения учиться», что является основой развития способности мышления школьников.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2EC8EC-B20B-D78D-880F-5A7C08B36FE8}"/>
              </a:ext>
            </a:extLst>
          </p:cNvPr>
          <p:cNvSpPr txBox="1"/>
          <p:nvPr/>
        </p:nvSpPr>
        <p:spPr>
          <a:xfrm>
            <a:off x="445476" y="3105834"/>
            <a:ext cx="1146516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Деятельностное содержание образования основано на конструировании учебных предметов, включающих в свою структуру осваиваемые учащимися способы деятельности в соответствии с их возрастными возможностями.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9536CD-D330-01CF-BD88-50C6041BB6F5}"/>
              </a:ext>
            </a:extLst>
          </p:cNvPr>
          <p:cNvSpPr txBox="1"/>
          <p:nvPr/>
        </p:nvSpPr>
        <p:spPr>
          <a:xfrm>
            <a:off x="445476" y="4249847"/>
            <a:ext cx="1154723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Выделение способов деятельности, лежащих в основе предметных понятий, организуется в коллективно- распределенной учебной деятельности. </a:t>
            </a:r>
          </a:p>
          <a:p>
            <a:pPr algn="just"/>
            <a:r>
              <a:rPr lang="ru-RU" sz="2000" dirty="0"/>
              <a:t>В СДП заложен важнейший переход от учебной задачи к исследовательской учебной задаче, от понятия к исследуемому знанию, от понятия к проекту, от учебной деятельности к деятельностям исследования и проектирования.</a:t>
            </a:r>
          </a:p>
        </p:txBody>
      </p:sp>
    </p:spTree>
    <p:extLst>
      <p:ext uri="{BB962C8B-B14F-4D97-AF65-F5344CB8AC3E}">
        <p14:creationId xmlns:p14="http://schemas.microsoft.com/office/powerpoint/2010/main" val="119868478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873A3E3-7CD4-7DB3-1FF7-83ADCFDC1C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4989" y="1045027"/>
            <a:ext cx="7734112" cy="4890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83279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FCDE039-B0C6-115A-4898-E531070B77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9737" y="1172021"/>
            <a:ext cx="8492526" cy="4951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31607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3CB1D91-F090-05A5-2AEF-E3EB07434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9010" y="1033306"/>
            <a:ext cx="7474654" cy="455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00049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72A7B32-AA9A-3742-9854-B75E5FE9D3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8752" y="873578"/>
            <a:ext cx="7284815" cy="511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78879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2631831" y="766178"/>
            <a:ext cx="10515600" cy="112133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ts val="4510"/>
              </a:lnSpc>
              <a:spcBef>
                <a:spcPts val="130"/>
              </a:spcBef>
            </a:pPr>
            <a:r>
              <a:rPr sz="2800" b="1" dirty="0">
                <a:solidFill>
                  <a:srgbClr val="002060"/>
                </a:solidFill>
                <a:latin typeface="+mn-lt"/>
              </a:rPr>
              <a:t>Фронтальная</a:t>
            </a:r>
            <a:r>
              <a:rPr sz="2800" b="1" spc="135" dirty="0">
                <a:solidFill>
                  <a:srgbClr val="002060"/>
                </a:solidFill>
                <a:latin typeface="+mn-lt"/>
              </a:rPr>
              <a:t> </a:t>
            </a:r>
            <a:r>
              <a:rPr sz="2800" b="1" dirty="0">
                <a:solidFill>
                  <a:srgbClr val="002060"/>
                </a:solidFill>
                <a:latin typeface="+mn-lt"/>
              </a:rPr>
              <a:t>форма</a:t>
            </a:r>
            <a:r>
              <a:rPr sz="2800" b="1" spc="114" dirty="0">
                <a:solidFill>
                  <a:srgbClr val="002060"/>
                </a:solidFill>
                <a:latin typeface="+mn-lt"/>
              </a:rPr>
              <a:t> </a:t>
            </a:r>
            <a:r>
              <a:rPr sz="2800" b="1" spc="-10" dirty="0">
                <a:solidFill>
                  <a:srgbClr val="002060"/>
                </a:solidFill>
                <a:latin typeface="+mn-lt"/>
              </a:rPr>
              <a:t>организации</a:t>
            </a:r>
          </a:p>
          <a:p>
            <a:pPr marL="12700">
              <a:lnSpc>
                <a:spcPts val="4510"/>
              </a:lnSpc>
            </a:pPr>
            <a:r>
              <a:rPr sz="2800" b="1" dirty="0">
                <a:solidFill>
                  <a:srgbClr val="002060"/>
                </a:solidFill>
                <a:latin typeface="+mn-lt"/>
              </a:rPr>
              <a:t>учебной</a:t>
            </a:r>
            <a:r>
              <a:rPr sz="2800" b="1" spc="40" dirty="0">
                <a:solidFill>
                  <a:srgbClr val="002060"/>
                </a:solidFill>
                <a:latin typeface="+mn-lt"/>
              </a:rPr>
              <a:t> </a:t>
            </a:r>
            <a:r>
              <a:rPr sz="2800" b="1" dirty="0">
                <a:solidFill>
                  <a:srgbClr val="002060"/>
                </a:solidFill>
                <a:latin typeface="+mn-lt"/>
              </a:rPr>
              <a:t>деятельности:</a:t>
            </a:r>
            <a:r>
              <a:rPr sz="2800" b="1" spc="60" dirty="0">
                <a:solidFill>
                  <a:srgbClr val="002060"/>
                </a:solidFill>
                <a:latin typeface="+mn-lt"/>
              </a:rPr>
              <a:t> </a:t>
            </a:r>
            <a:r>
              <a:rPr sz="2800" b="1" dirty="0">
                <a:solidFill>
                  <a:srgbClr val="921727"/>
                </a:solidFill>
                <a:latin typeface="+mn-lt"/>
              </a:rPr>
              <a:t>эвристическая</a:t>
            </a:r>
            <a:r>
              <a:rPr sz="2800" b="1" spc="85" dirty="0">
                <a:solidFill>
                  <a:srgbClr val="921727"/>
                </a:solidFill>
                <a:latin typeface="+mn-lt"/>
              </a:rPr>
              <a:t> </a:t>
            </a:r>
            <a:r>
              <a:rPr sz="2800" b="1" spc="-10" dirty="0">
                <a:solidFill>
                  <a:srgbClr val="921727"/>
                </a:solidFill>
                <a:latin typeface="+mn-lt"/>
              </a:rPr>
              <a:t>беседа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825499" y="2353931"/>
            <a:ext cx="10463823" cy="148886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121285" algn="just">
              <a:lnSpc>
                <a:spcPct val="100400"/>
              </a:lnSpc>
              <a:spcBef>
                <a:spcPts val="90"/>
              </a:spcBef>
            </a:pPr>
            <a:r>
              <a:rPr sz="2400" spc="-10" dirty="0">
                <a:solidFill>
                  <a:srgbClr val="002060"/>
                </a:solidFill>
                <a:latin typeface="Calibri"/>
                <a:cs typeface="Calibri"/>
              </a:rPr>
              <a:t>Эвристическая</a:t>
            </a:r>
            <a:r>
              <a:rPr sz="2400" spc="-7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Calibri"/>
                <a:cs typeface="Calibri"/>
              </a:rPr>
              <a:t>(сократическая)</a:t>
            </a:r>
            <a:r>
              <a:rPr sz="2400"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Calibri"/>
                <a:cs typeface="Calibri"/>
              </a:rPr>
              <a:t>беседа</a:t>
            </a:r>
            <a:r>
              <a:rPr sz="2400" spc="-9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060"/>
                </a:solidFill>
                <a:latin typeface="Calibri"/>
                <a:cs typeface="Calibri"/>
              </a:rPr>
              <a:t>–</a:t>
            </a:r>
            <a:r>
              <a:rPr sz="2400" spc="-8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Calibri"/>
                <a:cs typeface="Calibri"/>
              </a:rPr>
              <a:t>это</a:t>
            </a:r>
            <a:r>
              <a:rPr sz="2400"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02060"/>
                </a:solidFill>
                <a:latin typeface="Calibri"/>
                <a:cs typeface="Calibri"/>
              </a:rPr>
              <a:t>вопросно-</a:t>
            </a:r>
            <a:r>
              <a:rPr sz="2400" spc="-10" dirty="0">
                <a:solidFill>
                  <a:srgbClr val="002060"/>
                </a:solidFill>
                <a:latin typeface="Calibri"/>
                <a:cs typeface="Calibri"/>
              </a:rPr>
              <a:t>ответная </a:t>
            </a:r>
            <a:r>
              <a:rPr sz="2400" dirty="0">
                <a:solidFill>
                  <a:srgbClr val="002060"/>
                </a:solidFill>
                <a:latin typeface="Calibri"/>
                <a:cs typeface="Calibri"/>
              </a:rPr>
              <a:t>форма</a:t>
            </a:r>
            <a:r>
              <a:rPr sz="2400" spc="-4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Calibri"/>
                <a:cs typeface="Calibri"/>
              </a:rPr>
              <a:t>обучения,</a:t>
            </a:r>
            <a:r>
              <a:rPr sz="2400" spc="-10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060"/>
                </a:solidFill>
                <a:latin typeface="Calibri"/>
                <a:cs typeface="Calibri"/>
              </a:rPr>
              <a:t>при</a:t>
            </a:r>
            <a:r>
              <a:rPr sz="2400" spc="-7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02060"/>
                </a:solidFill>
                <a:latin typeface="Calibri"/>
                <a:cs typeface="Calibri"/>
              </a:rPr>
              <a:t>которой</a:t>
            </a:r>
            <a:r>
              <a:rPr sz="2400" spc="-7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Calibri"/>
                <a:cs typeface="Calibri"/>
              </a:rPr>
              <a:t>учитель</a:t>
            </a:r>
            <a:r>
              <a:rPr sz="2400" spc="-114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060"/>
                </a:solidFill>
                <a:latin typeface="Calibri"/>
                <a:cs typeface="Calibri"/>
              </a:rPr>
              <a:t>не</a:t>
            </a:r>
            <a:r>
              <a:rPr sz="2400" spc="-7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Calibri"/>
                <a:cs typeface="Calibri"/>
              </a:rPr>
              <a:t>сообщает</a:t>
            </a:r>
            <a:r>
              <a:rPr sz="2400" spc="-9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Calibri"/>
                <a:cs typeface="Calibri"/>
              </a:rPr>
              <a:t>учащимся готовых</a:t>
            </a:r>
            <a:r>
              <a:rPr sz="2400" spc="-1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-10" dirty="0" err="1">
                <a:solidFill>
                  <a:srgbClr val="002060"/>
                </a:solidFill>
                <a:latin typeface="Calibri"/>
                <a:cs typeface="Calibri"/>
              </a:rPr>
              <a:t>знаний</a:t>
            </a:r>
            <a:r>
              <a:rPr sz="2400" spc="-10" dirty="0">
                <a:solidFill>
                  <a:srgbClr val="002060"/>
                </a:solidFill>
                <a:latin typeface="Calibri"/>
                <a:cs typeface="Calibri"/>
              </a:rPr>
              <a:t>,</a:t>
            </a:r>
            <a:r>
              <a:rPr lang="ru-RU" sz="2400" spc="-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060"/>
                </a:solidFill>
                <a:latin typeface="Calibri"/>
                <a:cs typeface="Calibri"/>
              </a:rPr>
              <a:t>а</a:t>
            </a:r>
            <a:r>
              <a:rPr sz="2400" spc="-9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060"/>
                </a:solidFill>
                <a:latin typeface="Calibri"/>
                <a:cs typeface="Calibri"/>
              </a:rPr>
              <a:t>через</a:t>
            </a:r>
            <a:r>
              <a:rPr sz="2400" spc="-10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Calibri"/>
                <a:cs typeface="Calibri"/>
              </a:rPr>
              <a:t>поставленные</a:t>
            </a:r>
            <a:r>
              <a:rPr sz="2400" spc="-6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060"/>
                </a:solidFill>
                <a:latin typeface="Calibri"/>
                <a:cs typeface="Calibri"/>
              </a:rPr>
              <a:t>вопросы,</a:t>
            </a:r>
            <a:r>
              <a:rPr sz="2400" spc="-7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060"/>
                </a:solidFill>
                <a:latin typeface="Calibri"/>
                <a:cs typeface="Calibri"/>
              </a:rPr>
              <a:t>не</a:t>
            </a:r>
            <a:r>
              <a:rPr sz="2400" spc="-6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060"/>
                </a:solidFill>
                <a:latin typeface="Calibri"/>
                <a:cs typeface="Calibri"/>
              </a:rPr>
              <a:t>содержащие</a:t>
            </a:r>
            <a:r>
              <a:rPr sz="2400" spc="-8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-35" dirty="0">
                <a:solidFill>
                  <a:srgbClr val="002060"/>
                </a:solidFill>
                <a:latin typeface="Calibri"/>
                <a:cs typeface="Calibri"/>
              </a:rPr>
              <a:t>готового</a:t>
            </a:r>
            <a:r>
              <a:rPr sz="2400" spc="-10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-10" dirty="0" err="1">
                <a:solidFill>
                  <a:srgbClr val="002060"/>
                </a:solidFill>
                <a:latin typeface="Calibri"/>
                <a:cs typeface="Calibri"/>
              </a:rPr>
              <a:t>ответа</a:t>
            </a:r>
            <a:r>
              <a:rPr sz="2400" spc="-10" dirty="0">
                <a:solidFill>
                  <a:srgbClr val="002060"/>
                </a:solidFill>
                <a:latin typeface="Calibri"/>
                <a:cs typeface="Calibri"/>
              </a:rPr>
              <a:t>,</a:t>
            </a:r>
            <a:r>
              <a:rPr lang="ru-RU" sz="2400" spc="-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-25" dirty="0" err="1">
                <a:solidFill>
                  <a:srgbClr val="002060"/>
                </a:solidFill>
                <a:latin typeface="Calibri"/>
                <a:cs typeface="Calibri"/>
              </a:rPr>
              <a:t>мотивирует</a:t>
            </a:r>
            <a:r>
              <a:rPr sz="2400" spc="-1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Calibri"/>
                <a:cs typeface="Calibri"/>
              </a:rPr>
              <a:t>учащихся</a:t>
            </a:r>
            <a:r>
              <a:rPr sz="2400" spc="-8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060"/>
                </a:solidFill>
                <a:latin typeface="Calibri"/>
                <a:cs typeface="Calibri"/>
              </a:rPr>
              <a:t>находить</a:t>
            </a:r>
            <a:r>
              <a:rPr sz="2400" spc="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Calibri"/>
                <a:cs typeface="Calibri"/>
              </a:rPr>
              <a:t>решение,</a:t>
            </a:r>
            <a:r>
              <a:rPr sz="2400" spc="-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060"/>
                </a:solidFill>
                <a:latin typeface="Calibri"/>
                <a:cs typeface="Calibri"/>
              </a:rPr>
              <a:t>приходить</a:t>
            </a:r>
            <a:r>
              <a:rPr sz="2400" spc="-1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060"/>
                </a:solidFill>
                <a:latin typeface="Calibri"/>
                <a:cs typeface="Calibri"/>
              </a:rPr>
              <a:t>к</a:t>
            </a:r>
            <a:r>
              <a:rPr sz="2400" spc="-7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-10" dirty="0" err="1">
                <a:solidFill>
                  <a:srgbClr val="002060"/>
                </a:solidFill>
                <a:latin typeface="Calibri"/>
                <a:cs typeface="Calibri"/>
              </a:rPr>
              <a:t>выводам</a:t>
            </a:r>
            <a:r>
              <a:rPr sz="2400" spc="-10" dirty="0">
                <a:solidFill>
                  <a:srgbClr val="002060"/>
                </a:solidFill>
                <a:latin typeface="Calibri"/>
                <a:cs typeface="Calibri"/>
              </a:rPr>
              <a:t>,</a:t>
            </a:r>
            <a:r>
              <a:rPr lang="ru-RU" sz="2400" spc="-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-10" dirty="0" err="1">
                <a:solidFill>
                  <a:srgbClr val="002060"/>
                </a:solidFill>
                <a:latin typeface="Calibri"/>
                <a:cs typeface="Calibri"/>
              </a:rPr>
              <a:t>формировать</a:t>
            </a:r>
            <a:r>
              <a:rPr sz="2400" spc="-1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060"/>
                </a:solidFill>
                <a:latin typeface="Calibri"/>
                <a:cs typeface="Calibri"/>
              </a:rPr>
              <a:t>новые</a:t>
            </a:r>
            <a:r>
              <a:rPr sz="2400"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Calibri"/>
                <a:cs typeface="Calibri"/>
              </a:rPr>
              <a:t>понятия</a:t>
            </a:r>
            <a:endParaRPr sz="2400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843276" y="5043487"/>
            <a:ext cx="6515100" cy="885825"/>
          </a:xfrm>
          <a:prstGeom prst="rect">
            <a:avLst/>
          </a:prstGeom>
          <a:ln w="28954">
            <a:solidFill>
              <a:srgbClr val="921727"/>
            </a:solidFill>
          </a:ln>
        </p:spPr>
        <p:txBody>
          <a:bodyPr vert="horz" wrap="square" lIns="0" tIns="9525" rIns="0" bIns="0" rtlCol="0">
            <a:spAutoFit/>
          </a:bodyPr>
          <a:lstStyle/>
          <a:p>
            <a:pPr marL="313055" algn="ctr">
              <a:lnSpc>
                <a:spcPct val="100000"/>
              </a:lnSpc>
              <a:spcBef>
                <a:spcPts val="75"/>
              </a:spcBef>
            </a:pPr>
            <a:r>
              <a:rPr sz="2750" dirty="0">
                <a:solidFill>
                  <a:srgbClr val="921727"/>
                </a:solidFill>
                <a:latin typeface="Calibri"/>
                <a:cs typeface="Calibri"/>
              </a:rPr>
              <a:t>Вопрос</a:t>
            </a:r>
            <a:r>
              <a:rPr sz="2750" spc="-10" dirty="0">
                <a:solidFill>
                  <a:srgbClr val="921727"/>
                </a:solidFill>
                <a:latin typeface="Calibri"/>
                <a:cs typeface="Calibri"/>
              </a:rPr>
              <a:t> </a:t>
            </a:r>
            <a:r>
              <a:rPr sz="2750" dirty="0">
                <a:solidFill>
                  <a:srgbClr val="921727"/>
                </a:solidFill>
                <a:latin typeface="Calibri"/>
                <a:cs typeface="Calibri"/>
              </a:rPr>
              <a:t>учителя,</a:t>
            </a:r>
            <a:r>
              <a:rPr sz="2750" spc="15" dirty="0">
                <a:solidFill>
                  <a:srgbClr val="921727"/>
                </a:solidFill>
                <a:latin typeface="Calibri"/>
                <a:cs typeface="Calibri"/>
              </a:rPr>
              <a:t> </a:t>
            </a:r>
            <a:r>
              <a:rPr sz="2750" dirty="0">
                <a:solidFill>
                  <a:srgbClr val="921727"/>
                </a:solidFill>
                <a:latin typeface="Calibri"/>
                <a:cs typeface="Calibri"/>
              </a:rPr>
              <a:t>ответ</a:t>
            </a:r>
            <a:r>
              <a:rPr sz="2750" spc="-55" dirty="0">
                <a:solidFill>
                  <a:srgbClr val="921727"/>
                </a:solidFill>
                <a:latin typeface="Calibri"/>
                <a:cs typeface="Calibri"/>
              </a:rPr>
              <a:t> </a:t>
            </a:r>
            <a:r>
              <a:rPr sz="2750" spc="-10" dirty="0">
                <a:solidFill>
                  <a:srgbClr val="921727"/>
                </a:solidFill>
                <a:latin typeface="Calibri"/>
                <a:cs typeface="Calibri"/>
              </a:rPr>
              <a:t>ученика</a:t>
            </a:r>
            <a:endParaRPr sz="27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80"/>
              </a:spcBef>
            </a:pPr>
            <a:r>
              <a:rPr sz="2750" dirty="0">
                <a:solidFill>
                  <a:srgbClr val="921727"/>
                </a:solidFill>
                <a:latin typeface="Calibri"/>
                <a:cs typeface="Calibri"/>
              </a:rPr>
              <a:t>(1</a:t>
            </a:r>
            <a:r>
              <a:rPr sz="2750" spc="35" dirty="0">
                <a:solidFill>
                  <a:srgbClr val="921727"/>
                </a:solidFill>
                <a:latin typeface="Calibri"/>
                <a:cs typeface="Calibri"/>
              </a:rPr>
              <a:t> </a:t>
            </a:r>
            <a:r>
              <a:rPr sz="2750" dirty="0">
                <a:solidFill>
                  <a:srgbClr val="921727"/>
                </a:solidFill>
                <a:latin typeface="Calibri"/>
                <a:cs typeface="Calibri"/>
              </a:rPr>
              <a:t>вопрос</a:t>
            </a:r>
            <a:r>
              <a:rPr sz="2750" spc="30" dirty="0">
                <a:solidFill>
                  <a:srgbClr val="921727"/>
                </a:solidFill>
                <a:latin typeface="Calibri"/>
                <a:cs typeface="Calibri"/>
              </a:rPr>
              <a:t> </a:t>
            </a:r>
            <a:r>
              <a:rPr sz="2750" dirty="0">
                <a:solidFill>
                  <a:srgbClr val="921727"/>
                </a:solidFill>
                <a:latin typeface="Calibri"/>
                <a:cs typeface="Calibri"/>
              </a:rPr>
              <a:t>+</a:t>
            </a:r>
            <a:r>
              <a:rPr sz="2750" spc="15" dirty="0">
                <a:solidFill>
                  <a:srgbClr val="921727"/>
                </a:solidFill>
                <a:latin typeface="Calibri"/>
                <a:cs typeface="Calibri"/>
              </a:rPr>
              <a:t> </a:t>
            </a:r>
            <a:r>
              <a:rPr sz="2750" dirty="0">
                <a:solidFill>
                  <a:srgbClr val="921727"/>
                </a:solidFill>
                <a:latin typeface="Calibri"/>
                <a:cs typeface="Calibri"/>
              </a:rPr>
              <a:t>1</a:t>
            </a:r>
            <a:r>
              <a:rPr sz="2750" spc="30" dirty="0">
                <a:solidFill>
                  <a:srgbClr val="921727"/>
                </a:solidFill>
                <a:latin typeface="Calibri"/>
                <a:cs typeface="Calibri"/>
              </a:rPr>
              <a:t> </a:t>
            </a:r>
            <a:r>
              <a:rPr sz="2750" dirty="0">
                <a:solidFill>
                  <a:srgbClr val="921727"/>
                </a:solidFill>
                <a:latin typeface="Calibri"/>
                <a:cs typeface="Calibri"/>
              </a:rPr>
              <a:t>ответ</a:t>
            </a:r>
            <a:r>
              <a:rPr sz="2750" spc="-45" dirty="0">
                <a:solidFill>
                  <a:srgbClr val="921727"/>
                </a:solidFill>
                <a:latin typeface="Calibri"/>
                <a:cs typeface="Calibri"/>
              </a:rPr>
              <a:t> </a:t>
            </a:r>
            <a:r>
              <a:rPr sz="2750" dirty="0">
                <a:solidFill>
                  <a:srgbClr val="921727"/>
                </a:solidFill>
                <a:latin typeface="Calibri"/>
                <a:cs typeface="Calibri"/>
              </a:rPr>
              <a:t>=</a:t>
            </a:r>
            <a:r>
              <a:rPr sz="2750" spc="30" dirty="0">
                <a:solidFill>
                  <a:srgbClr val="921727"/>
                </a:solidFill>
                <a:latin typeface="Calibri"/>
                <a:cs typeface="Calibri"/>
              </a:rPr>
              <a:t> </a:t>
            </a:r>
            <a:r>
              <a:rPr sz="2750" dirty="0">
                <a:solidFill>
                  <a:srgbClr val="921727"/>
                </a:solidFill>
                <a:latin typeface="Calibri"/>
                <a:cs typeface="Calibri"/>
              </a:rPr>
              <a:t>1</a:t>
            </a:r>
            <a:r>
              <a:rPr sz="2750" spc="25" dirty="0">
                <a:solidFill>
                  <a:srgbClr val="921727"/>
                </a:solidFill>
                <a:latin typeface="Calibri"/>
                <a:cs typeface="Calibri"/>
              </a:rPr>
              <a:t> </a:t>
            </a:r>
            <a:r>
              <a:rPr sz="2750" dirty="0">
                <a:solidFill>
                  <a:srgbClr val="921727"/>
                </a:solidFill>
                <a:latin typeface="Calibri"/>
                <a:cs typeface="Calibri"/>
              </a:rPr>
              <a:t>шаг</a:t>
            </a:r>
            <a:r>
              <a:rPr sz="2750" spc="15" dirty="0">
                <a:solidFill>
                  <a:srgbClr val="921727"/>
                </a:solidFill>
                <a:latin typeface="Calibri"/>
                <a:cs typeface="Calibri"/>
              </a:rPr>
              <a:t> </a:t>
            </a:r>
            <a:r>
              <a:rPr sz="2750" spc="-10" dirty="0">
                <a:solidFill>
                  <a:srgbClr val="921727"/>
                </a:solidFill>
                <a:latin typeface="Calibri"/>
                <a:cs typeface="Calibri"/>
              </a:rPr>
              <a:t>беседы)</a:t>
            </a:r>
            <a:endParaRPr sz="27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2"/>
            <a:ext cx="10485825" cy="6858000"/>
          </a:xfrm>
          <a:prstGeom prst="rect">
            <a:avLst/>
          </a:prstGeom>
        </p:spPr>
      </p:pic>
      <p:sp>
        <p:nvSpPr>
          <p:cNvPr id="38" name="object 38"/>
          <p:cNvSpPr/>
          <p:nvPr/>
        </p:nvSpPr>
        <p:spPr>
          <a:xfrm>
            <a:off x="11219066" y="6155182"/>
            <a:ext cx="24765" cy="36195"/>
          </a:xfrm>
          <a:custGeom>
            <a:avLst/>
            <a:gdLst/>
            <a:ahLst/>
            <a:cxnLst/>
            <a:rect l="l" t="t" r="r" b="b"/>
            <a:pathLst>
              <a:path w="24765" h="36195">
                <a:moveTo>
                  <a:pt x="368" y="0"/>
                </a:moveTo>
                <a:lnTo>
                  <a:pt x="0" y="393"/>
                </a:lnTo>
                <a:lnTo>
                  <a:pt x="368" y="393"/>
                </a:lnTo>
                <a:lnTo>
                  <a:pt x="368" y="0"/>
                </a:lnTo>
                <a:close/>
              </a:path>
              <a:path w="24765" h="36195">
                <a:moveTo>
                  <a:pt x="24752" y="34137"/>
                </a:moveTo>
                <a:lnTo>
                  <a:pt x="24384" y="33794"/>
                </a:lnTo>
                <a:lnTo>
                  <a:pt x="24015" y="33794"/>
                </a:lnTo>
                <a:lnTo>
                  <a:pt x="23647" y="34137"/>
                </a:lnTo>
                <a:lnTo>
                  <a:pt x="23279" y="34137"/>
                </a:lnTo>
                <a:lnTo>
                  <a:pt x="23279" y="34874"/>
                </a:lnTo>
                <a:lnTo>
                  <a:pt x="23647" y="35280"/>
                </a:lnTo>
                <a:lnTo>
                  <a:pt x="23647" y="35623"/>
                </a:lnTo>
                <a:lnTo>
                  <a:pt x="24015" y="35280"/>
                </a:lnTo>
                <a:lnTo>
                  <a:pt x="24384" y="35280"/>
                </a:lnTo>
                <a:lnTo>
                  <a:pt x="24384" y="34874"/>
                </a:lnTo>
                <a:lnTo>
                  <a:pt x="24752" y="341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1295932" y="6151865"/>
            <a:ext cx="1270" cy="1905"/>
          </a:xfrm>
          <a:custGeom>
            <a:avLst/>
            <a:gdLst/>
            <a:ahLst/>
            <a:cxnLst/>
            <a:rect l="l" t="t" r="r" b="b"/>
            <a:pathLst>
              <a:path w="1270" h="1904">
                <a:moveTo>
                  <a:pt x="1108" y="0"/>
                </a:moveTo>
                <a:lnTo>
                  <a:pt x="1108" y="1088"/>
                </a:lnTo>
                <a:lnTo>
                  <a:pt x="739" y="1088"/>
                </a:lnTo>
                <a:lnTo>
                  <a:pt x="369" y="1484"/>
                </a:lnTo>
                <a:lnTo>
                  <a:pt x="0" y="1484"/>
                </a:lnTo>
                <a:lnTo>
                  <a:pt x="0" y="346"/>
                </a:lnTo>
                <a:lnTo>
                  <a:pt x="0" y="0"/>
                </a:lnTo>
                <a:lnTo>
                  <a:pt x="11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1401231" y="6119215"/>
            <a:ext cx="635" cy="1270"/>
          </a:xfrm>
          <a:custGeom>
            <a:avLst/>
            <a:gdLst/>
            <a:ahLst/>
            <a:cxnLst/>
            <a:rect l="l" t="t" r="r" b="b"/>
            <a:pathLst>
              <a:path w="634" h="1270">
                <a:moveTo>
                  <a:pt x="0" y="346"/>
                </a:moveTo>
                <a:lnTo>
                  <a:pt x="0" y="742"/>
                </a:lnTo>
                <a:lnTo>
                  <a:pt x="394" y="742"/>
                </a:lnTo>
                <a:lnTo>
                  <a:pt x="394" y="0"/>
                </a:lnTo>
                <a:lnTo>
                  <a:pt x="0" y="3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1224983" y="6099526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1108" y="0"/>
                </a:moveTo>
                <a:lnTo>
                  <a:pt x="739" y="395"/>
                </a:lnTo>
                <a:lnTo>
                  <a:pt x="739" y="1137"/>
                </a:lnTo>
                <a:lnTo>
                  <a:pt x="0" y="1137"/>
                </a:lnTo>
                <a:lnTo>
                  <a:pt x="0" y="0"/>
                </a:lnTo>
                <a:lnTo>
                  <a:pt x="11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1337673" y="6105116"/>
            <a:ext cx="635" cy="1270"/>
          </a:xfrm>
          <a:custGeom>
            <a:avLst/>
            <a:gdLst/>
            <a:ahLst/>
            <a:cxnLst/>
            <a:rect l="l" t="t" r="r" b="b"/>
            <a:pathLst>
              <a:path w="634" h="1270">
                <a:moveTo>
                  <a:pt x="0" y="742"/>
                </a:moveTo>
                <a:lnTo>
                  <a:pt x="394" y="742"/>
                </a:lnTo>
                <a:lnTo>
                  <a:pt x="394" y="0"/>
                </a:lnTo>
                <a:lnTo>
                  <a:pt x="394" y="346"/>
                </a:lnTo>
                <a:lnTo>
                  <a:pt x="0" y="7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1852443" y="5967095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739" y="742"/>
                </a:moveTo>
                <a:lnTo>
                  <a:pt x="0" y="346"/>
                </a:lnTo>
                <a:lnTo>
                  <a:pt x="344" y="0"/>
                </a:lnTo>
                <a:lnTo>
                  <a:pt x="739" y="7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1104519" y="6100664"/>
            <a:ext cx="46355" cy="50800"/>
          </a:xfrm>
          <a:custGeom>
            <a:avLst/>
            <a:gdLst/>
            <a:ahLst/>
            <a:cxnLst/>
            <a:rect l="l" t="t" r="r" b="b"/>
            <a:pathLst>
              <a:path w="46354" h="50800">
                <a:moveTo>
                  <a:pt x="11085" y="4435"/>
                </a:moveTo>
                <a:lnTo>
                  <a:pt x="11085" y="6678"/>
                </a:lnTo>
                <a:lnTo>
                  <a:pt x="9238" y="5936"/>
                </a:lnTo>
                <a:lnTo>
                  <a:pt x="8499" y="4798"/>
                </a:lnTo>
                <a:lnTo>
                  <a:pt x="6651" y="2968"/>
                </a:lnTo>
                <a:lnTo>
                  <a:pt x="5173" y="3710"/>
                </a:lnTo>
                <a:lnTo>
                  <a:pt x="4064" y="4452"/>
                </a:lnTo>
                <a:lnTo>
                  <a:pt x="3325" y="4683"/>
                </a:lnTo>
                <a:lnTo>
                  <a:pt x="1847" y="5194"/>
                </a:lnTo>
                <a:lnTo>
                  <a:pt x="739" y="5540"/>
                </a:lnTo>
                <a:lnTo>
                  <a:pt x="0" y="4056"/>
                </a:lnTo>
                <a:lnTo>
                  <a:pt x="3325" y="4056"/>
                </a:lnTo>
                <a:lnTo>
                  <a:pt x="4064" y="1088"/>
                </a:lnTo>
                <a:lnTo>
                  <a:pt x="5912" y="346"/>
                </a:lnTo>
                <a:lnTo>
                  <a:pt x="6651" y="593"/>
                </a:lnTo>
                <a:lnTo>
                  <a:pt x="7020" y="717"/>
                </a:lnTo>
                <a:lnTo>
                  <a:pt x="7390" y="840"/>
                </a:lnTo>
                <a:lnTo>
                  <a:pt x="7759" y="964"/>
                </a:lnTo>
                <a:lnTo>
                  <a:pt x="8129" y="1088"/>
                </a:lnTo>
                <a:lnTo>
                  <a:pt x="10346" y="1978"/>
                </a:lnTo>
                <a:lnTo>
                  <a:pt x="10346" y="3710"/>
                </a:lnTo>
                <a:lnTo>
                  <a:pt x="11085" y="4435"/>
                </a:lnTo>
                <a:close/>
              </a:path>
              <a:path w="46354" h="50800">
                <a:moveTo>
                  <a:pt x="22540" y="5936"/>
                </a:moveTo>
                <a:lnTo>
                  <a:pt x="22540" y="15583"/>
                </a:lnTo>
                <a:lnTo>
                  <a:pt x="22171" y="14098"/>
                </a:lnTo>
                <a:lnTo>
                  <a:pt x="21062" y="10734"/>
                </a:lnTo>
                <a:lnTo>
                  <a:pt x="19584" y="11477"/>
                </a:lnTo>
                <a:lnTo>
                  <a:pt x="18476" y="11872"/>
                </a:lnTo>
                <a:lnTo>
                  <a:pt x="16628" y="11130"/>
                </a:lnTo>
                <a:lnTo>
                  <a:pt x="14411" y="9992"/>
                </a:lnTo>
                <a:lnTo>
                  <a:pt x="14411" y="10388"/>
                </a:lnTo>
                <a:lnTo>
                  <a:pt x="12563" y="13356"/>
                </a:lnTo>
                <a:lnTo>
                  <a:pt x="7390" y="13356"/>
                </a:lnTo>
                <a:lnTo>
                  <a:pt x="7020" y="12961"/>
                </a:lnTo>
                <a:lnTo>
                  <a:pt x="7020" y="11130"/>
                </a:lnTo>
                <a:lnTo>
                  <a:pt x="7759" y="11031"/>
                </a:lnTo>
                <a:lnTo>
                  <a:pt x="10346" y="10388"/>
                </a:lnTo>
                <a:lnTo>
                  <a:pt x="11085" y="6678"/>
                </a:lnTo>
                <a:lnTo>
                  <a:pt x="11085" y="4435"/>
                </a:lnTo>
                <a:lnTo>
                  <a:pt x="11373" y="4717"/>
                </a:lnTo>
                <a:lnTo>
                  <a:pt x="12933" y="5936"/>
                </a:lnTo>
                <a:lnTo>
                  <a:pt x="14041" y="5194"/>
                </a:lnTo>
                <a:lnTo>
                  <a:pt x="15150" y="2572"/>
                </a:lnTo>
                <a:lnTo>
                  <a:pt x="15150" y="1352"/>
                </a:lnTo>
                <a:lnTo>
                  <a:pt x="16259" y="1286"/>
                </a:lnTo>
                <a:lnTo>
                  <a:pt x="16628" y="1187"/>
                </a:lnTo>
                <a:lnTo>
                  <a:pt x="18106" y="1088"/>
                </a:lnTo>
                <a:lnTo>
                  <a:pt x="18106" y="8508"/>
                </a:lnTo>
                <a:lnTo>
                  <a:pt x="18476" y="8904"/>
                </a:lnTo>
                <a:lnTo>
                  <a:pt x="19215" y="9250"/>
                </a:lnTo>
                <a:lnTo>
                  <a:pt x="19954" y="9514"/>
                </a:lnTo>
                <a:lnTo>
                  <a:pt x="20200" y="9602"/>
                </a:lnTo>
                <a:lnTo>
                  <a:pt x="21062" y="9992"/>
                </a:lnTo>
                <a:lnTo>
                  <a:pt x="21062" y="7222"/>
                </a:lnTo>
                <a:lnTo>
                  <a:pt x="21432" y="7024"/>
                </a:lnTo>
                <a:lnTo>
                  <a:pt x="22171" y="7024"/>
                </a:lnTo>
                <a:lnTo>
                  <a:pt x="22540" y="5936"/>
                </a:lnTo>
                <a:close/>
              </a:path>
              <a:path w="46354" h="50800">
                <a:moveTo>
                  <a:pt x="11373" y="2391"/>
                </a:moveTo>
                <a:lnTo>
                  <a:pt x="11085" y="2968"/>
                </a:lnTo>
                <a:lnTo>
                  <a:pt x="10346" y="3710"/>
                </a:lnTo>
                <a:lnTo>
                  <a:pt x="10346" y="1978"/>
                </a:lnTo>
                <a:lnTo>
                  <a:pt x="11085" y="2275"/>
                </a:lnTo>
                <a:lnTo>
                  <a:pt x="11373" y="2391"/>
                </a:lnTo>
                <a:close/>
              </a:path>
              <a:path w="46354" h="50800">
                <a:moveTo>
                  <a:pt x="14780" y="17067"/>
                </a:moveTo>
                <a:lnTo>
                  <a:pt x="14780" y="20381"/>
                </a:lnTo>
                <a:lnTo>
                  <a:pt x="11824" y="18897"/>
                </a:lnTo>
                <a:lnTo>
                  <a:pt x="10716" y="18155"/>
                </a:lnTo>
                <a:lnTo>
                  <a:pt x="12194" y="15187"/>
                </a:lnTo>
                <a:lnTo>
                  <a:pt x="12933" y="14098"/>
                </a:lnTo>
                <a:lnTo>
                  <a:pt x="14041" y="14544"/>
                </a:lnTo>
                <a:lnTo>
                  <a:pt x="14041" y="18155"/>
                </a:lnTo>
                <a:lnTo>
                  <a:pt x="14411" y="17413"/>
                </a:lnTo>
                <a:lnTo>
                  <a:pt x="14780" y="17067"/>
                </a:lnTo>
                <a:close/>
              </a:path>
              <a:path w="46354" h="50800">
                <a:moveTo>
                  <a:pt x="11824" y="2226"/>
                </a:moveTo>
                <a:lnTo>
                  <a:pt x="11824" y="2572"/>
                </a:lnTo>
                <a:lnTo>
                  <a:pt x="11373" y="2391"/>
                </a:lnTo>
                <a:lnTo>
                  <a:pt x="11373" y="2226"/>
                </a:lnTo>
                <a:lnTo>
                  <a:pt x="11824" y="2226"/>
                </a:lnTo>
                <a:close/>
              </a:path>
              <a:path w="46354" h="50800">
                <a:moveTo>
                  <a:pt x="15150" y="1352"/>
                </a:moveTo>
                <a:lnTo>
                  <a:pt x="15150" y="2572"/>
                </a:lnTo>
                <a:lnTo>
                  <a:pt x="13302" y="2457"/>
                </a:lnTo>
                <a:lnTo>
                  <a:pt x="12933" y="2341"/>
                </a:lnTo>
                <a:lnTo>
                  <a:pt x="11824" y="2226"/>
                </a:lnTo>
                <a:lnTo>
                  <a:pt x="11824" y="2572"/>
                </a:lnTo>
                <a:lnTo>
                  <a:pt x="12563" y="1484"/>
                </a:lnTo>
                <a:lnTo>
                  <a:pt x="13302" y="1088"/>
                </a:lnTo>
                <a:lnTo>
                  <a:pt x="14411" y="1088"/>
                </a:lnTo>
                <a:lnTo>
                  <a:pt x="15150" y="1352"/>
                </a:lnTo>
                <a:close/>
              </a:path>
              <a:path w="46354" h="50800">
                <a:moveTo>
                  <a:pt x="23279" y="46007"/>
                </a:moveTo>
                <a:lnTo>
                  <a:pt x="22910" y="48975"/>
                </a:lnTo>
                <a:lnTo>
                  <a:pt x="21062" y="50459"/>
                </a:lnTo>
                <a:lnTo>
                  <a:pt x="19954" y="50574"/>
                </a:lnTo>
                <a:lnTo>
                  <a:pt x="18845" y="50690"/>
                </a:lnTo>
                <a:lnTo>
                  <a:pt x="17737" y="50805"/>
                </a:lnTo>
                <a:lnTo>
                  <a:pt x="16998" y="48579"/>
                </a:lnTo>
                <a:lnTo>
                  <a:pt x="16259" y="47491"/>
                </a:lnTo>
                <a:lnTo>
                  <a:pt x="15519" y="46353"/>
                </a:lnTo>
                <a:lnTo>
                  <a:pt x="14041" y="44869"/>
                </a:lnTo>
                <a:lnTo>
                  <a:pt x="14411" y="44127"/>
                </a:lnTo>
                <a:lnTo>
                  <a:pt x="15150" y="43780"/>
                </a:lnTo>
                <a:lnTo>
                  <a:pt x="15519" y="43038"/>
                </a:lnTo>
                <a:lnTo>
                  <a:pt x="15889" y="42643"/>
                </a:lnTo>
                <a:lnTo>
                  <a:pt x="15889" y="39328"/>
                </a:lnTo>
                <a:lnTo>
                  <a:pt x="16628" y="38586"/>
                </a:lnTo>
                <a:lnTo>
                  <a:pt x="16628" y="35964"/>
                </a:lnTo>
                <a:lnTo>
                  <a:pt x="17737" y="35964"/>
                </a:lnTo>
                <a:lnTo>
                  <a:pt x="17737" y="40070"/>
                </a:lnTo>
                <a:lnTo>
                  <a:pt x="18106" y="40416"/>
                </a:lnTo>
                <a:lnTo>
                  <a:pt x="18476" y="40416"/>
                </a:lnTo>
                <a:lnTo>
                  <a:pt x="18845" y="40812"/>
                </a:lnTo>
                <a:lnTo>
                  <a:pt x="18845" y="44522"/>
                </a:lnTo>
                <a:lnTo>
                  <a:pt x="19954" y="44968"/>
                </a:lnTo>
                <a:lnTo>
                  <a:pt x="21432" y="45438"/>
                </a:lnTo>
                <a:lnTo>
                  <a:pt x="21801" y="45524"/>
                </a:lnTo>
                <a:lnTo>
                  <a:pt x="22171" y="45611"/>
                </a:lnTo>
                <a:lnTo>
                  <a:pt x="23279" y="46007"/>
                </a:lnTo>
                <a:close/>
              </a:path>
              <a:path w="46354" h="50800">
                <a:moveTo>
                  <a:pt x="25497" y="23349"/>
                </a:moveTo>
                <a:lnTo>
                  <a:pt x="25497" y="24833"/>
                </a:lnTo>
                <a:lnTo>
                  <a:pt x="25127" y="25229"/>
                </a:lnTo>
                <a:lnTo>
                  <a:pt x="23649" y="26318"/>
                </a:lnTo>
                <a:lnTo>
                  <a:pt x="21432" y="26318"/>
                </a:lnTo>
                <a:lnTo>
                  <a:pt x="20498" y="28194"/>
                </a:lnTo>
                <a:lnTo>
                  <a:pt x="18845" y="25229"/>
                </a:lnTo>
                <a:lnTo>
                  <a:pt x="17737" y="25229"/>
                </a:lnTo>
                <a:lnTo>
                  <a:pt x="16628" y="24833"/>
                </a:lnTo>
                <a:lnTo>
                  <a:pt x="16259" y="24747"/>
                </a:lnTo>
                <a:lnTo>
                  <a:pt x="15889" y="24660"/>
                </a:lnTo>
                <a:lnTo>
                  <a:pt x="15519" y="24574"/>
                </a:lnTo>
                <a:lnTo>
                  <a:pt x="15150" y="24487"/>
                </a:lnTo>
                <a:lnTo>
                  <a:pt x="14780" y="23003"/>
                </a:lnTo>
                <a:lnTo>
                  <a:pt x="14780" y="17067"/>
                </a:lnTo>
                <a:lnTo>
                  <a:pt x="14041" y="17067"/>
                </a:lnTo>
                <a:lnTo>
                  <a:pt x="14041" y="14544"/>
                </a:lnTo>
                <a:lnTo>
                  <a:pt x="14780" y="14840"/>
                </a:lnTo>
                <a:lnTo>
                  <a:pt x="15150" y="15385"/>
                </a:lnTo>
                <a:lnTo>
                  <a:pt x="15150" y="17809"/>
                </a:lnTo>
                <a:lnTo>
                  <a:pt x="16998" y="17809"/>
                </a:lnTo>
                <a:lnTo>
                  <a:pt x="18106" y="15187"/>
                </a:lnTo>
                <a:lnTo>
                  <a:pt x="20498" y="16239"/>
                </a:lnTo>
                <a:lnTo>
                  <a:pt x="21432" y="16671"/>
                </a:lnTo>
                <a:lnTo>
                  <a:pt x="22540" y="15583"/>
                </a:lnTo>
                <a:lnTo>
                  <a:pt x="22540" y="5936"/>
                </a:lnTo>
                <a:lnTo>
                  <a:pt x="22910" y="5540"/>
                </a:lnTo>
                <a:lnTo>
                  <a:pt x="22910" y="23003"/>
                </a:lnTo>
                <a:lnTo>
                  <a:pt x="23649" y="23102"/>
                </a:lnTo>
                <a:lnTo>
                  <a:pt x="24388" y="23201"/>
                </a:lnTo>
                <a:lnTo>
                  <a:pt x="25127" y="23300"/>
                </a:lnTo>
                <a:lnTo>
                  <a:pt x="25497" y="23349"/>
                </a:lnTo>
                <a:close/>
              </a:path>
              <a:path w="46354" h="50800">
                <a:moveTo>
                  <a:pt x="15889" y="39328"/>
                </a:moveTo>
                <a:lnTo>
                  <a:pt x="15889" y="41901"/>
                </a:lnTo>
                <a:lnTo>
                  <a:pt x="15519" y="41554"/>
                </a:lnTo>
                <a:lnTo>
                  <a:pt x="14780" y="41158"/>
                </a:lnTo>
                <a:lnTo>
                  <a:pt x="14411" y="40812"/>
                </a:lnTo>
                <a:lnTo>
                  <a:pt x="15889" y="39328"/>
                </a:lnTo>
                <a:close/>
              </a:path>
              <a:path w="46354" h="50800">
                <a:moveTo>
                  <a:pt x="16628" y="35964"/>
                </a:moveTo>
                <a:lnTo>
                  <a:pt x="16628" y="38586"/>
                </a:lnTo>
                <a:lnTo>
                  <a:pt x="14780" y="35964"/>
                </a:lnTo>
                <a:lnTo>
                  <a:pt x="16628" y="35964"/>
                </a:lnTo>
                <a:close/>
              </a:path>
              <a:path w="46354" h="50800">
                <a:moveTo>
                  <a:pt x="15519" y="15929"/>
                </a:moveTo>
                <a:lnTo>
                  <a:pt x="15150" y="17809"/>
                </a:lnTo>
                <a:lnTo>
                  <a:pt x="15150" y="15385"/>
                </a:lnTo>
                <a:lnTo>
                  <a:pt x="15519" y="15929"/>
                </a:lnTo>
                <a:close/>
              </a:path>
              <a:path w="46354" h="50800">
                <a:moveTo>
                  <a:pt x="18106" y="29842"/>
                </a:moveTo>
                <a:lnTo>
                  <a:pt x="18106" y="35618"/>
                </a:lnTo>
                <a:lnTo>
                  <a:pt x="16998" y="33738"/>
                </a:lnTo>
                <a:lnTo>
                  <a:pt x="16628" y="33392"/>
                </a:lnTo>
                <a:lnTo>
                  <a:pt x="15889" y="31908"/>
                </a:lnTo>
                <a:lnTo>
                  <a:pt x="17737" y="30028"/>
                </a:lnTo>
                <a:lnTo>
                  <a:pt x="18106" y="29842"/>
                </a:lnTo>
                <a:close/>
              </a:path>
              <a:path w="46354" h="50800">
                <a:moveTo>
                  <a:pt x="21801" y="33738"/>
                </a:moveTo>
                <a:lnTo>
                  <a:pt x="21432" y="34480"/>
                </a:lnTo>
                <a:lnTo>
                  <a:pt x="21432" y="35964"/>
                </a:lnTo>
                <a:lnTo>
                  <a:pt x="21062" y="37102"/>
                </a:lnTo>
                <a:lnTo>
                  <a:pt x="21062" y="38586"/>
                </a:lnTo>
                <a:lnTo>
                  <a:pt x="19584" y="38586"/>
                </a:lnTo>
                <a:lnTo>
                  <a:pt x="18845" y="38932"/>
                </a:lnTo>
                <a:lnTo>
                  <a:pt x="18476" y="38932"/>
                </a:lnTo>
                <a:lnTo>
                  <a:pt x="18106" y="39674"/>
                </a:lnTo>
                <a:lnTo>
                  <a:pt x="17737" y="40070"/>
                </a:lnTo>
                <a:lnTo>
                  <a:pt x="17737" y="35964"/>
                </a:lnTo>
                <a:lnTo>
                  <a:pt x="18106" y="35618"/>
                </a:lnTo>
                <a:lnTo>
                  <a:pt x="18106" y="29842"/>
                </a:lnTo>
                <a:lnTo>
                  <a:pt x="19215" y="29286"/>
                </a:lnTo>
                <a:lnTo>
                  <a:pt x="19215" y="30770"/>
                </a:lnTo>
                <a:lnTo>
                  <a:pt x="19954" y="32254"/>
                </a:lnTo>
                <a:lnTo>
                  <a:pt x="21432" y="33738"/>
                </a:lnTo>
                <a:lnTo>
                  <a:pt x="21801" y="33738"/>
                </a:lnTo>
                <a:close/>
              </a:path>
              <a:path w="46354" h="50800">
                <a:moveTo>
                  <a:pt x="18476" y="8162"/>
                </a:moveTo>
                <a:lnTo>
                  <a:pt x="18106" y="8508"/>
                </a:lnTo>
                <a:lnTo>
                  <a:pt x="18106" y="7766"/>
                </a:lnTo>
                <a:lnTo>
                  <a:pt x="18476" y="8162"/>
                </a:lnTo>
                <a:close/>
              </a:path>
              <a:path w="46354" h="50800">
                <a:moveTo>
                  <a:pt x="21062" y="7222"/>
                </a:moveTo>
                <a:lnTo>
                  <a:pt x="21062" y="9992"/>
                </a:lnTo>
                <a:lnTo>
                  <a:pt x="20498" y="9425"/>
                </a:lnTo>
                <a:lnTo>
                  <a:pt x="20200" y="9003"/>
                </a:lnTo>
                <a:lnTo>
                  <a:pt x="19954" y="8508"/>
                </a:lnTo>
                <a:lnTo>
                  <a:pt x="19215" y="7766"/>
                </a:lnTo>
                <a:lnTo>
                  <a:pt x="19215" y="7420"/>
                </a:lnTo>
                <a:lnTo>
                  <a:pt x="18476" y="7766"/>
                </a:lnTo>
                <a:lnTo>
                  <a:pt x="18106" y="7766"/>
                </a:lnTo>
                <a:lnTo>
                  <a:pt x="18106" y="1088"/>
                </a:lnTo>
                <a:lnTo>
                  <a:pt x="19584" y="4056"/>
                </a:lnTo>
                <a:lnTo>
                  <a:pt x="19954" y="5540"/>
                </a:lnTo>
                <a:lnTo>
                  <a:pt x="20200" y="6035"/>
                </a:lnTo>
                <a:lnTo>
                  <a:pt x="20200" y="5903"/>
                </a:lnTo>
                <a:lnTo>
                  <a:pt x="20693" y="7420"/>
                </a:lnTo>
                <a:lnTo>
                  <a:pt x="21062" y="7222"/>
                </a:lnTo>
                <a:close/>
              </a:path>
              <a:path w="46354" h="50800">
                <a:moveTo>
                  <a:pt x="20200" y="41554"/>
                </a:moveTo>
                <a:lnTo>
                  <a:pt x="20200" y="41917"/>
                </a:lnTo>
                <a:lnTo>
                  <a:pt x="19954" y="42643"/>
                </a:lnTo>
                <a:lnTo>
                  <a:pt x="19584" y="43385"/>
                </a:lnTo>
                <a:lnTo>
                  <a:pt x="18845" y="44522"/>
                </a:lnTo>
                <a:lnTo>
                  <a:pt x="18845" y="40812"/>
                </a:lnTo>
                <a:lnTo>
                  <a:pt x="19215" y="41158"/>
                </a:lnTo>
                <a:lnTo>
                  <a:pt x="19954" y="41554"/>
                </a:lnTo>
                <a:lnTo>
                  <a:pt x="20200" y="41554"/>
                </a:lnTo>
                <a:close/>
              </a:path>
              <a:path w="46354" h="50800">
                <a:moveTo>
                  <a:pt x="20200" y="28791"/>
                </a:moveTo>
                <a:lnTo>
                  <a:pt x="19215" y="30770"/>
                </a:lnTo>
                <a:lnTo>
                  <a:pt x="19215" y="29286"/>
                </a:lnTo>
                <a:lnTo>
                  <a:pt x="19954" y="28915"/>
                </a:lnTo>
                <a:lnTo>
                  <a:pt x="20200" y="28791"/>
                </a:lnTo>
                <a:close/>
              </a:path>
              <a:path w="46354" h="50800">
                <a:moveTo>
                  <a:pt x="20693" y="28544"/>
                </a:moveTo>
                <a:lnTo>
                  <a:pt x="20200" y="28791"/>
                </a:lnTo>
                <a:lnTo>
                  <a:pt x="20498" y="28194"/>
                </a:lnTo>
                <a:lnTo>
                  <a:pt x="20693" y="28544"/>
                </a:lnTo>
                <a:close/>
              </a:path>
              <a:path w="46354" h="50800">
                <a:moveTo>
                  <a:pt x="20693" y="1088"/>
                </a:moveTo>
                <a:lnTo>
                  <a:pt x="20693" y="1484"/>
                </a:lnTo>
                <a:lnTo>
                  <a:pt x="20200" y="1484"/>
                </a:lnTo>
                <a:lnTo>
                  <a:pt x="20200" y="1088"/>
                </a:lnTo>
                <a:lnTo>
                  <a:pt x="20693" y="1088"/>
                </a:lnTo>
                <a:close/>
              </a:path>
              <a:path w="46354" h="50800">
                <a:moveTo>
                  <a:pt x="31778" y="14445"/>
                </a:moveTo>
                <a:lnTo>
                  <a:pt x="31778" y="17067"/>
                </a:lnTo>
                <a:lnTo>
                  <a:pt x="27714" y="17182"/>
                </a:lnTo>
                <a:lnTo>
                  <a:pt x="27344" y="17297"/>
                </a:lnTo>
                <a:lnTo>
                  <a:pt x="26236" y="17413"/>
                </a:lnTo>
                <a:lnTo>
                  <a:pt x="25497" y="18551"/>
                </a:lnTo>
                <a:lnTo>
                  <a:pt x="25127" y="20035"/>
                </a:lnTo>
                <a:lnTo>
                  <a:pt x="24388" y="21123"/>
                </a:lnTo>
                <a:lnTo>
                  <a:pt x="22910" y="23003"/>
                </a:lnTo>
                <a:lnTo>
                  <a:pt x="22910" y="5540"/>
                </a:lnTo>
                <a:lnTo>
                  <a:pt x="22171" y="4056"/>
                </a:lnTo>
                <a:lnTo>
                  <a:pt x="21432" y="2968"/>
                </a:lnTo>
                <a:lnTo>
                  <a:pt x="20693" y="1484"/>
                </a:lnTo>
                <a:lnTo>
                  <a:pt x="21801" y="1088"/>
                </a:lnTo>
                <a:lnTo>
                  <a:pt x="22910" y="346"/>
                </a:lnTo>
                <a:lnTo>
                  <a:pt x="23279" y="230"/>
                </a:lnTo>
                <a:lnTo>
                  <a:pt x="23649" y="115"/>
                </a:lnTo>
                <a:lnTo>
                  <a:pt x="24019" y="0"/>
                </a:lnTo>
                <a:lnTo>
                  <a:pt x="24019" y="5540"/>
                </a:lnTo>
                <a:lnTo>
                  <a:pt x="24388" y="5540"/>
                </a:lnTo>
                <a:lnTo>
                  <a:pt x="24388" y="473"/>
                </a:lnTo>
                <a:lnTo>
                  <a:pt x="26605" y="3314"/>
                </a:lnTo>
                <a:lnTo>
                  <a:pt x="27344" y="2943"/>
                </a:lnTo>
                <a:lnTo>
                  <a:pt x="27344" y="7024"/>
                </a:lnTo>
                <a:lnTo>
                  <a:pt x="27714" y="6678"/>
                </a:lnTo>
                <a:lnTo>
                  <a:pt x="27714" y="7024"/>
                </a:lnTo>
                <a:lnTo>
                  <a:pt x="28083" y="7024"/>
                </a:lnTo>
                <a:lnTo>
                  <a:pt x="28083" y="2572"/>
                </a:lnTo>
                <a:lnTo>
                  <a:pt x="29561" y="1830"/>
                </a:lnTo>
                <a:lnTo>
                  <a:pt x="29561" y="13703"/>
                </a:lnTo>
                <a:lnTo>
                  <a:pt x="29931" y="14098"/>
                </a:lnTo>
                <a:lnTo>
                  <a:pt x="30300" y="14445"/>
                </a:lnTo>
                <a:lnTo>
                  <a:pt x="31778" y="14445"/>
                </a:lnTo>
                <a:close/>
              </a:path>
              <a:path w="46354" h="50800">
                <a:moveTo>
                  <a:pt x="24388" y="473"/>
                </a:moveTo>
                <a:lnTo>
                  <a:pt x="24388" y="5540"/>
                </a:lnTo>
                <a:lnTo>
                  <a:pt x="24019" y="5194"/>
                </a:lnTo>
                <a:lnTo>
                  <a:pt x="24019" y="0"/>
                </a:lnTo>
                <a:lnTo>
                  <a:pt x="24388" y="473"/>
                </a:lnTo>
                <a:close/>
              </a:path>
              <a:path w="46354" h="50800">
                <a:moveTo>
                  <a:pt x="46190" y="22607"/>
                </a:moveTo>
                <a:lnTo>
                  <a:pt x="44712" y="26713"/>
                </a:lnTo>
                <a:lnTo>
                  <a:pt x="41756" y="29286"/>
                </a:lnTo>
                <a:lnTo>
                  <a:pt x="41449" y="29725"/>
                </a:lnTo>
                <a:lnTo>
                  <a:pt x="39538" y="27802"/>
                </a:lnTo>
                <a:lnTo>
                  <a:pt x="38799" y="28197"/>
                </a:lnTo>
                <a:lnTo>
                  <a:pt x="38060" y="28197"/>
                </a:lnTo>
                <a:lnTo>
                  <a:pt x="37691" y="28544"/>
                </a:lnTo>
                <a:lnTo>
                  <a:pt x="35474" y="30770"/>
                </a:lnTo>
                <a:lnTo>
                  <a:pt x="33257" y="30770"/>
                </a:lnTo>
                <a:lnTo>
                  <a:pt x="30670" y="29286"/>
                </a:lnTo>
                <a:lnTo>
                  <a:pt x="29192" y="28544"/>
                </a:lnTo>
                <a:lnTo>
                  <a:pt x="28453" y="28428"/>
                </a:lnTo>
                <a:lnTo>
                  <a:pt x="27714" y="28313"/>
                </a:lnTo>
                <a:lnTo>
                  <a:pt x="26975" y="28197"/>
                </a:lnTo>
                <a:lnTo>
                  <a:pt x="25127" y="29286"/>
                </a:lnTo>
                <a:lnTo>
                  <a:pt x="25497" y="28939"/>
                </a:lnTo>
                <a:lnTo>
                  <a:pt x="25497" y="28544"/>
                </a:lnTo>
                <a:lnTo>
                  <a:pt x="27714" y="25971"/>
                </a:lnTo>
                <a:lnTo>
                  <a:pt x="28453" y="23003"/>
                </a:lnTo>
                <a:lnTo>
                  <a:pt x="31039" y="20777"/>
                </a:lnTo>
                <a:lnTo>
                  <a:pt x="31778" y="20035"/>
                </a:lnTo>
                <a:lnTo>
                  <a:pt x="31778" y="14445"/>
                </a:lnTo>
                <a:lnTo>
                  <a:pt x="32148" y="14445"/>
                </a:lnTo>
                <a:lnTo>
                  <a:pt x="32887" y="14074"/>
                </a:lnTo>
                <a:lnTo>
                  <a:pt x="32887" y="24487"/>
                </a:lnTo>
                <a:lnTo>
                  <a:pt x="35843" y="25971"/>
                </a:lnTo>
                <a:lnTo>
                  <a:pt x="35843" y="22607"/>
                </a:lnTo>
                <a:lnTo>
                  <a:pt x="37691" y="22077"/>
                </a:lnTo>
                <a:lnTo>
                  <a:pt x="38060" y="21971"/>
                </a:lnTo>
                <a:lnTo>
                  <a:pt x="38430" y="21865"/>
                </a:lnTo>
                <a:lnTo>
                  <a:pt x="40278" y="23349"/>
                </a:lnTo>
                <a:lnTo>
                  <a:pt x="43234" y="22607"/>
                </a:lnTo>
                <a:lnTo>
                  <a:pt x="46190" y="22607"/>
                </a:lnTo>
                <a:close/>
              </a:path>
              <a:path w="46354" h="50800">
                <a:moveTo>
                  <a:pt x="28083" y="2572"/>
                </a:moveTo>
                <a:lnTo>
                  <a:pt x="28083" y="7024"/>
                </a:lnTo>
                <a:lnTo>
                  <a:pt x="27714" y="7024"/>
                </a:lnTo>
                <a:lnTo>
                  <a:pt x="27714" y="6678"/>
                </a:lnTo>
                <a:lnTo>
                  <a:pt x="27344" y="6678"/>
                </a:lnTo>
                <a:lnTo>
                  <a:pt x="27344" y="2943"/>
                </a:lnTo>
                <a:lnTo>
                  <a:pt x="28083" y="2572"/>
                </a:lnTo>
                <a:close/>
              </a:path>
              <a:path w="46354" h="50800">
                <a:moveTo>
                  <a:pt x="31409" y="12219"/>
                </a:moveTo>
                <a:lnTo>
                  <a:pt x="30670" y="12614"/>
                </a:lnTo>
                <a:lnTo>
                  <a:pt x="30300" y="13356"/>
                </a:lnTo>
                <a:lnTo>
                  <a:pt x="29561" y="13703"/>
                </a:lnTo>
                <a:lnTo>
                  <a:pt x="29561" y="1830"/>
                </a:lnTo>
                <a:lnTo>
                  <a:pt x="29931" y="1484"/>
                </a:lnTo>
                <a:lnTo>
                  <a:pt x="29931" y="8508"/>
                </a:lnTo>
                <a:lnTo>
                  <a:pt x="30300" y="9646"/>
                </a:lnTo>
                <a:lnTo>
                  <a:pt x="30670" y="10388"/>
                </a:lnTo>
                <a:lnTo>
                  <a:pt x="31039" y="11477"/>
                </a:lnTo>
                <a:lnTo>
                  <a:pt x="31409" y="12219"/>
                </a:lnTo>
                <a:close/>
              </a:path>
              <a:path w="46354" h="50800">
                <a:moveTo>
                  <a:pt x="34735" y="5540"/>
                </a:moveTo>
                <a:lnTo>
                  <a:pt x="33257" y="6282"/>
                </a:lnTo>
                <a:lnTo>
                  <a:pt x="32518" y="6678"/>
                </a:lnTo>
                <a:lnTo>
                  <a:pt x="31778" y="7173"/>
                </a:lnTo>
                <a:lnTo>
                  <a:pt x="31409" y="7535"/>
                </a:lnTo>
                <a:lnTo>
                  <a:pt x="31039" y="7651"/>
                </a:lnTo>
                <a:lnTo>
                  <a:pt x="30670" y="7766"/>
                </a:lnTo>
                <a:lnTo>
                  <a:pt x="29931" y="8508"/>
                </a:lnTo>
                <a:lnTo>
                  <a:pt x="29931" y="1484"/>
                </a:lnTo>
                <a:lnTo>
                  <a:pt x="30670" y="1484"/>
                </a:lnTo>
                <a:lnTo>
                  <a:pt x="31039" y="1286"/>
                </a:lnTo>
                <a:lnTo>
                  <a:pt x="31039" y="3314"/>
                </a:lnTo>
                <a:lnTo>
                  <a:pt x="31778" y="4798"/>
                </a:lnTo>
                <a:lnTo>
                  <a:pt x="34735" y="5540"/>
                </a:lnTo>
                <a:close/>
              </a:path>
              <a:path w="46354" h="50800">
                <a:moveTo>
                  <a:pt x="31409" y="1088"/>
                </a:moveTo>
                <a:lnTo>
                  <a:pt x="31409" y="2226"/>
                </a:lnTo>
                <a:lnTo>
                  <a:pt x="31039" y="3314"/>
                </a:lnTo>
                <a:lnTo>
                  <a:pt x="31039" y="1286"/>
                </a:lnTo>
                <a:lnTo>
                  <a:pt x="31409" y="1088"/>
                </a:lnTo>
                <a:close/>
              </a:path>
              <a:path w="46354" h="50800">
                <a:moveTo>
                  <a:pt x="31778" y="17067"/>
                </a:moveTo>
                <a:lnTo>
                  <a:pt x="31778" y="20035"/>
                </a:lnTo>
                <a:lnTo>
                  <a:pt x="31409" y="18551"/>
                </a:lnTo>
                <a:lnTo>
                  <a:pt x="31778" y="17067"/>
                </a:lnTo>
                <a:close/>
              </a:path>
              <a:path w="46354" h="50800">
                <a:moveTo>
                  <a:pt x="35104" y="14840"/>
                </a:moveTo>
                <a:lnTo>
                  <a:pt x="33996" y="17809"/>
                </a:lnTo>
                <a:lnTo>
                  <a:pt x="32887" y="21123"/>
                </a:lnTo>
                <a:lnTo>
                  <a:pt x="32887" y="14074"/>
                </a:lnTo>
                <a:lnTo>
                  <a:pt x="33626" y="13703"/>
                </a:lnTo>
                <a:lnTo>
                  <a:pt x="35104" y="14840"/>
                </a:lnTo>
                <a:close/>
              </a:path>
              <a:path w="46354" h="50800">
                <a:moveTo>
                  <a:pt x="41449" y="29645"/>
                </a:moveTo>
                <a:lnTo>
                  <a:pt x="40278" y="31406"/>
                </a:lnTo>
                <a:lnTo>
                  <a:pt x="39169" y="32996"/>
                </a:lnTo>
                <a:lnTo>
                  <a:pt x="38799" y="31166"/>
                </a:lnTo>
                <a:lnTo>
                  <a:pt x="41449" y="296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1980298" y="6051688"/>
            <a:ext cx="33655" cy="20320"/>
          </a:xfrm>
          <a:custGeom>
            <a:avLst/>
            <a:gdLst/>
            <a:ahLst/>
            <a:cxnLst/>
            <a:rect l="l" t="t" r="r" b="b"/>
            <a:pathLst>
              <a:path w="33654" h="20320">
                <a:moveTo>
                  <a:pt x="33601" y="8904"/>
                </a:moveTo>
                <a:lnTo>
                  <a:pt x="31039" y="10388"/>
                </a:lnTo>
                <a:lnTo>
                  <a:pt x="28428" y="12614"/>
                </a:lnTo>
                <a:lnTo>
                  <a:pt x="27344" y="14840"/>
                </a:lnTo>
                <a:lnTo>
                  <a:pt x="26211" y="17413"/>
                </a:lnTo>
                <a:lnTo>
                  <a:pt x="24733" y="18551"/>
                </a:lnTo>
                <a:lnTo>
                  <a:pt x="18821" y="20035"/>
                </a:lnTo>
                <a:lnTo>
                  <a:pt x="16603" y="19738"/>
                </a:lnTo>
                <a:lnTo>
                  <a:pt x="15864" y="19639"/>
                </a:lnTo>
                <a:lnTo>
                  <a:pt x="15125" y="19552"/>
                </a:lnTo>
                <a:lnTo>
                  <a:pt x="14386" y="19466"/>
                </a:lnTo>
                <a:lnTo>
                  <a:pt x="13302" y="19339"/>
                </a:lnTo>
                <a:lnTo>
                  <a:pt x="11824" y="19293"/>
                </a:lnTo>
                <a:lnTo>
                  <a:pt x="10691" y="18155"/>
                </a:lnTo>
                <a:lnTo>
                  <a:pt x="10346" y="17413"/>
                </a:lnTo>
                <a:lnTo>
                  <a:pt x="9607" y="15187"/>
                </a:lnTo>
                <a:lnTo>
                  <a:pt x="7390" y="17067"/>
                </a:lnTo>
                <a:lnTo>
                  <a:pt x="6257" y="15929"/>
                </a:lnTo>
                <a:lnTo>
                  <a:pt x="5912" y="15187"/>
                </a:lnTo>
                <a:lnTo>
                  <a:pt x="5518" y="14445"/>
                </a:lnTo>
                <a:lnTo>
                  <a:pt x="5518" y="11872"/>
                </a:lnTo>
                <a:lnTo>
                  <a:pt x="4434" y="12219"/>
                </a:lnTo>
                <a:lnTo>
                  <a:pt x="3695" y="12614"/>
                </a:lnTo>
                <a:lnTo>
                  <a:pt x="2956" y="12961"/>
                </a:lnTo>
                <a:lnTo>
                  <a:pt x="2562" y="12961"/>
                </a:lnTo>
                <a:lnTo>
                  <a:pt x="2562" y="13356"/>
                </a:lnTo>
                <a:lnTo>
                  <a:pt x="2217" y="13703"/>
                </a:lnTo>
                <a:lnTo>
                  <a:pt x="739" y="12961"/>
                </a:lnTo>
                <a:lnTo>
                  <a:pt x="0" y="11872"/>
                </a:lnTo>
                <a:lnTo>
                  <a:pt x="1083" y="10388"/>
                </a:lnTo>
                <a:lnTo>
                  <a:pt x="4434" y="10283"/>
                </a:lnTo>
                <a:lnTo>
                  <a:pt x="5518" y="9992"/>
                </a:lnTo>
                <a:lnTo>
                  <a:pt x="5912" y="9872"/>
                </a:lnTo>
                <a:lnTo>
                  <a:pt x="6257" y="9767"/>
                </a:lnTo>
                <a:lnTo>
                  <a:pt x="6651" y="9646"/>
                </a:lnTo>
                <a:lnTo>
                  <a:pt x="7390" y="9376"/>
                </a:lnTo>
                <a:lnTo>
                  <a:pt x="7735" y="9250"/>
                </a:lnTo>
                <a:lnTo>
                  <a:pt x="8474" y="8508"/>
                </a:lnTo>
                <a:lnTo>
                  <a:pt x="9213" y="7200"/>
                </a:lnTo>
                <a:lnTo>
                  <a:pt x="9213" y="10734"/>
                </a:lnTo>
                <a:lnTo>
                  <a:pt x="9607" y="10734"/>
                </a:lnTo>
                <a:lnTo>
                  <a:pt x="10346" y="11130"/>
                </a:lnTo>
                <a:lnTo>
                  <a:pt x="11085" y="11130"/>
                </a:lnTo>
                <a:lnTo>
                  <a:pt x="11085" y="17413"/>
                </a:lnTo>
                <a:lnTo>
                  <a:pt x="11430" y="17809"/>
                </a:lnTo>
                <a:lnTo>
                  <a:pt x="15125" y="18897"/>
                </a:lnTo>
                <a:lnTo>
                  <a:pt x="15519" y="17067"/>
                </a:lnTo>
                <a:lnTo>
                  <a:pt x="16259" y="15583"/>
                </a:lnTo>
                <a:lnTo>
                  <a:pt x="16603" y="13703"/>
                </a:lnTo>
                <a:lnTo>
                  <a:pt x="17737" y="15187"/>
                </a:lnTo>
                <a:lnTo>
                  <a:pt x="18821" y="16325"/>
                </a:lnTo>
                <a:lnTo>
                  <a:pt x="19954" y="17413"/>
                </a:lnTo>
                <a:lnTo>
                  <a:pt x="23255" y="16441"/>
                </a:lnTo>
                <a:lnTo>
                  <a:pt x="23649" y="16325"/>
                </a:lnTo>
                <a:lnTo>
                  <a:pt x="26211" y="15187"/>
                </a:lnTo>
                <a:lnTo>
                  <a:pt x="27689" y="11130"/>
                </a:lnTo>
                <a:lnTo>
                  <a:pt x="27689" y="4056"/>
                </a:lnTo>
                <a:lnTo>
                  <a:pt x="28428" y="3991"/>
                </a:lnTo>
                <a:lnTo>
                  <a:pt x="29906" y="3710"/>
                </a:lnTo>
                <a:lnTo>
                  <a:pt x="31384" y="3710"/>
                </a:lnTo>
                <a:lnTo>
                  <a:pt x="32123" y="5540"/>
                </a:lnTo>
                <a:lnTo>
                  <a:pt x="32862" y="7024"/>
                </a:lnTo>
                <a:lnTo>
                  <a:pt x="33601" y="8904"/>
                </a:lnTo>
                <a:close/>
              </a:path>
              <a:path w="33654" h="20320">
                <a:moveTo>
                  <a:pt x="12169" y="4666"/>
                </a:moveTo>
                <a:lnTo>
                  <a:pt x="12169" y="10388"/>
                </a:lnTo>
                <a:lnTo>
                  <a:pt x="11824" y="9992"/>
                </a:lnTo>
                <a:lnTo>
                  <a:pt x="11085" y="9646"/>
                </a:lnTo>
                <a:lnTo>
                  <a:pt x="10691" y="9646"/>
                </a:lnTo>
                <a:lnTo>
                  <a:pt x="10346" y="9250"/>
                </a:lnTo>
                <a:lnTo>
                  <a:pt x="9213" y="10388"/>
                </a:lnTo>
                <a:lnTo>
                  <a:pt x="9213" y="7200"/>
                </a:lnTo>
                <a:lnTo>
                  <a:pt x="10346" y="5194"/>
                </a:lnTo>
                <a:lnTo>
                  <a:pt x="10691" y="5094"/>
                </a:lnTo>
                <a:lnTo>
                  <a:pt x="11085" y="4980"/>
                </a:lnTo>
                <a:lnTo>
                  <a:pt x="11430" y="4880"/>
                </a:lnTo>
                <a:lnTo>
                  <a:pt x="11824" y="4766"/>
                </a:lnTo>
                <a:lnTo>
                  <a:pt x="12169" y="4666"/>
                </a:lnTo>
                <a:close/>
              </a:path>
              <a:path w="33654" h="20320">
                <a:moveTo>
                  <a:pt x="13302" y="11872"/>
                </a:moveTo>
                <a:lnTo>
                  <a:pt x="12908" y="13356"/>
                </a:lnTo>
                <a:lnTo>
                  <a:pt x="12169" y="15187"/>
                </a:lnTo>
                <a:lnTo>
                  <a:pt x="11085" y="17413"/>
                </a:lnTo>
                <a:lnTo>
                  <a:pt x="11085" y="11130"/>
                </a:lnTo>
                <a:lnTo>
                  <a:pt x="11430" y="11130"/>
                </a:lnTo>
                <a:lnTo>
                  <a:pt x="12169" y="10388"/>
                </a:lnTo>
                <a:lnTo>
                  <a:pt x="12169" y="4666"/>
                </a:lnTo>
                <a:lnTo>
                  <a:pt x="12563" y="4552"/>
                </a:lnTo>
                <a:lnTo>
                  <a:pt x="12563" y="10734"/>
                </a:lnTo>
                <a:lnTo>
                  <a:pt x="13302" y="11872"/>
                </a:lnTo>
                <a:close/>
              </a:path>
              <a:path w="33654" h="20320">
                <a:moveTo>
                  <a:pt x="27689" y="4056"/>
                </a:moveTo>
                <a:lnTo>
                  <a:pt x="27689" y="11130"/>
                </a:lnTo>
                <a:lnTo>
                  <a:pt x="26605" y="11130"/>
                </a:lnTo>
                <a:lnTo>
                  <a:pt x="26211" y="10919"/>
                </a:lnTo>
                <a:lnTo>
                  <a:pt x="24388" y="10891"/>
                </a:lnTo>
                <a:lnTo>
                  <a:pt x="23649" y="11047"/>
                </a:lnTo>
                <a:lnTo>
                  <a:pt x="23255" y="11130"/>
                </a:lnTo>
                <a:lnTo>
                  <a:pt x="21777" y="11872"/>
                </a:lnTo>
                <a:lnTo>
                  <a:pt x="19954" y="12614"/>
                </a:lnTo>
                <a:lnTo>
                  <a:pt x="14386" y="10388"/>
                </a:lnTo>
                <a:lnTo>
                  <a:pt x="14041" y="10388"/>
                </a:lnTo>
                <a:lnTo>
                  <a:pt x="13302" y="10734"/>
                </a:lnTo>
                <a:lnTo>
                  <a:pt x="12563" y="10734"/>
                </a:lnTo>
                <a:lnTo>
                  <a:pt x="12563" y="4552"/>
                </a:lnTo>
                <a:lnTo>
                  <a:pt x="12908" y="4452"/>
                </a:lnTo>
                <a:lnTo>
                  <a:pt x="16603" y="5936"/>
                </a:lnTo>
                <a:lnTo>
                  <a:pt x="18821" y="6678"/>
                </a:lnTo>
                <a:lnTo>
                  <a:pt x="20299" y="5540"/>
                </a:lnTo>
                <a:lnTo>
                  <a:pt x="20693" y="3314"/>
                </a:lnTo>
                <a:lnTo>
                  <a:pt x="21038" y="742"/>
                </a:lnTo>
                <a:lnTo>
                  <a:pt x="22516" y="742"/>
                </a:lnTo>
                <a:lnTo>
                  <a:pt x="24388" y="0"/>
                </a:lnTo>
                <a:lnTo>
                  <a:pt x="24733" y="1484"/>
                </a:lnTo>
                <a:lnTo>
                  <a:pt x="25472" y="2968"/>
                </a:lnTo>
                <a:lnTo>
                  <a:pt x="25866" y="4056"/>
                </a:lnTo>
                <a:lnTo>
                  <a:pt x="27689" y="40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1131124" y="6135144"/>
            <a:ext cx="20955" cy="19685"/>
          </a:xfrm>
          <a:custGeom>
            <a:avLst/>
            <a:gdLst/>
            <a:ahLst/>
            <a:cxnLst/>
            <a:rect l="l" t="t" r="r" b="b"/>
            <a:pathLst>
              <a:path w="20954" h="19685">
                <a:moveTo>
                  <a:pt x="20693" y="3710"/>
                </a:moveTo>
                <a:lnTo>
                  <a:pt x="20693" y="4106"/>
                </a:lnTo>
                <a:lnTo>
                  <a:pt x="20323" y="4452"/>
                </a:lnTo>
                <a:lnTo>
                  <a:pt x="19954" y="5194"/>
                </a:lnTo>
                <a:lnTo>
                  <a:pt x="18845" y="5194"/>
                </a:lnTo>
                <a:lnTo>
                  <a:pt x="18106" y="4106"/>
                </a:lnTo>
                <a:lnTo>
                  <a:pt x="16628" y="6332"/>
                </a:lnTo>
                <a:lnTo>
                  <a:pt x="18106" y="6678"/>
                </a:lnTo>
                <a:lnTo>
                  <a:pt x="18476" y="7074"/>
                </a:lnTo>
                <a:lnTo>
                  <a:pt x="18845" y="8162"/>
                </a:lnTo>
                <a:lnTo>
                  <a:pt x="18476" y="9646"/>
                </a:lnTo>
                <a:lnTo>
                  <a:pt x="18106" y="10784"/>
                </a:lnTo>
                <a:lnTo>
                  <a:pt x="17737" y="11526"/>
                </a:lnTo>
                <a:lnTo>
                  <a:pt x="16998" y="11872"/>
                </a:lnTo>
                <a:lnTo>
                  <a:pt x="15889" y="11526"/>
                </a:lnTo>
                <a:lnTo>
                  <a:pt x="15889" y="10388"/>
                </a:lnTo>
                <a:lnTo>
                  <a:pt x="16259" y="9300"/>
                </a:lnTo>
                <a:lnTo>
                  <a:pt x="16259" y="8162"/>
                </a:lnTo>
                <a:lnTo>
                  <a:pt x="14041" y="7074"/>
                </a:lnTo>
                <a:lnTo>
                  <a:pt x="12563" y="7420"/>
                </a:lnTo>
                <a:lnTo>
                  <a:pt x="11085" y="8904"/>
                </a:lnTo>
                <a:lnTo>
                  <a:pt x="12194" y="11130"/>
                </a:lnTo>
                <a:lnTo>
                  <a:pt x="12933" y="13356"/>
                </a:lnTo>
                <a:lnTo>
                  <a:pt x="14041" y="15583"/>
                </a:lnTo>
                <a:lnTo>
                  <a:pt x="9238" y="14494"/>
                </a:lnTo>
                <a:lnTo>
                  <a:pt x="6281" y="15978"/>
                </a:lnTo>
                <a:lnTo>
                  <a:pt x="4434" y="19293"/>
                </a:lnTo>
                <a:lnTo>
                  <a:pt x="3325" y="18946"/>
                </a:lnTo>
                <a:lnTo>
                  <a:pt x="2586" y="18946"/>
                </a:lnTo>
                <a:lnTo>
                  <a:pt x="1847" y="18551"/>
                </a:lnTo>
                <a:lnTo>
                  <a:pt x="1108" y="18204"/>
                </a:lnTo>
                <a:lnTo>
                  <a:pt x="0" y="19293"/>
                </a:lnTo>
                <a:lnTo>
                  <a:pt x="0" y="17809"/>
                </a:lnTo>
                <a:lnTo>
                  <a:pt x="739" y="17462"/>
                </a:lnTo>
                <a:lnTo>
                  <a:pt x="1847" y="16325"/>
                </a:lnTo>
                <a:lnTo>
                  <a:pt x="5542" y="16325"/>
                </a:lnTo>
                <a:lnTo>
                  <a:pt x="7020" y="14840"/>
                </a:lnTo>
                <a:lnTo>
                  <a:pt x="10716" y="11872"/>
                </a:lnTo>
                <a:lnTo>
                  <a:pt x="10346" y="9646"/>
                </a:lnTo>
                <a:lnTo>
                  <a:pt x="8129" y="8904"/>
                </a:lnTo>
                <a:lnTo>
                  <a:pt x="6281" y="8558"/>
                </a:lnTo>
                <a:lnTo>
                  <a:pt x="4803" y="8162"/>
                </a:lnTo>
                <a:lnTo>
                  <a:pt x="3325" y="7816"/>
                </a:lnTo>
                <a:lnTo>
                  <a:pt x="1847" y="6332"/>
                </a:lnTo>
                <a:lnTo>
                  <a:pt x="2586" y="3710"/>
                </a:lnTo>
                <a:lnTo>
                  <a:pt x="0" y="3363"/>
                </a:lnTo>
                <a:lnTo>
                  <a:pt x="2217" y="0"/>
                </a:lnTo>
                <a:lnTo>
                  <a:pt x="4434" y="395"/>
                </a:lnTo>
                <a:lnTo>
                  <a:pt x="4434" y="4848"/>
                </a:lnTo>
                <a:lnTo>
                  <a:pt x="4803" y="6332"/>
                </a:lnTo>
                <a:lnTo>
                  <a:pt x="7020" y="6678"/>
                </a:lnTo>
                <a:lnTo>
                  <a:pt x="7390" y="6332"/>
                </a:lnTo>
                <a:lnTo>
                  <a:pt x="8129" y="6332"/>
                </a:lnTo>
                <a:lnTo>
                  <a:pt x="8868" y="5936"/>
                </a:lnTo>
                <a:lnTo>
                  <a:pt x="11824" y="3710"/>
                </a:lnTo>
                <a:lnTo>
                  <a:pt x="15519" y="3363"/>
                </a:lnTo>
                <a:lnTo>
                  <a:pt x="18845" y="2621"/>
                </a:lnTo>
                <a:lnTo>
                  <a:pt x="19954" y="2621"/>
                </a:lnTo>
                <a:lnTo>
                  <a:pt x="19954" y="2968"/>
                </a:lnTo>
                <a:lnTo>
                  <a:pt x="20693" y="37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1156622" y="6101752"/>
            <a:ext cx="17145" cy="16510"/>
          </a:xfrm>
          <a:custGeom>
            <a:avLst/>
            <a:gdLst/>
            <a:ahLst/>
            <a:cxnLst/>
            <a:rect l="l" t="t" r="r" b="b"/>
            <a:pathLst>
              <a:path w="17145" h="16510">
                <a:moveTo>
                  <a:pt x="6281" y="5120"/>
                </a:moveTo>
                <a:lnTo>
                  <a:pt x="6281" y="11872"/>
                </a:lnTo>
                <a:lnTo>
                  <a:pt x="5542" y="10042"/>
                </a:lnTo>
                <a:lnTo>
                  <a:pt x="4803" y="8558"/>
                </a:lnTo>
                <a:lnTo>
                  <a:pt x="4434" y="7074"/>
                </a:lnTo>
                <a:lnTo>
                  <a:pt x="3325" y="6777"/>
                </a:lnTo>
                <a:lnTo>
                  <a:pt x="2956" y="6678"/>
                </a:lnTo>
                <a:lnTo>
                  <a:pt x="1478" y="6563"/>
                </a:lnTo>
                <a:lnTo>
                  <a:pt x="739" y="6332"/>
                </a:lnTo>
                <a:lnTo>
                  <a:pt x="369" y="5936"/>
                </a:lnTo>
                <a:lnTo>
                  <a:pt x="0" y="5194"/>
                </a:lnTo>
                <a:lnTo>
                  <a:pt x="0" y="4452"/>
                </a:lnTo>
                <a:lnTo>
                  <a:pt x="739" y="3710"/>
                </a:lnTo>
                <a:lnTo>
                  <a:pt x="1847" y="3640"/>
                </a:lnTo>
                <a:lnTo>
                  <a:pt x="2956" y="3433"/>
                </a:lnTo>
                <a:lnTo>
                  <a:pt x="3325" y="3363"/>
                </a:lnTo>
                <a:lnTo>
                  <a:pt x="4064" y="3502"/>
                </a:lnTo>
                <a:lnTo>
                  <a:pt x="4434" y="3571"/>
                </a:lnTo>
                <a:lnTo>
                  <a:pt x="4803" y="3640"/>
                </a:lnTo>
                <a:lnTo>
                  <a:pt x="5173" y="3710"/>
                </a:lnTo>
                <a:lnTo>
                  <a:pt x="6281" y="5120"/>
                </a:lnTo>
                <a:close/>
              </a:path>
              <a:path w="17145" h="16510">
                <a:moveTo>
                  <a:pt x="16628" y="14840"/>
                </a:moveTo>
                <a:lnTo>
                  <a:pt x="13302" y="14840"/>
                </a:lnTo>
                <a:lnTo>
                  <a:pt x="12194" y="14972"/>
                </a:lnTo>
                <a:lnTo>
                  <a:pt x="11455" y="15060"/>
                </a:lnTo>
                <a:lnTo>
                  <a:pt x="10716" y="15148"/>
                </a:lnTo>
                <a:lnTo>
                  <a:pt x="9977" y="15236"/>
                </a:lnTo>
                <a:lnTo>
                  <a:pt x="6651" y="15978"/>
                </a:lnTo>
                <a:lnTo>
                  <a:pt x="4803" y="15978"/>
                </a:lnTo>
                <a:lnTo>
                  <a:pt x="4434" y="15583"/>
                </a:lnTo>
                <a:lnTo>
                  <a:pt x="4064" y="15583"/>
                </a:lnTo>
                <a:lnTo>
                  <a:pt x="4803" y="14494"/>
                </a:lnTo>
                <a:lnTo>
                  <a:pt x="5542" y="13010"/>
                </a:lnTo>
                <a:lnTo>
                  <a:pt x="6281" y="11872"/>
                </a:lnTo>
                <a:lnTo>
                  <a:pt x="6281" y="5120"/>
                </a:lnTo>
                <a:lnTo>
                  <a:pt x="6651" y="5590"/>
                </a:lnTo>
                <a:lnTo>
                  <a:pt x="8868" y="3710"/>
                </a:lnTo>
                <a:lnTo>
                  <a:pt x="9607" y="3116"/>
                </a:lnTo>
                <a:lnTo>
                  <a:pt x="9607" y="9300"/>
                </a:lnTo>
                <a:lnTo>
                  <a:pt x="11085" y="8558"/>
                </a:lnTo>
                <a:lnTo>
                  <a:pt x="11455" y="8426"/>
                </a:lnTo>
                <a:lnTo>
                  <a:pt x="11455" y="12614"/>
                </a:lnTo>
                <a:lnTo>
                  <a:pt x="16628" y="14840"/>
                </a:lnTo>
                <a:close/>
              </a:path>
              <a:path w="17145" h="16510">
                <a:moveTo>
                  <a:pt x="13302" y="0"/>
                </a:moveTo>
                <a:lnTo>
                  <a:pt x="11824" y="2968"/>
                </a:lnTo>
                <a:lnTo>
                  <a:pt x="9607" y="5590"/>
                </a:lnTo>
                <a:lnTo>
                  <a:pt x="9607" y="3116"/>
                </a:lnTo>
                <a:lnTo>
                  <a:pt x="10716" y="2226"/>
                </a:lnTo>
                <a:lnTo>
                  <a:pt x="13302" y="0"/>
                </a:lnTo>
                <a:close/>
              </a:path>
              <a:path w="17145" h="16510">
                <a:moveTo>
                  <a:pt x="13302" y="7420"/>
                </a:moveTo>
                <a:lnTo>
                  <a:pt x="11455" y="12614"/>
                </a:lnTo>
                <a:lnTo>
                  <a:pt x="11455" y="8426"/>
                </a:lnTo>
                <a:lnTo>
                  <a:pt x="12194" y="8162"/>
                </a:lnTo>
                <a:lnTo>
                  <a:pt x="13302" y="74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1256762" y="6035709"/>
            <a:ext cx="24765" cy="17145"/>
          </a:xfrm>
          <a:custGeom>
            <a:avLst/>
            <a:gdLst/>
            <a:ahLst/>
            <a:cxnLst/>
            <a:rect l="l" t="t" r="r" b="b"/>
            <a:pathLst>
              <a:path w="24765" h="17145">
                <a:moveTo>
                  <a:pt x="7020" y="12614"/>
                </a:moveTo>
                <a:lnTo>
                  <a:pt x="7020" y="13752"/>
                </a:lnTo>
                <a:lnTo>
                  <a:pt x="5173" y="13673"/>
                </a:lnTo>
                <a:lnTo>
                  <a:pt x="3695" y="13356"/>
                </a:lnTo>
                <a:lnTo>
                  <a:pt x="2956" y="15236"/>
                </a:lnTo>
                <a:lnTo>
                  <a:pt x="2586" y="15978"/>
                </a:lnTo>
                <a:lnTo>
                  <a:pt x="1847" y="16325"/>
                </a:lnTo>
                <a:lnTo>
                  <a:pt x="1108" y="16720"/>
                </a:lnTo>
                <a:lnTo>
                  <a:pt x="739" y="16325"/>
                </a:lnTo>
                <a:lnTo>
                  <a:pt x="369" y="16325"/>
                </a:lnTo>
                <a:lnTo>
                  <a:pt x="0" y="15978"/>
                </a:lnTo>
                <a:lnTo>
                  <a:pt x="369" y="14494"/>
                </a:lnTo>
                <a:lnTo>
                  <a:pt x="739" y="12614"/>
                </a:lnTo>
                <a:lnTo>
                  <a:pt x="1108" y="11526"/>
                </a:lnTo>
                <a:lnTo>
                  <a:pt x="2956" y="10388"/>
                </a:lnTo>
                <a:lnTo>
                  <a:pt x="5173" y="10784"/>
                </a:lnTo>
                <a:lnTo>
                  <a:pt x="5173" y="6678"/>
                </a:lnTo>
                <a:lnTo>
                  <a:pt x="6651" y="5936"/>
                </a:lnTo>
                <a:lnTo>
                  <a:pt x="6651" y="11526"/>
                </a:lnTo>
                <a:lnTo>
                  <a:pt x="7020" y="12614"/>
                </a:lnTo>
                <a:close/>
              </a:path>
              <a:path w="24765" h="17145">
                <a:moveTo>
                  <a:pt x="15889" y="8904"/>
                </a:moveTo>
                <a:lnTo>
                  <a:pt x="11824" y="10042"/>
                </a:lnTo>
                <a:lnTo>
                  <a:pt x="7390" y="9300"/>
                </a:lnTo>
                <a:lnTo>
                  <a:pt x="6651" y="10388"/>
                </a:lnTo>
                <a:lnTo>
                  <a:pt x="6651" y="5936"/>
                </a:lnTo>
                <a:lnTo>
                  <a:pt x="9607" y="4452"/>
                </a:lnTo>
                <a:lnTo>
                  <a:pt x="11455" y="4106"/>
                </a:lnTo>
                <a:lnTo>
                  <a:pt x="12933" y="2968"/>
                </a:lnTo>
                <a:lnTo>
                  <a:pt x="12933" y="4106"/>
                </a:lnTo>
                <a:lnTo>
                  <a:pt x="15889" y="8904"/>
                </a:lnTo>
                <a:close/>
              </a:path>
              <a:path w="24765" h="17145">
                <a:moveTo>
                  <a:pt x="24388" y="5194"/>
                </a:moveTo>
                <a:lnTo>
                  <a:pt x="23649" y="5590"/>
                </a:lnTo>
                <a:lnTo>
                  <a:pt x="22540" y="6678"/>
                </a:lnTo>
                <a:lnTo>
                  <a:pt x="20693" y="6678"/>
                </a:lnTo>
                <a:lnTo>
                  <a:pt x="19215" y="6332"/>
                </a:lnTo>
                <a:lnTo>
                  <a:pt x="18106" y="4106"/>
                </a:lnTo>
                <a:lnTo>
                  <a:pt x="16998" y="3363"/>
                </a:lnTo>
                <a:lnTo>
                  <a:pt x="16628" y="2621"/>
                </a:lnTo>
                <a:lnTo>
                  <a:pt x="12933" y="4106"/>
                </a:lnTo>
                <a:lnTo>
                  <a:pt x="12933" y="2968"/>
                </a:lnTo>
                <a:lnTo>
                  <a:pt x="14411" y="2226"/>
                </a:lnTo>
                <a:lnTo>
                  <a:pt x="15150" y="742"/>
                </a:lnTo>
                <a:lnTo>
                  <a:pt x="16259" y="0"/>
                </a:lnTo>
                <a:lnTo>
                  <a:pt x="18845" y="742"/>
                </a:lnTo>
                <a:lnTo>
                  <a:pt x="18845" y="3710"/>
                </a:lnTo>
                <a:lnTo>
                  <a:pt x="21432" y="2621"/>
                </a:lnTo>
                <a:lnTo>
                  <a:pt x="23649" y="1879"/>
                </a:lnTo>
                <a:lnTo>
                  <a:pt x="24019" y="3363"/>
                </a:lnTo>
                <a:lnTo>
                  <a:pt x="24388" y="519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11983600" y="5992324"/>
            <a:ext cx="17145" cy="19685"/>
          </a:xfrm>
          <a:custGeom>
            <a:avLst/>
            <a:gdLst/>
            <a:ahLst/>
            <a:cxnLst/>
            <a:rect l="l" t="t" r="r" b="b"/>
            <a:pathLst>
              <a:path w="17145" h="19685">
                <a:moveTo>
                  <a:pt x="8868" y="16325"/>
                </a:moveTo>
                <a:lnTo>
                  <a:pt x="6651" y="19293"/>
                </a:lnTo>
                <a:lnTo>
                  <a:pt x="4434" y="18794"/>
                </a:lnTo>
                <a:lnTo>
                  <a:pt x="1478" y="18744"/>
                </a:lnTo>
                <a:lnTo>
                  <a:pt x="0" y="18897"/>
                </a:lnTo>
                <a:lnTo>
                  <a:pt x="1478" y="17809"/>
                </a:lnTo>
                <a:lnTo>
                  <a:pt x="2611" y="16325"/>
                </a:lnTo>
                <a:lnTo>
                  <a:pt x="4089" y="15187"/>
                </a:lnTo>
                <a:lnTo>
                  <a:pt x="4089" y="6497"/>
                </a:lnTo>
                <a:lnTo>
                  <a:pt x="4434" y="5936"/>
                </a:lnTo>
                <a:lnTo>
                  <a:pt x="4434" y="2968"/>
                </a:lnTo>
                <a:lnTo>
                  <a:pt x="5567" y="2069"/>
                </a:lnTo>
                <a:lnTo>
                  <a:pt x="5567" y="8508"/>
                </a:lnTo>
                <a:lnTo>
                  <a:pt x="6651" y="11130"/>
                </a:lnTo>
                <a:lnTo>
                  <a:pt x="7390" y="11356"/>
                </a:lnTo>
                <a:lnTo>
                  <a:pt x="7390" y="14840"/>
                </a:lnTo>
                <a:lnTo>
                  <a:pt x="8129" y="15583"/>
                </a:lnTo>
                <a:lnTo>
                  <a:pt x="8523" y="15929"/>
                </a:lnTo>
                <a:lnTo>
                  <a:pt x="8868" y="16325"/>
                </a:lnTo>
                <a:close/>
              </a:path>
              <a:path w="17145" h="19685">
                <a:moveTo>
                  <a:pt x="4089" y="6497"/>
                </a:moveTo>
                <a:lnTo>
                  <a:pt x="4089" y="15187"/>
                </a:lnTo>
                <a:lnTo>
                  <a:pt x="1478" y="11872"/>
                </a:lnTo>
                <a:lnTo>
                  <a:pt x="2611" y="8904"/>
                </a:lnTo>
                <a:lnTo>
                  <a:pt x="4089" y="6497"/>
                </a:lnTo>
                <a:close/>
              </a:path>
              <a:path w="17145" h="19685">
                <a:moveTo>
                  <a:pt x="4434" y="2968"/>
                </a:moveTo>
                <a:lnTo>
                  <a:pt x="4434" y="5936"/>
                </a:lnTo>
                <a:lnTo>
                  <a:pt x="3695" y="5194"/>
                </a:lnTo>
                <a:lnTo>
                  <a:pt x="3350" y="4798"/>
                </a:lnTo>
                <a:lnTo>
                  <a:pt x="2956" y="4452"/>
                </a:lnTo>
                <a:lnTo>
                  <a:pt x="4434" y="2968"/>
                </a:lnTo>
                <a:close/>
              </a:path>
              <a:path w="17145" h="19685">
                <a:moveTo>
                  <a:pt x="16998" y="1484"/>
                </a:moveTo>
                <a:lnTo>
                  <a:pt x="15175" y="5936"/>
                </a:lnTo>
                <a:lnTo>
                  <a:pt x="11085" y="4056"/>
                </a:lnTo>
                <a:lnTo>
                  <a:pt x="10001" y="4172"/>
                </a:lnTo>
                <a:lnTo>
                  <a:pt x="9607" y="4214"/>
                </a:lnTo>
                <a:lnTo>
                  <a:pt x="8523" y="4330"/>
                </a:lnTo>
                <a:lnTo>
                  <a:pt x="7390" y="4452"/>
                </a:lnTo>
                <a:lnTo>
                  <a:pt x="7390" y="6678"/>
                </a:lnTo>
                <a:lnTo>
                  <a:pt x="5567" y="8508"/>
                </a:lnTo>
                <a:lnTo>
                  <a:pt x="5567" y="2069"/>
                </a:lnTo>
                <a:lnTo>
                  <a:pt x="6306" y="1484"/>
                </a:lnTo>
                <a:lnTo>
                  <a:pt x="7784" y="0"/>
                </a:lnTo>
                <a:lnTo>
                  <a:pt x="8868" y="0"/>
                </a:lnTo>
                <a:lnTo>
                  <a:pt x="8868" y="346"/>
                </a:lnTo>
                <a:lnTo>
                  <a:pt x="9262" y="742"/>
                </a:lnTo>
                <a:lnTo>
                  <a:pt x="9262" y="1088"/>
                </a:lnTo>
                <a:lnTo>
                  <a:pt x="9607" y="1088"/>
                </a:lnTo>
                <a:lnTo>
                  <a:pt x="12218" y="3314"/>
                </a:lnTo>
                <a:lnTo>
                  <a:pt x="12563" y="3314"/>
                </a:lnTo>
                <a:lnTo>
                  <a:pt x="15519" y="1088"/>
                </a:lnTo>
                <a:lnTo>
                  <a:pt x="16259" y="1484"/>
                </a:lnTo>
                <a:lnTo>
                  <a:pt x="16998" y="1484"/>
                </a:lnTo>
                <a:close/>
              </a:path>
              <a:path w="17145" h="19685">
                <a:moveTo>
                  <a:pt x="10001" y="12219"/>
                </a:moveTo>
                <a:lnTo>
                  <a:pt x="7390" y="14840"/>
                </a:lnTo>
                <a:lnTo>
                  <a:pt x="7390" y="11356"/>
                </a:lnTo>
                <a:lnTo>
                  <a:pt x="7784" y="11477"/>
                </a:lnTo>
                <a:lnTo>
                  <a:pt x="9607" y="10388"/>
                </a:lnTo>
                <a:lnTo>
                  <a:pt x="10001" y="1221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1914523" y="6020126"/>
            <a:ext cx="15240" cy="16510"/>
          </a:xfrm>
          <a:custGeom>
            <a:avLst/>
            <a:gdLst/>
            <a:ahLst/>
            <a:cxnLst/>
            <a:rect l="l" t="t" r="r" b="b"/>
            <a:pathLst>
              <a:path w="15240" h="16510">
                <a:moveTo>
                  <a:pt x="15125" y="3363"/>
                </a:moveTo>
                <a:lnTo>
                  <a:pt x="14386" y="4106"/>
                </a:lnTo>
                <a:lnTo>
                  <a:pt x="14386" y="5590"/>
                </a:lnTo>
                <a:lnTo>
                  <a:pt x="10691" y="4106"/>
                </a:lnTo>
                <a:lnTo>
                  <a:pt x="8868" y="4452"/>
                </a:lnTo>
                <a:lnTo>
                  <a:pt x="7735" y="5590"/>
                </a:lnTo>
                <a:lnTo>
                  <a:pt x="6257" y="8904"/>
                </a:lnTo>
                <a:lnTo>
                  <a:pt x="6996" y="11872"/>
                </a:lnTo>
                <a:lnTo>
                  <a:pt x="10346" y="14494"/>
                </a:lnTo>
                <a:lnTo>
                  <a:pt x="8868" y="14840"/>
                </a:lnTo>
                <a:lnTo>
                  <a:pt x="7390" y="15978"/>
                </a:lnTo>
                <a:lnTo>
                  <a:pt x="6996" y="15583"/>
                </a:lnTo>
                <a:lnTo>
                  <a:pt x="4779" y="14098"/>
                </a:lnTo>
                <a:lnTo>
                  <a:pt x="2562" y="15236"/>
                </a:lnTo>
                <a:lnTo>
                  <a:pt x="0" y="15236"/>
                </a:lnTo>
                <a:lnTo>
                  <a:pt x="1083" y="13356"/>
                </a:lnTo>
                <a:lnTo>
                  <a:pt x="1822" y="11130"/>
                </a:lnTo>
                <a:lnTo>
                  <a:pt x="4434" y="10042"/>
                </a:lnTo>
                <a:lnTo>
                  <a:pt x="4779" y="9646"/>
                </a:lnTo>
                <a:lnTo>
                  <a:pt x="5518" y="9300"/>
                </a:lnTo>
                <a:lnTo>
                  <a:pt x="5518" y="8558"/>
                </a:lnTo>
                <a:lnTo>
                  <a:pt x="6651" y="5936"/>
                </a:lnTo>
                <a:lnTo>
                  <a:pt x="8129" y="0"/>
                </a:lnTo>
                <a:lnTo>
                  <a:pt x="9607" y="1484"/>
                </a:lnTo>
                <a:lnTo>
                  <a:pt x="11085" y="2226"/>
                </a:lnTo>
                <a:lnTo>
                  <a:pt x="12169" y="2621"/>
                </a:lnTo>
                <a:lnTo>
                  <a:pt x="13302" y="2968"/>
                </a:lnTo>
                <a:lnTo>
                  <a:pt x="14041" y="3363"/>
                </a:lnTo>
                <a:lnTo>
                  <a:pt x="15125" y="336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1135189" y="6107688"/>
            <a:ext cx="24130" cy="8255"/>
          </a:xfrm>
          <a:custGeom>
            <a:avLst/>
            <a:gdLst/>
            <a:ahLst/>
            <a:cxnLst/>
            <a:rect l="l" t="t" r="r" b="b"/>
            <a:pathLst>
              <a:path w="24129" h="8254">
                <a:moveTo>
                  <a:pt x="4803" y="939"/>
                </a:moveTo>
                <a:lnTo>
                  <a:pt x="4803" y="3363"/>
                </a:lnTo>
                <a:lnTo>
                  <a:pt x="4434" y="2968"/>
                </a:lnTo>
                <a:lnTo>
                  <a:pt x="1478" y="2473"/>
                </a:lnTo>
                <a:lnTo>
                  <a:pt x="739" y="2349"/>
                </a:lnTo>
                <a:lnTo>
                  <a:pt x="0" y="2226"/>
                </a:lnTo>
                <a:lnTo>
                  <a:pt x="739" y="742"/>
                </a:lnTo>
                <a:lnTo>
                  <a:pt x="1478" y="0"/>
                </a:lnTo>
                <a:lnTo>
                  <a:pt x="2586" y="395"/>
                </a:lnTo>
                <a:lnTo>
                  <a:pt x="3325" y="395"/>
                </a:lnTo>
                <a:lnTo>
                  <a:pt x="4434" y="742"/>
                </a:lnTo>
                <a:lnTo>
                  <a:pt x="4803" y="939"/>
                </a:lnTo>
                <a:close/>
              </a:path>
              <a:path w="24129" h="8254">
                <a:moveTo>
                  <a:pt x="11724" y="7294"/>
                </a:moveTo>
                <a:lnTo>
                  <a:pt x="10716" y="8162"/>
                </a:lnTo>
                <a:lnTo>
                  <a:pt x="8129" y="7816"/>
                </a:lnTo>
                <a:lnTo>
                  <a:pt x="7020" y="7816"/>
                </a:lnTo>
                <a:lnTo>
                  <a:pt x="5542" y="7074"/>
                </a:lnTo>
                <a:lnTo>
                  <a:pt x="4434" y="6678"/>
                </a:lnTo>
                <a:lnTo>
                  <a:pt x="4803" y="3363"/>
                </a:lnTo>
                <a:lnTo>
                  <a:pt x="4803" y="939"/>
                </a:lnTo>
                <a:lnTo>
                  <a:pt x="5542" y="1310"/>
                </a:lnTo>
                <a:lnTo>
                  <a:pt x="5542" y="3363"/>
                </a:lnTo>
                <a:lnTo>
                  <a:pt x="9607" y="7074"/>
                </a:lnTo>
                <a:lnTo>
                  <a:pt x="10716" y="7189"/>
                </a:lnTo>
                <a:lnTo>
                  <a:pt x="11724" y="7294"/>
                </a:lnTo>
                <a:close/>
              </a:path>
              <a:path w="24129" h="8254">
                <a:moveTo>
                  <a:pt x="6651" y="1484"/>
                </a:moveTo>
                <a:lnTo>
                  <a:pt x="6281" y="2226"/>
                </a:lnTo>
                <a:lnTo>
                  <a:pt x="5912" y="2621"/>
                </a:lnTo>
                <a:lnTo>
                  <a:pt x="5542" y="3363"/>
                </a:lnTo>
                <a:lnTo>
                  <a:pt x="5542" y="1310"/>
                </a:lnTo>
                <a:lnTo>
                  <a:pt x="5912" y="1484"/>
                </a:lnTo>
                <a:lnTo>
                  <a:pt x="6651" y="1484"/>
                </a:lnTo>
                <a:close/>
              </a:path>
              <a:path w="24129" h="8254">
                <a:moveTo>
                  <a:pt x="14188" y="6580"/>
                </a:moveTo>
                <a:lnTo>
                  <a:pt x="13302" y="7173"/>
                </a:lnTo>
                <a:lnTo>
                  <a:pt x="11724" y="7294"/>
                </a:lnTo>
                <a:lnTo>
                  <a:pt x="13302" y="5936"/>
                </a:lnTo>
                <a:lnTo>
                  <a:pt x="14188" y="6580"/>
                </a:lnTo>
                <a:close/>
              </a:path>
              <a:path w="24129" h="8254">
                <a:moveTo>
                  <a:pt x="23649" y="5936"/>
                </a:moveTo>
                <a:lnTo>
                  <a:pt x="22910" y="7074"/>
                </a:lnTo>
                <a:lnTo>
                  <a:pt x="21432" y="7305"/>
                </a:lnTo>
                <a:lnTo>
                  <a:pt x="18106" y="7420"/>
                </a:lnTo>
                <a:lnTo>
                  <a:pt x="15889" y="7816"/>
                </a:lnTo>
                <a:lnTo>
                  <a:pt x="14188" y="6580"/>
                </a:lnTo>
                <a:lnTo>
                  <a:pt x="18476" y="3710"/>
                </a:lnTo>
                <a:lnTo>
                  <a:pt x="19584" y="3363"/>
                </a:lnTo>
                <a:lnTo>
                  <a:pt x="21062" y="3363"/>
                </a:lnTo>
                <a:lnTo>
                  <a:pt x="21062" y="3710"/>
                </a:lnTo>
                <a:lnTo>
                  <a:pt x="21432" y="4452"/>
                </a:lnTo>
                <a:lnTo>
                  <a:pt x="22540" y="5590"/>
                </a:lnTo>
                <a:lnTo>
                  <a:pt x="23649" y="59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11149970" y="6121787"/>
            <a:ext cx="14604" cy="8255"/>
          </a:xfrm>
          <a:custGeom>
            <a:avLst/>
            <a:gdLst/>
            <a:ahLst/>
            <a:cxnLst/>
            <a:rect l="l" t="t" r="r" b="b"/>
            <a:pathLst>
              <a:path w="14604" h="8254">
                <a:moveTo>
                  <a:pt x="14041" y="2621"/>
                </a:moveTo>
                <a:lnTo>
                  <a:pt x="12194" y="3363"/>
                </a:lnTo>
                <a:lnTo>
                  <a:pt x="11085" y="3710"/>
                </a:lnTo>
                <a:lnTo>
                  <a:pt x="10716" y="4106"/>
                </a:lnTo>
                <a:lnTo>
                  <a:pt x="10346" y="4106"/>
                </a:lnTo>
                <a:lnTo>
                  <a:pt x="9977" y="4452"/>
                </a:lnTo>
                <a:lnTo>
                  <a:pt x="9607" y="4848"/>
                </a:lnTo>
                <a:lnTo>
                  <a:pt x="9238" y="4848"/>
                </a:lnTo>
                <a:lnTo>
                  <a:pt x="9238" y="5194"/>
                </a:lnTo>
                <a:lnTo>
                  <a:pt x="10346" y="5194"/>
                </a:lnTo>
                <a:lnTo>
                  <a:pt x="11085" y="5936"/>
                </a:lnTo>
                <a:lnTo>
                  <a:pt x="12933" y="5936"/>
                </a:lnTo>
                <a:lnTo>
                  <a:pt x="12563" y="7816"/>
                </a:lnTo>
                <a:lnTo>
                  <a:pt x="9977" y="7816"/>
                </a:lnTo>
                <a:lnTo>
                  <a:pt x="8129" y="5936"/>
                </a:lnTo>
                <a:lnTo>
                  <a:pt x="6651" y="4848"/>
                </a:lnTo>
                <a:lnTo>
                  <a:pt x="4434" y="5194"/>
                </a:lnTo>
                <a:lnTo>
                  <a:pt x="2586" y="5936"/>
                </a:lnTo>
                <a:lnTo>
                  <a:pt x="1108" y="6332"/>
                </a:lnTo>
                <a:lnTo>
                  <a:pt x="0" y="4848"/>
                </a:lnTo>
                <a:lnTo>
                  <a:pt x="1108" y="4452"/>
                </a:lnTo>
                <a:lnTo>
                  <a:pt x="1108" y="2621"/>
                </a:lnTo>
                <a:lnTo>
                  <a:pt x="739" y="1879"/>
                </a:lnTo>
                <a:lnTo>
                  <a:pt x="369" y="742"/>
                </a:lnTo>
                <a:lnTo>
                  <a:pt x="1478" y="0"/>
                </a:lnTo>
                <a:lnTo>
                  <a:pt x="2217" y="0"/>
                </a:lnTo>
                <a:lnTo>
                  <a:pt x="3325" y="395"/>
                </a:lnTo>
                <a:lnTo>
                  <a:pt x="5542" y="1484"/>
                </a:lnTo>
                <a:lnTo>
                  <a:pt x="7390" y="2968"/>
                </a:lnTo>
                <a:lnTo>
                  <a:pt x="9977" y="1137"/>
                </a:lnTo>
                <a:lnTo>
                  <a:pt x="11085" y="395"/>
                </a:lnTo>
                <a:lnTo>
                  <a:pt x="12194" y="0"/>
                </a:lnTo>
                <a:lnTo>
                  <a:pt x="12933" y="1137"/>
                </a:lnTo>
                <a:lnTo>
                  <a:pt x="14041" y="262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12047552" y="6151123"/>
            <a:ext cx="15875" cy="10160"/>
          </a:xfrm>
          <a:custGeom>
            <a:avLst/>
            <a:gdLst/>
            <a:ahLst/>
            <a:cxnLst/>
            <a:rect l="l" t="t" r="r" b="b"/>
            <a:pathLst>
              <a:path w="15875" h="10160">
                <a:moveTo>
                  <a:pt x="15864" y="3710"/>
                </a:moveTo>
                <a:lnTo>
                  <a:pt x="14386" y="5540"/>
                </a:lnTo>
                <a:lnTo>
                  <a:pt x="10346" y="6282"/>
                </a:lnTo>
                <a:lnTo>
                  <a:pt x="8474" y="6566"/>
                </a:lnTo>
                <a:lnTo>
                  <a:pt x="7735" y="6678"/>
                </a:lnTo>
                <a:lnTo>
                  <a:pt x="6996" y="9250"/>
                </a:lnTo>
                <a:lnTo>
                  <a:pt x="5173" y="9992"/>
                </a:lnTo>
                <a:lnTo>
                  <a:pt x="3301" y="8904"/>
                </a:lnTo>
                <a:lnTo>
                  <a:pt x="1478" y="8162"/>
                </a:lnTo>
                <a:lnTo>
                  <a:pt x="0" y="7024"/>
                </a:lnTo>
                <a:lnTo>
                  <a:pt x="0" y="6678"/>
                </a:lnTo>
                <a:lnTo>
                  <a:pt x="4434" y="4452"/>
                </a:lnTo>
                <a:lnTo>
                  <a:pt x="6257" y="3710"/>
                </a:lnTo>
                <a:lnTo>
                  <a:pt x="8474" y="2968"/>
                </a:lnTo>
                <a:lnTo>
                  <a:pt x="10346" y="3314"/>
                </a:lnTo>
                <a:lnTo>
                  <a:pt x="12169" y="3314"/>
                </a:lnTo>
                <a:lnTo>
                  <a:pt x="12169" y="0"/>
                </a:lnTo>
                <a:lnTo>
                  <a:pt x="14386" y="1088"/>
                </a:lnTo>
                <a:lnTo>
                  <a:pt x="14780" y="1830"/>
                </a:lnTo>
                <a:lnTo>
                  <a:pt x="15519" y="2572"/>
                </a:lnTo>
                <a:lnTo>
                  <a:pt x="15864" y="37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2122540" y="6096558"/>
            <a:ext cx="9525" cy="11430"/>
          </a:xfrm>
          <a:custGeom>
            <a:avLst/>
            <a:gdLst/>
            <a:ahLst/>
            <a:cxnLst/>
            <a:rect l="l" t="t" r="r" b="b"/>
            <a:pathLst>
              <a:path w="9525" h="11429">
                <a:moveTo>
                  <a:pt x="9262" y="742"/>
                </a:moveTo>
                <a:lnTo>
                  <a:pt x="7784" y="4106"/>
                </a:lnTo>
                <a:lnTo>
                  <a:pt x="6651" y="7420"/>
                </a:lnTo>
                <a:lnTo>
                  <a:pt x="5173" y="11130"/>
                </a:lnTo>
                <a:lnTo>
                  <a:pt x="3695" y="10042"/>
                </a:lnTo>
                <a:lnTo>
                  <a:pt x="2217" y="8904"/>
                </a:lnTo>
                <a:lnTo>
                  <a:pt x="1133" y="8162"/>
                </a:lnTo>
                <a:lnTo>
                  <a:pt x="739" y="7816"/>
                </a:lnTo>
                <a:lnTo>
                  <a:pt x="394" y="7074"/>
                </a:lnTo>
                <a:lnTo>
                  <a:pt x="0" y="6332"/>
                </a:lnTo>
                <a:lnTo>
                  <a:pt x="2217" y="5194"/>
                </a:lnTo>
                <a:lnTo>
                  <a:pt x="4089" y="4452"/>
                </a:lnTo>
                <a:lnTo>
                  <a:pt x="5173" y="1879"/>
                </a:lnTo>
                <a:lnTo>
                  <a:pt x="5567" y="1137"/>
                </a:lnTo>
                <a:lnTo>
                  <a:pt x="7390" y="742"/>
                </a:lnTo>
                <a:lnTo>
                  <a:pt x="8523" y="0"/>
                </a:lnTo>
                <a:lnTo>
                  <a:pt x="8523" y="395"/>
                </a:lnTo>
                <a:lnTo>
                  <a:pt x="8868" y="395"/>
                </a:lnTo>
                <a:lnTo>
                  <a:pt x="9262" y="7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2022770" y="6106946"/>
            <a:ext cx="21590" cy="14604"/>
          </a:xfrm>
          <a:custGeom>
            <a:avLst/>
            <a:gdLst/>
            <a:ahLst/>
            <a:cxnLst/>
            <a:rect l="l" t="t" r="r" b="b"/>
            <a:pathLst>
              <a:path w="21590" h="14604">
                <a:moveTo>
                  <a:pt x="21432" y="1137"/>
                </a:moveTo>
                <a:lnTo>
                  <a:pt x="19609" y="1879"/>
                </a:lnTo>
                <a:lnTo>
                  <a:pt x="17737" y="2226"/>
                </a:lnTo>
                <a:lnTo>
                  <a:pt x="16259" y="3363"/>
                </a:lnTo>
                <a:lnTo>
                  <a:pt x="14041" y="5194"/>
                </a:lnTo>
                <a:lnTo>
                  <a:pt x="11479" y="6332"/>
                </a:lnTo>
                <a:lnTo>
                  <a:pt x="8868" y="7420"/>
                </a:lnTo>
                <a:lnTo>
                  <a:pt x="6306" y="8558"/>
                </a:lnTo>
                <a:lnTo>
                  <a:pt x="4089" y="9646"/>
                </a:lnTo>
                <a:lnTo>
                  <a:pt x="3350" y="12268"/>
                </a:lnTo>
                <a:lnTo>
                  <a:pt x="2956" y="13010"/>
                </a:lnTo>
                <a:lnTo>
                  <a:pt x="1872" y="13010"/>
                </a:lnTo>
                <a:lnTo>
                  <a:pt x="0" y="14098"/>
                </a:lnTo>
                <a:lnTo>
                  <a:pt x="1133" y="11872"/>
                </a:lnTo>
                <a:lnTo>
                  <a:pt x="1478" y="10388"/>
                </a:lnTo>
                <a:lnTo>
                  <a:pt x="2217" y="8558"/>
                </a:lnTo>
                <a:lnTo>
                  <a:pt x="394" y="8558"/>
                </a:lnTo>
                <a:lnTo>
                  <a:pt x="394" y="7816"/>
                </a:lnTo>
                <a:lnTo>
                  <a:pt x="739" y="7074"/>
                </a:lnTo>
                <a:lnTo>
                  <a:pt x="1478" y="6678"/>
                </a:lnTo>
                <a:lnTo>
                  <a:pt x="2956" y="6332"/>
                </a:lnTo>
                <a:lnTo>
                  <a:pt x="4434" y="6332"/>
                </a:lnTo>
                <a:lnTo>
                  <a:pt x="5912" y="5936"/>
                </a:lnTo>
                <a:lnTo>
                  <a:pt x="9607" y="5194"/>
                </a:lnTo>
                <a:lnTo>
                  <a:pt x="13302" y="4106"/>
                </a:lnTo>
                <a:lnTo>
                  <a:pt x="16259" y="1484"/>
                </a:lnTo>
                <a:lnTo>
                  <a:pt x="17737" y="0"/>
                </a:lnTo>
                <a:lnTo>
                  <a:pt x="19609" y="0"/>
                </a:lnTo>
                <a:lnTo>
                  <a:pt x="21432" y="11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12132542" y="6101752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59" h="13970">
                <a:moveTo>
                  <a:pt x="9607" y="0"/>
                </a:moveTo>
                <a:lnTo>
                  <a:pt x="9607" y="3363"/>
                </a:lnTo>
                <a:lnTo>
                  <a:pt x="6996" y="6332"/>
                </a:lnTo>
                <a:lnTo>
                  <a:pt x="4434" y="8904"/>
                </a:lnTo>
                <a:lnTo>
                  <a:pt x="2956" y="12268"/>
                </a:lnTo>
                <a:lnTo>
                  <a:pt x="2562" y="12614"/>
                </a:lnTo>
                <a:lnTo>
                  <a:pt x="1478" y="13010"/>
                </a:lnTo>
                <a:lnTo>
                  <a:pt x="344" y="13356"/>
                </a:lnTo>
                <a:lnTo>
                  <a:pt x="344" y="12268"/>
                </a:lnTo>
                <a:lnTo>
                  <a:pt x="0" y="11130"/>
                </a:lnTo>
                <a:lnTo>
                  <a:pt x="344" y="10784"/>
                </a:lnTo>
                <a:lnTo>
                  <a:pt x="2217" y="8162"/>
                </a:lnTo>
                <a:lnTo>
                  <a:pt x="4434" y="5194"/>
                </a:lnTo>
                <a:lnTo>
                  <a:pt x="6651" y="2621"/>
                </a:lnTo>
                <a:lnTo>
                  <a:pt x="7390" y="1879"/>
                </a:lnTo>
                <a:lnTo>
                  <a:pt x="8474" y="1137"/>
                </a:lnTo>
                <a:lnTo>
                  <a:pt x="960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11120031" y="6152616"/>
            <a:ext cx="10160" cy="8890"/>
          </a:xfrm>
          <a:custGeom>
            <a:avLst/>
            <a:gdLst/>
            <a:ahLst/>
            <a:cxnLst/>
            <a:rect l="l" t="t" r="r" b="b"/>
            <a:pathLst>
              <a:path w="10159" h="8889">
                <a:moveTo>
                  <a:pt x="368" y="6680"/>
                </a:moveTo>
                <a:lnTo>
                  <a:pt x="0" y="6680"/>
                </a:lnTo>
                <a:lnTo>
                  <a:pt x="0" y="7023"/>
                </a:lnTo>
                <a:lnTo>
                  <a:pt x="368" y="7023"/>
                </a:lnTo>
                <a:lnTo>
                  <a:pt x="368" y="6680"/>
                </a:lnTo>
                <a:close/>
              </a:path>
              <a:path w="10159" h="8889">
                <a:moveTo>
                  <a:pt x="9982" y="4800"/>
                </a:moveTo>
                <a:lnTo>
                  <a:pt x="9613" y="4800"/>
                </a:lnTo>
                <a:lnTo>
                  <a:pt x="8128" y="4051"/>
                </a:lnTo>
                <a:lnTo>
                  <a:pt x="6654" y="4051"/>
                </a:lnTo>
                <a:lnTo>
                  <a:pt x="4800" y="4800"/>
                </a:lnTo>
                <a:lnTo>
                  <a:pt x="4800" y="0"/>
                </a:lnTo>
                <a:lnTo>
                  <a:pt x="3327" y="2565"/>
                </a:lnTo>
                <a:lnTo>
                  <a:pt x="368" y="7023"/>
                </a:lnTo>
                <a:lnTo>
                  <a:pt x="2959" y="7023"/>
                </a:lnTo>
                <a:lnTo>
                  <a:pt x="4064" y="7416"/>
                </a:lnTo>
                <a:lnTo>
                  <a:pt x="7391" y="8509"/>
                </a:lnTo>
                <a:lnTo>
                  <a:pt x="9613" y="5537"/>
                </a:lnTo>
                <a:lnTo>
                  <a:pt x="9982" y="5194"/>
                </a:lnTo>
                <a:lnTo>
                  <a:pt x="9982" y="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11243090" y="5996035"/>
            <a:ext cx="8890" cy="12065"/>
          </a:xfrm>
          <a:custGeom>
            <a:avLst/>
            <a:gdLst/>
            <a:ahLst/>
            <a:cxnLst/>
            <a:rect l="l" t="t" r="r" b="b"/>
            <a:pathLst>
              <a:path w="8890" h="12064">
                <a:moveTo>
                  <a:pt x="8499" y="0"/>
                </a:moveTo>
                <a:lnTo>
                  <a:pt x="8499" y="2968"/>
                </a:lnTo>
                <a:lnTo>
                  <a:pt x="8129" y="4798"/>
                </a:lnTo>
                <a:lnTo>
                  <a:pt x="8129" y="7024"/>
                </a:lnTo>
                <a:lnTo>
                  <a:pt x="6651" y="5936"/>
                </a:lnTo>
                <a:lnTo>
                  <a:pt x="5542" y="5540"/>
                </a:lnTo>
                <a:lnTo>
                  <a:pt x="4064" y="5194"/>
                </a:lnTo>
                <a:lnTo>
                  <a:pt x="3325" y="7024"/>
                </a:lnTo>
                <a:lnTo>
                  <a:pt x="2956" y="8904"/>
                </a:lnTo>
                <a:lnTo>
                  <a:pt x="1847" y="11130"/>
                </a:lnTo>
                <a:lnTo>
                  <a:pt x="739" y="11477"/>
                </a:lnTo>
                <a:lnTo>
                  <a:pt x="0" y="10388"/>
                </a:lnTo>
                <a:lnTo>
                  <a:pt x="739" y="9250"/>
                </a:lnTo>
                <a:lnTo>
                  <a:pt x="1108" y="7766"/>
                </a:lnTo>
                <a:lnTo>
                  <a:pt x="1847" y="6678"/>
                </a:lnTo>
                <a:lnTo>
                  <a:pt x="2586" y="5540"/>
                </a:lnTo>
                <a:lnTo>
                  <a:pt x="2956" y="4056"/>
                </a:lnTo>
                <a:lnTo>
                  <a:pt x="4064" y="3710"/>
                </a:lnTo>
                <a:lnTo>
                  <a:pt x="5912" y="2968"/>
                </a:lnTo>
                <a:lnTo>
                  <a:pt x="6651" y="1484"/>
                </a:lnTo>
                <a:lnTo>
                  <a:pt x="849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11118930" y="6177095"/>
            <a:ext cx="8255" cy="6985"/>
          </a:xfrm>
          <a:custGeom>
            <a:avLst/>
            <a:gdLst/>
            <a:ahLst/>
            <a:cxnLst/>
            <a:rect l="l" t="t" r="r" b="b"/>
            <a:pathLst>
              <a:path w="8254" h="6985">
                <a:moveTo>
                  <a:pt x="7759" y="346"/>
                </a:moveTo>
                <a:lnTo>
                  <a:pt x="7759" y="2226"/>
                </a:lnTo>
                <a:lnTo>
                  <a:pt x="5912" y="2226"/>
                </a:lnTo>
                <a:lnTo>
                  <a:pt x="5173" y="2968"/>
                </a:lnTo>
                <a:lnTo>
                  <a:pt x="4434" y="4056"/>
                </a:lnTo>
                <a:lnTo>
                  <a:pt x="4064" y="5194"/>
                </a:lnTo>
                <a:lnTo>
                  <a:pt x="3325" y="6282"/>
                </a:lnTo>
                <a:lnTo>
                  <a:pt x="2217" y="6282"/>
                </a:lnTo>
                <a:lnTo>
                  <a:pt x="739" y="6678"/>
                </a:lnTo>
                <a:lnTo>
                  <a:pt x="1478" y="4798"/>
                </a:lnTo>
                <a:lnTo>
                  <a:pt x="2217" y="3314"/>
                </a:lnTo>
                <a:lnTo>
                  <a:pt x="739" y="2572"/>
                </a:lnTo>
                <a:lnTo>
                  <a:pt x="0" y="1830"/>
                </a:lnTo>
                <a:lnTo>
                  <a:pt x="2217" y="0"/>
                </a:lnTo>
                <a:lnTo>
                  <a:pt x="5173" y="0"/>
                </a:lnTo>
                <a:lnTo>
                  <a:pt x="7759" y="3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11130755" y="6157405"/>
            <a:ext cx="6985" cy="7620"/>
          </a:xfrm>
          <a:custGeom>
            <a:avLst/>
            <a:gdLst/>
            <a:ahLst/>
            <a:cxnLst/>
            <a:rect l="l" t="t" r="r" b="b"/>
            <a:pathLst>
              <a:path w="6984" h="7620">
                <a:moveTo>
                  <a:pt x="6651" y="7074"/>
                </a:moveTo>
                <a:lnTo>
                  <a:pt x="4803" y="6678"/>
                </a:lnTo>
                <a:lnTo>
                  <a:pt x="2217" y="6678"/>
                </a:lnTo>
                <a:lnTo>
                  <a:pt x="1847" y="4106"/>
                </a:lnTo>
                <a:lnTo>
                  <a:pt x="1847" y="1879"/>
                </a:lnTo>
                <a:lnTo>
                  <a:pt x="0" y="0"/>
                </a:lnTo>
                <a:lnTo>
                  <a:pt x="5173" y="0"/>
                </a:lnTo>
                <a:lnTo>
                  <a:pt x="5173" y="3710"/>
                </a:lnTo>
                <a:lnTo>
                  <a:pt x="6651" y="707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11141840" y="6105462"/>
            <a:ext cx="12065" cy="5715"/>
          </a:xfrm>
          <a:custGeom>
            <a:avLst/>
            <a:gdLst/>
            <a:ahLst/>
            <a:cxnLst/>
            <a:rect l="l" t="t" r="r" b="b"/>
            <a:pathLst>
              <a:path w="12065" h="5714">
                <a:moveTo>
                  <a:pt x="11824" y="3363"/>
                </a:moveTo>
                <a:lnTo>
                  <a:pt x="7759" y="5590"/>
                </a:lnTo>
                <a:lnTo>
                  <a:pt x="4064" y="4106"/>
                </a:lnTo>
                <a:lnTo>
                  <a:pt x="0" y="4106"/>
                </a:lnTo>
                <a:lnTo>
                  <a:pt x="739" y="2621"/>
                </a:lnTo>
                <a:lnTo>
                  <a:pt x="1478" y="1484"/>
                </a:lnTo>
                <a:lnTo>
                  <a:pt x="2217" y="0"/>
                </a:lnTo>
                <a:lnTo>
                  <a:pt x="4434" y="1879"/>
                </a:lnTo>
                <a:lnTo>
                  <a:pt x="6281" y="3363"/>
                </a:lnTo>
                <a:lnTo>
                  <a:pt x="9238" y="1879"/>
                </a:lnTo>
                <a:lnTo>
                  <a:pt x="9977" y="2226"/>
                </a:lnTo>
                <a:lnTo>
                  <a:pt x="11085" y="2968"/>
                </a:lnTo>
                <a:lnTo>
                  <a:pt x="11824" y="336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11877177" y="6067271"/>
            <a:ext cx="9525" cy="7620"/>
          </a:xfrm>
          <a:custGeom>
            <a:avLst/>
            <a:gdLst/>
            <a:ahLst/>
            <a:cxnLst/>
            <a:rect l="l" t="t" r="r" b="b"/>
            <a:pathLst>
              <a:path w="9525" h="7620">
                <a:moveTo>
                  <a:pt x="394" y="5540"/>
                </a:moveTo>
                <a:lnTo>
                  <a:pt x="394" y="5936"/>
                </a:lnTo>
                <a:lnTo>
                  <a:pt x="0" y="5936"/>
                </a:lnTo>
                <a:lnTo>
                  <a:pt x="394" y="5540"/>
                </a:lnTo>
                <a:close/>
              </a:path>
              <a:path w="9525" h="7620">
                <a:moveTo>
                  <a:pt x="9262" y="2968"/>
                </a:moveTo>
                <a:lnTo>
                  <a:pt x="9262" y="3710"/>
                </a:lnTo>
                <a:lnTo>
                  <a:pt x="8868" y="4056"/>
                </a:lnTo>
                <a:lnTo>
                  <a:pt x="6306" y="5194"/>
                </a:lnTo>
                <a:lnTo>
                  <a:pt x="3695" y="7024"/>
                </a:lnTo>
                <a:lnTo>
                  <a:pt x="394" y="5540"/>
                </a:lnTo>
                <a:lnTo>
                  <a:pt x="1872" y="3710"/>
                </a:lnTo>
                <a:lnTo>
                  <a:pt x="2956" y="1830"/>
                </a:lnTo>
                <a:lnTo>
                  <a:pt x="4434" y="0"/>
                </a:lnTo>
                <a:lnTo>
                  <a:pt x="5567" y="0"/>
                </a:lnTo>
                <a:lnTo>
                  <a:pt x="5912" y="2226"/>
                </a:lnTo>
                <a:lnTo>
                  <a:pt x="6306" y="2572"/>
                </a:lnTo>
                <a:lnTo>
                  <a:pt x="8868" y="2915"/>
                </a:lnTo>
                <a:lnTo>
                  <a:pt x="9262" y="29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11043547" y="6197476"/>
            <a:ext cx="10795" cy="5715"/>
          </a:xfrm>
          <a:custGeom>
            <a:avLst/>
            <a:gdLst/>
            <a:ahLst/>
            <a:cxnLst/>
            <a:rect l="l" t="t" r="r" b="b"/>
            <a:pathLst>
              <a:path w="10795" h="5714">
                <a:moveTo>
                  <a:pt x="10716" y="4452"/>
                </a:moveTo>
                <a:lnTo>
                  <a:pt x="9238" y="4848"/>
                </a:lnTo>
                <a:lnTo>
                  <a:pt x="7390" y="5590"/>
                </a:lnTo>
                <a:lnTo>
                  <a:pt x="7020" y="5194"/>
                </a:lnTo>
                <a:lnTo>
                  <a:pt x="4803" y="2968"/>
                </a:lnTo>
                <a:lnTo>
                  <a:pt x="2217" y="3363"/>
                </a:lnTo>
                <a:lnTo>
                  <a:pt x="0" y="2968"/>
                </a:lnTo>
                <a:lnTo>
                  <a:pt x="369" y="2226"/>
                </a:lnTo>
                <a:lnTo>
                  <a:pt x="1108" y="1137"/>
                </a:lnTo>
                <a:lnTo>
                  <a:pt x="1478" y="0"/>
                </a:lnTo>
                <a:lnTo>
                  <a:pt x="3325" y="2968"/>
                </a:lnTo>
                <a:lnTo>
                  <a:pt x="5912" y="1484"/>
                </a:lnTo>
                <a:lnTo>
                  <a:pt x="8499" y="1879"/>
                </a:lnTo>
                <a:lnTo>
                  <a:pt x="9238" y="2621"/>
                </a:lnTo>
                <a:lnTo>
                  <a:pt x="9607" y="3363"/>
                </a:lnTo>
                <a:lnTo>
                  <a:pt x="10716" y="44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12054203" y="6139250"/>
            <a:ext cx="10160" cy="6350"/>
          </a:xfrm>
          <a:custGeom>
            <a:avLst/>
            <a:gdLst/>
            <a:ahLst/>
            <a:cxnLst/>
            <a:rect l="l" t="t" r="r" b="b"/>
            <a:pathLst>
              <a:path w="10159" h="6350">
                <a:moveTo>
                  <a:pt x="9952" y="1088"/>
                </a:moveTo>
                <a:lnTo>
                  <a:pt x="4434" y="4798"/>
                </a:lnTo>
                <a:lnTo>
                  <a:pt x="2217" y="5936"/>
                </a:lnTo>
                <a:lnTo>
                  <a:pt x="0" y="4798"/>
                </a:lnTo>
                <a:lnTo>
                  <a:pt x="1478" y="3314"/>
                </a:lnTo>
                <a:lnTo>
                  <a:pt x="2217" y="2226"/>
                </a:lnTo>
                <a:lnTo>
                  <a:pt x="4040" y="0"/>
                </a:lnTo>
                <a:lnTo>
                  <a:pt x="6257" y="742"/>
                </a:lnTo>
                <a:lnTo>
                  <a:pt x="9952" y="10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11053525" y="6168932"/>
            <a:ext cx="8890" cy="7620"/>
          </a:xfrm>
          <a:custGeom>
            <a:avLst/>
            <a:gdLst/>
            <a:ahLst/>
            <a:cxnLst/>
            <a:rect l="l" t="t" r="r" b="b"/>
            <a:pathLst>
              <a:path w="8890" h="7620">
                <a:moveTo>
                  <a:pt x="8499" y="0"/>
                </a:moveTo>
                <a:lnTo>
                  <a:pt x="6651" y="2572"/>
                </a:lnTo>
                <a:lnTo>
                  <a:pt x="5542" y="5540"/>
                </a:lnTo>
                <a:lnTo>
                  <a:pt x="2217" y="6678"/>
                </a:lnTo>
                <a:lnTo>
                  <a:pt x="1478" y="7024"/>
                </a:lnTo>
                <a:lnTo>
                  <a:pt x="369" y="7024"/>
                </a:lnTo>
                <a:lnTo>
                  <a:pt x="0" y="5540"/>
                </a:lnTo>
                <a:lnTo>
                  <a:pt x="2586" y="5194"/>
                </a:lnTo>
                <a:lnTo>
                  <a:pt x="3325" y="3314"/>
                </a:lnTo>
                <a:lnTo>
                  <a:pt x="3695" y="1088"/>
                </a:lnTo>
                <a:lnTo>
                  <a:pt x="5542" y="742"/>
                </a:lnTo>
                <a:lnTo>
                  <a:pt x="7020" y="346"/>
                </a:lnTo>
                <a:lnTo>
                  <a:pt x="849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11875354" y="6034225"/>
            <a:ext cx="10160" cy="7620"/>
          </a:xfrm>
          <a:custGeom>
            <a:avLst/>
            <a:gdLst/>
            <a:ahLst/>
            <a:cxnLst/>
            <a:rect l="l" t="t" r="r" b="b"/>
            <a:pathLst>
              <a:path w="10159" h="7620">
                <a:moveTo>
                  <a:pt x="9952" y="1137"/>
                </a:moveTo>
                <a:lnTo>
                  <a:pt x="9213" y="1879"/>
                </a:lnTo>
                <a:lnTo>
                  <a:pt x="8129" y="2226"/>
                </a:lnTo>
                <a:lnTo>
                  <a:pt x="5912" y="2621"/>
                </a:lnTo>
                <a:lnTo>
                  <a:pt x="4434" y="4106"/>
                </a:lnTo>
                <a:lnTo>
                  <a:pt x="3301" y="5936"/>
                </a:lnTo>
                <a:lnTo>
                  <a:pt x="2562" y="7420"/>
                </a:lnTo>
                <a:lnTo>
                  <a:pt x="1083" y="7074"/>
                </a:lnTo>
                <a:lnTo>
                  <a:pt x="0" y="5590"/>
                </a:lnTo>
                <a:lnTo>
                  <a:pt x="2562" y="5194"/>
                </a:lnTo>
                <a:lnTo>
                  <a:pt x="4040" y="3710"/>
                </a:lnTo>
                <a:lnTo>
                  <a:pt x="5173" y="1484"/>
                </a:lnTo>
                <a:lnTo>
                  <a:pt x="5518" y="1137"/>
                </a:lnTo>
                <a:lnTo>
                  <a:pt x="5912" y="395"/>
                </a:lnTo>
                <a:lnTo>
                  <a:pt x="6651" y="395"/>
                </a:lnTo>
                <a:lnTo>
                  <a:pt x="7390" y="0"/>
                </a:lnTo>
                <a:lnTo>
                  <a:pt x="8868" y="0"/>
                </a:lnTo>
                <a:lnTo>
                  <a:pt x="9213" y="395"/>
                </a:lnTo>
                <a:lnTo>
                  <a:pt x="9952" y="11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11971036" y="6014586"/>
            <a:ext cx="9525" cy="3810"/>
          </a:xfrm>
          <a:custGeom>
            <a:avLst/>
            <a:gdLst/>
            <a:ahLst/>
            <a:cxnLst/>
            <a:rect l="l" t="t" r="r" b="b"/>
            <a:pathLst>
              <a:path w="9525" h="3810">
                <a:moveTo>
                  <a:pt x="9262" y="1830"/>
                </a:moveTo>
                <a:lnTo>
                  <a:pt x="7784" y="3314"/>
                </a:lnTo>
                <a:lnTo>
                  <a:pt x="7390" y="3314"/>
                </a:lnTo>
                <a:lnTo>
                  <a:pt x="5567" y="1830"/>
                </a:lnTo>
                <a:lnTo>
                  <a:pt x="3695" y="3710"/>
                </a:lnTo>
                <a:lnTo>
                  <a:pt x="394" y="3710"/>
                </a:lnTo>
                <a:lnTo>
                  <a:pt x="0" y="2968"/>
                </a:lnTo>
                <a:lnTo>
                  <a:pt x="394" y="1830"/>
                </a:lnTo>
                <a:lnTo>
                  <a:pt x="2956" y="0"/>
                </a:lnTo>
                <a:lnTo>
                  <a:pt x="5912" y="0"/>
                </a:lnTo>
                <a:lnTo>
                  <a:pt x="9262" y="183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11101932" y="6109914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5912" y="2226"/>
                </a:moveTo>
                <a:lnTo>
                  <a:pt x="5542" y="3363"/>
                </a:lnTo>
                <a:lnTo>
                  <a:pt x="5542" y="4452"/>
                </a:lnTo>
                <a:lnTo>
                  <a:pt x="4803" y="5194"/>
                </a:lnTo>
                <a:lnTo>
                  <a:pt x="3695" y="7074"/>
                </a:lnTo>
                <a:lnTo>
                  <a:pt x="2217" y="3710"/>
                </a:lnTo>
                <a:lnTo>
                  <a:pt x="0" y="2226"/>
                </a:lnTo>
                <a:lnTo>
                  <a:pt x="1847" y="0"/>
                </a:lnTo>
                <a:lnTo>
                  <a:pt x="5542" y="1879"/>
                </a:lnTo>
                <a:lnTo>
                  <a:pt x="5912" y="222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11261566" y="6016070"/>
            <a:ext cx="8890" cy="5715"/>
          </a:xfrm>
          <a:custGeom>
            <a:avLst/>
            <a:gdLst/>
            <a:ahLst/>
            <a:cxnLst/>
            <a:rect l="l" t="t" r="r" b="b"/>
            <a:pathLst>
              <a:path w="8890" h="5714">
                <a:moveTo>
                  <a:pt x="8499" y="0"/>
                </a:moveTo>
                <a:lnTo>
                  <a:pt x="7020" y="2226"/>
                </a:lnTo>
                <a:lnTo>
                  <a:pt x="6651" y="2968"/>
                </a:lnTo>
                <a:lnTo>
                  <a:pt x="0" y="5540"/>
                </a:lnTo>
                <a:lnTo>
                  <a:pt x="739" y="4452"/>
                </a:lnTo>
                <a:lnTo>
                  <a:pt x="1108" y="2968"/>
                </a:lnTo>
                <a:lnTo>
                  <a:pt x="1847" y="2572"/>
                </a:lnTo>
                <a:lnTo>
                  <a:pt x="3695" y="1484"/>
                </a:lnTo>
                <a:lnTo>
                  <a:pt x="6281" y="742"/>
                </a:lnTo>
                <a:lnTo>
                  <a:pt x="849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12015378" y="6036105"/>
            <a:ext cx="8890" cy="5715"/>
          </a:xfrm>
          <a:custGeom>
            <a:avLst/>
            <a:gdLst/>
            <a:ahLst/>
            <a:cxnLst/>
            <a:rect l="l" t="t" r="r" b="b"/>
            <a:pathLst>
              <a:path w="8890" h="5714">
                <a:moveTo>
                  <a:pt x="8523" y="0"/>
                </a:moveTo>
                <a:lnTo>
                  <a:pt x="7390" y="4056"/>
                </a:lnTo>
                <a:lnTo>
                  <a:pt x="3350" y="2968"/>
                </a:lnTo>
                <a:lnTo>
                  <a:pt x="0" y="5194"/>
                </a:lnTo>
                <a:lnTo>
                  <a:pt x="1872" y="742"/>
                </a:lnTo>
                <a:lnTo>
                  <a:pt x="5173" y="346"/>
                </a:lnTo>
                <a:lnTo>
                  <a:pt x="852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12058638" y="6167052"/>
            <a:ext cx="6350" cy="6985"/>
          </a:xfrm>
          <a:custGeom>
            <a:avLst/>
            <a:gdLst/>
            <a:ahLst/>
            <a:cxnLst/>
            <a:rect l="l" t="t" r="r" b="b"/>
            <a:pathLst>
              <a:path w="6350" h="6985">
                <a:moveTo>
                  <a:pt x="5912" y="2621"/>
                </a:moveTo>
                <a:lnTo>
                  <a:pt x="5912" y="3363"/>
                </a:lnTo>
                <a:lnTo>
                  <a:pt x="5173" y="4106"/>
                </a:lnTo>
                <a:lnTo>
                  <a:pt x="4434" y="5194"/>
                </a:lnTo>
                <a:lnTo>
                  <a:pt x="2956" y="6678"/>
                </a:lnTo>
                <a:lnTo>
                  <a:pt x="1822" y="4452"/>
                </a:lnTo>
                <a:lnTo>
                  <a:pt x="0" y="2968"/>
                </a:lnTo>
                <a:lnTo>
                  <a:pt x="0" y="0"/>
                </a:lnTo>
                <a:lnTo>
                  <a:pt x="2562" y="742"/>
                </a:lnTo>
                <a:lnTo>
                  <a:pt x="4434" y="1879"/>
                </a:lnTo>
                <a:lnTo>
                  <a:pt x="5912" y="262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12099285" y="6019038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5912" y="4452"/>
                </a:moveTo>
                <a:lnTo>
                  <a:pt x="4434" y="5194"/>
                </a:lnTo>
                <a:lnTo>
                  <a:pt x="3301" y="5540"/>
                </a:lnTo>
                <a:lnTo>
                  <a:pt x="2217" y="6282"/>
                </a:lnTo>
                <a:lnTo>
                  <a:pt x="1083" y="5194"/>
                </a:lnTo>
                <a:lnTo>
                  <a:pt x="739" y="4452"/>
                </a:lnTo>
                <a:lnTo>
                  <a:pt x="0" y="3314"/>
                </a:lnTo>
                <a:lnTo>
                  <a:pt x="739" y="2226"/>
                </a:lnTo>
                <a:lnTo>
                  <a:pt x="1083" y="1088"/>
                </a:lnTo>
                <a:lnTo>
                  <a:pt x="1822" y="0"/>
                </a:lnTo>
                <a:lnTo>
                  <a:pt x="2956" y="1484"/>
                </a:lnTo>
                <a:lnTo>
                  <a:pt x="5912" y="44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11249742" y="6056487"/>
            <a:ext cx="5715" cy="8255"/>
          </a:xfrm>
          <a:custGeom>
            <a:avLst/>
            <a:gdLst/>
            <a:ahLst/>
            <a:cxnLst/>
            <a:rect l="l" t="t" r="r" b="b"/>
            <a:pathLst>
              <a:path w="5715" h="8254">
                <a:moveTo>
                  <a:pt x="5542" y="395"/>
                </a:moveTo>
                <a:lnTo>
                  <a:pt x="1847" y="7816"/>
                </a:lnTo>
                <a:lnTo>
                  <a:pt x="0" y="6678"/>
                </a:lnTo>
                <a:lnTo>
                  <a:pt x="739" y="5194"/>
                </a:lnTo>
                <a:lnTo>
                  <a:pt x="1108" y="3363"/>
                </a:lnTo>
                <a:lnTo>
                  <a:pt x="1847" y="2226"/>
                </a:lnTo>
                <a:lnTo>
                  <a:pt x="2586" y="1137"/>
                </a:lnTo>
                <a:lnTo>
                  <a:pt x="3695" y="0"/>
                </a:lnTo>
                <a:lnTo>
                  <a:pt x="5542" y="3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11513566" y="5996035"/>
            <a:ext cx="8890" cy="3175"/>
          </a:xfrm>
          <a:custGeom>
            <a:avLst/>
            <a:gdLst/>
            <a:ahLst/>
            <a:cxnLst/>
            <a:rect l="l" t="t" r="r" b="b"/>
            <a:pathLst>
              <a:path w="8890" h="3175">
                <a:moveTo>
                  <a:pt x="8523" y="0"/>
                </a:moveTo>
                <a:lnTo>
                  <a:pt x="5912" y="1830"/>
                </a:lnTo>
                <a:lnTo>
                  <a:pt x="3350" y="1830"/>
                </a:lnTo>
                <a:lnTo>
                  <a:pt x="1133" y="2572"/>
                </a:lnTo>
                <a:lnTo>
                  <a:pt x="739" y="2572"/>
                </a:lnTo>
                <a:lnTo>
                  <a:pt x="0" y="1830"/>
                </a:lnTo>
                <a:lnTo>
                  <a:pt x="394" y="1484"/>
                </a:lnTo>
                <a:lnTo>
                  <a:pt x="394" y="742"/>
                </a:lnTo>
                <a:lnTo>
                  <a:pt x="739" y="0"/>
                </a:lnTo>
                <a:lnTo>
                  <a:pt x="852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11985817" y="6014932"/>
            <a:ext cx="10160" cy="3175"/>
          </a:xfrm>
          <a:custGeom>
            <a:avLst/>
            <a:gdLst/>
            <a:ahLst/>
            <a:cxnLst/>
            <a:rect l="l" t="t" r="r" b="b"/>
            <a:pathLst>
              <a:path w="10159" h="3175">
                <a:moveTo>
                  <a:pt x="10001" y="395"/>
                </a:moveTo>
                <a:lnTo>
                  <a:pt x="9607" y="1484"/>
                </a:lnTo>
                <a:lnTo>
                  <a:pt x="4434" y="1137"/>
                </a:lnTo>
                <a:lnTo>
                  <a:pt x="4089" y="1137"/>
                </a:lnTo>
                <a:lnTo>
                  <a:pt x="0" y="2968"/>
                </a:lnTo>
                <a:lnTo>
                  <a:pt x="1478" y="395"/>
                </a:lnTo>
                <a:lnTo>
                  <a:pt x="4828" y="0"/>
                </a:lnTo>
                <a:lnTo>
                  <a:pt x="8129" y="0"/>
                </a:lnTo>
                <a:lnTo>
                  <a:pt x="8868" y="0"/>
                </a:lnTo>
                <a:lnTo>
                  <a:pt x="10001" y="3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11948865" y="6008649"/>
            <a:ext cx="5715" cy="6350"/>
          </a:xfrm>
          <a:custGeom>
            <a:avLst/>
            <a:gdLst/>
            <a:ahLst/>
            <a:cxnLst/>
            <a:rect l="l" t="t" r="r" b="b"/>
            <a:pathLst>
              <a:path w="5715" h="6350">
                <a:moveTo>
                  <a:pt x="5567" y="5540"/>
                </a:moveTo>
                <a:lnTo>
                  <a:pt x="4434" y="5936"/>
                </a:lnTo>
                <a:lnTo>
                  <a:pt x="3350" y="5936"/>
                </a:lnTo>
                <a:lnTo>
                  <a:pt x="2217" y="6282"/>
                </a:lnTo>
                <a:lnTo>
                  <a:pt x="1478" y="4798"/>
                </a:lnTo>
                <a:lnTo>
                  <a:pt x="739" y="3710"/>
                </a:lnTo>
                <a:lnTo>
                  <a:pt x="394" y="2572"/>
                </a:lnTo>
                <a:lnTo>
                  <a:pt x="0" y="1830"/>
                </a:lnTo>
                <a:lnTo>
                  <a:pt x="0" y="346"/>
                </a:lnTo>
                <a:lnTo>
                  <a:pt x="739" y="346"/>
                </a:lnTo>
                <a:lnTo>
                  <a:pt x="1133" y="0"/>
                </a:lnTo>
                <a:lnTo>
                  <a:pt x="2217" y="346"/>
                </a:lnTo>
                <a:lnTo>
                  <a:pt x="2956" y="742"/>
                </a:lnTo>
                <a:lnTo>
                  <a:pt x="2611" y="2572"/>
                </a:lnTo>
                <a:lnTo>
                  <a:pt x="2611" y="4056"/>
                </a:lnTo>
                <a:lnTo>
                  <a:pt x="4828" y="4452"/>
                </a:lnTo>
                <a:lnTo>
                  <a:pt x="5173" y="4452"/>
                </a:lnTo>
                <a:lnTo>
                  <a:pt x="5173" y="5194"/>
                </a:lnTo>
                <a:lnTo>
                  <a:pt x="5567" y="55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11976210" y="6040904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79">
                <a:moveTo>
                  <a:pt x="7390" y="3363"/>
                </a:moveTo>
                <a:lnTo>
                  <a:pt x="6306" y="4452"/>
                </a:lnTo>
                <a:lnTo>
                  <a:pt x="4434" y="4106"/>
                </a:lnTo>
                <a:lnTo>
                  <a:pt x="2956" y="4452"/>
                </a:lnTo>
                <a:lnTo>
                  <a:pt x="739" y="4848"/>
                </a:lnTo>
                <a:lnTo>
                  <a:pt x="0" y="3363"/>
                </a:lnTo>
                <a:lnTo>
                  <a:pt x="1133" y="1137"/>
                </a:lnTo>
                <a:lnTo>
                  <a:pt x="1478" y="742"/>
                </a:lnTo>
                <a:lnTo>
                  <a:pt x="1872" y="395"/>
                </a:lnTo>
                <a:lnTo>
                  <a:pt x="2611" y="0"/>
                </a:lnTo>
                <a:lnTo>
                  <a:pt x="4434" y="1137"/>
                </a:lnTo>
                <a:lnTo>
                  <a:pt x="5912" y="2226"/>
                </a:lnTo>
                <a:lnTo>
                  <a:pt x="7390" y="336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11128907" y="6173730"/>
            <a:ext cx="5715" cy="3810"/>
          </a:xfrm>
          <a:custGeom>
            <a:avLst/>
            <a:gdLst/>
            <a:ahLst/>
            <a:cxnLst/>
            <a:rect l="l" t="t" r="r" b="b"/>
            <a:pathLst>
              <a:path w="5715" h="3810">
                <a:moveTo>
                  <a:pt x="5542" y="1137"/>
                </a:moveTo>
                <a:lnTo>
                  <a:pt x="4803" y="3710"/>
                </a:lnTo>
                <a:lnTo>
                  <a:pt x="3325" y="2968"/>
                </a:lnTo>
                <a:lnTo>
                  <a:pt x="1847" y="2621"/>
                </a:lnTo>
                <a:lnTo>
                  <a:pt x="0" y="1879"/>
                </a:lnTo>
                <a:lnTo>
                  <a:pt x="739" y="1137"/>
                </a:lnTo>
                <a:lnTo>
                  <a:pt x="1108" y="742"/>
                </a:lnTo>
                <a:lnTo>
                  <a:pt x="1847" y="395"/>
                </a:lnTo>
                <a:lnTo>
                  <a:pt x="1847" y="0"/>
                </a:lnTo>
                <a:lnTo>
                  <a:pt x="3325" y="0"/>
                </a:lnTo>
                <a:lnTo>
                  <a:pt x="5173" y="0"/>
                </a:lnTo>
                <a:lnTo>
                  <a:pt x="5542" y="11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11978082" y="6050216"/>
            <a:ext cx="41910" cy="19685"/>
          </a:xfrm>
          <a:custGeom>
            <a:avLst/>
            <a:gdLst/>
            <a:ahLst/>
            <a:cxnLst/>
            <a:rect l="l" t="t" r="r" b="b"/>
            <a:pathLst>
              <a:path w="41909" h="19685">
                <a:moveTo>
                  <a:pt x="7378" y="15582"/>
                </a:moveTo>
                <a:lnTo>
                  <a:pt x="5511" y="15582"/>
                </a:lnTo>
                <a:lnTo>
                  <a:pt x="4775" y="15176"/>
                </a:lnTo>
                <a:lnTo>
                  <a:pt x="3289" y="16319"/>
                </a:lnTo>
                <a:lnTo>
                  <a:pt x="1473" y="17056"/>
                </a:lnTo>
                <a:lnTo>
                  <a:pt x="0" y="18148"/>
                </a:lnTo>
                <a:lnTo>
                  <a:pt x="1079" y="18542"/>
                </a:lnTo>
                <a:lnTo>
                  <a:pt x="2552" y="19291"/>
                </a:lnTo>
                <a:lnTo>
                  <a:pt x="4038" y="19634"/>
                </a:lnTo>
                <a:lnTo>
                  <a:pt x="5168" y="18148"/>
                </a:lnTo>
                <a:lnTo>
                  <a:pt x="6248" y="17056"/>
                </a:lnTo>
                <a:lnTo>
                  <a:pt x="7378" y="15582"/>
                </a:lnTo>
                <a:close/>
              </a:path>
              <a:path w="41909" h="19685">
                <a:moveTo>
                  <a:pt x="41376" y="7023"/>
                </a:moveTo>
                <a:lnTo>
                  <a:pt x="39903" y="4445"/>
                </a:lnTo>
                <a:lnTo>
                  <a:pt x="36944" y="0"/>
                </a:lnTo>
                <a:lnTo>
                  <a:pt x="36207" y="342"/>
                </a:lnTo>
                <a:lnTo>
                  <a:pt x="35471" y="1079"/>
                </a:lnTo>
                <a:lnTo>
                  <a:pt x="36550" y="3314"/>
                </a:lnTo>
                <a:lnTo>
                  <a:pt x="38036" y="5194"/>
                </a:lnTo>
                <a:lnTo>
                  <a:pt x="37680" y="7759"/>
                </a:lnTo>
                <a:lnTo>
                  <a:pt x="37680" y="8153"/>
                </a:lnTo>
                <a:lnTo>
                  <a:pt x="38430" y="8902"/>
                </a:lnTo>
                <a:lnTo>
                  <a:pt x="39166" y="8509"/>
                </a:lnTo>
                <a:lnTo>
                  <a:pt x="40246" y="7759"/>
                </a:lnTo>
                <a:lnTo>
                  <a:pt x="41376" y="702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12036072" y="6172989"/>
            <a:ext cx="7620" cy="3810"/>
          </a:xfrm>
          <a:custGeom>
            <a:avLst/>
            <a:gdLst/>
            <a:ahLst/>
            <a:cxnLst/>
            <a:rect l="l" t="t" r="r" b="b"/>
            <a:pathLst>
              <a:path w="7620" h="3810">
                <a:moveTo>
                  <a:pt x="7390" y="0"/>
                </a:moveTo>
                <a:lnTo>
                  <a:pt x="5912" y="2621"/>
                </a:lnTo>
                <a:lnTo>
                  <a:pt x="5567" y="3710"/>
                </a:lnTo>
                <a:lnTo>
                  <a:pt x="4089" y="3710"/>
                </a:lnTo>
                <a:lnTo>
                  <a:pt x="1478" y="3710"/>
                </a:lnTo>
                <a:lnTo>
                  <a:pt x="0" y="3363"/>
                </a:lnTo>
                <a:lnTo>
                  <a:pt x="4434" y="395"/>
                </a:lnTo>
                <a:lnTo>
                  <a:pt x="739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12132148" y="6102494"/>
            <a:ext cx="4445" cy="5080"/>
          </a:xfrm>
          <a:custGeom>
            <a:avLst/>
            <a:gdLst/>
            <a:ahLst/>
            <a:cxnLst/>
            <a:rect l="l" t="t" r="r" b="b"/>
            <a:pathLst>
              <a:path w="4445" h="5079">
                <a:moveTo>
                  <a:pt x="4434" y="2968"/>
                </a:moveTo>
                <a:lnTo>
                  <a:pt x="0" y="4452"/>
                </a:lnTo>
                <a:lnTo>
                  <a:pt x="0" y="1137"/>
                </a:lnTo>
                <a:lnTo>
                  <a:pt x="1872" y="742"/>
                </a:lnTo>
                <a:lnTo>
                  <a:pt x="4089" y="0"/>
                </a:lnTo>
                <a:lnTo>
                  <a:pt x="4434" y="29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12131803" y="6086911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5173" y="1137"/>
                </a:moveTo>
                <a:lnTo>
                  <a:pt x="5173" y="2968"/>
                </a:lnTo>
                <a:lnTo>
                  <a:pt x="4434" y="3363"/>
                </a:lnTo>
                <a:lnTo>
                  <a:pt x="3301" y="4106"/>
                </a:lnTo>
                <a:lnTo>
                  <a:pt x="344" y="5590"/>
                </a:lnTo>
                <a:lnTo>
                  <a:pt x="344" y="5194"/>
                </a:lnTo>
                <a:lnTo>
                  <a:pt x="0" y="5194"/>
                </a:lnTo>
                <a:lnTo>
                  <a:pt x="0" y="4848"/>
                </a:lnTo>
                <a:lnTo>
                  <a:pt x="739" y="3363"/>
                </a:lnTo>
                <a:lnTo>
                  <a:pt x="1822" y="1879"/>
                </a:lnTo>
                <a:lnTo>
                  <a:pt x="2562" y="742"/>
                </a:lnTo>
                <a:lnTo>
                  <a:pt x="2956" y="395"/>
                </a:lnTo>
                <a:lnTo>
                  <a:pt x="3301" y="0"/>
                </a:lnTo>
                <a:lnTo>
                  <a:pt x="3695" y="0"/>
                </a:lnTo>
                <a:lnTo>
                  <a:pt x="4040" y="395"/>
                </a:lnTo>
                <a:lnTo>
                  <a:pt x="4779" y="742"/>
                </a:lnTo>
                <a:lnTo>
                  <a:pt x="5173" y="11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12067112" y="6170762"/>
            <a:ext cx="6350" cy="3810"/>
          </a:xfrm>
          <a:custGeom>
            <a:avLst/>
            <a:gdLst/>
            <a:ahLst/>
            <a:cxnLst/>
            <a:rect l="l" t="t" r="r" b="b"/>
            <a:pathLst>
              <a:path w="6350" h="3810">
                <a:moveTo>
                  <a:pt x="6306" y="1484"/>
                </a:moveTo>
                <a:lnTo>
                  <a:pt x="4089" y="2621"/>
                </a:lnTo>
                <a:lnTo>
                  <a:pt x="2611" y="2968"/>
                </a:lnTo>
                <a:lnTo>
                  <a:pt x="1133" y="3363"/>
                </a:lnTo>
                <a:lnTo>
                  <a:pt x="0" y="3629"/>
                </a:lnTo>
                <a:lnTo>
                  <a:pt x="1133" y="0"/>
                </a:lnTo>
                <a:lnTo>
                  <a:pt x="6306" y="14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11962167" y="6019780"/>
            <a:ext cx="5715" cy="7620"/>
          </a:xfrm>
          <a:custGeom>
            <a:avLst/>
            <a:gdLst/>
            <a:ahLst/>
            <a:cxnLst/>
            <a:rect l="l" t="t" r="r" b="b"/>
            <a:pathLst>
              <a:path w="5715" h="7620">
                <a:moveTo>
                  <a:pt x="5173" y="346"/>
                </a:moveTo>
                <a:lnTo>
                  <a:pt x="4089" y="4056"/>
                </a:lnTo>
                <a:lnTo>
                  <a:pt x="3695" y="4798"/>
                </a:lnTo>
                <a:lnTo>
                  <a:pt x="3695" y="5540"/>
                </a:lnTo>
                <a:lnTo>
                  <a:pt x="2956" y="7024"/>
                </a:lnTo>
                <a:lnTo>
                  <a:pt x="1872" y="4798"/>
                </a:lnTo>
                <a:lnTo>
                  <a:pt x="739" y="2968"/>
                </a:lnTo>
                <a:lnTo>
                  <a:pt x="0" y="1088"/>
                </a:lnTo>
                <a:lnTo>
                  <a:pt x="4434" y="0"/>
                </a:lnTo>
                <a:lnTo>
                  <a:pt x="5173" y="3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11997642" y="6168932"/>
            <a:ext cx="8255" cy="6350"/>
          </a:xfrm>
          <a:custGeom>
            <a:avLst/>
            <a:gdLst/>
            <a:ahLst/>
            <a:cxnLst/>
            <a:rect l="l" t="t" r="r" b="b"/>
            <a:pathLst>
              <a:path w="8254" h="6350">
                <a:moveTo>
                  <a:pt x="7784" y="346"/>
                </a:moveTo>
                <a:lnTo>
                  <a:pt x="5173" y="1830"/>
                </a:lnTo>
                <a:lnTo>
                  <a:pt x="2217" y="2968"/>
                </a:lnTo>
                <a:lnTo>
                  <a:pt x="739" y="6282"/>
                </a:lnTo>
                <a:lnTo>
                  <a:pt x="394" y="5194"/>
                </a:lnTo>
                <a:lnTo>
                  <a:pt x="0" y="4452"/>
                </a:lnTo>
                <a:lnTo>
                  <a:pt x="394" y="3710"/>
                </a:lnTo>
                <a:lnTo>
                  <a:pt x="1478" y="2226"/>
                </a:lnTo>
                <a:lnTo>
                  <a:pt x="2956" y="1088"/>
                </a:lnTo>
                <a:lnTo>
                  <a:pt x="4089" y="0"/>
                </a:lnTo>
                <a:lnTo>
                  <a:pt x="5567" y="346"/>
                </a:lnTo>
                <a:lnTo>
                  <a:pt x="7784" y="3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11809924" y="6083596"/>
            <a:ext cx="8255" cy="3175"/>
          </a:xfrm>
          <a:custGeom>
            <a:avLst/>
            <a:gdLst/>
            <a:ahLst/>
            <a:cxnLst/>
            <a:rect l="l" t="t" r="r" b="b"/>
            <a:pathLst>
              <a:path w="8254" h="3175">
                <a:moveTo>
                  <a:pt x="8129" y="1088"/>
                </a:moveTo>
                <a:lnTo>
                  <a:pt x="6306" y="1830"/>
                </a:lnTo>
                <a:lnTo>
                  <a:pt x="4828" y="2572"/>
                </a:lnTo>
                <a:lnTo>
                  <a:pt x="2956" y="2968"/>
                </a:lnTo>
                <a:lnTo>
                  <a:pt x="2217" y="2968"/>
                </a:lnTo>
                <a:lnTo>
                  <a:pt x="1133" y="2572"/>
                </a:lnTo>
                <a:lnTo>
                  <a:pt x="0" y="2226"/>
                </a:lnTo>
                <a:lnTo>
                  <a:pt x="739" y="1484"/>
                </a:lnTo>
                <a:lnTo>
                  <a:pt x="1133" y="742"/>
                </a:lnTo>
                <a:lnTo>
                  <a:pt x="1872" y="0"/>
                </a:lnTo>
                <a:lnTo>
                  <a:pt x="3695" y="346"/>
                </a:lnTo>
                <a:lnTo>
                  <a:pt x="5912" y="0"/>
                </a:lnTo>
                <a:lnTo>
                  <a:pt x="8129" y="10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11951475" y="6068360"/>
            <a:ext cx="7620" cy="4445"/>
          </a:xfrm>
          <a:custGeom>
            <a:avLst/>
            <a:gdLst/>
            <a:ahLst/>
            <a:cxnLst/>
            <a:rect l="l" t="t" r="r" b="b"/>
            <a:pathLst>
              <a:path w="7620" h="4445">
                <a:moveTo>
                  <a:pt x="1083" y="847"/>
                </a:moveTo>
                <a:lnTo>
                  <a:pt x="0" y="1137"/>
                </a:lnTo>
                <a:lnTo>
                  <a:pt x="739" y="939"/>
                </a:lnTo>
                <a:lnTo>
                  <a:pt x="1083" y="847"/>
                </a:lnTo>
                <a:close/>
              </a:path>
              <a:path w="7620" h="4445">
                <a:moveTo>
                  <a:pt x="7390" y="2226"/>
                </a:moveTo>
                <a:lnTo>
                  <a:pt x="6996" y="2621"/>
                </a:lnTo>
                <a:lnTo>
                  <a:pt x="3301" y="1484"/>
                </a:lnTo>
                <a:lnTo>
                  <a:pt x="1478" y="4106"/>
                </a:lnTo>
                <a:lnTo>
                  <a:pt x="1083" y="2968"/>
                </a:lnTo>
                <a:lnTo>
                  <a:pt x="1083" y="847"/>
                </a:lnTo>
                <a:lnTo>
                  <a:pt x="1478" y="742"/>
                </a:lnTo>
                <a:lnTo>
                  <a:pt x="2562" y="395"/>
                </a:lnTo>
                <a:lnTo>
                  <a:pt x="4040" y="0"/>
                </a:lnTo>
                <a:lnTo>
                  <a:pt x="5173" y="742"/>
                </a:lnTo>
                <a:lnTo>
                  <a:pt x="6257" y="1484"/>
                </a:lnTo>
                <a:lnTo>
                  <a:pt x="7390" y="222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11926693" y="6036847"/>
            <a:ext cx="6350" cy="8255"/>
          </a:xfrm>
          <a:custGeom>
            <a:avLst/>
            <a:gdLst/>
            <a:ahLst/>
            <a:cxnLst/>
            <a:rect l="l" t="t" r="r" b="b"/>
            <a:pathLst>
              <a:path w="6350" h="8254">
                <a:moveTo>
                  <a:pt x="5912" y="0"/>
                </a:moveTo>
                <a:lnTo>
                  <a:pt x="4434" y="2572"/>
                </a:lnTo>
                <a:lnTo>
                  <a:pt x="3350" y="4798"/>
                </a:lnTo>
                <a:lnTo>
                  <a:pt x="1872" y="7024"/>
                </a:lnTo>
                <a:lnTo>
                  <a:pt x="1478" y="7420"/>
                </a:lnTo>
                <a:lnTo>
                  <a:pt x="739" y="7766"/>
                </a:lnTo>
                <a:lnTo>
                  <a:pt x="0" y="8162"/>
                </a:lnTo>
                <a:lnTo>
                  <a:pt x="739" y="5194"/>
                </a:lnTo>
                <a:lnTo>
                  <a:pt x="59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11304061" y="5996776"/>
            <a:ext cx="6350" cy="4445"/>
          </a:xfrm>
          <a:custGeom>
            <a:avLst/>
            <a:gdLst/>
            <a:ahLst/>
            <a:cxnLst/>
            <a:rect l="l" t="t" r="r" b="b"/>
            <a:pathLst>
              <a:path w="6350" h="4445">
                <a:moveTo>
                  <a:pt x="6281" y="0"/>
                </a:moveTo>
                <a:lnTo>
                  <a:pt x="6281" y="3314"/>
                </a:lnTo>
                <a:lnTo>
                  <a:pt x="3695" y="2968"/>
                </a:lnTo>
                <a:lnTo>
                  <a:pt x="1847" y="4056"/>
                </a:lnTo>
                <a:lnTo>
                  <a:pt x="1478" y="4056"/>
                </a:lnTo>
                <a:lnTo>
                  <a:pt x="0" y="2572"/>
                </a:lnTo>
                <a:lnTo>
                  <a:pt x="1478" y="1830"/>
                </a:lnTo>
                <a:lnTo>
                  <a:pt x="2217" y="1484"/>
                </a:lnTo>
                <a:lnTo>
                  <a:pt x="3325" y="1088"/>
                </a:lnTo>
                <a:lnTo>
                  <a:pt x="4064" y="742"/>
                </a:lnTo>
                <a:lnTo>
                  <a:pt x="5173" y="346"/>
                </a:lnTo>
                <a:lnTo>
                  <a:pt x="62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11818447" y="6082854"/>
            <a:ext cx="4445" cy="5080"/>
          </a:xfrm>
          <a:custGeom>
            <a:avLst/>
            <a:gdLst/>
            <a:ahLst/>
            <a:cxnLst/>
            <a:rect l="l" t="t" r="r" b="b"/>
            <a:pathLst>
              <a:path w="4445" h="5079">
                <a:moveTo>
                  <a:pt x="4040" y="346"/>
                </a:moveTo>
                <a:lnTo>
                  <a:pt x="2956" y="1830"/>
                </a:lnTo>
                <a:lnTo>
                  <a:pt x="2217" y="3314"/>
                </a:lnTo>
                <a:lnTo>
                  <a:pt x="1083" y="4452"/>
                </a:lnTo>
                <a:lnTo>
                  <a:pt x="1083" y="4798"/>
                </a:lnTo>
                <a:lnTo>
                  <a:pt x="0" y="4798"/>
                </a:lnTo>
                <a:lnTo>
                  <a:pt x="0" y="3710"/>
                </a:lnTo>
                <a:lnTo>
                  <a:pt x="1478" y="2968"/>
                </a:lnTo>
                <a:lnTo>
                  <a:pt x="0" y="1830"/>
                </a:lnTo>
                <a:lnTo>
                  <a:pt x="1822" y="0"/>
                </a:lnTo>
                <a:lnTo>
                  <a:pt x="4040" y="3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12009122" y="6176352"/>
            <a:ext cx="4445" cy="6350"/>
          </a:xfrm>
          <a:custGeom>
            <a:avLst/>
            <a:gdLst/>
            <a:ahLst/>
            <a:cxnLst/>
            <a:rect l="l" t="t" r="r" b="b"/>
            <a:pathLst>
              <a:path w="4445" h="6350">
                <a:moveTo>
                  <a:pt x="4434" y="2968"/>
                </a:moveTo>
                <a:lnTo>
                  <a:pt x="4040" y="3710"/>
                </a:lnTo>
                <a:lnTo>
                  <a:pt x="3695" y="4452"/>
                </a:lnTo>
                <a:lnTo>
                  <a:pt x="2562" y="4798"/>
                </a:lnTo>
                <a:lnTo>
                  <a:pt x="0" y="6282"/>
                </a:lnTo>
                <a:lnTo>
                  <a:pt x="1083" y="3314"/>
                </a:lnTo>
                <a:lnTo>
                  <a:pt x="1478" y="1830"/>
                </a:lnTo>
                <a:lnTo>
                  <a:pt x="1822" y="742"/>
                </a:lnTo>
                <a:lnTo>
                  <a:pt x="2562" y="0"/>
                </a:lnTo>
                <a:lnTo>
                  <a:pt x="2956" y="0"/>
                </a:lnTo>
                <a:lnTo>
                  <a:pt x="3301" y="0"/>
                </a:lnTo>
                <a:lnTo>
                  <a:pt x="4040" y="346"/>
                </a:lnTo>
                <a:lnTo>
                  <a:pt x="4040" y="1830"/>
                </a:lnTo>
                <a:lnTo>
                  <a:pt x="4434" y="29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11029875" y="6168536"/>
            <a:ext cx="5080" cy="3810"/>
          </a:xfrm>
          <a:custGeom>
            <a:avLst/>
            <a:gdLst/>
            <a:ahLst/>
            <a:cxnLst/>
            <a:rect l="l" t="t" r="r" b="b"/>
            <a:pathLst>
              <a:path w="5079" h="3810">
                <a:moveTo>
                  <a:pt x="4803" y="0"/>
                </a:moveTo>
                <a:lnTo>
                  <a:pt x="4803" y="2053"/>
                </a:lnTo>
                <a:lnTo>
                  <a:pt x="4434" y="3363"/>
                </a:lnTo>
                <a:lnTo>
                  <a:pt x="3325" y="2968"/>
                </a:lnTo>
                <a:lnTo>
                  <a:pt x="2586" y="2737"/>
                </a:lnTo>
                <a:lnTo>
                  <a:pt x="2217" y="2621"/>
                </a:lnTo>
                <a:lnTo>
                  <a:pt x="0" y="2226"/>
                </a:lnTo>
                <a:lnTo>
                  <a:pt x="2586" y="0"/>
                </a:lnTo>
                <a:lnTo>
                  <a:pt x="480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12124758" y="6092501"/>
            <a:ext cx="3810" cy="5715"/>
          </a:xfrm>
          <a:custGeom>
            <a:avLst/>
            <a:gdLst/>
            <a:ahLst/>
            <a:cxnLst/>
            <a:rect l="l" t="t" r="r" b="b"/>
            <a:pathLst>
              <a:path w="3809" h="5714">
                <a:moveTo>
                  <a:pt x="3350" y="346"/>
                </a:moveTo>
                <a:lnTo>
                  <a:pt x="2217" y="2226"/>
                </a:lnTo>
                <a:lnTo>
                  <a:pt x="1478" y="3314"/>
                </a:lnTo>
                <a:lnTo>
                  <a:pt x="394" y="5194"/>
                </a:lnTo>
                <a:lnTo>
                  <a:pt x="394" y="1830"/>
                </a:lnTo>
                <a:lnTo>
                  <a:pt x="0" y="1088"/>
                </a:lnTo>
                <a:lnTo>
                  <a:pt x="739" y="742"/>
                </a:lnTo>
                <a:lnTo>
                  <a:pt x="1478" y="0"/>
                </a:lnTo>
                <a:lnTo>
                  <a:pt x="2217" y="346"/>
                </a:lnTo>
                <a:lnTo>
                  <a:pt x="3350" y="3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11274500" y="6063907"/>
            <a:ext cx="7620" cy="2540"/>
          </a:xfrm>
          <a:custGeom>
            <a:avLst/>
            <a:gdLst/>
            <a:ahLst/>
            <a:cxnLst/>
            <a:rect l="l" t="t" r="r" b="b"/>
            <a:pathLst>
              <a:path w="7620" h="2539">
                <a:moveTo>
                  <a:pt x="7390" y="1879"/>
                </a:moveTo>
                <a:lnTo>
                  <a:pt x="5542" y="2226"/>
                </a:lnTo>
                <a:lnTo>
                  <a:pt x="2217" y="2226"/>
                </a:lnTo>
                <a:lnTo>
                  <a:pt x="0" y="1484"/>
                </a:lnTo>
                <a:lnTo>
                  <a:pt x="369" y="1137"/>
                </a:lnTo>
                <a:lnTo>
                  <a:pt x="1478" y="742"/>
                </a:lnTo>
                <a:lnTo>
                  <a:pt x="2586" y="0"/>
                </a:lnTo>
                <a:lnTo>
                  <a:pt x="4803" y="0"/>
                </a:lnTo>
                <a:lnTo>
                  <a:pt x="5542" y="742"/>
                </a:lnTo>
                <a:lnTo>
                  <a:pt x="7390" y="18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11112648" y="6178579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5912" y="346"/>
                </a:moveTo>
                <a:lnTo>
                  <a:pt x="4803" y="1088"/>
                </a:lnTo>
                <a:lnTo>
                  <a:pt x="3695" y="1484"/>
                </a:lnTo>
                <a:lnTo>
                  <a:pt x="2586" y="2226"/>
                </a:lnTo>
                <a:lnTo>
                  <a:pt x="2586" y="3710"/>
                </a:lnTo>
                <a:lnTo>
                  <a:pt x="2956" y="4798"/>
                </a:lnTo>
                <a:lnTo>
                  <a:pt x="1847" y="4452"/>
                </a:lnTo>
                <a:lnTo>
                  <a:pt x="1108" y="4056"/>
                </a:lnTo>
                <a:lnTo>
                  <a:pt x="369" y="3710"/>
                </a:lnTo>
                <a:lnTo>
                  <a:pt x="0" y="3314"/>
                </a:lnTo>
                <a:lnTo>
                  <a:pt x="739" y="1830"/>
                </a:lnTo>
                <a:lnTo>
                  <a:pt x="1847" y="0"/>
                </a:lnTo>
                <a:lnTo>
                  <a:pt x="3695" y="0"/>
                </a:lnTo>
                <a:lnTo>
                  <a:pt x="5912" y="3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11965518" y="6031999"/>
            <a:ext cx="6350" cy="3810"/>
          </a:xfrm>
          <a:custGeom>
            <a:avLst/>
            <a:gdLst/>
            <a:ahLst/>
            <a:cxnLst/>
            <a:rect l="l" t="t" r="r" b="b"/>
            <a:pathLst>
              <a:path w="6350" h="3810">
                <a:moveTo>
                  <a:pt x="1478" y="0"/>
                </a:moveTo>
                <a:lnTo>
                  <a:pt x="1478" y="3269"/>
                </a:lnTo>
                <a:lnTo>
                  <a:pt x="739" y="3710"/>
                </a:lnTo>
                <a:lnTo>
                  <a:pt x="344" y="1137"/>
                </a:lnTo>
                <a:lnTo>
                  <a:pt x="0" y="1484"/>
                </a:lnTo>
                <a:lnTo>
                  <a:pt x="1478" y="0"/>
                </a:lnTo>
                <a:close/>
              </a:path>
              <a:path w="6350" h="3810">
                <a:moveTo>
                  <a:pt x="5912" y="742"/>
                </a:moveTo>
                <a:lnTo>
                  <a:pt x="4040" y="1879"/>
                </a:lnTo>
                <a:lnTo>
                  <a:pt x="2562" y="2621"/>
                </a:lnTo>
                <a:lnTo>
                  <a:pt x="1822" y="3063"/>
                </a:lnTo>
                <a:lnTo>
                  <a:pt x="1822" y="0"/>
                </a:lnTo>
                <a:lnTo>
                  <a:pt x="5912" y="7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11992468" y="6155179"/>
            <a:ext cx="5715" cy="7620"/>
          </a:xfrm>
          <a:custGeom>
            <a:avLst/>
            <a:gdLst/>
            <a:ahLst/>
            <a:cxnLst/>
            <a:rect l="l" t="t" r="r" b="b"/>
            <a:pathLst>
              <a:path w="5715" h="7620">
                <a:moveTo>
                  <a:pt x="5567" y="1137"/>
                </a:moveTo>
                <a:lnTo>
                  <a:pt x="4089" y="1484"/>
                </a:lnTo>
                <a:lnTo>
                  <a:pt x="2956" y="2226"/>
                </a:lnTo>
                <a:lnTo>
                  <a:pt x="2611" y="4106"/>
                </a:lnTo>
                <a:lnTo>
                  <a:pt x="2217" y="5194"/>
                </a:lnTo>
                <a:lnTo>
                  <a:pt x="2217" y="6332"/>
                </a:lnTo>
                <a:lnTo>
                  <a:pt x="394" y="7074"/>
                </a:lnTo>
                <a:lnTo>
                  <a:pt x="0" y="3710"/>
                </a:lnTo>
                <a:lnTo>
                  <a:pt x="2217" y="2226"/>
                </a:lnTo>
                <a:lnTo>
                  <a:pt x="3350" y="0"/>
                </a:lnTo>
                <a:lnTo>
                  <a:pt x="4089" y="395"/>
                </a:lnTo>
                <a:lnTo>
                  <a:pt x="4828" y="742"/>
                </a:lnTo>
                <a:lnTo>
                  <a:pt x="5567" y="11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11968819" y="6038331"/>
            <a:ext cx="6350" cy="3810"/>
          </a:xfrm>
          <a:custGeom>
            <a:avLst/>
            <a:gdLst/>
            <a:ahLst/>
            <a:cxnLst/>
            <a:rect l="l" t="t" r="r" b="b"/>
            <a:pathLst>
              <a:path w="6350" h="3810">
                <a:moveTo>
                  <a:pt x="5912" y="1830"/>
                </a:moveTo>
                <a:lnTo>
                  <a:pt x="5173" y="2226"/>
                </a:lnTo>
                <a:lnTo>
                  <a:pt x="3695" y="3710"/>
                </a:lnTo>
                <a:lnTo>
                  <a:pt x="2611" y="3314"/>
                </a:lnTo>
                <a:lnTo>
                  <a:pt x="1478" y="2572"/>
                </a:lnTo>
                <a:lnTo>
                  <a:pt x="0" y="1830"/>
                </a:lnTo>
                <a:lnTo>
                  <a:pt x="1133" y="1088"/>
                </a:lnTo>
                <a:lnTo>
                  <a:pt x="1872" y="742"/>
                </a:lnTo>
                <a:lnTo>
                  <a:pt x="2611" y="346"/>
                </a:lnTo>
                <a:lnTo>
                  <a:pt x="3350" y="742"/>
                </a:lnTo>
                <a:lnTo>
                  <a:pt x="5173" y="0"/>
                </a:lnTo>
                <a:lnTo>
                  <a:pt x="5912" y="183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11774844" y="5897688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4779" y="1137"/>
                </a:moveTo>
                <a:lnTo>
                  <a:pt x="3695" y="2621"/>
                </a:lnTo>
                <a:lnTo>
                  <a:pt x="2562" y="4106"/>
                </a:lnTo>
                <a:lnTo>
                  <a:pt x="739" y="4452"/>
                </a:lnTo>
                <a:lnTo>
                  <a:pt x="344" y="4106"/>
                </a:lnTo>
                <a:lnTo>
                  <a:pt x="0" y="3710"/>
                </a:lnTo>
                <a:lnTo>
                  <a:pt x="0" y="3363"/>
                </a:lnTo>
                <a:lnTo>
                  <a:pt x="344" y="2621"/>
                </a:lnTo>
                <a:lnTo>
                  <a:pt x="739" y="1484"/>
                </a:lnTo>
                <a:lnTo>
                  <a:pt x="1478" y="742"/>
                </a:lnTo>
                <a:lnTo>
                  <a:pt x="2562" y="0"/>
                </a:lnTo>
                <a:lnTo>
                  <a:pt x="3695" y="742"/>
                </a:lnTo>
                <a:lnTo>
                  <a:pt x="4779" y="11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11159577" y="6184515"/>
            <a:ext cx="5080" cy="3810"/>
          </a:xfrm>
          <a:custGeom>
            <a:avLst/>
            <a:gdLst/>
            <a:ahLst/>
            <a:cxnLst/>
            <a:rect l="l" t="t" r="r" b="b"/>
            <a:pathLst>
              <a:path w="5079" h="3810">
                <a:moveTo>
                  <a:pt x="4803" y="1088"/>
                </a:moveTo>
                <a:lnTo>
                  <a:pt x="4803" y="2572"/>
                </a:lnTo>
                <a:lnTo>
                  <a:pt x="4434" y="3710"/>
                </a:lnTo>
                <a:lnTo>
                  <a:pt x="2956" y="3314"/>
                </a:lnTo>
                <a:lnTo>
                  <a:pt x="1847" y="2968"/>
                </a:lnTo>
                <a:lnTo>
                  <a:pt x="1108" y="1830"/>
                </a:lnTo>
                <a:lnTo>
                  <a:pt x="0" y="1088"/>
                </a:lnTo>
                <a:lnTo>
                  <a:pt x="369" y="742"/>
                </a:lnTo>
                <a:lnTo>
                  <a:pt x="369" y="346"/>
                </a:lnTo>
                <a:lnTo>
                  <a:pt x="739" y="0"/>
                </a:lnTo>
                <a:lnTo>
                  <a:pt x="2217" y="346"/>
                </a:lnTo>
                <a:lnTo>
                  <a:pt x="3695" y="742"/>
                </a:lnTo>
                <a:lnTo>
                  <a:pt x="4803" y="10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12087805" y="6159285"/>
            <a:ext cx="3810" cy="5080"/>
          </a:xfrm>
          <a:custGeom>
            <a:avLst/>
            <a:gdLst/>
            <a:ahLst/>
            <a:cxnLst/>
            <a:rect l="l" t="t" r="r" b="b"/>
            <a:pathLst>
              <a:path w="3809" h="5079">
                <a:moveTo>
                  <a:pt x="3350" y="0"/>
                </a:moveTo>
                <a:lnTo>
                  <a:pt x="2956" y="1830"/>
                </a:lnTo>
                <a:lnTo>
                  <a:pt x="2956" y="4452"/>
                </a:lnTo>
                <a:lnTo>
                  <a:pt x="739" y="4452"/>
                </a:lnTo>
                <a:lnTo>
                  <a:pt x="394" y="4056"/>
                </a:lnTo>
                <a:lnTo>
                  <a:pt x="0" y="3710"/>
                </a:lnTo>
                <a:lnTo>
                  <a:pt x="0" y="2226"/>
                </a:lnTo>
                <a:lnTo>
                  <a:pt x="394" y="1830"/>
                </a:lnTo>
                <a:lnTo>
                  <a:pt x="1133" y="1088"/>
                </a:lnTo>
                <a:lnTo>
                  <a:pt x="2217" y="742"/>
                </a:lnTo>
                <a:lnTo>
                  <a:pt x="33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11910434" y="6045752"/>
            <a:ext cx="3810" cy="5715"/>
          </a:xfrm>
          <a:custGeom>
            <a:avLst/>
            <a:gdLst/>
            <a:ahLst/>
            <a:cxnLst/>
            <a:rect l="l" t="t" r="r" b="b"/>
            <a:pathLst>
              <a:path w="3809" h="5714">
                <a:moveTo>
                  <a:pt x="3695" y="742"/>
                </a:moveTo>
                <a:lnTo>
                  <a:pt x="3695" y="3710"/>
                </a:lnTo>
                <a:lnTo>
                  <a:pt x="2611" y="5194"/>
                </a:lnTo>
                <a:lnTo>
                  <a:pt x="1872" y="4452"/>
                </a:lnTo>
                <a:lnTo>
                  <a:pt x="739" y="3710"/>
                </a:lnTo>
                <a:lnTo>
                  <a:pt x="0" y="2968"/>
                </a:lnTo>
                <a:lnTo>
                  <a:pt x="739" y="1484"/>
                </a:lnTo>
                <a:lnTo>
                  <a:pt x="1133" y="0"/>
                </a:lnTo>
                <a:lnTo>
                  <a:pt x="3695" y="7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12123673" y="6083201"/>
            <a:ext cx="3175" cy="5715"/>
          </a:xfrm>
          <a:custGeom>
            <a:avLst/>
            <a:gdLst/>
            <a:ahLst/>
            <a:cxnLst/>
            <a:rect l="l" t="t" r="r" b="b"/>
            <a:pathLst>
              <a:path w="3175" h="5714">
                <a:moveTo>
                  <a:pt x="2956" y="1879"/>
                </a:moveTo>
                <a:lnTo>
                  <a:pt x="2956" y="2968"/>
                </a:lnTo>
                <a:lnTo>
                  <a:pt x="2562" y="4106"/>
                </a:lnTo>
                <a:lnTo>
                  <a:pt x="2217" y="5194"/>
                </a:lnTo>
                <a:lnTo>
                  <a:pt x="344" y="4567"/>
                </a:lnTo>
                <a:lnTo>
                  <a:pt x="0" y="4452"/>
                </a:lnTo>
                <a:lnTo>
                  <a:pt x="344" y="2968"/>
                </a:lnTo>
                <a:lnTo>
                  <a:pt x="344" y="1879"/>
                </a:lnTo>
                <a:lnTo>
                  <a:pt x="739" y="395"/>
                </a:lnTo>
                <a:lnTo>
                  <a:pt x="1478" y="395"/>
                </a:lnTo>
                <a:lnTo>
                  <a:pt x="1822" y="0"/>
                </a:lnTo>
                <a:lnTo>
                  <a:pt x="2217" y="1137"/>
                </a:lnTo>
                <a:lnTo>
                  <a:pt x="2956" y="18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12021685" y="6041299"/>
            <a:ext cx="8255" cy="3175"/>
          </a:xfrm>
          <a:custGeom>
            <a:avLst/>
            <a:gdLst/>
            <a:ahLst/>
            <a:cxnLst/>
            <a:rect l="l" t="t" r="r" b="b"/>
            <a:pathLst>
              <a:path w="8254" h="3175">
                <a:moveTo>
                  <a:pt x="7735" y="1830"/>
                </a:moveTo>
                <a:lnTo>
                  <a:pt x="5912" y="2226"/>
                </a:lnTo>
                <a:lnTo>
                  <a:pt x="4040" y="2968"/>
                </a:lnTo>
                <a:lnTo>
                  <a:pt x="1822" y="2572"/>
                </a:lnTo>
                <a:lnTo>
                  <a:pt x="739" y="2572"/>
                </a:lnTo>
                <a:lnTo>
                  <a:pt x="0" y="2968"/>
                </a:lnTo>
                <a:lnTo>
                  <a:pt x="2562" y="346"/>
                </a:lnTo>
                <a:lnTo>
                  <a:pt x="4040" y="0"/>
                </a:lnTo>
                <a:lnTo>
                  <a:pt x="7735" y="183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11094172" y="6082854"/>
            <a:ext cx="4445" cy="3810"/>
          </a:xfrm>
          <a:custGeom>
            <a:avLst/>
            <a:gdLst/>
            <a:ahLst/>
            <a:cxnLst/>
            <a:rect l="l" t="t" r="r" b="b"/>
            <a:pathLst>
              <a:path w="4445" h="3810">
                <a:moveTo>
                  <a:pt x="4064" y="1484"/>
                </a:moveTo>
                <a:lnTo>
                  <a:pt x="4064" y="2226"/>
                </a:lnTo>
                <a:lnTo>
                  <a:pt x="4064" y="3314"/>
                </a:lnTo>
                <a:lnTo>
                  <a:pt x="2956" y="3710"/>
                </a:lnTo>
                <a:lnTo>
                  <a:pt x="1478" y="3710"/>
                </a:lnTo>
                <a:lnTo>
                  <a:pt x="1108" y="3314"/>
                </a:lnTo>
                <a:lnTo>
                  <a:pt x="0" y="3314"/>
                </a:lnTo>
                <a:lnTo>
                  <a:pt x="739" y="2226"/>
                </a:lnTo>
                <a:lnTo>
                  <a:pt x="1478" y="1088"/>
                </a:lnTo>
                <a:lnTo>
                  <a:pt x="2217" y="0"/>
                </a:lnTo>
                <a:lnTo>
                  <a:pt x="2956" y="742"/>
                </a:lnTo>
                <a:lnTo>
                  <a:pt x="4064" y="14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11947042" y="6059455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4779" y="1484"/>
                </a:moveTo>
                <a:lnTo>
                  <a:pt x="2956" y="4452"/>
                </a:lnTo>
                <a:lnTo>
                  <a:pt x="2562" y="3710"/>
                </a:lnTo>
                <a:lnTo>
                  <a:pt x="2217" y="2968"/>
                </a:lnTo>
                <a:lnTo>
                  <a:pt x="1822" y="2621"/>
                </a:lnTo>
                <a:lnTo>
                  <a:pt x="1822" y="1879"/>
                </a:lnTo>
                <a:lnTo>
                  <a:pt x="0" y="1484"/>
                </a:lnTo>
                <a:lnTo>
                  <a:pt x="739" y="0"/>
                </a:lnTo>
                <a:lnTo>
                  <a:pt x="4434" y="1137"/>
                </a:lnTo>
                <a:lnTo>
                  <a:pt x="4779" y="14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11092325" y="6134798"/>
            <a:ext cx="6985" cy="4445"/>
          </a:xfrm>
          <a:custGeom>
            <a:avLst/>
            <a:gdLst/>
            <a:ahLst/>
            <a:cxnLst/>
            <a:rect l="l" t="t" r="r" b="b"/>
            <a:pathLst>
              <a:path w="6984" h="4445">
                <a:moveTo>
                  <a:pt x="6651" y="1088"/>
                </a:moveTo>
                <a:lnTo>
                  <a:pt x="4064" y="1830"/>
                </a:lnTo>
                <a:lnTo>
                  <a:pt x="2956" y="4056"/>
                </a:lnTo>
                <a:lnTo>
                  <a:pt x="0" y="2226"/>
                </a:lnTo>
                <a:lnTo>
                  <a:pt x="2586" y="2226"/>
                </a:lnTo>
                <a:lnTo>
                  <a:pt x="3695" y="0"/>
                </a:lnTo>
                <a:lnTo>
                  <a:pt x="6651" y="10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11803272" y="5897688"/>
            <a:ext cx="4445" cy="3810"/>
          </a:xfrm>
          <a:custGeom>
            <a:avLst/>
            <a:gdLst/>
            <a:ahLst/>
            <a:cxnLst/>
            <a:rect l="l" t="t" r="r" b="b"/>
            <a:pathLst>
              <a:path w="4445" h="3810">
                <a:moveTo>
                  <a:pt x="4089" y="2226"/>
                </a:moveTo>
                <a:lnTo>
                  <a:pt x="4089" y="3710"/>
                </a:lnTo>
                <a:lnTo>
                  <a:pt x="2217" y="3363"/>
                </a:lnTo>
                <a:lnTo>
                  <a:pt x="1133" y="2968"/>
                </a:lnTo>
                <a:lnTo>
                  <a:pt x="0" y="2621"/>
                </a:lnTo>
                <a:lnTo>
                  <a:pt x="394" y="742"/>
                </a:lnTo>
                <a:lnTo>
                  <a:pt x="1872" y="395"/>
                </a:lnTo>
                <a:lnTo>
                  <a:pt x="3695" y="0"/>
                </a:lnTo>
                <a:lnTo>
                  <a:pt x="3695" y="1137"/>
                </a:lnTo>
                <a:lnTo>
                  <a:pt x="4089" y="222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11809578" y="5958547"/>
            <a:ext cx="45085" cy="3810"/>
          </a:xfrm>
          <a:custGeom>
            <a:avLst/>
            <a:gdLst/>
            <a:ahLst/>
            <a:cxnLst/>
            <a:rect l="l" t="t" r="r" b="b"/>
            <a:pathLst>
              <a:path w="45084" h="3810">
                <a:moveTo>
                  <a:pt x="4775" y="0"/>
                </a:moveTo>
                <a:lnTo>
                  <a:pt x="0" y="0"/>
                </a:lnTo>
                <a:lnTo>
                  <a:pt x="1079" y="736"/>
                </a:lnTo>
                <a:lnTo>
                  <a:pt x="2209" y="1879"/>
                </a:lnTo>
                <a:lnTo>
                  <a:pt x="2946" y="2222"/>
                </a:lnTo>
                <a:lnTo>
                  <a:pt x="4038" y="2959"/>
                </a:lnTo>
                <a:lnTo>
                  <a:pt x="4775" y="3365"/>
                </a:lnTo>
                <a:lnTo>
                  <a:pt x="4775" y="0"/>
                </a:lnTo>
                <a:close/>
              </a:path>
              <a:path w="45084" h="3810">
                <a:moveTo>
                  <a:pt x="44678" y="1130"/>
                </a:moveTo>
                <a:lnTo>
                  <a:pt x="44335" y="0"/>
                </a:lnTo>
                <a:lnTo>
                  <a:pt x="43205" y="393"/>
                </a:lnTo>
                <a:lnTo>
                  <a:pt x="42468" y="736"/>
                </a:lnTo>
                <a:lnTo>
                  <a:pt x="41732" y="1130"/>
                </a:lnTo>
                <a:lnTo>
                  <a:pt x="41376" y="3365"/>
                </a:lnTo>
                <a:lnTo>
                  <a:pt x="43205" y="2616"/>
                </a:lnTo>
                <a:lnTo>
                  <a:pt x="44678" y="2959"/>
                </a:lnTo>
                <a:lnTo>
                  <a:pt x="44678" y="113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11934083" y="6180063"/>
            <a:ext cx="3175" cy="3810"/>
          </a:xfrm>
          <a:custGeom>
            <a:avLst/>
            <a:gdLst/>
            <a:ahLst/>
            <a:cxnLst/>
            <a:rect l="l" t="t" r="r" b="b"/>
            <a:pathLst>
              <a:path w="3175" h="3810">
                <a:moveTo>
                  <a:pt x="2611" y="742"/>
                </a:moveTo>
                <a:lnTo>
                  <a:pt x="2217" y="1830"/>
                </a:lnTo>
                <a:lnTo>
                  <a:pt x="2217" y="2226"/>
                </a:lnTo>
                <a:lnTo>
                  <a:pt x="1478" y="2572"/>
                </a:lnTo>
                <a:lnTo>
                  <a:pt x="739" y="3314"/>
                </a:lnTo>
                <a:lnTo>
                  <a:pt x="394" y="2226"/>
                </a:lnTo>
                <a:lnTo>
                  <a:pt x="0" y="1484"/>
                </a:lnTo>
                <a:lnTo>
                  <a:pt x="0" y="346"/>
                </a:lnTo>
                <a:lnTo>
                  <a:pt x="739" y="0"/>
                </a:lnTo>
                <a:lnTo>
                  <a:pt x="2217" y="0"/>
                </a:lnTo>
                <a:lnTo>
                  <a:pt x="2611" y="7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12013900" y="6059109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4828" y="2226"/>
                </a:moveTo>
                <a:lnTo>
                  <a:pt x="4434" y="4452"/>
                </a:lnTo>
                <a:lnTo>
                  <a:pt x="2611" y="4452"/>
                </a:lnTo>
                <a:lnTo>
                  <a:pt x="739" y="2572"/>
                </a:lnTo>
                <a:lnTo>
                  <a:pt x="0" y="1484"/>
                </a:lnTo>
                <a:lnTo>
                  <a:pt x="739" y="1088"/>
                </a:lnTo>
                <a:lnTo>
                  <a:pt x="1478" y="346"/>
                </a:lnTo>
                <a:lnTo>
                  <a:pt x="2611" y="0"/>
                </a:lnTo>
                <a:lnTo>
                  <a:pt x="3350" y="1088"/>
                </a:lnTo>
                <a:lnTo>
                  <a:pt x="4828" y="222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11225722" y="6089879"/>
            <a:ext cx="3810" cy="2540"/>
          </a:xfrm>
          <a:custGeom>
            <a:avLst/>
            <a:gdLst/>
            <a:ahLst/>
            <a:cxnLst/>
            <a:rect l="l" t="t" r="r" b="b"/>
            <a:pathLst>
              <a:path w="3809" h="2539">
                <a:moveTo>
                  <a:pt x="2586" y="0"/>
                </a:moveTo>
                <a:lnTo>
                  <a:pt x="2586" y="2226"/>
                </a:lnTo>
                <a:lnTo>
                  <a:pt x="739" y="2226"/>
                </a:lnTo>
                <a:lnTo>
                  <a:pt x="0" y="742"/>
                </a:lnTo>
                <a:lnTo>
                  <a:pt x="739" y="511"/>
                </a:lnTo>
                <a:lnTo>
                  <a:pt x="1108" y="395"/>
                </a:lnTo>
                <a:lnTo>
                  <a:pt x="1847" y="0"/>
                </a:lnTo>
                <a:lnTo>
                  <a:pt x="2586" y="0"/>
                </a:lnTo>
                <a:close/>
              </a:path>
              <a:path w="3809" h="2539">
                <a:moveTo>
                  <a:pt x="3325" y="197"/>
                </a:moveTo>
                <a:lnTo>
                  <a:pt x="3695" y="395"/>
                </a:lnTo>
                <a:lnTo>
                  <a:pt x="2956" y="0"/>
                </a:lnTo>
                <a:lnTo>
                  <a:pt x="2586" y="0"/>
                </a:lnTo>
                <a:lnTo>
                  <a:pt x="2956" y="0"/>
                </a:lnTo>
                <a:lnTo>
                  <a:pt x="3325" y="1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12040161" y="6147413"/>
            <a:ext cx="4445" cy="3810"/>
          </a:xfrm>
          <a:custGeom>
            <a:avLst/>
            <a:gdLst/>
            <a:ahLst/>
            <a:cxnLst/>
            <a:rect l="l" t="t" r="r" b="b"/>
            <a:pathLst>
              <a:path w="4445" h="3810">
                <a:moveTo>
                  <a:pt x="4040" y="3314"/>
                </a:moveTo>
                <a:lnTo>
                  <a:pt x="2562" y="2572"/>
                </a:lnTo>
                <a:lnTo>
                  <a:pt x="1478" y="2226"/>
                </a:lnTo>
                <a:lnTo>
                  <a:pt x="0" y="1484"/>
                </a:lnTo>
                <a:lnTo>
                  <a:pt x="0" y="742"/>
                </a:lnTo>
                <a:lnTo>
                  <a:pt x="344" y="346"/>
                </a:lnTo>
                <a:lnTo>
                  <a:pt x="739" y="0"/>
                </a:lnTo>
                <a:lnTo>
                  <a:pt x="1083" y="0"/>
                </a:lnTo>
                <a:lnTo>
                  <a:pt x="1478" y="346"/>
                </a:lnTo>
                <a:lnTo>
                  <a:pt x="3301" y="742"/>
                </a:lnTo>
                <a:lnTo>
                  <a:pt x="3301" y="2226"/>
                </a:lnTo>
                <a:lnTo>
                  <a:pt x="4040" y="331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11199855" y="611105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217" y="0"/>
                </a:moveTo>
                <a:lnTo>
                  <a:pt x="2217" y="2572"/>
                </a:lnTo>
                <a:lnTo>
                  <a:pt x="1478" y="2572"/>
                </a:lnTo>
                <a:lnTo>
                  <a:pt x="0" y="1830"/>
                </a:lnTo>
                <a:lnTo>
                  <a:pt x="0" y="1088"/>
                </a:lnTo>
                <a:lnTo>
                  <a:pt x="1108" y="0"/>
                </a:lnTo>
                <a:lnTo>
                  <a:pt x="2217" y="0"/>
                </a:lnTo>
                <a:close/>
              </a:path>
              <a:path w="3175" h="3175">
                <a:moveTo>
                  <a:pt x="2586" y="2399"/>
                </a:moveTo>
                <a:lnTo>
                  <a:pt x="2217" y="2572"/>
                </a:lnTo>
                <a:lnTo>
                  <a:pt x="1478" y="2572"/>
                </a:lnTo>
                <a:lnTo>
                  <a:pt x="2217" y="2572"/>
                </a:lnTo>
                <a:lnTo>
                  <a:pt x="2586" y="2399"/>
                </a:lnTo>
                <a:close/>
              </a:path>
              <a:path w="3175" h="3175">
                <a:moveTo>
                  <a:pt x="2956" y="1088"/>
                </a:moveTo>
                <a:lnTo>
                  <a:pt x="2956" y="2226"/>
                </a:lnTo>
                <a:lnTo>
                  <a:pt x="2586" y="2399"/>
                </a:lnTo>
                <a:lnTo>
                  <a:pt x="2586" y="346"/>
                </a:lnTo>
                <a:lnTo>
                  <a:pt x="2956" y="10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11248633" y="6033483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3695" y="0"/>
                </a:moveTo>
                <a:lnTo>
                  <a:pt x="3695" y="2226"/>
                </a:lnTo>
                <a:lnTo>
                  <a:pt x="2956" y="3710"/>
                </a:lnTo>
                <a:lnTo>
                  <a:pt x="1478" y="3363"/>
                </a:lnTo>
                <a:lnTo>
                  <a:pt x="0" y="2968"/>
                </a:lnTo>
                <a:lnTo>
                  <a:pt x="1108" y="2226"/>
                </a:lnTo>
                <a:lnTo>
                  <a:pt x="2217" y="1137"/>
                </a:lnTo>
                <a:lnTo>
                  <a:pt x="369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11212789" y="6104720"/>
            <a:ext cx="6350" cy="3810"/>
          </a:xfrm>
          <a:custGeom>
            <a:avLst/>
            <a:gdLst/>
            <a:ahLst/>
            <a:cxnLst/>
            <a:rect l="l" t="t" r="r" b="b"/>
            <a:pathLst>
              <a:path w="6350" h="3810">
                <a:moveTo>
                  <a:pt x="3695" y="395"/>
                </a:moveTo>
                <a:lnTo>
                  <a:pt x="3695" y="3079"/>
                </a:lnTo>
                <a:lnTo>
                  <a:pt x="3325" y="3363"/>
                </a:lnTo>
                <a:lnTo>
                  <a:pt x="2217" y="3126"/>
                </a:lnTo>
                <a:lnTo>
                  <a:pt x="1847" y="3047"/>
                </a:lnTo>
                <a:lnTo>
                  <a:pt x="1478" y="2968"/>
                </a:lnTo>
                <a:lnTo>
                  <a:pt x="0" y="2226"/>
                </a:lnTo>
                <a:lnTo>
                  <a:pt x="739" y="1879"/>
                </a:lnTo>
                <a:lnTo>
                  <a:pt x="1478" y="1137"/>
                </a:lnTo>
                <a:lnTo>
                  <a:pt x="2217" y="742"/>
                </a:lnTo>
                <a:lnTo>
                  <a:pt x="2956" y="395"/>
                </a:lnTo>
                <a:lnTo>
                  <a:pt x="3695" y="395"/>
                </a:lnTo>
                <a:close/>
              </a:path>
              <a:path w="6350" h="3810">
                <a:moveTo>
                  <a:pt x="6281" y="1137"/>
                </a:moveTo>
                <a:lnTo>
                  <a:pt x="4803" y="2226"/>
                </a:lnTo>
                <a:lnTo>
                  <a:pt x="4064" y="2795"/>
                </a:lnTo>
                <a:lnTo>
                  <a:pt x="4064" y="0"/>
                </a:lnTo>
                <a:lnTo>
                  <a:pt x="5173" y="395"/>
                </a:lnTo>
                <a:lnTo>
                  <a:pt x="6281" y="11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11969558" y="6034225"/>
            <a:ext cx="5715" cy="4445"/>
          </a:xfrm>
          <a:custGeom>
            <a:avLst/>
            <a:gdLst/>
            <a:ahLst/>
            <a:cxnLst/>
            <a:rect l="l" t="t" r="r" b="b"/>
            <a:pathLst>
              <a:path w="5715" h="4445">
                <a:moveTo>
                  <a:pt x="5173" y="395"/>
                </a:moveTo>
                <a:lnTo>
                  <a:pt x="3695" y="1484"/>
                </a:lnTo>
                <a:lnTo>
                  <a:pt x="2217" y="2226"/>
                </a:lnTo>
                <a:lnTo>
                  <a:pt x="1872" y="4106"/>
                </a:lnTo>
                <a:lnTo>
                  <a:pt x="0" y="2621"/>
                </a:lnTo>
                <a:lnTo>
                  <a:pt x="0" y="2226"/>
                </a:lnTo>
                <a:lnTo>
                  <a:pt x="1133" y="1137"/>
                </a:lnTo>
                <a:lnTo>
                  <a:pt x="2217" y="0"/>
                </a:lnTo>
                <a:lnTo>
                  <a:pt x="3695" y="0"/>
                </a:lnTo>
                <a:lnTo>
                  <a:pt x="5173" y="3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11909350" y="6050946"/>
            <a:ext cx="4445" cy="6985"/>
          </a:xfrm>
          <a:custGeom>
            <a:avLst/>
            <a:gdLst/>
            <a:ahLst/>
            <a:cxnLst/>
            <a:rect l="l" t="t" r="r" b="b"/>
            <a:pathLst>
              <a:path w="4445" h="6985">
                <a:moveTo>
                  <a:pt x="4434" y="742"/>
                </a:moveTo>
                <a:lnTo>
                  <a:pt x="4040" y="1484"/>
                </a:lnTo>
                <a:lnTo>
                  <a:pt x="3695" y="2226"/>
                </a:lnTo>
                <a:lnTo>
                  <a:pt x="3301" y="3710"/>
                </a:lnTo>
                <a:lnTo>
                  <a:pt x="2956" y="5194"/>
                </a:lnTo>
                <a:lnTo>
                  <a:pt x="2562" y="6678"/>
                </a:lnTo>
                <a:lnTo>
                  <a:pt x="1822" y="6282"/>
                </a:lnTo>
                <a:lnTo>
                  <a:pt x="1083" y="5936"/>
                </a:lnTo>
                <a:lnTo>
                  <a:pt x="0" y="5194"/>
                </a:lnTo>
                <a:lnTo>
                  <a:pt x="1083" y="3314"/>
                </a:lnTo>
                <a:lnTo>
                  <a:pt x="2217" y="1830"/>
                </a:lnTo>
                <a:lnTo>
                  <a:pt x="3301" y="0"/>
                </a:lnTo>
                <a:lnTo>
                  <a:pt x="4434" y="7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11968474" y="6006423"/>
            <a:ext cx="5080" cy="3810"/>
          </a:xfrm>
          <a:custGeom>
            <a:avLst/>
            <a:gdLst/>
            <a:ahLst/>
            <a:cxnLst/>
            <a:rect l="l" t="t" r="r" b="b"/>
            <a:pathLst>
              <a:path w="5079" h="3810">
                <a:moveTo>
                  <a:pt x="4779" y="742"/>
                </a:moveTo>
                <a:lnTo>
                  <a:pt x="4434" y="1484"/>
                </a:lnTo>
                <a:lnTo>
                  <a:pt x="4040" y="2226"/>
                </a:lnTo>
                <a:lnTo>
                  <a:pt x="2956" y="3314"/>
                </a:lnTo>
                <a:lnTo>
                  <a:pt x="2217" y="3314"/>
                </a:lnTo>
                <a:lnTo>
                  <a:pt x="739" y="1830"/>
                </a:lnTo>
                <a:lnTo>
                  <a:pt x="0" y="1484"/>
                </a:lnTo>
                <a:lnTo>
                  <a:pt x="1083" y="0"/>
                </a:lnTo>
                <a:lnTo>
                  <a:pt x="2562" y="0"/>
                </a:lnTo>
                <a:lnTo>
                  <a:pt x="4779" y="7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11149231" y="6102148"/>
            <a:ext cx="3175" cy="5080"/>
          </a:xfrm>
          <a:custGeom>
            <a:avLst/>
            <a:gdLst/>
            <a:ahLst/>
            <a:cxnLst/>
            <a:rect l="l" t="t" r="r" b="b"/>
            <a:pathLst>
              <a:path w="3175" h="5079">
                <a:moveTo>
                  <a:pt x="2586" y="3314"/>
                </a:moveTo>
                <a:lnTo>
                  <a:pt x="1847" y="4798"/>
                </a:lnTo>
                <a:lnTo>
                  <a:pt x="1108" y="3710"/>
                </a:lnTo>
                <a:lnTo>
                  <a:pt x="739" y="2968"/>
                </a:lnTo>
                <a:lnTo>
                  <a:pt x="369" y="1830"/>
                </a:lnTo>
                <a:lnTo>
                  <a:pt x="0" y="1088"/>
                </a:lnTo>
                <a:lnTo>
                  <a:pt x="0" y="0"/>
                </a:lnTo>
                <a:lnTo>
                  <a:pt x="1478" y="346"/>
                </a:lnTo>
                <a:lnTo>
                  <a:pt x="2217" y="1830"/>
                </a:lnTo>
                <a:lnTo>
                  <a:pt x="2586" y="331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11186183" y="6185999"/>
            <a:ext cx="3175" cy="3810"/>
          </a:xfrm>
          <a:custGeom>
            <a:avLst/>
            <a:gdLst/>
            <a:ahLst/>
            <a:cxnLst/>
            <a:rect l="l" t="t" r="r" b="b"/>
            <a:pathLst>
              <a:path w="3175" h="3810">
                <a:moveTo>
                  <a:pt x="2956" y="742"/>
                </a:moveTo>
                <a:lnTo>
                  <a:pt x="2217" y="2226"/>
                </a:lnTo>
                <a:lnTo>
                  <a:pt x="1478" y="2968"/>
                </a:lnTo>
                <a:lnTo>
                  <a:pt x="1478" y="3314"/>
                </a:lnTo>
                <a:lnTo>
                  <a:pt x="739" y="3314"/>
                </a:lnTo>
                <a:lnTo>
                  <a:pt x="369" y="2226"/>
                </a:lnTo>
                <a:lnTo>
                  <a:pt x="369" y="1484"/>
                </a:lnTo>
                <a:lnTo>
                  <a:pt x="0" y="0"/>
                </a:lnTo>
                <a:lnTo>
                  <a:pt x="1108" y="346"/>
                </a:lnTo>
                <a:lnTo>
                  <a:pt x="2217" y="346"/>
                </a:lnTo>
                <a:lnTo>
                  <a:pt x="2956" y="7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11919697" y="6054656"/>
            <a:ext cx="4445" cy="3175"/>
          </a:xfrm>
          <a:custGeom>
            <a:avLst/>
            <a:gdLst/>
            <a:ahLst/>
            <a:cxnLst/>
            <a:rect l="l" t="t" r="r" b="b"/>
            <a:pathLst>
              <a:path w="4445" h="3175">
                <a:moveTo>
                  <a:pt x="4040" y="346"/>
                </a:moveTo>
                <a:lnTo>
                  <a:pt x="2956" y="1484"/>
                </a:lnTo>
                <a:lnTo>
                  <a:pt x="2217" y="2226"/>
                </a:lnTo>
                <a:lnTo>
                  <a:pt x="1083" y="2968"/>
                </a:lnTo>
                <a:lnTo>
                  <a:pt x="0" y="1830"/>
                </a:lnTo>
                <a:lnTo>
                  <a:pt x="1478" y="1088"/>
                </a:lnTo>
                <a:lnTo>
                  <a:pt x="2562" y="0"/>
                </a:lnTo>
                <a:lnTo>
                  <a:pt x="2956" y="0"/>
                </a:lnTo>
                <a:lnTo>
                  <a:pt x="3695" y="346"/>
                </a:lnTo>
                <a:lnTo>
                  <a:pt x="4040" y="3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11044287" y="6170416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956" y="1088"/>
                </a:moveTo>
                <a:lnTo>
                  <a:pt x="2586" y="2226"/>
                </a:lnTo>
                <a:lnTo>
                  <a:pt x="2217" y="2572"/>
                </a:lnTo>
                <a:lnTo>
                  <a:pt x="1108" y="2572"/>
                </a:lnTo>
                <a:lnTo>
                  <a:pt x="739" y="2226"/>
                </a:lnTo>
                <a:lnTo>
                  <a:pt x="369" y="1830"/>
                </a:lnTo>
                <a:lnTo>
                  <a:pt x="369" y="1088"/>
                </a:lnTo>
                <a:lnTo>
                  <a:pt x="0" y="0"/>
                </a:lnTo>
                <a:lnTo>
                  <a:pt x="1108" y="346"/>
                </a:lnTo>
                <a:lnTo>
                  <a:pt x="2217" y="346"/>
                </a:lnTo>
                <a:lnTo>
                  <a:pt x="2586" y="1088"/>
                </a:lnTo>
                <a:lnTo>
                  <a:pt x="2956" y="10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11091215" y="6097308"/>
            <a:ext cx="14604" cy="10160"/>
          </a:xfrm>
          <a:custGeom>
            <a:avLst/>
            <a:gdLst/>
            <a:ahLst/>
            <a:cxnLst/>
            <a:rect l="l" t="t" r="r" b="b"/>
            <a:pathLst>
              <a:path w="14604" h="10160">
                <a:moveTo>
                  <a:pt x="5168" y="7416"/>
                </a:moveTo>
                <a:lnTo>
                  <a:pt x="2946" y="8166"/>
                </a:lnTo>
                <a:lnTo>
                  <a:pt x="1841" y="8559"/>
                </a:lnTo>
                <a:lnTo>
                  <a:pt x="0" y="8902"/>
                </a:lnTo>
                <a:lnTo>
                  <a:pt x="2578" y="10045"/>
                </a:lnTo>
                <a:lnTo>
                  <a:pt x="5168" y="7416"/>
                </a:lnTo>
                <a:close/>
              </a:path>
              <a:path w="14604" h="10160">
                <a:moveTo>
                  <a:pt x="14033" y="1130"/>
                </a:moveTo>
                <a:lnTo>
                  <a:pt x="13296" y="1130"/>
                </a:lnTo>
                <a:lnTo>
                  <a:pt x="11455" y="0"/>
                </a:lnTo>
                <a:lnTo>
                  <a:pt x="9969" y="1879"/>
                </a:lnTo>
                <a:lnTo>
                  <a:pt x="11455" y="2616"/>
                </a:lnTo>
                <a:lnTo>
                  <a:pt x="12928" y="2971"/>
                </a:lnTo>
                <a:lnTo>
                  <a:pt x="14033" y="1854"/>
                </a:lnTo>
                <a:lnTo>
                  <a:pt x="14033" y="113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11050938" y="6184515"/>
            <a:ext cx="4445" cy="2540"/>
          </a:xfrm>
          <a:custGeom>
            <a:avLst/>
            <a:gdLst/>
            <a:ahLst/>
            <a:cxnLst/>
            <a:rect l="l" t="t" r="r" b="b"/>
            <a:pathLst>
              <a:path w="4445" h="2539">
                <a:moveTo>
                  <a:pt x="4064" y="1484"/>
                </a:moveTo>
                <a:lnTo>
                  <a:pt x="2586" y="1484"/>
                </a:lnTo>
                <a:lnTo>
                  <a:pt x="1847" y="1830"/>
                </a:lnTo>
                <a:lnTo>
                  <a:pt x="739" y="2226"/>
                </a:lnTo>
                <a:lnTo>
                  <a:pt x="369" y="2226"/>
                </a:lnTo>
                <a:lnTo>
                  <a:pt x="0" y="1830"/>
                </a:lnTo>
                <a:lnTo>
                  <a:pt x="0" y="1088"/>
                </a:lnTo>
                <a:lnTo>
                  <a:pt x="369" y="742"/>
                </a:lnTo>
                <a:lnTo>
                  <a:pt x="739" y="742"/>
                </a:lnTo>
                <a:lnTo>
                  <a:pt x="1847" y="346"/>
                </a:lnTo>
                <a:lnTo>
                  <a:pt x="2956" y="0"/>
                </a:lnTo>
                <a:lnTo>
                  <a:pt x="4064" y="14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11952215" y="6188225"/>
            <a:ext cx="5715" cy="3175"/>
          </a:xfrm>
          <a:custGeom>
            <a:avLst/>
            <a:gdLst/>
            <a:ahLst/>
            <a:cxnLst/>
            <a:rect l="l" t="t" r="r" b="b"/>
            <a:pathLst>
              <a:path w="5715" h="3175">
                <a:moveTo>
                  <a:pt x="5173" y="1830"/>
                </a:moveTo>
                <a:lnTo>
                  <a:pt x="4040" y="2226"/>
                </a:lnTo>
                <a:lnTo>
                  <a:pt x="2956" y="2572"/>
                </a:lnTo>
                <a:lnTo>
                  <a:pt x="2217" y="2968"/>
                </a:lnTo>
                <a:lnTo>
                  <a:pt x="1083" y="2226"/>
                </a:lnTo>
                <a:lnTo>
                  <a:pt x="0" y="1484"/>
                </a:lnTo>
                <a:lnTo>
                  <a:pt x="0" y="0"/>
                </a:lnTo>
                <a:lnTo>
                  <a:pt x="1478" y="742"/>
                </a:lnTo>
                <a:lnTo>
                  <a:pt x="2956" y="1088"/>
                </a:lnTo>
                <a:lnTo>
                  <a:pt x="5173" y="183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12127714" y="6079490"/>
            <a:ext cx="4445" cy="3810"/>
          </a:xfrm>
          <a:custGeom>
            <a:avLst/>
            <a:gdLst/>
            <a:ahLst/>
            <a:cxnLst/>
            <a:rect l="l" t="t" r="r" b="b"/>
            <a:pathLst>
              <a:path w="4445" h="3810">
                <a:moveTo>
                  <a:pt x="4434" y="0"/>
                </a:moveTo>
                <a:lnTo>
                  <a:pt x="3695" y="1879"/>
                </a:lnTo>
                <a:lnTo>
                  <a:pt x="2611" y="3363"/>
                </a:lnTo>
                <a:lnTo>
                  <a:pt x="0" y="3363"/>
                </a:lnTo>
                <a:lnTo>
                  <a:pt x="739" y="1137"/>
                </a:lnTo>
                <a:lnTo>
                  <a:pt x="2217" y="395"/>
                </a:lnTo>
                <a:lnTo>
                  <a:pt x="443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11268587" y="6060197"/>
            <a:ext cx="1270" cy="3175"/>
          </a:xfrm>
          <a:custGeom>
            <a:avLst/>
            <a:gdLst/>
            <a:ahLst/>
            <a:cxnLst/>
            <a:rect l="l" t="t" r="r" b="b"/>
            <a:pathLst>
              <a:path w="1270" h="3175">
                <a:moveTo>
                  <a:pt x="739" y="0"/>
                </a:moveTo>
                <a:lnTo>
                  <a:pt x="739" y="2489"/>
                </a:lnTo>
                <a:lnTo>
                  <a:pt x="369" y="2621"/>
                </a:lnTo>
                <a:lnTo>
                  <a:pt x="0" y="2621"/>
                </a:lnTo>
                <a:lnTo>
                  <a:pt x="0" y="395"/>
                </a:lnTo>
                <a:lnTo>
                  <a:pt x="7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11981038" y="5983766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79">
                <a:moveTo>
                  <a:pt x="7390" y="0"/>
                </a:moveTo>
                <a:lnTo>
                  <a:pt x="7390" y="1484"/>
                </a:lnTo>
                <a:lnTo>
                  <a:pt x="4434" y="1484"/>
                </a:lnTo>
                <a:lnTo>
                  <a:pt x="3695" y="2226"/>
                </a:lnTo>
                <a:lnTo>
                  <a:pt x="2956" y="3363"/>
                </a:lnTo>
                <a:lnTo>
                  <a:pt x="1822" y="4106"/>
                </a:lnTo>
                <a:lnTo>
                  <a:pt x="1083" y="4452"/>
                </a:lnTo>
                <a:lnTo>
                  <a:pt x="0" y="3710"/>
                </a:lnTo>
                <a:lnTo>
                  <a:pt x="0" y="2226"/>
                </a:lnTo>
                <a:lnTo>
                  <a:pt x="1083" y="1972"/>
                </a:lnTo>
                <a:lnTo>
                  <a:pt x="2956" y="1484"/>
                </a:lnTo>
                <a:lnTo>
                  <a:pt x="4434" y="1203"/>
                </a:lnTo>
                <a:lnTo>
                  <a:pt x="4779" y="1137"/>
                </a:lnTo>
                <a:lnTo>
                  <a:pt x="5518" y="742"/>
                </a:lnTo>
                <a:lnTo>
                  <a:pt x="6257" y="395"/>
                </a:lnTo>
                <a:lnTo>
                  <a:pt x="6996" y="0"/>
                </a:lnTo>
                <a:lnTo>
                  <a:pt x="739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11951820" y="6043130"/>
            <a:ext cx="5715" cy="2540"/>
          </a:xfrm>
          <a:custGeom>
            <a:avLst/>
            <a:gdLst/>
            <a:ahLst/>
            <a:cxnLst/>
            <a:rect l="l" t="t" r="r" b="b"/>
            <a:pathLst>
              <a:path w="5715" h="2539">
                <a:moveTo>
                  <a:pt x="5173" y="0"/>
                </a:moveTo>
                <a:lnTo>
                  <a:pt x="3350" y="2226"/>
                </a:lnTo>
                <a:lnTo>
                  <a:pt x="0" y="742"/>
                </a:lnTo>
                <a:lnTo>
                  <a:pt x="1872" y="395"/>
                </a:lnTo>
                <a:lnTo>
                  <a:pt x="3350" y="395"/>
                </a:lnTo>
                <a:lnTo>
                  <a:pt x="517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11866830" y="6076176"/>
            <a:ext cx="1905" cy="3175"/>
          </a:xfrm>
          <a:custGeom>
            <a:avLst/>
            <a:gdLst/>
            <a:ahLst/>
            <a:cxnLst/>
            <a:rect l="l" t="t" r="r" b="b"/>
            <a:pathLst>
              <a:path w="1904" h="3175">
                <a:moveTo>
                  <a:pt x="1872" y="0"/>
                </a:moveTo>
                <a:lnTo>
                  <a:pt x="1133" y="1088"/>
                </a:lnTo>
                <a:lnTo>
                  <a:pt x="739" y="1322"/>
                </a:lnTo>
                <a:lnTo>
                  <a:pt x="394" y="1830"/>
                </a:lnTo>
                <a:lnTo>
                  <a:pt x="739" y="2226"/>
                </a:lnTo>
                <a:lnTo>
                  <a:pt x="0" y="2968"/>
                </a:lnTo>
                <a:lnTo>
                  <a:pt x="0" y="2226"/>
                </a:lnTo>
                <a:lnTo>
                  <a:pt x="394" y="1830"/>
                </a:lnTo>
                <a:lnTo>
                  <a:pt x="1133" y="742"/>
                </a:lnTo>
                <a:lnTo>
                  <a:pt x="187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11557909" y="5937413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2217" y="0"/>
                </a:moveTo>
                <a:lnTo>
                  <a:pt x="2217" y="1484"/>
                </a:lnTo>
                <a:lnTo>
                  <a:pt x="1872" y="1830"/>
                </a:lnTo>
                <a:lnTo>
                  <a:pt x="1133" y="1830"/>
                </a:lnTo>
                <a:lnTo>
                  <a:pt x="394" y="2226"/>
                </a:lnTo>
                <a:lnTo>
                  <a:pt x="394" y="1484"/>
                </a:lnTo>
                <a:lnTo>
                  <a:pt x="0" y="742"/>
                </a:lnTo>
                <a:lnTo>
                  <a:pt x="0" y="346"/>
                </a:lnTo>
                <a:lnTo>
                  <a:pt x="739" y="346"/>
                </a:lnTo>
                <a:lnTo>
                  <a:pt x="1478" y="0"/>
                </a:lnTo>
                <a:lnTo>
                  <a:pt x="1872" y="346"/>
                </a:lnTo>
                <a:lnTo>
                  <a:pt x="221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11265630" y="6055745"/>
            <a:ext cx="1905" cy="5715"/>
          </a:xfrm>
          <a:custGeom>
            <a:avLst/>
            <a:gdLst/>
            <a:ahLst/>
            <a:cxnLst/>
            <a:rect l="l" t="t" r="r" b="b"/>
            <a:pathLst>
              <a:path w="1904" h="5714">
                <a:moveTo>
                  <a:pt x="1847" y="0"/>
                </a:moveTo>
                <a:lnTo>
                  <a:pt x="1108" y="2968"/>
                </a:lnTo>
                <a:lnTo>
                  <a:pt x="369" y="5194"/>
                </a:lnTo>
                <a:lnTo>
                  <a:pt x="0" y="1484"/>
                </a:lnTo>
                <a:lnTo>
                  <a:pt x="18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11168077" y="6195646"/>
            <a:ext cx="3175" cy="4445"/>
          </a:xfrm>
          <a:custGeom>
            <a:avLst/>
            <a:gdLst/>
            <a:ahLst/>
            <a:cxnLst/>
            <a:rect l="l" t="t" r="r" b="b"/>
            <a:pathLst>
              <a:path w="3175" h="4445">
                <a:moveTo>
                  <a:pt x="2956" y="1484"/>
                </a:moveTo>
                <a:lnTo>
                  <a:pt x="2956" y="1830"/>
                </a:lnTo>
                <a:lnTo>
                  <a:pt x="2956" y="2572"/>
                </a:lnTo>
                <a:lnTo>
                  <a:pt x="2217" y="2968"/>
                </a:lnTo>
                <a:lnTo>
                  <a:pt x="1108" y="4056"/>
                </a:lnTo>
                <a:lnTo>
                  <a:pt x="739" y="2572"/>
                </a:lnTo>
                <a:lnTo>
                  <a:pt x="369" y="2226"/>
                </a:lnTo>
                <a:lnTo>
                  <a:pt x="0" y="1484"/>
                </a:lnTo>
                <a:lnTo>
                  <a:pt x="0" y="346"/>
                </a:lnTo>
                <a:lnTo>
                  <a:pt x="739" y="0"/>
                </a:lnTo>
                <a:lnTo>
                  <a:pt x="1478" y="346"/>
                </a:lnTo>
                <a:lnTo>
                  <a:pt x="2217" y="346"/>
                </a:lnTo>
                <a:lnTo>
                  <a:pt x="2956" y="14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12007240" y="6077267"/>
            <a:ext cx="30480" cy="29209"/>
          </a:xfrm>
          <a:custGeom>
            <a:avLst/>
            <a:gdLst/>
            <a:ahLst/>
            <a:cxnLst/>
            <a:rect l="l" t="t" r="r" b="b"/>
            <a:pathLst>
              <a:path w="30479" h="29210">
                <a:moveTo>
                  <a:pt x="2959" y="1485"/>
                </a:moveTo>
                <a:lnTo>
                  <a:pt x="2222" y="749"/>
                </a:lnTo>
                <a:lnTo>
                  <a:pt x="1485" y="393"/>
                </a:lnTo>
                <a:lnTo>
                  <a:pt x="1130" y="0"/>
                </a:lnTo>
                <a:lnTo>
                  <a:pt x="736" y="749"/>
                </a:lnTo>
                <a:lnTo>
                  <a:pt x="0" y="1143"/>
                </a:lnTo>
                <a:lnTo>
                  <a:pt x="0" y="2628"/>
                </a:lnTo>
                <a:lnTo>
                  <a:pt x="1879" y="2628"/>
                </a:lnTo>
                <a:lnTo>
                  <a:pt x="2959" y="2628"/>
                </a:lnTo>
                <a:lnTo>
                  <a:pt x="2959" y="1485"/>
                </a:lnTo>
                <a:close/>
              </a:path>
              <a:path w="30479" h="29210">
                <a:moveTo>
                  <a:pt x="30302" y="26365"/>
                </a:moveTo>
                <a:lnTo>
                  <a:pt x="29959" y="25234"/>
                </a:lnTo>
                <a:lnTo>
                  <a:pt x="29222" y="25234"/>
                </a:lnTo>
                <a:lnTo>
                  <a:pt x="28829" y="25971"/>
                </a:lnTo>
                <a:lnTo>
                  <a:pt x="28486" y="26720"/>
                </a:lnTo>
                <a:lnTo>
                  <a:pt x="28092" y="27457"/>
                </a:lnTo>
                <a:lnTo>
                  <a:pt x="28092" y="27851"/>
                </a:lnTo>
                <a:lnTo>
                  <a:pt x="28486" y="28600"/>
                </a:lnTo>
                <a:lnTo>
                  <a:pt x="29959" y="28600"/>
                </a:lnTo>
                <a:lnTo>
                  <a:pt x="29959" y="28206"/>
                </a:lnTo>
                <a:lnTo>
                  <a:pt x="30302" y="27114"/>
                </a:lnTo>
                <a:lnTo>
                  <a:pt x="30302" y="2636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11834312" y="6095073"/>
            <a:ext cx="4445" cy="3175"/>
          </a:xfrm>
          <a:custGeom>
            <a:avLst/>
            <a:gdLst/>
            <a:ahLst/>
            <a:cxnLst/>
            <a:rect l="l" t="t" r="r" b="b"/>
            <a:pathLst>
              <a:path w="4445" h="3175">
                <a:moveTo>
                  <a:pt x="4089" y="742"/>
                </a:moveTo>
                <a:lnTo>
                  <a:pt x="2611" y="1137"/>
                </a:lnTo>
                <a:lnTo>
                  <a:pt x="2956" y="2968"/>
                </a:lnTo>
                <a:lnTo>
                  <a:pt x="1133" y="2968"/>
                </a:lnTo>
                <a:lnTo>
                  <a:pt x="739" y="2621"/>
                </a:lnTo>
                <a:lnTo>
                  <a:pt x="394" y="2226"/>
                </a:lnTo>
                <a:lnTo>
                  <a:pt x="0" y="1484"/>
                </a:lnTo>
                <a:lnTo>
                  <a:pt x="1872" y="0"/>
                </a:lnTo>
                <a:lnTo>
                  <a:pt x="4089" y="7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375"/>
          <p:cNvSpPr/>
          <p:nvPr/>
        </p:nvSpPr>
        <p:spPr>
          <a:xfrm>
            <a:off x="11202809" y="6084696"/>
            <a:ext cx="32384" cy="38735"/>
          </a:xfrm>
          <a:custGeom>
            <a:avLst/>
            <a:gdLst/>
            <a:ahLst/>
            <a:cxnLst/>
            <a:rect l="l" t="t" r="r" b="b"/>
            <a:pathLst>
              <a:path w="32384" h="38735">
                <a:moveTo>
                  <a:pt x="2209" y="36360"/>
                </a:moveTo>
                <a:lnTo>
                  <a:pt x="1473" y="36004"/>
                </a:lnTo>
                <a:lnTo>
                  <a:pt x="368" y="36004"/>
                </a:lnTo>
                <a:lnTo>
                  <a:pt x="0" y="36182"/>
                </a:lnTo>
                <a:lnTo>
                  <a:pt x="368" y="38239"/>
                </a:lnTo>
                <a:lnTo>
                  <a:pt x="2209" y="38239"/>
                </a:lnTo>
                <a:lnTo>
                  <a:pt x="2209" y="36360"/>
                </a:lnTo>
                <a:close/>
              </a:path>
              <a:path w="32384" h="38735">
                <a:moveTo>
                  <a:pt x="32143" y="1473"/>
                </a:moveTo>
                <a:lnTo>
                  <a:pt x="30302" y="0"/>
                </a:lnTo>
                <a:lnTo>
                  <a:pt x="28448" y="2616"/>
                </a:lnTo>
                <a:lnTo>
                  <a:pt x="29933" y="2222"/>
                </a:lnTo>
                <a:lnTo>
                  <a:pt x="31038" y="1879"/>
                </a:lnTo>
                <a:lnTo>
                  <a:pt x="32143" y="147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/>
          <p:nvPr/>
        </p:nvSpPr>
        <p:spPr>
          <a:xfrm>
            <a:off x="12031293" y="6001575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562" y="395"/>
                </a:moveTo>
                <a:lnTo>
                  <a:pt x="2217" y="1137"/>
                </a:lnTo>
                <a:lnTo>
                  <a:pt x="2217" y="2621"/>
                </a:lnTo>
                <a:lnTo>
                  <a:pt x="739" y="2226"/>
                </a:lnTo>
                <a:lnTo>
                  <a:pt x="344" y="2226"/>
                </a:lnTo>
                <a:lnTo>
                  <a:pt x="0" y="1879"/>
                </a:lnTo>
                <a:lnTo>
                  <a:pt x="0" y="1484"/>
                </a:lnTo>
                <a:lnTo>
                  <a:pt x="344" y="395"/>
                </a:lnTo>
                <a:lnTo>
                  <a:pt x="1083" y="0"/>
                </a:lnTo>
                <a:lnTo>
                  <a:pt x="2562" y="3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object 383"/>
          <p:cNvSpPr/>
          <p:nvPr/>
        </p:nvSpPr>
        <p:spPr>
          <a:xfrm>
            <a:off x="11955516" y="6033137"/>
            <a:ext cx="3810" cy="1905"/>
          </a:xfrm>
          <a:custGeom>
            <a:avLst/>
            <a:gdLst/>
            <a:ahLst/>
            <a:cxnLst/>
            <a:rect l="l" t="t" r="r" b="b"/>
            <a:pathLst>
              <a:path w="3809" h="1904">
                <a:moveTo>
                  <a:pt x="3350" y="1088"/>
                </a:moveTo>
                <a:lnTo>
                  <a:pt x="2611" y="1484"/>
                </a:lnTo>
                <a:lnTo>
                  <a:pt x="2217" y="1830"/>
                </a:lnTo>
                <a:lnTo>
                  <a:pt x="1872" y="1830"/>
                </a:lnTo>
                <a:lnTo>
                  <a:pt x="1478" y="1830"/>
                </a:lnTo>
                <a:lnTo>
                  <a:pt x="739" y="1484"/>
                </a:lnTo>
                <a:lnTo>
                  <a:pt x="0" y="742"/>
                </a:lnTo>
                <a:lnTo>
                  <a:pt x="1133" y="346"/>
                </a:lnTo>
                <a:lnTo>
                  <a:pt x="1478" y="0"/>
                </a:lnTo>
                <a:lnTo>
                  <a:pt x="2217" y="0"/>
                </a:lnTo>
                <a:lnTo>
                  <a:pt x="2611" y="742"/>
                </a:lnTo>
                <a:lnTo>
                  <a:pt x="3350" y="10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object 384"/>
          <p:cNvSpPr/>
          <p:nvPr/>
        </p:nvSpPr>
        <p:spPr>
          <a:xfrm>
            <a:off x="12046813" y="6055398"/>
            <a:ext cx="1270" cy="2540"/>
          </a:xfrm>
          <a:custGeom>
            <a:avLst/>
            <a:gdLst/>
            <a:ahLst/>
            <a:cxnLst/>
            <a:rect l="l" t="t" r="r" b="b"/>
            <a:pathLst>
              <a:path w="1270" h="2539">
                <a:moveTo>
                  <a:pt x="739" y="0"/>
                </a:moveTo>
                <a:lnTo>
                  <a:pt x="739" y="1484"/>
                </a:lnTo>
                <a:lnTo>
                  <a:pt x="0" y="2226"/>
                </a:lnTo>
                <a:lnTo>
                  <a:pt x="0" y="1088"/>
                </a:lnTo>
                <a:lnTo>
                  <a:pt x="7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object 389"/>
          <p:cNvSpPr/>
          <p:nvPr/>
        </p:nvSpPr>
        <p:spPr>
          <a:xfrm>
            <a:off x="11941129" y="6008254"/>
            <a:ext cx="1905" cy="1270"/>
          </a:xfrm>
          <a:custGeom>
            <a:avLst/>
            <a:gdLst/>
            <a:ahLst/>
            <a:cxnLst/>
            <a:rect l="l" t="t" r="r" b="b"/>
            <a:pathLst>
              <a:path w="1904" h="1270">
                <a:moveTo>
                  <a:pt x="1822" y="0"/>
                </a:moveTo>
                <a:lnTo>
                  <a:pt x="1822" y="1137"/>
                </a:lnTo>
                <a:lnTo>
                  <a:pt x="0" y="1137"/>
                </a:lnTo>
                <a:lnTo>
                  <a:pt x="182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392"/>
          <p:cNvSpPr/>
          <p:nvPr/>
        </p:nvSpPr>
        <p:spPr>
          <a:xfrm>
            <a:off x="11019898" y="6162600"/>
            <a:ext cx="3175" cy="2540"/>
          </a:xfrm>
          <a:custGeom>
            <a:avLst/>
            <a:gdLst/>
            <a:ahLst/>
            <a:cxnLst/>
            <a:rect l="l" t="t" r="r" b="b"/>
            <a:pathLst>
              <a:path w="3175" h="2539">
                <a:moveTo>
                  <a:pt x="2586" y="395"/>
                </a:moveTo>
                <a:lnTo>
                  <a:pt x="2586" y="1879"/>
                </a:lnTo>
                <a:lnTo>
                  <a:pt x="2217" y="1879"/>
                </a:lnTo>
                <a:lnTo>
                  <a:pt x="1478" y="2226"/>
                </a:lnTo>
                <a:lnTo>
                  <a:pt x="0" y="2226"/>
                </a:lnTo>
                <a:lnTo>
                  <a:pt x="369" y="1484"/>
                </a:lnTo>
                <a:lnTo>
                  <a:pt x="1108" y="742"/>
                </a:lnTo>
                <a:lnTo>
                  <a:pt x="1478" y="395"/>
                </a:lnTo>
                <a:lnTo>
                  <a:pt x="1847" y="0"/>
                </a:lnTo>
                <a:lnTo>
                  <a:pt x="2217" y="395"/>
                </a:lnTo>
                <a:lnTo>
                  <a:pt x="2586" y="3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object 397"/>
          <p:cNvSpPr/>
          <p:nvPr/>
        </p:nvSpPr>
        <p:spPr>
          <a:xfrm>
            <a:off x="11975470" y="6178183"/>
            <a:ext cx="1905" cy="3810"/>
          </a:xfrm>
          <a:custGeom>
            <a:avLst/>
            <a:gdLst/>
            <a:ahLst/>
            <a:cxnLst/>
            <a:rect l="l" t="t" r="r" b="b"/>
            <a:pathLst>
              <a:path w="1904" h="3810">
                <a:moveTo>
                  <a:pt x="1478" y="742"/>
                </a:moveTo>
                <a:lnTo>
                  <a:pt x="1478" y="1879"/>
                </a:lnTo>
                <a:lnTo>
                  <a:pt x="739" y="2226"/>
                </a:lnTo>
                <a:lnTo>
                  <a:pt x="0" y="3363"/>
                </a:lnTo>
                <a:lnTo>
                  <a:pt x="0" y="1137"/>
                </a:lnTo>
                <a:lnTo>
                  <a:pt x="0" y="742"/>
                </a:lnTo>
                <a:lnTo>
                  <a:pt x="739" y="395"/>
                </a:lnTo>
                <a:lnTo>
                  <a:pt x="739" y="0"/>
                </a:lnTo>
                <a:lnTo>
                  <a:pt x="1478" y="7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object 402"/>
          <p:cNvSpPr/>
          <p:nvPr/>
        </p:nvSpPr>
        <p:spPr>
          <a:xfrm>
            <a:off x="11084195" y="6108826"/>
            <a:ext cx="1905" cy="2540"/>
          </a:xfrm>
          <a:custGeom>
            <a:avLst/>
            <a:gdLst/>
            <a:ahLst/>
            <a:cxnLst/>
            <a:rect l="l" t="t" r="r" b="b"/>
            <a:pathLst>
              <a:path w="1904" h="2539">
                <a:moveTo>
                  <a:pt x="1847" y="1484"/>
                </a:moveTo>
                <a:lnTo>
                  <a:pt x="1108" y="1830"/>
                </a:lnTo>
                <a:lnTo>
                  <a:pt x="739" y="2226"/>
                </a:lnTo>
                <a:lnTo>
                  <a:pt x="369" y="1830"/>
                </a:lnTo>
                <a:lnTo>
                  <a:pt x="369" y="1088"/>
                </a:lnTo>
                <a:lnTo>
                  <a:pt x="0" y="742"/>
                </a:lnTo>
                <a:lnTo>
                  <a:pt x="369" y="346"/>
                </a:lnTo>
                <a:lnTo>
                  <a:pt x="739" y="346"/>
                </a:lnTo>
                <a:lnTo>
                  <a:pt x="1108" y="0"/>
                </a:lnTo>
                <a:lnTo>
                  <a:pt x="1478" y="346"/>
                </a:lnTo>
                <a:lnTo>
                  <a:pt x="1478" y="1484"/>
                </a:lnTo>
                <a:lnTo>
                  <a:pt x="1847" y="14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405"/>
          <p:cNvSpPr/>
          <p:nvPr/>
        </p:nvSpPr>
        <p:spPr>
          <a:xfrm>
            <a:off x="11090477" y="6109914"/>
            <a:ext cx="1270" cy="2540"/>
          </a:xfrm>
          <a:custGeom>
            <a:avLst/>
            <a:gdLst/>
            <a:ahLst/>
            <a:cxnLst/>
            <a:rect l="l" t="t" r="r" b="b"/>
            <a:pathLst>
              <a:path w="1270" h="2539">
                <a:moveTo>
                  <a:pt x="369" y="0"/>
                </a:moveTo>
                <a:lnTo>
                  <a:pt x="739" y="2226"/>
                </a:lnTo>
                <a:lnTo>
                  <a:pt x="0" y="2226"/>
                </a:lnTo>
                <a:lnTo>
                  <a:pt x="0" y="197"/>
                </a:lnTo>
                <a:lnTo>
                  <a:pt x="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object 410"/>
          <p:cNvSpPr/>
          <p:nvPr/>
        </p:nvSpPr>
        <p:spPr>
          <a:xfrm>
            <a:off x="11955516" y="6051688"/>
            <a:ext cx="3810" cy="3175"/>
          </a:xfrm>
          <a:custGeom>
            <a:avLst/>
            <a:gdLst/>
            <a:ahLst/>
            <a:cxnLst/>
            <a:rect l="l" t="t" r="r" b="b"/>
            <a:pathLst>
              <a:path w="3809" h="3175">
                <a:moveTo>
                  <a:pt x="3695" y="346"/>
                </a:moveTo>
                <a:lnTo>
                  <a:pt x="2611" y="1088"/>
                </a:lnTo>
                <a:lnTo>
                  <a:pt x="1478" y="1830"/>
                </a:lnTo>
                <a:lnTo>
                  <a:pt x="0" y="2572"/>
                </a:lnTo>
                <a:lnTo>
                  <a:pt x="1133" y="346"/>
                </a:lnTo>
                <a:lnTo>
                  <a:pt x="2611" y="0"/>
                </a:lnTo>
                <a:lnTo>
                  <a:pt x="3695" y="3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object 415"/>
          <p:cNvSpPr/>
          <p:nvPr/>
        </p:nvSpPr>
        <p:spPr>
          <a:xfrm>
            <a:off x="12114411" y="6185257"/>
            <a:ext cx="635" cy="1905"/>
          </a:xfrm>
          <a:custGeom>
            <a:avLst/>
            <a:gdLst/>
            <a:ahLst/>
            <a:cxnLst/>
            <a:rect l="l" t="t" r="r" b="b"/>
            <a:pathLst>
              <a:path w="634" h="1904">
                <a:moveTo>
                  <a:pt x="394" y="0"/>
                </a:moveTo>
                <a:lnTo>
                  <a:pt x="394" y="1830"/>
                </a:lnTo>
                <a:lnTo>
                  <a:pt x="0" y="1830"/>
                </a:lnTo>
                <a:lnTo>
                  <a:pt x="0" y="0"/>
                </a:lnTo>
                <a:lnTo>
                  <a:pt x="39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object 417"/>
          <p:cNvSpPr/>
          <p:nvPr/>
        </p:nvSpPr>
        <p:spPr>
          <a:xfrm>
            <a:off x="11751539" y="5900656"/>
            <a:ext cx="2540" cy="3810"/>
          </a:xfrm>
          <a:custGeom>
            <a:avLst/>
            <a:gdLst/>
            <a:ahLst/>
            <a:cxnLst/>
            <a:rect l="l" t="t" r="r" b="b"/>
            <a:pathLst>
              <a:path w="2540" h="3810">
                <a:moveTo>
                  <a:pt x="1872" y="1879"/>
                </a:moveTo>
                <a:lnTo>
                  <a:pt x="1872" y="3060"/>
                </a:lnTo>
                <a:lnTo>
                  <a:pt x="739" y="3363"/>
                </a:lnTo>
                <a:lnTo>
                  <a:pt x="394" y="692"/>
                </a:lnTo>
                <a:lnTo>
                  <a:pt x="0" y="1484"/>
                </a:lnTo>
                <a:lnTo>
                  <a:pt x="394" y="3363"/>
                </a:lnTo>
                <a:lnTo>
                  <a:pt x="0" y="3152"/>
                </a:lnTo>
                <a:lnTo>
                  <a:pt x="0" y="1484"/>
                </a:lnTo>
                <a:lnTo>
                  <a:pt x="739" y="0"/>
                </a:lnTo>
                <a:lnTo>
                  <a:pt x="1872" y="1879"/>
                </a:lnTo>
                <a:close/>
              </a:path>
              <a:path w="2540" h="3810">
                <a:moveTo>
                  <a:pt x="2217" y="2968"/>
                </a:moveTo>
                <a:lnTo>
                  <a:pt x="739" y="3363"/>
                </a:lnTo>
                <a:lnTo>
                  <a:pt x="1872" y="3060"/>
                </a:lnTo>
                <a:lnTo>
                  <a:pt x="2217" y="29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object 420"/>
          <p:cNvSpPr/>
          <p:nvPr/>
        </p:nvSpPr>
        <p:spPr>
          <a:xfrm>
            <a:off x="11463311" y="6014190"/>
            <a:ext cx="1270" cy="635"/>
          </a:xfrm>
          <a:custGeom>
            <a:avLst/>
            <a:gdLst/>
            <a:ahLst/>
            <a:cxnLst/>
            <a:rect l="l" t="t" r="r" b="b"/>
            <a:pathLst>
              <a:path w="1270" h="635">
                <a:moveTo>
                  <a:pt x="394" y="137"/>
                </a:moveTo>
                <a:lnTo>
                  <a:pt x="1133" y="395"/>
                </a:lnTo>
                <a:lnTo>
                  <a:pt x="0" y="0"/>
                </a:lnTo>
                <a:lnTo>
                  <a:pt x="394" y="1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object 424"/>
          <p:cNvSpPr/>
          <p:nvPr/>
        </p:nvSpPr>
        <p:spPr>
          <a:xfrm>
            <a:off x="11949259" y="6064303"/>
            <a:ext cx="5715" cy="2540"/>
          </a:xfrm>
          <a:custGeom>
            <a:avLst/>
            <a:gdLst/>
            <a:ahLst/>
            <a:cxnLst/>
            <a:rect l="l" t="t" r="r" b="b"/>
            <a:pathLst>
              <a:path w="5715" h="2539">
                <a:moveTo>
                  <a:pt x="5173" y="2226"/>
                </a:moveTo>
                <a:lnTo>
                  <a:pt x="0" y="2226"/>
                </a:lnTo>
                <a:lnTo>
                  <a:pt x="344" y="1484"/>
                </a:lnTo>
                <a:lnTo>
                  <a:pt x="739" y="742"/>
                </a:lnTo>
                <a:lnTo>
                  <a:pt x="1083" y="0"/>
                </a:lnTo>
                <a:lnTo>
                  <a:pt x="2217" y="0"/>
                </a:lnTo>
                <a:lnTo>
                  <a:pt x="3695" y="346"/>
                </a:lnTo>
                <a:lnTo>
                  <a:pt x="5173" y="222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object 429"/>
          <p:cNvSpPr/>
          <p:nvPr/>
        </p:nvSpPr>
        <p:spPr>
          <a:xfrm>
            <a:off x="12003209" y="5984904"/>
            <a:ext cx="2540" cy="1905"/>
          </a:xfrm>
          <a:custGeom>
            <a:avLst/>
            <a:gdLst/>
            <a:ahLst/>
            <a:cxnLst/>
            <a:rect l="l" t="t" r="r" b="b"/>
            <a:pathLst>
              <a:path w="2540" h="1904">
                <a:moveTo>
                  <a:pt x="2217" y="0"/>
                </a:moveTo>
                <a:lnTo>
                  <a:pt x="2217" y="1484"/>
                </a:lnTo>
                <a:lnTo>
                  <a:pt x="1822" y="1830"/>
                </a:lnTo>
                <a:lnTo>
                  <a:pt x="739" y="1830"/>
                </a:lnTo>
                <a:lnTo>
                  <a:pt x="344" y="1088"/>
                </a:lnTo>
                <a:lnTo>
                  <a:pt x="0" y="346"/>
                </a:lnTo>
                <a:lnTo>
                  <a:pt x="344" y="346"/>
                </a:lnTo>
                <a:lnTo>
                  <a:pt x="739" y="0"/>
                </a:lnTo>
                <a:lnTo>
                  <a:pt x="221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object 430"/>
          <p:cNvSpPr/>
          <p:nvPr/>
        </p:nvSpPr>
        <p:spPr>
          <a:xfrm>
            <a:off x="11837663" y="6079490"/>
            <a:ext cx="4445" cy="3175"/>
          </a:xfrm>
          <a:custGeom>
            <a:avLst/>
            <a:gdLst/>
            <a:ahLst/>
            <a:cxnLst/>
            <a:rect l="l" t="t" r="r" b="b"/>
            <a:pathLst>
              <a:path w="4445" h="3175">
                <a:moveTo>
                  <a:pt x="4040" y="1137"/>
                </a:moveTo>
                <a:lnTo>
                  <a:pt x="3301" y="2621"/>
                </a:lnTo>
                <a:lnTo>
                  <a:pt x="1822" y="2226"/>
                </a:lnTo>
                <a:lnTo>
                  <a:pt x="0" y="2226"/>
                </a:lnTo>
                <a:lnTo>
                  <a:pt x="1083" y="742"/>
                </a:lnTo>
                <a:lnTo>
                  <a:pt x="2217" y="0"/>
                </a:lnTo>
                <a:lnTo>
                  <a:pt x="4040" y="11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object 432"/>
          <p:cNvSpPr/>
          <p:nvPr/>
        </p:nvSpPr>
        <p:spPr>
          <a:xfrm>
            <a:off x="11978426" y="6023095"/>
            <a:ext cx="3175" cy="2540"/>
          </a:xfrm>
          <a:custGeom>
            <a:avLst/>
            <a:gdLst/>
            <a:ahLst/>
            <a:cxnLst/>
            <a:rect l="l" t="t" r="r" b="b"/>
            <a:pathLst>
              <a:path w="3175" h="2539">
                <a:moveTo>
                  <a:pt x="2956" y="1137"/>
                </a:moveTo>
                <a:lnTo>
                  <a:pt x="2217" y="1484"/>
                </a:lnTo>
                <a:lnTo>
                  <a:pt x="1478" y="1879"/>
                </a:lnTo>
                <a:lnTo>
                  <a:pt x="739" y="2226"/>
                </a:lnTo>
                <a:lnTo>
                  <a:pt x="0" y="2226"/>
                </a:lnTo>
                <a:lnTo>
                  <a:pt x="0" y="1137"/>
                </a:lnTo>
                <a:lnTo>
                  <a:pt x="739" y="742"/>
                </a:lnTo>
                <a:lnTo>
                  <a:pt x="1478" y="395"/>
                </a:lnTo>
                <a:lnTo>
                  <a:pt x="2217" y="0"/>
                </a:lnTo>
                <a:lnTo>
                  <a:pt x="2611" y="395"/>
                </a:lnTo>
                <a:lnTo>
                  <a:pt x="2611" y="742"/>
                </a:lnTo>
                <a:lnTo>
                  <a:pt x="2956" y="11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object 433"/>
          <p:cNvSpPr/>
          <p:nvPr/>
        </p:nvSpPr>
        <p:spPr>
          <a:xfrm>
            <a:off x="11917085" y="6065045"/>
            <a:ext cx="1905" cy="2540"/>
          </a:xfrm>
          <a:custGeom>
            <a:avLst/>
            <a:gdLst/>
            <a:ahLst/>
            <a:cxnLst/>
            <a:rect l="l" t="t" r="r" b="b"/>
            <a:pathLst>
              <a:path w="1904" h="2539">
                <a:moveTo>
                  <a:pt x="1872" y="1484"/>
                </a:moveTo>
                <a:lnTo>
                  <a:pt x="1478" y="1830"/>
                </a:lnTo>
                <a:lnTo>
                  <a:pt x="1133" y="2226"/>
                </a:lnTo>
                <a:lnTo>
                  <a:pt x="739" y="2226"/>
                </a:lnTo>
                <a:lnTo>
                  <a:pt x="394" y="1830"/>
                </a:lnTo>
                <a:lnTo>
                  <a:pt x="0" y="1088"/>
                </a:lnTo>
                <a:lnTo>
                  <a:pt x="0" y="346"/>
                </a:lnTo>
                <a:lnTo>
                  <a:pt x="739" y="346"/>
                </a:lnTo>
                <a:lnTo>
                  <a:pt x="1133" y="0"/>
                </a:lnTo>
                <a:lnTo>
                  <a:pt x="1478" y="346"/>
                </a:lnTo>
                <a:lnTo>
                  <a:pt x="1478" y="1088"/>
                </a:lnTo>
                <a:lnTo>
                  <a:pt x="1872" y="14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object 436"/>
          <p:cNvSpPr/>
          <p:nvPr/>
        </p:nvSpPr>
        <p:spPr>
          <a:xfrm>
            <a:off x="11178054" y="6085823"/>
            <a:ext cx="3810" cy="3175"/>
          </a:xfrm>
          <a:custGeom>
            <a:avLst/>
            <a:gdLst/>
            <a:ahLst/>
            <a:cxnLst/>
            <a:rect l="l" t="t" r="r" b="b"/>
            <a:pathLst>
              <a:path w="3809" h="3175">
                <a:moveTo>
                  <a:pt x="3695" y="0"/>
                </a:moveTo>
                <a:lnTo>
                  <a:pt x="2217" y="1484"/>
                </a:lnTo>
                <a:lnTo>
                  <a:pt x="1847" y="2226"/>
                </a:lnTo>
                <a:lnTo>
                  <a:pt x="1478" y="2572"/>
                </a:lnTo>
                <a:lnTo>
                  <a:pt x="1108" y="2968"/>
                </a:lnTo>
                <a:lnTo>
                  <a:pt x="369" y="2572"/>
                </a:lnTo>
                <a:lnTo>
                  <a:pt x="0" y="2572"/>
                </a:lnTo>
                <a:lnTo>
                  <a:pt x="0" y="1830"/>
                </a:lnTo>
                <a:lnTo>
                  <a:pt x="369" y="1484"/>
                </a:lnTo>
                <a:lnTo>
                  <a:pt x="1108" y="1088"/>
                </a:lnTo>
                <a:lnTo>
                  <a:pt x="1847" y="742"/>
                </a:lnTo>
                <a:lnTo>
                  <a:pt x="369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object 437"/>
          <p:cNvSpPr/>
          <p:nvPr/>
        </p:nvSpPr>
        <p:spPr>
          <a:xfrm>
            <a:off x="11900087" y="6026458"/>
            <a:ext cx="1905" cy="2540"/>
          </a:xfrm>
          <a:custGeom>
            <a:avLst/>
            <a:gdLst/>
            <a:ahLst/>
            <a:cxnLst/>
            <a:rect l="l" t="t" r="r" b="b"/>
            <a:pathLst>
              <a:path w="1904" h="2539">
                <a:moveTo>
                  <a:pt x="739" y="0"/>
                </a:moveTo>
                <a:lnTo>
                  <a:pt x="739" y="1830"/>
                </a:lnTo>
                <a:lnTo>
                  <a:pt x="0" y="1088"/>
                </a:lnTo>
                <a:lnTo>
                  <a:pt x="0" y="236"/>
                </a:lnTo>
                <a:lnTo>
                  <a:pt x="739" y="0"/>
                </a:lnTo>
                <a:close/>
              </a:path>
              <a:path w="1904" h="2539">
                <a:moveTo>
                  <a:pt x="739" y="0"/>
                </a:moveTo>
                <a:lnTo>
                  <a:pt x="1478" y="1879"/>
                </a:lnTo>
                <a:lnTo>
                  <a:pt x="1133" y="2226"/>
                </a:lnTo>
                <a:lnTo>
                  <a:pt x="0" y="236"/>
                </a:lnTo>
                <a:lnTo>
                  <a:pt x="7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object 438"/>
          <p:cNvSpPr/>
          <p:nvPr/>
        </p:nvSpPr>
        <p:spPr>
          <a:xfrm>
            <a:off x="11794404" y="5909561"/>
            <a:ext cx="3810" cy="3175"/>
          </a:xfrm>
          <a:custGeom>
            <a:avLst/>
            <a:gdLst/>
            <a:ahLst/>
            <a:cxnLst/>
            <a:rect l="l" t="t" r="r" b="b"/>
            <a:pathLst>
              <a:path w="3809" h="3175">
                <a:moveTo>
                  <a:pt x="3695" y="395"/>
                </a:moveTo>
                <a:lnTo>
                  <a:pt x="2611" y="1137"/>
                </a:lnTo>
                <a:lnTo>
                  <a:pt x="1478" y="1879"/>
                </a:lnTo>
                <a:lnTo>
                  <a:pt x="0" y="2621"/>
                </a:lnTo>
                <a:lnTo>
                  <a:pt x="1478" y="0"/>
                </a:lnTo>
                <a:lnTo>
                  <a:pt x="3695" y="3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object 440"/>
          <p:cNvSpPr/>
          <p:nvPr/>
        </p:nvSpPr>
        <p:spPr>
          <a:xfrm>
            <a:off x="11881267" y="5963730"/>
            <a:ext cx="1905" cy="3810"/>
          </a:xfrm>
          <a:custGeom>
            <a:avLst/>
            <a:gdLst/>
            <a:ahLst/>
            <a:cxnLst/>
            <a:rect l="l" t="t" r="r" b="b"/>
            <a:pathLst>
              <a:path w="1904" h="3810">
                <a:moveTo>
                  <a:pt x="1822" y="1137"/>
                </a:moveTo>
                <a:lnTo>
                  <a:pt x="1822" y="2226"/>
                </a:lnTo>
                <a:lnTo>
                  <a:pt x="1083" y="2968"/>
                </a:lnTo>
                <a:lnTo>
                  <a:pt x="739" y="3710"/>
                </a:lnTo>
                <a:lnTo>
                  <a:pt x="344" y="2226"/>
                </a:lnTo>
                <a:lnTo>
                  <a:pt x="0" y="1879"/>
                </a:lnTo>
                <a:lnTo>
                  <a:pt x="344" y="1137"/>
                </a:lnTo>
                <a:lnTo>
                  <a:pt x="344" y="742"/>
                </a:lnTo>
                <a:lnTo>
                  <a:pt x="1083" y="395"/>
                </a:lnTo>
                <a:lnTo>
                  <a:pt x="1478" y="0"/>
                </a:lnTo>
                <a:lnTo>
                  <a:pt x="1478" y="742"/>
                </a:lnTo>
                <a:lnTo>
                  <a:pt x="1822" y="11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object 442"/>
          <p:cNvSpPr/>
          <p:nvPr/>
        </p:nvSpPr>
        <p:spPr>
          <a:xfrm>
            <a:off x="11951820" y="6049462"/>
            <a:ext cx="4445" cy="3810"/>
          </a:xfrm>
          <a:custGeom>
            <a:avLst/>
            <a:gdLst/>
            <a:ahLst/>
            <a:cxnLst/>
            <a:rect l="l" t="t" r="r" b="b"/>
            <a:pathLst>
              <a:path w="4445" h="3810">
                <a:moveTo>
                  <a:pt x="4089" y="346"/>
                </a:moveTo>
                <a:lnTo>
                  <a:pt x="2956" y="1088"/>
                </a:lnTo>
                <a:lnTo>
                  <a:pt x="1478" y="2226"/>
                </a:lnTo>
                <a:lnTo>
                  <a:pt x="0" y="3314"/>
                </a:lnTo>
                <a:lnTo>
                  <a:pt x="1872" y="0"/>
                </a:lnTo>
                <a:lnTo>
                  <a:pt x="4089" y="3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object 444"/>
          <p:cNvSpPr/>
          <p:nvPr/>
        </p:nvSpPr>
        <p:spPr>
          <a:xfrm>
            <a:off x="11998380" y="6008512"/>
            <a:ext cx="2540" cy="1270"/>
          </a:xfrm>
          <a:custGeom>
            <a:avLst/>
            <a:gdLst/>
            <a:ahLst/>
            <a:cxnLst/>
            <a:rect l="l" t="t" r="r" b="b"/>
            <a:pathLst>
              <a:path w="2540" h="1270">
                <a:moveTo>
                  <a:pt x="394" y="137"/>
                </a:moveTo>
                <a:lnTo>
                  <a:pt x="394" y="1225"/>
                </a:lnTo>
                <a:lnTo>
                  <a:pt x="0" y="1225"/>
                </a:lnTo>
                <a:lnTo>
                  <a:pt x="0" y="0"/>
                </a:lnTo>
                <a:lnTo>
                  <a:pt x="394" y="137"/>
                </a:lnTo>
                <a:close/>
              </a:path>
              <a:path w="2540" h="1270">
                <a:moveTo>
                  <a:pt x="2217" y="879"/>
                </a:moveTo>
                <a:lnTo>
                  <a:pt x="2217" y="1225"/>
                </a:lnTo>
                <a:lnTo>
                  <a:pt x="1133" y="1225"/>
                </a:lnTo>
                <a:lnTo>
                  <a:pt x="1133" y="483"/>
                </a:lnTo>
                <a:lnTo>
                  <a:pt x="2217" y="8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object 445"/>
          <p:cNvSpPr/>
          <p:nvPr/>
        </p:nvSpPr>
        <p:spPr>
          <a:xfrm>
            <a:off x="11964040" y="6064649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2956" y="0"/>
                </a:moveTo>
                <a:lnTo>
                  <a:pt x="2217" y="1484"/>
                </a:lnTo>
                <a:lnTo>
                  <a:pt x="1083" y="1484"/>
                </a:lnTo>
                <a:lnTo>
                  <a:pt x="0" y="395"/>
                </a:lnTo>
                <a:lnTo>
                  <a:pt x="1083" y="395"/>
                </a:lnTo>
                <a:lnTo>
                  <a:pt x="1822" y="0"/>
                </a:lnTo>
                <a:lnTo>
                  <a:pt x="295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448"/>
          <p:cNvSpPr/>
          <p:nvPr/>
        </p:nvSpPr>
        <p:spPr>
          <a:xfrm>
            <a:off x="11885689" y="6048337"/>
            <a:ext cx="14604" cy="15240"/>
          </a:xfrm>
          <a:custGeom>
            <a:avLst/>
            <a:gdLst/>
            <a:ahLst/>
            <a:cxnLst/>
            <a:rect l="l" t="t" r="r" b="b"/>
            <a:pathLst>
              <a:path w="14604" h="15239">
                <a:moveTo>
                  <a:pt x="4787" y="736"/>
                </a:moveTo>
                <a:lnTo>
                  <a:pt x="2959" y="0"/>
                </a:lnTo>
                <a:lnTo>
                  <a:pt x="1485" y="1473"/>
                </a:lnTo>
                <a:lnTo>
                  <a:pt x="0" y="1879"/>
                </a:lnTo>
                <a:lnTo>
                  <a:pt x="1828" y="2616"/>
                </a:lnTo>
                <a:lnTo>
                  <a:pt x="3302" y="1473"/>
                </a:lnTo>
                <a:lnTo>
                  <a:pt x="4787" y="736"/>
                </a:lnTo>
                <a:close/>
              </a:path>
              <a:path w="14604" h="15239">
                <a:moveTo>
                  <a:pt x="14046" y="12611"/>
                </a:moveTo>
                <a:lnTo>
                  <a:pt x="13652" y="12611"/>
                </a:lnTo>
                <a:lnTo>
                  <a:pt x="12915" y="12268"/>
                </a:lnTo>
                <a:lnTo>
                  <a:pt x="12915" y="13004"/>
                </a:lnTo>
                <a:lnTo>
                  <a:pt x="11836" y="13347"/>
                </a:lnTo>
                <a:lnTo>
                  <a:pt x="11442" y="14097"/>
                </a:lnTo>
                <a:lnTo>
                  <a:pt x="12179" y="14833"/>
                </a:lnTo>
                <a:lnTo>
                  <a:pt x="13309" y="14833"/>
                </a:lnTo>
                <a:lnTo>
                  <a:pt x="13652" y="14097"/>
                </a:lnTo>
                <a:lnTo>
                  <a:pt x="13652" y="13347"/>
                </a:lnTo>
                <a:lnTo>
                  <a:pt x="14046" y="1261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object 452"/>
          <p:cNvSpPr/>
          <p:nvPr/>
        </p:nvSpPr>
        <p:spPr>
          <a:xfrm>
            <a:off x="11958472" y="6175611"/>
            <a:ext cx="4445" cy="3810"/>
          </a:xfrm>
          <a:custGeom>
            <a:avLst/>
            <a:gdLst/>
            <a:ahLst/>
            <a:cxnLst/>
            <a:rect l="l" t="t" r="r" b="b"/>
            <a:pathLst>
              <a:path w="4445" h="3810">
                <a:moveTo>
                  <a:pt x="4089" y="0"/>
                </a:moveTo>
                <a:lnTo>
                  <a:pt x="2956" y="1484"/>
                </a:lnTo>
                <a:lnTo>
                  <a:pt x="2217" y="2572"/>
                </a:lnTo>
                <a:lnTo>
                  <a:pt x="1872" y="3710"/>
                </a:lnTo>
                <a:lnTo>
                  <a:pt x="1133" y="2968"/>
                </a:lnTo>
                <a:lnTo>
                  <a:pt x="739" y="2226"/>
                </a:lnTo>
                <a:lnTo>
                  <a:pt x="0" y="1484"/>
                </a:lnTo>
                <a:lnTo>
                  <a:pt x="1133" y="1088"/>
                </a:lnTo>
                <a:lnTo>
                  <a:pt x="2611" y="742"/>
                </a:lnTo>
                <a:lnTo>
                  <a:pt x="40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object 453"/>
          <p:cNvSpPr/>
          <p:nvPr/>
        </p:nvSpPr>
        <p:spPr>
          <a:xfrm>
            <a:off x="12029420" y="6119215"/>
            <a:ext cx="1270" cy="1905"/>
          </a:xfrm>
          <a:custGeom>
            <a:avLst/>
            <a:gdLst/>
            <a:ahLst/>
            <a:cxnLst/>
            <a:rect l="l" t="t" r="r" b="b"/>
            <a:pathLst>
              <a:path w="1270" h="1904">
                <a:moveTo>
                  <a:pt x="1133" y="557"/>
                </a:moveTo>
                <a:lnTo>
                  <a:pt x="1133" y="1484"/>
                </a:lnTo>
                <a:lnTo>
                  <a:pt x="0" y="1088"/>
                </a:lnTo>
                <a:lnTo>
                  <a:pt x="0" y="0"/>
                </a:lnTo>
                <a:lnTo>
                  <a:pt x="739" y="346"/>
                </a:lnTo>
                <a:lnTo>
                  <a:pt x="1133" y="55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object 454"/>
          <p:cNvSpPr/>
          <p:nvPr/>
        </p:nvSpPr>
        <p:spPr>
          <a:xfrm>
            <a:off x="11887524" y="6051688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394" y="1830"/>
                </a:moveTo>
                <a:lnTo>
                  <a:pt x="394" y="3968"/>
                </a:lnTo>
                <a:lnTo>
                  <a:pt x="0" y="3710"/>
                </a:lnTo>
                <a:lnTo>
                  <a:pt x="0" y="2437"/>
                </a:lnTo>
                <a:lnTo>
                  <a:pt x="394" y="1830"/>
                </a:lnTo>
                <a:close/>
              </a:path>
              <a:path w="6350" h="5079">
                <a:moveTo>
                  <a:pt x="1872" y="862"/>
                </a:moveTo>
                <a:lnTo>
                  <a:pt x="1872" y="4056"/>
                </a:lnTo>
                <a:lnTo>
                  <a:pt x="1478" y="4452"/>
                </a:lnTo>
                <a:lnTo>
                  <a:pt x="1133" y="903"/>
                </a:lnTo>
                <a:lnTo>
                  <a:pt x="739" y="1088"/>
                </a:lnTo>
                <a:lnTo>
                  <a:pt x="1133" y="4452"/>
                </a:lnTo>
                <a:lnTo>
                  <a:pt x="739" y="4194"/>
                </a:lnTo>
                <a:lnTo>
                  <a:pt x="739" y="1088"/>
                </a:lnTo>
                <a:lnTo>
                  <a:pt x="1478" y="742"/>
                </a:lnTo>
                <a:lnTo>
                  <a:pt x="1872" y="862"/>
                </a:lnTo>
                <a:close/>
              </a:path>
              <a:path w="6350" h="5079">
                <a:moveTo>
                  <a:pt x="1872" y="862"/>
                </a:moveTo>
                <a:lnTo>
                  <a:pt x="2217" y="967"/>
                </a:lnTo>
                <a:lnTo>
                  <a:pt x="1872" y="862"/>
                </a:lnTo>
                <a:lnTo>
                  <a:pt x="1478" y="742"/>
                </a:lnTo>
                <a:lnTo>
                  <a:pt x="1872" y="862"/>
                </a:lnTo>
                <a:close/>
              </a:path>
              <a:path w="6350" h="5079">
                <a:moveTo>
                  <a:pt x="5912" y="742"/>
                </a:moveTo>
                <a:lnTo>
                  <a:pt x="4828" y="1830"/>
                </a:lnTo>
                <a:lnTo>
                  <a:pt x="4089" y="3710"/>
                </a:lnTo>
                <a:lnTo>
                  <a:pt x="2611" y="3983"/>
                </a:lnTo>
                <a:lnTo>
                  <a:pt x="2217" y="4056"/>
                </a:lnTo>
                <a:lnTo>
                  <a:pt x="2217" y="967"/>
                </a:lnTo>
                <a:lnTo>
                  <a:pt x="2611" y="1088"/>
                </a:lnTo>
                <a:lnTo>
                  <a:pt x="3350" y="346"/>
                </a:lnTo>
                <a:lnTo>
                  <a:pt x="4089" y="110"/>
                </a:lnTo>
                <a:lnTo>
                  <a:pt x="4434" y="0"/>
                </a:lnTo>
                <a:lnTo>
                  <a:pt x="5912" y="7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object 456"/>
          <p:cNvSpPr/>
          <p:nvPr/>
        </p:nvSpPr>
        <p:spPr>
          <a:xfrm>
            <a:off x="12044198" y="6101753"/>
            <a:ext cx="12700" cy="6350"/>
          </a:xfrm>
          <a:custGeom>
            <a:avLst/>
            <a:gdLst/>
            <a:ahLst/>
            <a:cxnLst/>
            <a:rect l="l" t="t" r="r" b="b"/>
            <a:pathLst>
              <a:path w="12700" h="6350">
                <a:moveTo>
                  <a:pt x="3352" y="5600"/>
                </a:moveTo>
                <a:lnTo>
                  <a:pt x="736" y="4114"/>
                </a:lnTo>
                <a:lnTo>
                  <a:pt x="393" y="4114"/>
                </a:lnTo>
                <a:lnTo>
                  <a:pt x="0" y="6337"/>
                </a:lnTo>
                <a:lnTo>
                  <a:pt x="1130" y="6337"/>
                </a:lnTo>
                <a:lnTo>
                  <a:pt x="1866" y="5943"/>
                </a:lnTo>
                <a:lnTo>
                  <a:pt x="3352" y="5600"/>
                </a:lnTo>
                <a:close/>
              </a:path>
              <a:path w="12700" h="6350">
                <a:moveTo>
                  <a:pt x="12217" y="406"/>
                </a:moveTo>
                <a:lnTo>
                  <a:pt x="11823" y="0"/>
                </a:lnTo>
                <a:lnTo>
                  <a:pt x="9994" y="406"/>
                </a:lnTo>
                <a:lnTo>
                  <a:pt x="9601" y="1143"/>
                </a:lnTo>
                <a:lnTo>
                  <a:pt x="9994" y="1485"/>
                </a:lnTo>
                <a:lnTo>
                  <a:pt x="9994" y="1879"/>
                </a:lnTo>
                <a:lnTo>
                  <a:pt x="11823" y="1879"/>
                </a:lnTo>
                <a:lnTo>
                  <a:pt x="12217" y="1485"/>
                </a:lnTo>
                <a:lnTo>
                  <a:pt x="12217" y="40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object 459"/>
          <p:cNvSpPr/>
          <p:nvPr/>
        </p:nvSpPr>
        <p:spPr>
          <a:xfrm>
            <a:off x="12013900" y="6184119"/>
            <a:ext cx="3175" cy="4445"/>
          </a:xfrm>
          <a:custGeom>
            <a:avLst/>
            <a:gdLst/>
            <a:ahLst/>
            <a:cxnLst/>
            <a:rect l="l" t="t" r="r" b="b"/>
            <a:pathLst>
              <a:path w="3175" h="4445">
                <a:moveTo>
                  <a:pt x="2611" y="395"/>
                </a:moveTo>
                <a:lnTo>
                  <a:pt x="1872" y="1879"/>
                </a:lnTo>
                <a:lnTo>
                  <a:pt x="1133" y="2968"/>
                </a:lnTo>
                <a:lnTo>
                  <a:pt x="394" y="4106"/>
                </a:lnTo>
                <a:lnTo>
                  <a:pt x="394" y="2621"/>
                </a:lnTo>
                <a:lnTo>
                  <a:pt x="0" y="1484"/>
                </a:lnTo>
                <a:lnTo>
                  <a:pt x="0" y="0"/>
                </a:lnTo>
                <a:lnTo>
                  <a:pt x="739" y="0"/>
                </a:lnTo>
                <a:lnTo>
                  <a:pt x="1478" y="395"/>
                </a:lnTo>
                <a:lnTo>
                  <a:pt x="2611" y="3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object 461"/>
          <p:cNvSpPr/>
          <p:nvPr/>
        </p:nvSpPr>
        <p:spPr>
          <a:xfrm>
            <a:off x="11534999" y="5988218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611" y="0"/>
                </a:moveTo>
                <a:lnTo>
                  <a:pt x="2217" y="742"/>
                </a:lnTo>
                <a:lnTo>
                  <a:pt x="1478" y="1879"/>
                </a:lnTo>
                <a:lnTo>
                  <a:pt x="1133" y="2621"/>
                </a:lnTo>
                <a:lnTo>
                  <a:pt x="0" y="0"/>
                </a:lnTo>
                <a:lnTo>
                  <a:pt x="26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object 463"/>
          <p:cNvSpPr/>
          <p:nvPr/>
        </p:nvSpPr>
        <p:spPr>
          <a:xfrm>
            <a:off x="11974386" y="6170762"/>
            <a:ext cx="1905" cy="3175"/>
          </a:xfrm>
          <a:custGeom>
            <a:avLst/>
            <a:gdLst/>
            <a:ahLst/>
            <a:cxnLst/>
            <a:rect l="l" t="t" r="r" b="b"/>
            <a:pathLst>
              <a:path w="1904" h="3175">
                <a:moveTo>
                  <a:pt x="344" y="0"/>
                </a:moveTo>
                <a:lnTo>
                  <a:pt x="344" y="2275"/>
                </a:lnTo>
                <a:lnTo>
                  <a:pt x="0" y="2621"/>
                </a:lnTo>
                <a:lnTo>
                  <a:pt x="0" y="184"/>
                </a:lnTo>
                <a:lnTo>
                  <a:pt x="344" y="0"/>
                </a:lnTo>
                <a:close/>
              </a:path>
              <a:path w="1904" h="3175">
                <a:moveTo>
                  <a:pt x="1478" y="742"/>
                </a:moveTo>
                <a:lnTo>
                  <a:pt x="1478" y="1484"/>
                </a:lnTo>
                <a:lnTo>
                  <a:pt x="739" y="1879"/>
                </a:lnTo>
                <a:lnTo>
                  <a:pt x="739" y="0"/>
                </a:lnTo>
                <a:lnTo>
                  <a:pt x="1478" y="7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object 464"/>
          <p:cNvSpPr/>
          <p:nvPr/>
        </p:nvSpPr>
        <p:spPr>
          <a:xfrm>
            <a:off x="11833573" y="5927831"/>
            <a:ext cx="1270" cy="1905"/>
          </a:xfrm>
          <a:custGeom>
            <a:avLst/>
            <a:gdLst/>
            <a:ahLst/>
            <a:cxnLst/>
            <a:rect l="l" t="t" r="r" b="b"/>
            <a:pathLst>
              <a:path w="1270" h="1904">
                <a:moveTo>
                  <a:pt x="1133" y="0"/>
                </a:moveTo>
                <a:lnTo>
                  <a:pt x="1133" y="1418"/>
                </a:lnTo>
                <a:lnTo>
                  <a:pt x="0" y="1418"/>
                </a:lnTo>
                <a:lnTo>
                  <a:pt x="0" y="215"/>
                </a:lnTo>
                <a:lnTo>
                  <a:pt x="113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object 468"/>
          <p:cNvSpPr/>
          <p:nvPr/>
        </p:nvSpPr>
        <p:spPr>
          <a:xfrm>
            <a:off x="11109322" y="6144444"/>
            <a:ext cx="1905" cy="1270"/>
          </a:xfrm>
          <a:custGeom>
            <a:avLst/>
            <a:gdLst/>
            <a:ahLst/>
            <a:cxnLst/>
            <a:rect l="l" t="t" r="r" b="b"/>
            <a:pathLst>
              <a:path w="1904" h="1270">
                <a:moveTo>
                  <a:pt x="1478" y="0"/>
                </a:moveTo>
                <a:lnTo>
                  <a:pt x="1108" y="346"/>
                </a:lnTo>
                <a:lnTo>
                  <a:pt x="1108" y="1088"/>
                </a:lnTo>
                <a:lnTo>
                  <a:pt x="0" y="1088"/>
                </a:lnTo>
                <a:lnTo>
                  <a:pt x="0" y="346"/>
                </a:lnTo>
                <a:lnTo>
                  <a:pt x="369" y="0"/>
                </a:lnTo>
                <a:lnTo>
                  <a:pt x="147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6" name="object 476"/>
          <p:cNvSpPr/>
          <p:nvPr/>
        </p:nvSpPr>
        <p:spPr>
          <a:xfrm>
            <a:off x="11159208" y="6099179"/>
            <a:ext cx="2540" cy="3810"/>
          </a:xfrm>
          <a:custGeom>
            <a:avLst/>
            <a:gdLst/>
            <a:ahLst/>
            <a:cxnLst/>
            <a:rect l="l" t="t" r="r" b="b"/>
            <a:pathLst>
              <a:path w="2540" h="3810">
                <a:moveTo>
                  <a:pt x="2217" y="2226"/>
                </a:moveTo>
                <a:lnTo>
                  <a:pt x="2217" y="3314"/>
                </a:lnTo>
                <a:lnTo>
                  <a:pt x="0" y="2968"/>
                </a:lnTo>
                <a:lnTo>
                  <a:pt x="369" y="2226"/>
                </a:lnTo>
                <a:lnTo>
                  <a:pt x="1108" y="1484"/>
                </a:lnTo>
                <a:lnTo>
                  <a:pt x="1847" y="0"/>
                </a:lnTo>
                <a:lnTo>
                  <a:pt x="2217" y="222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" name="object 477"/>
          <p:cNvSpPr/>
          <p:nvPr/>
        </p:nvSpPr>
        <p:spPr>
          <a:xfrm>
            <a:off x="11118930" y="6167794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2956" y="1137"/>
                </a:moveTo>
                <a:lnTo>
                  <a:pt x="369" y="1879"/>
                </a:lnTo>
                <a:lnTo>
                  <a:pt x="0" y="0"/>
                </a:lnTo>
                <a:lnTo>
                  <a:pt x="1108" y="395"/>
                </a:lnTo>
                <a:lnTo>
                  <a:pt x="1847" y="742"/>
                </a:lnTo>
                <a:lnTo>
                  <a:pt x="2956" y="11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1" name="object 481"/>
          <p:cNvSpPr/>
          <p:nvPr/>
        </p:nvSpPr>
        <p:spPr>
          <a:xfrm>
            <a:off x="11155134" y="6094336"/>
            <a:ext cx="29845" cy="45085"/>
          </a:xfrm>
          <a:custGeom>
            <a:avLst/>
            <a:gdLst/>
            <a:ahLst/>
            <a:cxnLst/>
            <a:rect l="l" t="t" r="r" b="b"/>
            <a:pathLst>
              <a:path w="29845" h="45085">
                <a:moveTo>
                  <a:pt x="2590" y="43776"/>
                </a:moveTo>
                <a:lnTo>
                  <a:pt x="2222" y="43434"/>
                </a:lnTo>
                <a:lnTo>
                  <a:pt x="1854" y="42697"/>
                </a:lnTo>
                <a:lnTo>
                  <a:pt x="1117" y="42697"/>
                </a:lnTo>
                <a:lnTo>
                  <a:pt x="368" y="43040"/>
                </a:lnTo>
                <a:lnTo>
                  <a:pt x="0" y="43434"/>
                </a:lnTo>
                <a:lnTo>
                  <a:pt x="368" y="43776"/>
                </a:lnTo>
                <a:lnTo>
                  <a:pt x="1117" y="44183"/>
                </a:lnTo>
                <a:lnTo>
                  <a:pt x="1485" y="44526"/>
                </a:lnTo>
                <a:lnTo>
                  <a:pt x="1485" y="44919"/>
                </a:lnTo>
                <a:lnTo>
                  <a:pt x="1854" y="44183"/>
                </a:lnTo>
                <a:lnTo>
                  <a:pt x="2590" y="43776"/>
                </a:lnTo>
                <a:close/>
              </a:path>
              <a:path w="29845" h="45085">
                <a:moveTo>
                  <a:pt x="29565" y="0"/>
                </a:moveTo>
                <a:lnTo>
                  <a:pt x="28829" y="0"/>
                </a:lnTo>
                <a:lnTo>
                  <a:pt x="28460" y="393"/>
                </a:lnTo>
                <a:lnTo>
                  <a:pt x="28092" y="393"/>
                </a:lnTo>
                <a:lnTo>
                  <a:pt x="28460" y="749"/>
                </a:lnTo>
                <a:lnTo>
                  <a:pt x="28460" y="1143"/>
                </a:lnTo>
                <a:lnTo>
                  <a:pt x="28829" y="1143"/>
                </a:lnTo>
                <a:lnTo>
                  <a:pt x="29565" y="1143"/>
                </a:lnTo>
                <a:lnTo>
                  <a:pt x="2956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3" name="object 483"/>
          <p:cNvSpPr/>
          <p:nvPr/>
        </p:nvSpPr>
        <p:spPr>
          <a:xfrm>
            <a:off x="11184705" y="6097695"/>
            <a:ext cx="1905" cy="2540"/>
          </a:xfrm>
          <a:custGeom>
            <a:avLst/>
            <a:gdLst/>
            <a:ahLst/>
            <a:cxnLst/>
            <a:rect l="l" t="t" r="r" b="b"/>
            <a:pathLst>
              <a:path w="1904" h="2539">
                <a:moveTo>
                  <a:pt x="1847" y="0"/>
                </a:moveTo>
                <a:lnTo>
                  <a:pt x="1847" y="2226"/>
                </a:lnTo>
                <a:lnTo>
                  <a:pt x="739" y="2226"/>
                </a:lnTo>
                <a:lnTo>
                  <a:pt x="739" y="1830"/>
                </a:lnTo>
                <a:lnTo>
                  <a:pt x="0" y="1088"/>
                </a:lnTo>
                <a:lnTo>
                  <a:pt x="369" y="346"/>
                </a:lnTo>
                <a:lnTo>
                  <a:pt x="18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8" name="object 488"/>
          <p:cNvSpPr/>
          <p:nvPr/>
        </p:nvSpPr>
        <p:spPr>
          <a:xfrm>
            <a:off x="11219440" y="6107688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1108" y="0"/>
                </a:moveTo>
                <a:lnTo>
                  <a:pt x="1108" y="742"/>
                </a:lnTo>
                <a:lnTo>
                  <a:pt x="0" y="1137"/>
                </a:lnTo>
                <a:lnTo>
                  <a:pt x="11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5" name="object 495"/>
          <p:cNvSpPr/>
          <p:nvPr/>
        </p:nvSpPr>
        <p:spPr>
          <a:xfrm>
            <a:off x="11887179" y="6063907"/>
            <a:ext cx="3175" cy="2540"/>
          </a:xfrm>
          <a:custGeom>
            <a:avLst/>
            <a:gdLst/>
            <a:ahLst/>
            <a:cxnLst/>
            <a:rect l="l" t="t" r="r" b="b"/>
            <a:pathLst>
              <a:path w="3175" h="2539">
                <a:moveTo>
                  <a:pt x="2956" y="0"/>
                </a:moveTo>
                <a:lnTo>
                  <a:pt x="2956" y="1484"/>
                </a:lnTo>
                <a:lnTo>
                  <a:pt x="2562" y="2226"/>
                </a:lnTo>
                <a:lnTo>
                  <a:pt x="1478" y="1484"/>
                </a:lnTo>
                <a:lnTo>
                  <a:pt x="739" y="1137"/>
                </a:lnTo>
                <a:lnTo>
                  <a:pt x="0" y="742"/>
                </a:lnTo>
                <a:lnTo>
                  <a:pt x="739" y="395"/>
                </a:lnTo>
                <a:lnTo>
                  <a:pt x="1822" y="395"/>
                </a:lnTo>
                <a:lnTo>
                  <a:pt x="295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8" name="object 498"/>
          <p:cNvSpPr/>
          <p:nvPr/>
        </p:nvSpPr>
        <p:spPr>
          <a:xfrm>
            <a:off x="11893091" y="6047236"/>
            <a:ext cx="6985" cy="5080"/>
          </a:xfrm>
          <a:custGeom>
            <a:avLst/>
            <a:gdLst/>
            <a:ahLst/>
            <a:cxnLst/>
            <a:rect l="l" t="t" r="r" b="b"/>
            <a:pathLst>
              <a:path w="6984" h="5079">
                <a:moveTo>
                  <a:pt x="6651" y="2572"/>
                </a:moveTo>
                <a:lnTo>
                  <a:pt x="4779" y="4452"/>
                </a:lnTo>
                <a:lnTo>
                  <a:pt x="4434" y="4452"/>
                </a:lnTo>
                <a:lnTo>
                  <a:pt x="3695" y="2226"/>
                </a:lnTo>
                <a:lnTo>
                  <a:pt x="2562" y="1830"/>
                </a:lnTo>
                <a:lnTo>
                  <a:pt x="1083" y="1830"/>
                </a:lnTo>
                <a:lnTo>
                  <a:pt x="0" y="1484"/>
                </a:lnTo>
                <a:lnTo>
                  <a:pt x="1822" y="0"/>
                </a:lnTo>
                <a:lnTo>
                  <a:pt x="2562" y="0"/>
                </a:lnTo>
                <a:lnTo>
                  <a:pt x="4040" y="2226"/>
                </a:lnTo>
                <a:lnTo>
                  <a:pt x="4779" y="2226"/>
                </a:lnTo>
                <a:lnTo>
                  <a:pt x="5912" y="2572"/>
                </a:lnTo>
                <a:lnTo>
                  <a:pt x="6651" y="25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1" name="object 501"/>
          <p:cNvSpPr/>
          <p:nvPr/>
        </p:nvSpPr>
        <p:spPr>
          <a:xfrm>
            <a:off x="11822882" y="6077660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822" y="1088"/>
                </a:moveTo>
                <a:lnTo>
                  <a:pt x="1478" y="1088"/>
                </a:lnTo>
                <a:lnTo>
                  <a:pt x="1083" y="1484"/>
                </a:lnTo>
                <a:lnTo>
                  <a:pt x="739" y="1484"/>
                </a:lnTo>
                <a:lnTo>
                  <a:pt x="0" y="742"/>
                </a:lnTo>
                <a:lnTo>
                  <a:pt x="344" y="742"/>
                </a:lnTo>
                <a:lnTo>
                  <a:pt x="0" y="346"/>
                </a:lnTo>
                <a:lnTo>
                  <a:pt x="739" y="346"/>
                </a:lnTo>
                <a:lnTo>
                  <a:pt x="1083" y="0"/>
                </a:lnTo>
                <a:lnTo>
                  <a:pt x="1478" y="346"/>
                </a:lnTo>
                <a:lnTo>
                  <a:pt x="1478" y="742"/>
                </a:lnTo>
                <a:lnTo>
                  <a:pt x="1822" y="10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5" name="object 505"/>
          <p:cNvSpPr/>
          <p:nvPr/>
        </p:nvSpPr>
        <p:spPr>
          <a:xfrm>
            <a:off x="11882745" y="6055003"/>
            <a:ext cx="1270" cy="2540"/>
          </a:xfrm>
          <a:custGeom>
            <a:avLst/>
            <a:gdLst/>
            <a:ahLst/>
            <a:cxnLst/>
            <a:rect l="l" t="t" r="r" b="b"/>
            <a:pathLst>
              <a:path w="1270" h="2539">
                <a:moveTo>
                  <a:pt x="739" y="0"/>
                </a:moveTo>
                <a:lnTo>
                  <a:pt x="739" y="2226"/>
                </a:lnTo>
                <a:lnTo>
                  <a:pt x="0" y="2226"/>
                </a:lnTo>
                <a:lnTo>
                  <a:pt x="0" y="0"/>
                </a:lnTo>
                <a:lnTo>
                  <a:pt x="7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7" name="object 507"/>
          <p:cNvSpPr/>
          <p:nvPr/>
        </p:nvSpPr>
        <p:spPr>
          <a:xfrm>
            <a:off x="11972163" y="5973775"/>
            <a:ext cx="10795" cy="1905"/>
          </a:xfrm>
          <a:custGeom>
            <a:avLst/>
            <a:gdLst/>
            <a:ahLst/>
            <a:cxnLst/>
            <a:rect l="l" t="t" r="r" b="b"/>
            <a:pathLst>
              <a:path w="10795" h="1904">
                <a:moveTo>
                  <a:pt x="4432" y="355"/>
                </a:moveTo>
                <a:lnTo>
                  <a:pt x="3302" y="749"/>
                </a:lnTo>
                <a:lnTo>
                  <a:pt x="2222" y="1092"/>
                </a:lnTo>
                <a:lnTo>
                  <a:pt x="0" y="1828"/>
                </a:lnTo>
                <a:lnTo>
                  <a:pt x="2959" y="1828"/>
                </a:lnTo>
                <a:lnTo>
                  <a:pt x="4432" y="355"/>
                </a:lnTo>
                <a:close/>
              </a:path>
              <a:path w="10795" h="1904">
                <a:moveTo>
                  <a:pt x="10350" y="1828"/>
                </a:moveTo>
                <a:lnTo>
                  <a:pt x="9956" y="0"/>
                </a:lnTo>
                <a:lnTo>
                  <a:pt x="9613" y="165"/>
                </a:lnTo>
                <a:lnTo>
                  <a:pt x="9613" y="1828"/>
                </a:lnTo>
                <a:lnTo>
                  <a:pt x="10350" y="182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8" name="object 508"/>
          <p:cNvSpPr/>
          <p:nvPr/>
        </p:nvSpPr>
        <p:spPr>
          <a:xfrm>
            <a:off x="11937772" y="6017907"/>
            <a:ext cx="86995" cy="42545"/>
          </a:xfrm>
          <a:custGeom>
            <a:avLst/>
            <a:gdLst/>
            <a:ahLst/>
            <a:cxnLst/>
            <a:rect l="l" t="t" r="r" b="b"/>
            <a:pathLst>
              <a:path w="86995" h="42545">
                <a:moveTo>
                  <a:pt x="2222" y="40068"/>
                </a:moveTo>
                <a:lnTo>
                  <a:pt x="1485" y="40817"/>
                </a:lnTo>
                <a:lnTo>
                  <a:pt x="736" y="41211"/>
                </a:lnTo>
                <a:lnTo>
                  <a:pt x="0" y="41948"/>
                </a:lnTo>
                <a:lnTo>
                  <a:pt x="1130" y="41948"/>
                </a:lnTo>
                <a:lnTo>
                  <a:pt x="1879" y="41211"/>
                </a:lnTo>
                <a:lnTo>
                  <a:pt x="2222" y="40068"/>
                </a:lnTo>
                <a:close/>
              </a:path>
              <a:path w="86995" h="42545">
                <a:moveTo>
                  <a:pt x="34734" y="24142"/>
                </a:moveTo>
                <a:lnTo>
                  <a:pt x="32169" y="26708"/>
                </a:lnTo>
                <a:lnTo>
                  <a:pt x="33655" y="27851"/>
                </a:lnTo>
                <a:lnTo>
                  <a:pt x="33997" y="26708"/>
                </a:lnTo>
                <a:lnTo>
                  <a:pt x="34391" y="25628"/>
                </a:lnTo>
                <a:lnTo>
                  <a:pt x="34734" y="25234"/>
                </a:lnTo>
                <a:lnTo>
                  <a:pt x="34734" y="24142"/>
                </a:lnTo>
                <a:close/>
              </a:path>
              <a:path w="86995" h="42545">
                <a:moveTo>
                  <a:pt x="39916" y="15976"/>
                </a:moveTo>
                <a:lnTo>
                  <a:pt x="39560" y="15976"/>
                </a:lnTo>
                <a:lnTo>
                  <a:pt x="39166" y="15582"/>
                </a:lnTo>
                <a:lnTo>
                  <a:pt x="38430" y="15582"/>
                </a:lnTo>
                <a:lnTo>
                  <a:pt x="38087" y="15976"/>
                </a:lnTo>
                <a:lnTo>
                  <a:pt x="37693" y="16319"/>
                </a:lnTo>
                <a:lnTo>
                  <a:pt x="37350" y="16725"/>
                </a:lnTo>
                <a:lnTo>
                  <a:pt x="37693" y="17068"/>
                </a:lnTo>
                <a:lnTo>
                  <a:pt x="39916" y="17068"/>
                </a:lnTo>
                <a:lnTo>
                  <a:pt x="39916" y="15976"/>
                </a:lnTo>
                <a:close/>
              </a:path>
              <a:path w="86995" h="42545">
                <a:moveTo>
                  <a:pt x="47294" y="736"/>
                </a:moveTo>
                <a:lnTo>
                  <a:pt x="45821" y="0"/>
                </a:lnTo>
                <a:lnTo>
                  <a:pt x="45478" y="1485"/>
                </a:lnTo>
                <a:lnTo>
                  <a:pt x="45085" y="3365"/>
                </a:lnTo>
                <a:lnTo>
                  <a:pt x="46215" y="2222"/>
                </a:lnTo>
                <a:lnTo>
                  <a:pt x="46558" y="1485"/>
                </a:lnTo>
                <a:lnTo>
                  <a:pt x="47294" y="736"/>
                </a:lnTo>
                <a:close/>
              </a:path>
              <a:path w="86995" h="42545">
                <a:moveTo>
                  <a:pt x="86868" y="33045"/>
                </a:moveTo>
                <a:lnTo>
                  <a:pt x="84988" y="32651"/>
                </a:lnTo>
                <a:lnTo>
                  <a:pt x="84988" y="34137"/>
                </a:lnTo>
                <a:lnTo>
                  <a:pt x="84251" y="34531"/>
                </a:lnTo>
                <a:lnTo>
                  <a:pt x="85382" y="34874"/>
                </a:lnTo>
                <a:lnTo>
                  <a:pt x="86474" y="34137"/>
                </a:lnTo>
                <a:lnTo>
                  <a:pt x="86868" y="330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9" name="object 509"/>
          <p:cNvSpPr/>
          <p:nvPr/>
        </p:nvSpPr>
        <p:spPr>
          <a:xfrm>
            <a:off x="12076375" y="5996381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2562" y="0"/>
                </a:moveTo>
                <a:lnTo>
                  <a:pt x="1478" y="1137"/>
                </a:lnTo>
                <a:lnTo>
                  <a:pt x="739" y="1484"/>
                </a:lnTo>
                <a:lnTo>
                  <a:pt x="0" y="395"/>
                </a:lnTo>
                <a:lnTo>
                  <a:pt x="1478" y="395"/>
                </a:lnTo>
                <a:lnTo>
                  <a:pt x="256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0" name="object 510"/>
          <p:cNvSpPr/>
          <p:nvPr/>
        </p:nvSpPr>
        <p:spPr>
          <a:xfrm>
            <a:off x="11966257" y="6185999"/>
            <a:ext cx="1905" cy="3810"/>
          </a:xfrm>
          <a:custGeom>
            <a:avLst/>
            <a:gdLst/>
            <a:ahLst/>
            <a:cxnLst/>
            <a:rect l="l" t="t" r="r" b="b"/>
            <a:pathLst>
              <a:path w="1904" h="3810">
                <a:moveTo>
                  <a:pt x="1822" y="2226"/>
                </a:moveTo>
                <a:lnTo>
                  <a:pt x="1822" y="3314"/>
                </a:lnTo>
                <a:lnTo>
                  <a:pt x="0" y="2226"/>
                </a:lnTo>
                <a:lnTo>
                  <a:pt x="0" y="1830"/>
                </a:lnTo>
                <a:lnTo>
                  <a:pt x="1478" y="0"/>
                </a:lnTo>
                <a:lnTo>
                  <a:pt x="1478" y="1088"/>
                </a:lnTo>
                <a:lnTo>
                  <a:pt x="1822" y="222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1" name="object 511"/>
          <p:cNvSpPr/>
          <p:nvPr/>
        </p:nvSpPr>
        <p:spPr>
          <a:xfrm>
            <a:off x="12044198" y="6148501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2603" y="0"/>
                </a:moveTo>
                <a:lnTo>
                  <a:pt x="1130" y="406"/>
                </a:lnTo>
                <a:lnTo>
                  <a:pt x="1130" y="749"/>
                </a:lnTo>
                <a:lnTo>
                  <a:pt x="0" y="2235"/>
                </a:lnTo>
                <a:lnTo>
                  <a:pt x="1130" y="1485"/>
                </a:lnTo>
                <a:lnTo>
                  <a:pt x="2603" y="0"/>
                </a:lnTo>
                <a:close/>
              </a:path>
              <a:path w="33020" h="5079">
                <a:moveTo>
                  <a:pt x="4432" y="4457"/>
                </a:moveTo>
                <a:lnTo>
                  <a:pt x="4089" y="4114"/>
                </a:lnTo>
                <a:lnTo>
                  <a:pt x="4089" y="3721"/>
                </a:lnTo>
                <a:lnTo>
                  <a:pt x="3352" y="3721"/>
                </a:lnTo>
                <a:lnTo>
                  <a:pt x="2959" y="4114"/>
                </a:lnTo>
                <a:lnTo>
                  <a:pt x="2603" y="4114"/>
                </a:lnTo>
                <a:lnTo>
                  <a:pt x="2603" y="4851"/>
                </a:lnTo>
                <a:lnTo>
                  <a:pt x="2959" y="4851"/>
                </a:lnTo>
                <a:lnTo>
                  <a:pt x="3695" y="4851"/>
                </a:lnTo>
                <a:lnTo>
                  <a:pt x="4432" y="4457"/>
                </a:lnTo>
                <a:close/>
              </a:path>
              <a:path w="33020" h="5079">
                <a:moveTo>
                  <a:pt x="32512" y="1485"/>
                </a:moveTo>
                <a:lnTo>
                  <a:pt x="31432" y="1485"/>
                </a:lnTo>
                <a:lnTo>
                  <a:pt x="30695" y="2235"/>
                </a:lnTo>
                <a:lnTo>
                  <a:pt x="32169" y="2235"/>
                </a:lnTo>
                <a:lnTo>
                  <a:pt x="32169" y="1879"/>
                </a:lnTo>
                <a:lnTo>
                  <a:pt x="32512" y="148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2" name="object 512"/>
          <p:cNvSpPr/>
          <p:nvPr/>
        </p:nvSpPr>
        <p:spPr>
          <a:xfrm>
            <a:off x="12026113" y="6194907"/>
            <a:ext cx="99060" cy="142875"/>
          </a:xfrm>
          <a:custGeom>
            <a:avLst/>
            <a:gdLst/>
            <a:ahLst/>
            <a:cxnLst/>
            <a:rect l="l" t="t" r="r" b="b"/>
            <a:pathLst>
              <a:path w="99059" h="142875">
                <a:moveTo>
                  <a:pt x="2565" y="142074"/>
                </a:moveTo>
                <a:lnTo>
                  <a:pt x="2222" y="141732"/>
                </a:lnTo>
                <a:lnTo>
                  <a:pt x="2222" y="141338"/>
                </a:lnTo>
                <a:lnTo>
                  <a:pt x="1828" y="141338"/>
                </a:lnTo>
                <a:lnTo>
                  <a:pt x="1079" y="141338"/>
                </a:lnTo>
                <a:lnTo>
                  <a:pt x="736" y="141732"/>
                </a:lnTo>
                <a:lnTo>
                  <a:pt x="0" y="141732"/>
                </a:lnTo>
                <a:lnTo>
                  <a:pt x="1079" y="142824"/>
                </a:lnTo>
                <a:lnTo>
                  <a:pt x="1473" y="142481"/>
                </a:lnTo>
                <a:lnTo>
                  <a:pt x="2222" y="142481"/>
                </a:lnTo>
                <a:lnTo>
                  <a:pt x="2565" y="142074"/>
                </a:lnTo>
                <a:close/>
              </a:path>
              <a:path w="99059" h="142875">
                <a:moveTo>
                  <a:pt x="7391" y="76428"/>
                </a:moveTo>
                <a:lnTo>
                  <a:pt x="6261" y="76428"/>
                </a:lnTo>
                <a:lnTo>
                  <a:pt x="5168" y="76784"/>
                </a:lnTo>
                <a:lnTo>
                  <a:pt x="4038" y="76784"/>
                </a:lnTo>
                <a:lnTo>
                  <a:pt x="3695" y="78270"/>
                </a:lnTo>
                <a:lnTo>
                  <a:pt x="4432" y="78663"/>
                </a:lnTo>
                <a:lnTo>
                  <a:pt x="5524" y="78270"/>
                </a:lnTo>
                <a:lnTo>
                  <a:pt x="6261" y="77914"/>
                </a:lnTo>
                <a:lnTo>
                  <a:pt x="6654" y="77177"/>
                </a:lnTo>
                <a:lnTo>
                  <a:pt x="7391" y="76428"/>
                </a:lnTo>
                <a:close/>
              </a:path>
              <a:path w="99059" h="142875">
                <a:moveTo>
                  <a:pt x="8864" y="75298"/>
                </a:moveTo>
                <a:lnTo>
                  <a:pt x="8470" y="73469"/>
                </a:lnTo>
                <a:lnTo>
                  <a:pt x="7734" y="74206"/>
                </a:lnTo>
                <a:lnTo>
                  <a:pt x="7734" y="76250"/>
                </a:lnTo>
                <a:lnTo>
                  <a:pt x="8128" y="76034"/>
                </a:lnTo>
                <a:lnTo>
                  <a:pt x="8864" y="75298"/>
                </a:lnTo>
                <a:close/>
              </a:path>
              <a:path w="99059" h="142875">
                <a:moveTo>
                  <a:pt x="11823" y="103149"/>
                </a:moveTo>
                <a:lnTo>
                  <a:pt x="11430" y="102755"/>
                </a:lnTo>
                <a:lnTo>
                  <a:pt x="10693" y="102755"/>
                </a:lnTo>
                <a:lnTo>
                  <a:pt x="10350" y="103149"/>
                </a:lnTo>
                <a:lnTo>
                  <a:pt x="9956" y="103492"/>
                </a:lnTo>
                <a:lnTo>
                  <a:pt x="9956" y="104241"/>
                </a:lnTo>
                <a:lnTo>
                  <a:pt x="9613" y="104635"/>
                </a:lnTo>
                <a:lnTo>
                  <a:pt x="9956" y="105371"/>
                </a:lnTo>
                <a:lnTo>
                  <a:pt x="9956" y="105714"/>
                </a:lnTo>
                <a:lnTo>
                  <a:pt x="10350" y="105371"/>
                </a:lnTo>
                <a:lnTo>
                  <a:pt x="11087" y="104978"/>
                </a:lnTo>
                <a:lnTo>
                  <a:pt x="11823" y="104241"/>
                </a:lnTo>
                <a:lnTo>
                  <a:pt x="11823" y="103149"/>
                </a:lnTo>
                <a:close/>
              </a:path>
              <a:path w="99059" h="142875">
                <a:moveTo>
                  <a:pt x="25869" y="44526"/>
                </a:moveTo>
                <a:lnTo>
                  <a:pt x="25133" y="44526"/>
                </a:lnTo>
                <a:lnTo>
                  <a:pt x="24384" y="44869"/>
                </a:lnTo>
                <a:lnTo>
                  <a:pt x="24384" y="46748"/>
                </a:lnTo>
                <a:lnTo>
                  <a:pt x="25133" y="46355"/>
                </a:lnTo>
                <a:lnTo>
                  <a:pt x="25869" y="45618"/>
                </a:lnTo>
                <a:lnTo>
                  <a:pt x="25869" y="44526"/>
                </a:lnTo>
                <a:close/>
              </a:path>
              <a:path w="99059" h="142875">
                <a:moveTo>
                  <a:pt x="32867" y="75692"/>
                </a:moveTo>
                <a:lnTo>
                  <a:pt x="30645" y="75692"/>
                </a:lnTo>
                <a:lnTo>
                  <a:pt x="29565" y="77177"/>
                </a:lnTo>
                <a:lnTo>
                  <a:pt x="29565" y="79400"/>
                </a:lnTo>
                <a:lnTo>
                  <a:pt x="30645" y="77914"/>
                </a:lnTo>
                <a:lnTo>
                  <a:pt x="32867" y="75692"/>
                </a:lnTo>
                <a:close/>
              </a:path>
              <a:path w="99059" h="142875">
                <a:moveTo>
                  <a:pt x="38430" y="57492"/>
                </a:moveTo>
                <a:lnTo>
                  <a:pt x="38036" y="56007"/>
                </a:lnTo>
                <a:lnTo>
                  <a:pt x="36957" y="56007"/>
                </a:lnTo>
                <a:lnTo>
                  <a:pt x="35471" y="56400"/>
                </a:lnTo>
                <a:lnTo>
                  <a:pt x="36563" y="56743"/>
                </a:lnTo>
                <a:lnTo>
                  <a:pt x="37299" y="57137"/>
                </a:lnTo>
                <a:lnTo>
                  <a:pt x="38430" y="57492"/>
                </a:lnTo>
                <a:close/>
              </a:path>
              <a:path w="99059" h="142875">
                <a:moveTo>
                  <a:pt x="43599" y="64566"/>
                </a:moveTo>
                <a:lnTo>
                  <a:pt x="42862" y="64909"/>
                </a:lnTo>
                <a:lnTo>
                  <a:pt x="42468" y="65112"/>
                </a:lnTo>
                <a:lnTo>
                  <a:pt x="42468" y="66789"/>
                </a:lnTo>
                <a:lnTo>
                  <a:pt x="43205" y="66395"/>
                </a:lnTo>
                <a:lnTo>
                  <a:pt x="43599" y="66205"/>
                </a:lnTo>
                <a:lnTo>
                  <a:pt x="43599" y="64566"/>
                </a:lnTo>
                <a:close/>
              </a:path>
              <a:path w="99059" h="142875">
                <a:moveTo>
                  <a:pt x="45821" y="75692"/>
                </a:moveTo>
                <a:lnTo>
                  <a:pt x="43599" y="75692"/>
                </a:lnTo>
                <a:lnTo>
                  <a:pt x="43954" y="77177"/>
                </a:lnTo>
                <a:lnTo>
                  <a:pt x="44348" y="78270"/>
                </a:lnTo>
                <a:lnTo>
                  <a:pt x="45085" y="77914"/>
                </a:lnTo>
                <a:lnTo>
                  <a:pt x="45427" y="76784"/>
                </a:lnTo>
                <a:lnTo>
                  <a:pt x="45821" y="76428"/>
                </a:lnTo>
                <a:lnTo>
                  <a:pt x="45821" y="75692"/>
                </a:lnTo>
                <a:close/>
              </a:path>
              <a:path w="99059" h="142875">
                <a:moveTo>
                  <a:pt x="57988" y="23749"/>
                </a:moveTo>
                <a:lnTo>
                  <a:pt x="57251" y="23355"/>
                </a:lnTo>
                <a:lnTo>
                  <a:pt x="56908" y="23355"/>
                </a:lnTo>
                <a:lnTo>
                  <a:pt x="56908" y="24841"/>
                </a:lnTo>
                <a:lnTo>
                  <a:pt x="57645" y="25234"/>
                </a:lnTo>
                <a:lnTo>
                  <a:pt x="57988" y="25400"/>
                </a:lnTo>
                <a:lnTo>
                  <a:pt x="57988" y="23749"/>
                </a:lnTo>
                <a:close/>
              </a:path>
              <a:path w="99059" h="142875">
                <a:moveTo>
                  <a:pt x="59118" y="24841"/>
                </a:moveTo>
                <a:lnTo>
                  <a:pt x="58381" y="24091"/>
                </a:lnTo>
                <a:lnTo>
                  <a:pt x="58381" y="25234"/>
                </a:lnTo>
                <a:lnTo>
                  <a:pt x="59118" y="24841"/>
                </a:lnTo>
                <a:close/>
              </a:path>
              <a:path w="99059" h="142875">
                <a:moveTo>
                  <a:pt x="99034" y="1092"/>
                </a:moveTo>
                <a:lnTo>
                  <a:pt x="97155" y="0"/>
                </a:lnTo>
                <a:lnTo>
                  <a:pt x="96812" y="1485"/>
                </a:lnTo>
                <a:lnTo>
                  <a:pt x="96075" y="2235"/>
                </a:lnTo>
                <a:lnTo>
                  <a:pt x="97155" y="1828"/>
                </a:lnTo>
                <a:lnTo>
                  <a:pt x="97904" y="1485"/>
                </a:lnTo>
                <a:lnTo>
                  <a:pt x="99034" y="109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2" name="object 522"/>
          <p:cNvSpPr/>
          <p:nvPr/>
        </p:nvSpPr>
        <p:spPr>
          <a:xfrm>
            <a:off x="11135559" y="6038331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478" y="0"/>
                </a:moveTo>
                <a:lnTo>
                  <a:pt x="1478" y="1830"/>
                </a:lnTo>
                <a:lnTo>
                  <a:pt x="739" y="2226"/>
                </a:lnTo>
                <a:lnTo>
                  <a:pt x="0" y="2226"/>
                </a:lnTo>
                <a:lnTo>
                  <a:pt x="0" y="1088"/>
                </a:lnTo>
                <a:lnTo>
                  <a:pt x="739" y="742"/>
                </a:lnTo>
                <a:lnTo>
                  <a:pt x="1478" y="0"/>
                </a:lnTo>
                <a:close/>
              </a:path>
              <a:path w="2540" h="2539">
                <a:moveTo>
                  <a:pt x="2217" y="1088"/>
                </a:moveTo>
                <a:lnTo>
                  <a:pt x="1478" y="1830"/>
                </a:lnTo>
                <a:lnTo>
                  <a:pt x="739" y="2226"/>
                </a:lnTo>
                <a:lnTo>
                  <a:pt x="1478" y="1830"/>
                </a:lnTo>
                <a:lnTo>
                  <a:pt x="2217" y="10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2" name="object 532"/>
          <p:cNvSpPr/>
          <p:nvPr/>
        </p:nvSpPr>
        <p:spPr>
          <a:xfrm>
            <a:off x="11818049" y="5880277"/>
            <a:ext cx="19050" cy="27305"/>
          </a:xfrm>
          <a:custGeom>
            <a:avLst/>
            <a:gdLst/>
            <a:ahLst/>
            <a:cxnLst/>
            <a:rect l="l" t="t" r="r" b="b"/>
            <a:pathLst>
              <a:path w="19050" h="27304">
                <a:moveTo>
                  <a:pt x="3352" y="25577"/>
                </a:moveTo>
                <a:lnTo>
                  <a:pt x="2209" y="24841"/>
                </a:lnTo>
                <a:lnTo>
                  <a:pt x="1130" y="24485"/>
                </a:lnTo>
                <a:lnTo>
                  <a:pt x="0" y="25577"/>
                </a:lnTo>
                <a:lnTo>
                  <a:pt x="1130" y="26720"/>
                </a:lnTo>
                <a:lnTo>
                  <a:pt x="2209" y="25971"/>
                </a:lnTo>
                <a:lnTo>
                  <a:pt x="3352" y="25577"/>
                </a:lnTo>
                <a:close/>
              </a:path>
              <a:path w="19050" h="27304">
                <a:moveTo>
                  <a:pt x="18478" y="1485"/>
                </a:moveTo>
                <a:lnTo>
                  <a:pt x="17386" y="749"/>
                </a:lnTo>
                <a:lnTo>
                  <a:pt x="16649" y="0"/>
                </a:lnTo>
                <a:lnTo>
                  <a:pt x="15519" y="1828"/>
                </a:lnTo>
                <a:lnTo>
                  <a:pt x="16649" y="1828"/>
                </a:lnTo>
                <a:lnTo>
                  <a:pt x="17741" y="1485"/>
                </a:lnTo>
                <a:lnTo>
                  <a:pt x="18478" y="148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4" name="object 534"/>
          <p:cNvSpPr/>
          <p:nvPr/>
        </p:nvSpPr>
        <p:spPr>
          <a:xfrm>
            <a:off x="11098237" y="6130692"/>
            <a:ext cx="3175" cy="2540"/>
          </a:xfrm>
          <a:custGeom>
            <a:avLst/>
            <a:gdLst/>
            <a:ahLst/>
            <a:cxnLst/>
            <a:rect l="l" t="t" r="r" b="b"/>
            <a:pathLst>
              <a:path w="3175" h="2539">
                <a:moveTo>
                  <a:pt x="2956" y="0"/>
                </a:moveTo>
                <a:lnTo>
                  <a:pt x="2217" y="1879"/>
                </a:lnTo>
                <a:lnTo>
                  <a:pt x="1108" y="2226"/>
                </a:lnTo>
                <a:lnTo>
                  <a:pt x="0" y="1484"/>
                </a:lnTo>
                <a:lnTo>
                  <a:pt x="739" y="1137"/>
                </a:lnTo>
                <a:lnTo>
                  <a:pt x="1847" y="395"/>
                </a:lnTo>
                <a:lnTo>
                  <a:pt x="295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5" name="object 535"/>
          <p:cNvSpPr/>
          <p:nvPr/>
        </p:nvSpPr>
        <p:spPr>
          <a:xfrm>
            <a:off x="11137037" y="6076522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2956" y="742"/>
                </a:moveTo>
                <a:lnTo>
                  <a:pt x="1847" y="1484"/>
                </a:lnTo>
                <a:lnTo>
                  <a:pt x="739" y="1137"/>
                </a:lnTo>
                <a:lnTo>
                  <a:pt x="0" y="742"/>
                </a:lnTo>
                <a:lnTo>
                  <a:pt x="739" y="395"/>
                </a:lnTo>
                <a:lnTo>
                  <a:pt x="1847" y="0"/>
                </a:lnTo>
                <a:lnTo>
                  <a:pt x="2956" y="7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2" name="object 542"/>
          <p:cNvSpPr/>
          <p:nvPr/>
        </p:nvSpPr>
        <p:spPr>
          <a:xfrm>
            <a:off x="11978426" y="6184515"/>
            <a:ext cx="1905" cy="2540"/>
          </a:xfrm>
          <a:custGeom>
            <a:avLst/>
            <a:gdLst/>
            <a:ahLst/>
            <a:cxnLst/>
            <a:rect l="l" t="t" r="r" b="b"/>
            <a:pathLst>
              <a:path w="1904" h="2539">
                <a:moveTo>
                  <a:pt x="1872" y="0"/>
                </a:moveTo>
                <a:lnTo>
                  <a:pt x="1478" y="742"/>
                </a:lnTo>
                <a:lnTo>
                  <a:pt x="1133" y="1484"/>
                </a:lnTo>
                <a:lnTo>
                  <a:pt x="739" y="2226"/>
                </a:lnTo>
                <a:lnTo>
                  <a:pt x="739" y="1088"/>
                </a:lnTo>
                <a:lnTo>
                  <a:pt x="0" y="0"/>
                </a:lnTo>
                <a:lnTo>
                  <a:pt x="187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5" name="object 545"/>
          <p:cNvSpPr/>
          <p:nvPr/>
        </p:nvSpPr>
        <p:spPr>
          <a:xfrm>
            <a:off x="11219810" y="611139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478" y="395"/>
                </a:moveTo>
                <a:lnTo>
                  <a:pt x="1478" y="1137"/>
                </a:lnTo>
                <a:lnTo>
                  <a:pt x="1108" y="1484"/>
                </a:lnTo>
                <a:lnTo>
                  <a:pt x="739" y="1879"/>
                </a:lnTo>
                <a:lnTo>
                  <a:pt x="369" y="1484"/>
                </a:lnTo>
                <a:lnTo>
                  <a:pt x="0" y="1484"/>
                </a:lnTo>
                <a:lnTo>
                  <a:pt x="0" y="742"/>
                </a:lnTo>
                <a:lnTo>
                  <a:pt x="369" y="395"/>
                </a:lnTo>
                <a:lnTo>
                  <a:pt x="739" y="0"/>
                </a:lnTo>
                <a:lnTo>
                  <a:pt x="1108" y="395"/>
                </a:lnTo>
                <a:lnTo>
                  <a:pt x="1478" y="3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7" name="object 547"/>
          <p:cNvSpPr/>
          <p:nvPr/>
        </p:nvSpPr>
        <p:spPr>
          <a:xfrm>
            <a:off x="11243090" y="6049066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478" y="742"/>
                </a:moveTo>
                <a:lnTo>
                  <a:pt x="1108" y="1137"/>
                </a:lnTo>
                <a:lnTo>
                  <a:pt x="1108" y="1484"/>
                </a:lnTo>
                <a:lnTo>
                  <a:pt x="0" y="1484"/>
                </a:lnTo>
                <a:lnTo>
                  <a:pt x="0" y="395"/>
                </a:lnTo>
                <a:lnTo>
                  <a:pt x="369" y="395"/>
                </a:lnTo>
                <a:lnTo>
                  <a:pt x="739" y="0"/>
                </a:lnTo>
                <a:lnTo>
                  <a:pt x="1108" y="0"/>
                </a:lnTo>
                <a:lnTo>
                  <a:pt x="1108" y="395"/>
                </a:lnTo>
                <a:lnTo>
                  <a:pt x="1478" y="7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9" name="object 549"/>
          <p:cNvSpPr/>
          <p:nvPr/>
        </p:nvSpPr>
        <p:spPr>
          <a:xfrm>
            <a:off x="11143688" y="6199702"/>
            <a:ext cx="1905" cy="1270"/>
          </a:xfrm>
          <a:custGeom>
            <a:avLst/>
            <a:gdLst/>
            <a:ahLst/>
            <a:cxnLst/>
            <a:rect l="l" t="t" r="r" b="b"/>
            <a:pathLst>
              <a:path w="1904" h="1270">
                <a:moveTo>
                  <a:pt x="1847" y="0"/>
                </a:moveTo>
                <a:lnTo>
                  <a:pt x="1847" y="395"/>
                </a:lnTo>
                <a:lnTo>
                  <a:pt x="1478" y="742"/>
                </a:lnTo>
                <a:lnTo>
                  <a:pt x="0" y="742"/>
                </a:lnTo>
                <a:lnTo>
                  <a:pt x="369" y="395"/>
                </a:lnTo>
                <a:lnTo>
                  <a:pt x="369" y="0"/>
                </a:lnTo>
                <a:lnTo>
                  <a:pt x="18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2" name="object 552"/>
          <p:cNvSpPr/>
          <p:nvPr/>
        </p:nvSpPr>
        <p:spPr>
          <a:xfrm>
            <a:off x="11135928" y="6201186"/>
            <a:ext cx="2540" cy="1905"/>
          </a:xfrm>
          <a:custGeom>
            <a:avLst/>
            <a:gdLst/>
            <a:ahLst/>
            <a:cxnLst/>
            <a:rect l="l" t="t" r="r" b="b"/>
            <a:pathLst>
              <a:path w="2540" h="1904">
                <a:moveTo>
                  <a:pt x="2217" y="1137"/>
                </a:moveTo>
                <a:lnTo>
                  <a:pt x="1847" y="1137"/>
                </a:lnTo>
                <a:lnTo>
                  <a:pt x="1478" y="1484"/>
                </a:lnTo>
                <a:lnTo>
                  <a:pt x="739" y="1484"/>
                </a:lnTo>
                <a:lnTo>
                  <a:pt x="0" y="1879"/>
                </a:lnTo>
                <a:lnTo>
                  <a:pt x="369" y="1137"/>
                </a:lnTo>
                <a:lnTo>
                  <a:pt x="369" y="742"/>
                </a:lnTo>
                <a:lnTo>
                  <a:pt x="739" y="395"/>
                </a:lnTo>
                <a:lnTo>
                  <a:pt x="1108" y="395"/>
                </a:lnTo>
                <a:lnTo>
                  <a:pt x="1478" y="0"/>
                </a:lnTo>
                <a:lnTo>
                  <a:pt x="1847" y="395"/>
                </a:lnTo>
                <a:lnTo>
                  <a:pt x="2217" y="11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6" name="object 556"/>
          <p:cNvSpPr/>
          <p:nvPr/>
        </p:nvSpPr>
        <p:spPr>
          <a:xfrm>
            <a:off x="11154774" y="6157405"/>
            <a:ext cx="2540" cy="1905"/>
          </a:xfrm>
          <a:custGeom>
            <a:avLst/>
            <a:gdLst/>
            <a:ahLst/>
            <a:cxnLst/>
            <a:rect l="l" t="t" r="r" b="b"/>
            <a:pathLst>
              <a:path w="2540" h="1904">
                <a:moveTo>
                  <a:pt x="2217" y="1484"/>
                </a:moveTo>
                <a:lnTo>
                  <a:pt x="1478" y="742"/>
                </a:lnTo>
                <a:lnTo>
                  <a:pt x="739" y="395"/>
                </a:lnTo>
                <a:lnTo>
                  <a:pt x="0" y="0"/>
                </a:lnTo>
                <a:lnTo>
                  <a:pt x="1478" y="0"/>
                </a:lnTo>
                <a:lnTo>
                  <a:pt x="2217" y="14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6" name="object 566"/>
          <p:cNvSpPr/>
          <p:nvPr/>
        </p:nvSpPr>
        <p:spPr>
          <a:xfrm>
            <a:off x="11156622" y="6110656"/>
            <a:ext cx="2540" cy="1905"/>
          </a:xfrm>
          <a:custGeom>
            <a:avLst/>
            <a:gdLst/>
            <a:ahLst/>
            <a:cxnLst/>
            <a:rect l="l" t="t" r="r" b="b"/>
            <a:pathLst>
              <a:path w="2540" h="1904">
                <a:moveTo>
                  <a:pt x="2217" y="742"/>
                </a:moveTo>
                <a:lnTo>
                  <a:pt x="1847" y="742"/>
                </a:lnTo>
                <a:lnTo>
                  <a:pt x="1478" y="1484"/>
                </a:lnTo>
                <a:lnTo>
                  <a:pt x="1478" y="1137"/>
                </a:lnTo>
                <a:lnTo>
                  <a:pt x="1108" y="1137"/>
                </a:lnTo>
                <a:lnTo>
                  <a:pt x="369" y="742"/>
                </a:lnTo>
                <a:lnTo>
                  <a:pt x="0" y="742"/>
                </a:lnTo>
                <a:lnTo>
                  <a:pt x="369" y="395"/>
                </a:lnTo>
                <a:lnTo>
                  <a:pt x="739" y="395"/>
                </a:lnTo>
                <a:lnTo>
                  <a:pt x="1478" y="0"/>
                </a:lnTo>
                <a:lnTo>
                  <a:pt x="1847" y="395"/>
                </a:lnTo>
                <a:lnTo>
                  <a:pt x="2217" y="7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6" name="object 576"/>
          <p:cNvSpPr/>
          <p:nvPr/>
        </p:nvSpPr>
        <p:spPr>
          <a:xfrm>
            <a:off x="11951082" y="6029031"/>
            <a:ext cx="1905" cy="1270"/>
          </a:xfrm>
          <a:custGeom>
            <a:avLst/>
            <a:gdLst/>
            <a:ahLst/>
            <a:cxnLst/>
            <a:rect l="l" t="t" r="r" b="b"/>
            <a:pathLst>
              <a:path w="1904" h="1270">
                <a:moveTo>
                  <a:pt x="1478" y="0"/>
                </a:moveTo>
                <a:lnTo>
                  <a:pt x="1478" y="742"/>
                </a:lnTo>
                <a:lnTo>
                  <a:pt x="1133" y="1137"/>
                </a:lnTo>
                <a:lnTo>
                  <a:pt x="0" y="1137"/>
                </a:lnTo>
                <a:lnTo>
                  <a:pt x="0" y="395"/>
                </a:lnTo>
                <a:lnTo>
                  <a:pt x="394" y="0"/>
                </a:lnTo>
                <a:lnTo>
                  <a:pt x="147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8" name="object 578"/>
          <p:cNvSpPr/>
          <p:nvPr/>
        </p:nvSpPr>
        <p:spPr>
          <a:xfrm>
            <a:off x="11097128" y="6132572"/>
            <a:ext cx="1270" cy="635"/>
          </a:xfrm>
          <a:custGeom>
            <a:avLst/>
            <a:gdLst/>
            <a:ahLst/>
            <a:cxnLst/>
            <a:rect l="l" t="t" r="r" b="b"/>
            <a:pathLst>
              <a:path w="1270" h="635">
                <a:moveTo>
                  <a:pt x="0" y="0"/>
                </a:moveTo>
                <a:lnTo>
                  <a:pt x="739" y="0"/>
                </a:lnTo>
                <a:lnTo>
                  <a:pt x="739" y="346"/>
                </a:lnTo>
                <a:lnTo>
                  <a:pt x="73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2" name="object 582"/>
          <p:cNvSpPr/>
          <p:nvPr/>
        </p:nvSpPr>
        <p:spPr>
          <a:xfrm>
            <a:off x="11062393" y="6167448"/>
            <a:ext cx="3810" cy="2540"/>
          </a:xfrm>
          <a:custGeom>
            <a:avLst/>
            <a:gdLst/>
            <a:ahLst/>
            <a:cxnLst/>
            <a:rect l="l" t="t" r="r" b="b"/>
            <a:pathLst>
              <a:path w="3809" h="2539">
                <a:moveTo>
                  <a:pt x="3325" y="742"/>
                </a:moveTo>
                <a:lnTo>
                  <a:pt x="2586" y="1830"/>
                </a:lnTo>
                <a:lnTo>
                  <a:pt x="1478" y="2226"/>
                </a:lnTo>
                <a:lnTo>
                  <a:pt x="0" y="1484"/>
                </a:lnTo>
                <a:lnTo>
                  <a:pt x="1108" y="742"/>
                </a:lnTo>
                <a:lnTo>
                  <a:pt x="1847" y="0"/>
                </a:lnTo>
                <a:lnTo>
                  <a:pt x="3325" y="7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8" name="object 588"/>
          <p:cNvSpPr/>
          <p:nvPr/>
        </p:nvSpPr>
        <p:spPr>
          <a:xfrm>
            <a:off x="11050938" y="6164480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847" y="1088"/>
                </a:moveTo>
                <a:lnTo>
                  <a:pt x="1478" y="1484"/>
                </a:lnTo>
                <a:lnTo>
                  <a:pt x="1108" y="1484"/>
                </a:lnTo>
                <a:lnTo>
                  <a:pt x="739" y="1830"/>
                </a:lnTo>
                <a:lnTo>
                  <a:pt x="369" y="1484"/>
                </a:lnTo>
                <a:lnTo>
                  <a:pt x="369" y="1088"/>
                </a:lnTo>
                <a:lnTo>
                  <a:pt x="0" y="742"/>
                </a:lnTo>
                <a:lnTo>
                  <a:pt x="369" y="346"/>
                </a:lnTo>
                <a:lnTo>
                  <a:pt x="739" y="0"/>
                </a:lnTo>
                <a:lnTo>
                  <a:pt x="739" y="346"/>
                </a:lnTo>
                <a:lnTo>
                  <a:pt x="1478" y="742"/>
                </a:lnTo>
                <a:lnTo>
                  <a:pt x="1478" y="1088"/>
                </a:lnTo>
                <a:lnTo>
                  <a:pt x="1847" y="10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4" name="object 594"/>
          <p:cNvSpPr/>
          <p:nvPr/>
        </p:nvSpPr>
        <p:spPr>
          <a:xfrm>
            <a:off x="11957388" y="6060593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2217" y="1088"/>
                </a:moveTo>
                <a:lnTo>
                  <a:pt x="1822" y="1484"/>
                </a:lnTo>
                <a:lnTo>
                  <a:pt x="1822" y="1830"/>
                </a:lnTo>
                <a:lnTo>
                  <a:pt x="1478" y="2226"/>
                </a:lnTo>
                <a:lnTo>
                  <a:pt x="344" y="1830"/>
                </a:lnTo>
                <a:lnTo>
                  <a:pt x="0" y="1088"/>
                </a:lnTo>
                <a:lnTo>
                  <a:pt x="344" y="0"/>
                </a:lnTo>
                <a:lnTo>
                  <a:pt x="1083" y="346"/>
                </a:lnTo>
                <a:lnTo>
                  <a:pt x="1478" y="742"/>
                </a:lnTo>
                <a:lnTo>
                  <a:pt x="2217" y="10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5" name="object 595"/>
          <p:cNvSpPr/>
          <p:nvPr/>
        </p:nvSpPr>
        <p:spPr>
          <a:xfrm>
            <a:off x="11907478" y="6056487"/>
            <a:ext cx="1905" cy="2540"/>
          </a:xfrm>
          <a:custGeom>
            <a:avLst/>
            <a:gdLst/>
            <a:ahLst/>
            <a:cxnLst/>
            <a:rect l="l" t="t" r="r" b="b"/>
            <a:pathLst>
              <a:path w="1904" h="2539">
                <a:moveTo>
                  <a:pt x="1872" y="0"/>
                </a:moveTo>
                <a:lnTo>
                  <a:pt x="1478" y="742"/>
                </a:lnTo>
                <a:lnTo>
                  <a:pt x="739" y="1137"/>
                </a:lnTo>
                <a:lnTo>
                  <a:pt x="0" y="2226"/>
                </a:lnTo>
                <a:lnTo>
                  <a:pt x="0" y="395"/>
                </a:lnTo>
                <a:lnTo>
                  <a:pt x="1133" y="0"/>
                </a:lnTo>
                <a:lnTo>
                  <a:pt x="187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8" name="object 598"/>
          <p:cNvSpPr/>
          <p:nvPr/>
        </p:nvSpPr>
        <p:spPr>
          <a:xfrm>
            <a:off x="11876093" y="605762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478" y="346"/>
                </a:moveTo>
                <a:lnTo>
                  <a:pt x="1478" y="1484"/>
                </a:lnTo>
                <a:lnTo>
                  <a:pt x="739" y="1484"/>
                </a:lnTo>
                <a:lnTo>
                  <a:pt x="0" y="742"/>
                </a:lnTo>
                <a:lnTo>
                  <a:pt x="344" y="346"/>
                </a:lnTo>
                <a:lnTo>
                  <a:pt x="344" y="0"/>
                </a:lnTo>
                <a:lnTo>
                  <a:pt x="1083" y="0"/>
                </a:lnTo>
                <a:lnTo>
                  <a:pt x="1478" y="3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9" name="object 599"/>
          <p:cNvSpPr/>
          <p:nvPr/>
        </p:nvSpPr>
        <p:spPr>
          <a:xfrm>
            <a:off x="12009122" y="6071723"/>
            <a:ext cx="1270" cy="1905"/>
          </a:xfrm>
          <a:custGeom>
            <a:avLst/>
            <a:gdLst/>
            <a:ahLst/>
            <a:cxnLst/>
            <a:rect l="l" t="t" r="r" b="b"/>
            <a:pathLst>
              <a:path w="1270" h="1904">
                <a:moveTo>
                  <a:pt x="1083" y="742"/>
                </a:moveTo>
                <a:lnTo>
                  <a:pt x="1083" y="1484"/>
                </a:lnTo>
                <a:lnTo>
                  <a:pt x="739" y="1484"/>
                </a:lnTo>
                <a:lnTo>
                  <a:pt x="344" y="1830"/>
                </a:lnTo>
                <a:lnTo>
                  <a:pt x="0" y="1830"/>
                </a:lnTo>
                <a:lnTo>
                  <a:pt x="0" y="346"/>
                </a:lnTo>
                <a:lnTo>
                  <a:pt x="344" y="346"/>
                </a:lnTo>
                <a:lnTo>
                  <a:pt x="739" y="0"/>
                </a:lnTo>
                <a:lnTo>
                  <a:pt x="739" y="346"/>
                </a:lnTo>
                <a:lnTo>
                  <a:pt x="1083" y="7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0" name="object 600"/>
          <p:cNvSpPr/>
          <p:nvPr/>
        </p:nvSpPr>
        <p:spPr>
          <a:xfrm>
            <a:off x="11937434" y="6022352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44" y="0"/>
                </a:moveTo>
                <a:lnTo>
                  <a:pt x="344" y="395"/>
                </a:lnTo>
                <a:lnTo>
                  <a:pt x="0" y="395"/>
                </a:lnTo>
                <a:lnTo>
                  <a:pt x="3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5" name="object 605"/>
          <p:cNvSpPr/>
          <p:nvPr/>
        </p:nvSpPr>
        <p:spPr>
          <a:xfrm>
            <a:off x="11822143" y="5925144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44" y="0"/>
                </a:moveTo>
                <a:lnTo>
                  <a:pt x="344" y="395"/>
                </a:lnTo>
                <a:lnTo>
                  <a:pt x="0" y="395"/>
                </a:lnTo>
                <a:lnTo>
                  <a:pt x="3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8" name="object 608"/>
          <p:cNvSpPr/>
          <p:nvPr/>
        </p:nvSpPr>
        <p:spPr>
          <a:xfrm>
            <a:off x="11931127" y="6032741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0" y="0"/>
                </a:moveTo>
                <a:lnTo>
                  <a:pt x="394" y="0"/>
                </a:lnTo>
                <a:lnTo>
                  <a:pt x="394" y="395"/>
                </a:lnTo>
                <a:lnTo>
                  <a:pt x="394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0" name="object 610"/>
          <p:cNvSpPr/>
          <p:nvPr/>
        </p:nvSpPr>
        <p:spPr>
          <a:xfrm>
            <a:off x="11903783" y="6080974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478" y="0"/>
                </a:moveTo>
                <a:lnTo>
                  <a:pt x="1133" y="742"/>
                </a:lnTo>
                <a:lnTo>
                  <a:pt x="739" y="1137"/>
                </a:lnTo>
                <a:lnTo>
                  <a:pt x="394" y="1879"/>
                </a:lnTo>
                <a:lnTo>
                  <a:pt x="394" y="742"/>
                </a:lnTo>
                <a:lnTo>
                  <a:pt x="0" y="0"/>
                </a:lnTo>
                <a:lnTo>
                  <a:pt x="147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3" name="object 613"/>
          <p:cNvSpPr/>
          <p:nvPr/>
        </p:nvSpPr>
        <p:spPr>
          <a:xfrm>
            <a:off x="11038738" y="6179667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3327" y="749"/>
                </a:moveTo>
                <a:lnTo>
                  <a:pt x="2959" y="0"/>
                </a:lnTo>
                <a:lnTo>
                  <a:pt x="2959" y="406"/>
                </a:lnTo>
                <a:lnTo>
                  <a:pt x="2590" y="749"/>
                </a:lnTo>
                <a:lnTo>
                  <a:pt x="3327" y="749"/>
                </a:lnTo>
                <a:close/>
              </a:path>
              <a:path w="5079" h="5079">
                <a:moveTo>
                  <a:pt x="4800" y="4851"/>
                </a:moveTo>
                <a:lnTo>
                  <a:pt x="3695" y="3365"/>
                </a:lnTo>
                <a:lnTo>
                  <a:pt x="2959" y="2235"/>
                </a:lnTo>
                <a:lnTo>
                  <a:pt x="2222" y="1143"/>
                </a:lnTo>
                <a:lnTo>
                  <a:pt x="0" y="749"/>
                </a:lnTo>
                <a:lnTo>
                  <a:pt x="0" y="4114"/>
                </a:lnTo>
                <a:lnTo>
                  <a:pt x="1473" y="4114"/>
                </a:lnTo>
                <a:lnTo>
                  <a:pt x="2959" y="4457"/>
                </a:lnTo>
                <a:lnTo>
                  <a:pt x="4800" y="485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4" name="object 614"/>
          <p:cNvSpPr/>
          <p:nvPr/>
        </p:nvSpPr>
        <p:spPr>
          <a:xfrm>
            <a:off x="11921175" y="6058367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822" y="1088"/>
                </a:moveTo>
                <a:lnTo>
                  <a:pt x="1083" y="1088"/>
                </a:lnTo>
                <a:lnTo>
                  <a:pt x="0" y="1484"/>
                </a:lnTo>
                <a:lnTo>
                  <a:pt x="0" y="0"/>
                </a:lnTo>
                <a:lnTo>
                  <a:pt x="739" y="346"/>
                </a:lnTo>
                <a:lnTo>
                  <a:pt x="1478" y="742"/>
                </a:lnTo>
                <a:lnTo>
                  <a:pt x="1822" y="10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6" name="object 616"/>
          <p:cNvSpPr/>
          <p:nvPr/>
        </p:nvSpPr>
        <p:spPr>
          <a:xfrm>
            <a:off x="11168815" y="5990840"/>
            <a:ext cx="1270" cy="635"/>
          </a:xfrm>
          <a:custGeom>
            <a:avLst/>
            <a:gdLst/>
            <a:ahLst/>
            <a:cxnLst/>
            <a:rect l="l" t="t" r="r" b="b"/>
            <a:pathLst>
              <a:path w="1270" h="635">
                <a:moveTo>
                  <a:pt x="739" y="0"/>
                </a:moveTo>
                <a:lnTo>
                  <a:pt x="739" y="346"/>
                </a:lnTo>
                <a:lnTo>
                  <a:pt x="0" y="346"/>
                </a:lnTo>
                <a:lnTo>
                  <a:pt x="7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0" name="object 620"/>
          <p:cNvSpPr/>
          <p:nvPr/>
        </p:nvSpPr>
        <p:spPr>
          <a:xfrm>
            <a:off x="11621467" y="5929992"/>
            <a:ext cx="635" cy="1270"/>
          </a:xfrm>
          <a:custGeom>
            <a:avLst/>
            <a:gdLst/>
            <a:ahLst/>
            <a:cxnLst/>
            <a:rect l="l" t="t" r="r" b="b"/>
            <a:pathLst>
              <a:path w="634" h="1270">
                <a:moveTo>
                  <a:pt x="394" y="346"/>
                </a:moveTo>
                <a:lnTo>
                  <a:pt x="0" y="742"/>
                </a:lnTo>
                <a:lnTo>
                  <a:pt x="0" y="0"/>
                </a:lnTo>
                <a:lnTo>
                  <a:pt x="394" y="3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1" name="object 621"/>
          <p:cNvSpPr/>
          <p:nvPr/>
        </p:nvSpPr>
        <p:spPr>
          <a:xfrm>
            <a:off x="11955516" y="6027943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94" y="346"/>
                </a:moveTo>
                <a:lnTo>
                  <a:pt x="0" y="0"/>
                </a:lnTo>
                <a:lnTo>
                  <a:pt x="394" y="3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3" name="object 623"/>
          <p:cNvSpPr/>
          <p:nvPr/>
        </p:nvSpPr>
        <p:spPr>
          <a:xfrm>
            <a:off x="11079760" y="6197130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69" y="0"/>
                </a:moveTo>
                <a:lnTo>
                  <a:pt x="369" y="346"/>
                </a:lnTo>
                <a:lnTo>
                  <a:pt x="0" y="346"/>
                </a:lnTo>
                <a:lnTo>
                  <a:pt x="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7" name="object 627"/>
          <p:cNvSpPr/>
          <p:nvPr/>
        </p:nvSpPr>
        <p:spPr>
          <a:xfrm>
            <a:off x="11102671" y="6165964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69" y="0"/>
                </a:moveTo>
                <a:lnTo>
                  <a:pt x="0" y="346"/>
                </a:lnTo>
                <a:lnTo>
                  <a:pt x="0" y="0"/>
                </a:lnTo>
                <a:lnTo>
                  <a:pt x="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1" name="object 631"/>
          <p:cNvSpPr/>
          <p:nvPr/>
        </p:nvSpPr>
        <p:spPr>
          <a:xfrm>
            <a:off x="11134820" y="6146670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69" y="0"/>
                </a:moveTo>
                <a:lnTo>
                  <a:pt x="0" y="346"/>
                </a:lnTo>
                <a:lnTo>
                  <a:pt x="0" y="0"/>
                </a:lnTo>
                <a:lnTo>
                  <a:pt x="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3" name="object 633"/>
          <p:cNvSpPr/>
          <p:nvPr/>
        </p:nvSpPr>
        <p:spPr>
          <a:xfrm>
            <a:off x="11127429" y="6164479"/>
            <a:ext cx="635" cy="1270"/>
          </a:xfrm>
          <a:custGeom>
            <a:avLst/>
            <a:gdLst/>
            <a:ahLst/>
            <a:cxnLst/>
            <a:rect l="l" t="t" r="r" b="b"/>
            <a:pathLst>
              <a:path w="634" h="1270">
                <a:moveTo>
                  <a:pt x="369" y="742"/>
                </a:moveTo>
                <a:lnTo>
                  <a:pt x="0" y="346"/>
                </a:lnTo>
                <a:lnTo>
                  <a:pt x="0" y="0"/>
                </a:lnTo>
                <a:lnTo>
                  <a:pt x="0" y="346"/>
                </a:lnTo>
                <a:lnTo>
                  <a:pt x="369" y="7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6" name="object 636"/>
          <p:cNvSpPr/>
          <p:nvPr/>
        </p:nvSpPr>
        <p:spPr>
          <a:xfrm>
            <a:off x="11864268" y="6066875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44" y="395"/>
                </a:moveTo>
                <a:lnTo>
                  <a:pt x="0" y="395"/>
                </a:lnTo>
                <a:lnTo>
                  <a:pt x="0" y="0"/>
                </a:lnTo>
                <a:lnTo>
                  <a:pt x="344" y="3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7" name="object 637"/>
          <p:cNvSpPr/>
          <p:nvPr/>
        </p:nvSpPr>
        <p:spPr>
          <a:xfrm>
            <a:off x="11206877" y="6111794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0" y="0"/>
                </a:moveTo>
                <a:lnTo>
                  <a:pt x="739" y="0"/>
                </a:lnTo>
                <a:lnTo>
                  <a:pt x="369" y="346"/>
                </a:lnTo>
                <a:lnTo>
                  <a:pt x="0" y="74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9" name="object 639"/>
          <p:cNvSpPr/>
          <p:nvPr/>
        </p:nvSpPr>
        <p:spPr>
          <a:xfrm>
            <a:off x="11885700" y="6064649"/>
            <a:ext cx="1905" cy="1270"/>
          </a:xfrm>
          <a:custGeom>
            <a:avLst/>
            <a:gdLst/>
            <a:ahLst/>
            <a:cxnLst/>
            <a:rect l="l" t="t" r="r" b="b"/>
            <a:pathLst>
              <a:path w="1904" h="1270">
                <a:moveTo>
                  <a:pt x="1478" y="0"/>
                </a:moveTo>
                <a:lnTo>
                  <a:pt x="739" y="742"/>
                </a:lnTo>
                <a:lnTo>
                  <a:pt x="0" y="1137"/>
                </a:lnTo>
                <a:lnTo>
                  <a:pt x="739" y="395"/>
                </a:lnTo>
                <a:lnTo>
                  <a:pt x="147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6" name="object 646"/>
          <p:cNvSpPr/>
          <p:nvPr/>
        </p:nvSpPr>
        <p:spPr>
          <a:xfrm>
            <a:off x="12041640" y="6050550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1083" y="0"/>
                </a:moveTo>
                <a:lnTo>
                  <a:pt x="1083" y="742"/>
                </a:lnTo>
                <a:lnTo>
                  <a:pt x="739" y="742"/>
                </a:lnTo>
                <a:lnTo>
                  <a:pt x="344" y="1137"/>
                </a:lnTo>
                <a:lnTo>
                  <a:pt x="0" y="1137"/>
                </a:lnTo>
                <a:lnTo>
                  <a:pt x="0" y="742"/>
                </a:lnTo>
                <a:lnTo>
                  <a:pt x="344" y="742"/>
                </a:lnTo>
                <a:lnTo>
                  <a:pt x="739" y="395"/>
                </a:lnTo>
                <a:lnTo>
                  <a:pt x="108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0" name="object 650"/>
          <p:cNvSpPr/>
          <p:nvPr/>
        </p:nvSpPr>
        <p:spPr>
          <a:xfrm>
            <a:off x="11805490" y="6068360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94" y="0"/>
                </a:moveTo>
                <a:lnTo>
                  <a:pt x="0" y="395"/>
                </a:lnTo>
                <a:lnTo>
                  <a:pt x="0" y="0"/>
                </a:lnTo>
                <a:lnTo>
                  <a:pt x="39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1" name="object 651"/>
          <p:cNvSpPr/>
          <p:nvPr/>
        </p:nvSpPr>
        <p:spPr>
          <a:xfrm>
            <a:off x="11903438" y="6046840"/>
            <a:ext cx="635" cy="1270"/>
          </a:xfrm>
          <a:custGeom>
            <a:avLst/>
            <a:gdLst/>
            <a:ahLst/>
            <a:cxnLst/>
            <a:rect l="l" t="t" r="r" b="b"/>
            <a:pathLst>
              <a:path w="634" h="1270">
                <a:moveTo>
                  <a:pt x="0" y="395"/>
                </a:moveTo>
                <a:lnTo>
                  <a:pt x="344" y="0"/>
                </a:lnTo>
                <a:lnTo>
                  <a:pt x="344" y="395"/>
                </a:lnTo>
                <a:lnTo>
                  <a:pt x="0" y="742"/>
                </a:lnTo>
                <a:lnTo>
                  <a:pt x="0" y="3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3" name="object 653"/>
          <p:cNvSpPr/>
          <p:nvPr/>
        </p:nvSpPr>
        <p:spPr>
          <a:xfrm>
            <a:off x="12013555" y="6183377"/>
            <a:ext cx="635" cy="1270"/>
          </a:xfrm>
          <a:custGeom>
            <a:avLst/>
            <a:gdLst/>
            <a:ahLst/>
            <a:cxnLst/>
            <a:rect l="l" t="t" r="r" b="b"/>
            <a:pathLst>
              <a:path w="634" h="1270">
                <a:moveTo>
                  <a:pt x="344" y="0"/>
                </a:moveTo>
                <a:lnTo>
                  <a:pt x="344" y="395"/>
                </a:lnTo>
                <a:lnTo>
                  <a:pt x="0" y="742"/>
                </a:lnTo>
                <a:lnTo>
                  <a:pt x="344" y="395"/>
                </a:lnTo>
                <a:lnTo>
                  <a:pt x="3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4" name="object 654"/>
          <p:cNvSpPr/>
          <p:nvPr/>
        </p:nvSpPr>
        <p:spPr>
          <a:xfrm>
            <a:off x="11874960" y="5967095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94" y="0"/>
                </a:moveTo>
                <a:lnTo>
                  <a:pt x="0" y="346"/>
                </a:lnTo>
                <a:lnTo>
                  <a:pt x="0" y="0"/>
                </a:lnTo>
                <a:lnTo>
                  <a:pt x="39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6" name="object 656"/>
          <p:cNvSpPr/>
          <p:nvPr/>
        </p:nvSpPr>
        <p:spPr>
          <a:xfrm>
            <a:off x="11825444" y="6080628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1133" y="346"/>
                </a:moveTo>
                <a:lnTo>
                  <a:pt x="739" y="742"/>
                </a:lnTo>
                <a:lnTo>
                  <a:pt x="394" y="742"/>
                </a:lnTo>
                <a:lnTo>
                  <a:pt x="0" y="346"/>
                </a:lnTo>
                <a:lnTo>
                  <a:pt x="0" y="0"/>
                </a:lnTo>
                <a:lnTo>
                  <a:pt x="739" y="0"/>
                </a:lnTo>
                <a:lnTo>
                  <a:pt x="739" y="346"/>
                </a:lnTo>
                <a:lnTo>
                  <a:pt x="1133" y="3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3" name="object 663"/>
          <p:cNvSpPr/>
          <p:nvPr/>
        </p:nvSpPr>
        <p:spPr>
          <a:xfrm>
            <a:off x="11920042" y="6017900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94" y="0"/>
                </a:moveTo>
                <a:lnTo>
                  <a:pt x="394" y="395"/>
                </a:lnTo>
                <a:lnTo>
                  <a:pt x="0" y="0"/>
                </a:lnTo>
                <a:lnTo>
                  <a:pt x="39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8" name="object 668"/>
          <p:cNvSpPr/>
          <p:nvPr/>
        </p:nvSpPr>
        <p:spPr>
          <a:xfrm>
            <a:off x="11384233" y="6037193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94" y="0"/>
                </a:moveTo>
                <a:lnTo>
                  <a:pt x="0" y="0"/>
                </a:lnTo>
                <a:lnTo>
                  <a:pt x="0" y="395"/>
                </a:lnTo>
                <a:lnTo>
                  <a:pt x="394" y="395"/>
                </a:lnTo>
                <a:lnTo>
                  <a:pt x="39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4" name="object 674"/>
          <p:cNvSpPr/>
          <p:nvPr/>
        </p:nvSpPr>
        <p:spPr>
          <a:xfrm>
            <a:off x="11440400" y="6021264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739" y="346"/>
                </a:moveTo>
                <a:lnTo>
                  <a:pt x="0" y="742"/>
                </a:lnTo>
                <a:lnTo>
                  <a:pt x="0" y="0"/>
                </a:lnTo>
                <a:lnTo>
                  <a:pt x="394" y="0"/>
                </a:lnTo>
                <a:lnTo>
                  <a:pt x="739" y="3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9" name="object 679"/>
          <p:cNvSpPr/>
          <p:nvPr/>
        </p:nvSpPr>
        <p:spPr>
          <a:xfrm>
            <a:off x="11682808" y="5932960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1133" y="1088"/>
                </a:moveTo>
                <a:lnTo>
                  <a:pt x="0" y="1088"/>
                </a:lnTo>
                <a:lnTo>
                  <a:pt x="394" y="742"/>
                </a:lnTo>
                <a:lnTo>
                  <a:pt x="394" y="346"/>
                </a:lnTo>
                <a:lnTo>
                  <a:pt x="739" y="0"/>
                </a:lnTo>
                <a:lnTo>
                  <a:pt x="1133" y="10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0" name="object 680"/>
          <p:cNvSpPr/>
          <p:nvPr/>
        </p:nvSpPr>
        <p:spPr>
          <a:xfrm>
            <a:off x="11836527" y="5879541"/>
            <a:ext cx="37465" cy="43815"/>
          </a:xfrm>
          <a:custGeom>
            <a:avLst/>
            <a:gdLst/>
            <a:ahLst/>
            <a:cxnLst/>
            <a:rect l="l" t="t" r="r" b="b"/>
            <a:pathLst>
              <a:path w="37465" h="43814">
                <a:moveTo>
                  <a:pt x="2959" y="342"/>
                </a:moveTo>
                <a:lnTo>
                  <a:pt x="2209" y="0"/>
                </a:lnTo>
                <a:lnTo>
                  <a:pt x="0" y="2222"/>
                </a:lnTo>
                <a:lnTo>
                  <a:pt x="1130" y="1828"/>
                </a:lnTo>
                <a:lnTo>
                  <a:pt x="2603" y="342"/>
                </a:lnTo>
                <a:lnTo>
                  <a:pt x="2959" y="342"/>
                </a:lnTo>
                <a:close/>
              </a:path>
              <a:path w="37465" h="43814">
                <a:moveTo>
                  <a:pt x="4432" y="342"/>
                </a:moveTo>
                <a:lnTo>
                  <a:pt x="3695" y="0"/>
                </a:lnTo>
                <a:lnTo>
                  <a:pt x="2959" y="342"/>
                </a:lnTo>
                <a:lnTo>
                  <a:pt x="4432" y="342"/>
                </a:lnTo>
                <a:close/>
              </a:path>
              <a:path w="37465" h="43814">
                <a:moveTo>
                  <a:pt x="37338" y="43040"/>
                </a:moveTo>
                <a:lnTo>
                  <a:pt x="36601" y="43040"/>
                </a:lnTo>
                <a:lnTo>
                  <a:pt x="36944" y="43776"/>
                </a:lnTo>
                <a:lnTo>
                  <a:pt x="36944" y="43383"/>
                </a:lnTo>
                <a:lnTo>
                  <a:pt x="37338" y="430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1" name="object 681"/>
          <p:cNvSpPr/>
          <p:nvPr/>
        </p:nvSpPr>
        <p:spPr>
          <a:xfrm>
            <a:off x="11879788" y="5968925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44" y="0"/>
                </a:moveTo>
                <a:lnTo>
                  <a:pt x="344" y="395"/>
                </a:lnTo>
                <a:lnTo>
                  <a:pt x="0" y="0"/>
                </a:lnTo>
                <a:lnTo>
                  <a:pt x="3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2" name="object 682"/>
          <p:cNvSpPr/>
          <p:nvPr/>
        </p:nvSpPr>
        <p:spPr>
          <a:xfrm>
            <a:off x="11856479" y="6037592"/>
            <a:ext cx="46990" cy="24130"/>
          </a:xfrm>
          <a:custGeom>
            <a:avLst/>
            <a:gdLst/>
            <a:ahLst/>
            <a:cxnLst/>
            <a:rect l="l" t="t" r="r" b="b"/>
            <a:pathLst>
              <a:path w="46990" h="24129">
                <a:moveTo>
                  <a:pt x="1130" y="23355"/>
                </a:moveTo>
                <a:lnTo>
                  <a:pt x="736" y="23012"/>
                </a:lnTo>
                <a:lnTo>
                  <a:pt x="0" y="23355"/>
                </a:lnTo>
                <a:lnTo>
                  <a:pt x="393" y="23749"/>
                </a:lnTo>
                <a:lnTo>
                  <a:pt x="736" y="23749"/>
                </a:lnTo>
                <a:lnTo>
                  <a:pt x="1130" y="24091"/>
                </a:lnTo>
                <a:lnTo>
                  <a:pt x="1130" y="23355"/>
                </a:lnTo>
                <a:close/>
              </a:path>
              <a:path w="46990" h="24129">
                <a:moveTo>
                  <a:pt x="12560" y="355"/>
                </a:moveTo>
                <a:lnTo>
                  <a:pt x="12217" y="0"/>
                </a:lnTo>
                <a:lnTo>
                  <a:pt x="12217" y="355"/>
                </a:lnTo>
                <a:lnTo>
                  <a:pt x="12560" y="355"/>
                </a:lnTo>
                <a:close/>
              </a:path>
              <a:path w="46990" h="24129">
                <a:moveTo>
                  <a:pt x="22910" y="5943"/>
                </a:moveTo>
                <a:lnTo>
                  <a:pt x="22567" y="6286"/>
                </a:lnTo>
                <a:lnTo>
                  <a:pt x="22910" y="6286"/>
                </a:lnTo>
                <a:lnTo>
                  <a:pt x="22910" y="5943"/>
                </a:lnTo>
                <a:close/>
              </a:path>
              <a:path w="46990" h="24129">
                <a:moveTo>
                  <a:pt x="46558" y="14452"/>
                </a:moveTo>
                <a:lnTo>
                  <a:pt x="46215" y="14846"/>
                </a:lnTo>
                <a:lnTo>
                  <a:pt x="46558" y="14846"/>
                </a:lnTo>
                <a:lnTo>
                  <a:pt x="46558" y="144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3" name="object 683"/>
          <p:cNvSpPr/>
          <p:nvPr/>
        </p:nvSpPr>
        <p:spPr>
          <a:xfrm>
            <a:off x="11098237" y="6056883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69" y="0"/>
                </a:moveTo>
                <a:lnTo>
                  <a:pt x="0" y="346"/>
                </a:lnTo>
                <a:lnTo>
                  <a:pt x="0" y="0"/>
                </a:lnTo>
                <a:lnTo>
                  <a:pt x="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5" name="object 685"/>
          <p:cNvSpPr/>
          <p:nvPr/>
        </p:nvSpPr>
        <p:spPr>
          <a:xfrm>
            <a:off x="11910434" y="6066529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94" y="0"/>
                </a:moveTo>
                <a:lnTo>
                  <a:pt x="0" y="346"/>
                </a:lnTo>
                <a:lnTo>
                  <a:pt x="0" y="0"/>
                </a:lnTo>
                <a:lnTo>
                  <a:pt x="39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8" name="object 688"/>
          <p:cNvSpPr/>
          <p:nvPr/>
        </p:nvSpPr>
        <p:spPr>
          <a:xfrm>
            <a:off x="11154774" y="6003801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69" y="0"/>
                </a:moveTo>
                <a:lnTo>
                  <a:pt x="0" y="395"/>
                </a:lnTo>
                <a:lnTo>
                  <a:pt x="0" y="0"/>
                </a:lnTo>
                <a:lnTo>
                  <a:pt x="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0" name="object 690"/>
          <p:cNvSpPr/>
          <p:nvPr/>
        </p:nvSpPr>
        <p:spPr>
          <a:xfrm>
            <a:off x="11947780" y="6016812"/>
            <a:ext cx="635" cy="1270"/>
          </a:xfrm>
          <a:custGeom>
            <a:avLst/>
            <a:gdLst/>
            <a:ahLst/>
            <a:cxnLst/>
            <a:rect l="l" t="t" r="r" b="b"/>
            <a:pathLst>
              <a:path w="634" h="1270">
                <a:moveTo>
                  <a:pt x="344" y="0"/>
                </a:moveTo>
                <a:lnTo>
                  <a:pt x="344" y="742"/>
                </a:lnTo>
                <a:lnTo>
                  <a:pt x="0" y="346"/>
                </a:lnTo>
                <a:lnTo>
                  <a:pt x="3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1" name="object 691"/>
          <p:cNvSpPr/>
          <p:nvPr/>
        </p:nvSpPr>
        <p:spPr>
          <a:xfrm>
            <a:off x="11066088" y="6167794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69" y="0"/>
                </a:moveTo>
                <a:lnTo>
                  <a:pt x="0" y="395"/>
                </a:lnTo>
                <a:lnTo>
                  <a:pt x="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4" name="object 694"/>
          <p:cNvSpPr/>
          <p:nvPr/>
        </p:nvSpPr>
        <p:spPr>
          <a:xfrm>
            <a:off x="11121887" y="6101010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1108" y="0"/>
                </a:moveTo>
                <a:lnTo>
                  <a:pt x="1108" y="1137"/>
                </a:lnTo>
                <a:lnTo>
                  <a:pt x="369" y="742"/>
                </a:lnTo>
                <a:lnTo>
                  <a:pt x="0" y="395"/>
                </a:lnTo>
                <a:lnTo>
                  <a:pt x="11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7" name="object 697"/>
          <p:cNvSpPr/>
          <p:nvPr/>
        </p:nvSpPr>
        <p:spPr>
          <a:xfrm>
            <a:off x="11144427" y="6065787"/>
            <a:ext cx="3810" cy="1270"/>
          </a:xfrm>
          <a:custGeom>
            <a:avLst/>
            <a:gdLst/>
            <a:ahLst/>
            <a:cxnLst/>
            <a:rect l="l" t="t" r="r" b="b"/>
            <a:pathLst>
              <a:path w="3809" h="1270">
                <a:moveTo>
                  <a:pt x="2586" y="326"/>
                </a:moveTo>
                <a:lnTo>
                  <a:pt x="0" y="1088"/>
                </a:lnTo>
                <a:lnTo>
                  <a:pt x="2217" y="435"/>
                </a:lnTo>
                <a:lnTo>
                  <a:pt x="2586" y="326"/>
                </a:lnTo>
                <a:close/>
              </a:path>
              <a:path w="3809" h="1270">
                <a:moveTo>
                  <a:pt x="3695" y="0"/>
                </a:moveTo>
                <a:lnTo>
                  <a:pt x="2956" y="1088"/>
                </a:lnTo>
                <a:lnTo>
                  <a:pt x="2956" y="217"/>
                </a:lnTo>
                <a:lnTo>
                  <a:pt x="369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9" name="object 699"/>
          <p:cNvSpPr/>
          <p:nvPr/>
        </p:nvSpPr>
        <p:spPr>
          <a:xfrm>
            <a:off x="11082347" y="6195250"/>
            <a:ext cx="1270" cy="635"/>
          </a:xfrm>
          <a:custGeom>
            <a:avLst/>
            <a:gdLst/>
            <a:ahLst/>
            <a:cxnLst/>
            <a:rect l="l" t="t" r="r" b="b"/>
            <a:pathLst>
              <a:path w="1270" h="635">
                <a:moveTo>
                  <a:pt x="739" y="0"/>
                </a:moveTo>
                <a:lnTo>
                  <a:pt x="369" y="395"/>
                </a:lnTo>
                <a:lnTo>
                  <a:pt x="0" y="0"/>
                </a:lnTo>
                <a:lnTo>
                  <a:pt x="7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3" name="object 703"/>
          <p:cNvSpPr/>
          <p:nvPr/>
        </p:nvSpPr>
        <p:spPr>
          <a:xfrm>
            <a:off x="12008382" y="5985646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344" y="346"/>
                </a:moveTo>
                <a:lnTo>
                  <a:pt x="739" y="0"/>
                </a:lnTo>
                <a:lnTo>
                  <a:pt x="344" y="346"/>
                </a:lnTo>
                <a:lnTo>
                  <a:pt x="0" y="742"/>
                </a:lnTo>
                <a:lnTo>
                  <a:pt x="344" y="3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5" name="object 705"/>
          <p:cNvSpPr/>
          <p:nvPr/>
        </p:nvSpPr>
        <p:spPr>
          <a:xfrm>
            <a:off x="11999120" y="6001575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94" y="0"/>
                </a:moveTo>
                <a:lnTo>
                  <a:pt x="394" y="395"/>
                </a:lnTo>
                <a:lnTo>
                  <a:pt x="0" y="395"/>
                </a:lnTo>
                <a:lnTo>
                  <a:pt x="39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7" name="object 707"/>
          <p:cNvSpPr/>
          <p:nvPr/>
        </p:nvSpPr>
        <p:spPr>
          <a:xfrm>
            <a:off x="11969952" y="6056140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44" y="346"/>
                </a:moveTo>
                <a:lnTo>
                  <a:pt x="0" y="346"/>
                </a:lnTo>
                <a:lnTo>
                  <a:pt x="0" y="0"/>
                </a:lnTo>
                <a:lnTo>
                  <a:pt x="344" y="3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9" name="object 709"/>
          <p:cNvSpPr/>
          <p:nvPr/>
        </p:nvSpPr>
        <p:spPr>
          <a:xfrm>
            <a:off x="11983600" y="6043130"/>
            <a:ext cx="1905" cy="1270"/>
          </a:xfrm>
          <a:custGeom>
            <a:avLst/>
            <a:gdLst/>
            <a:ahLst/>
            <a:cxnLst/>
            <a:rect l="l" t="t" r="r" b="b"/>
            <a:pathLst>
              <a:path w="1904" h="1270">
                <a:moveTo>
                  <a:pt x="1478" y="395"/>
                </a:moveTo>
                <a:lnTo>
                  <a:pt x="1133" y="395"/>
                </a:lnTo>
                <a:lnTo>
                  <a:pt x="394" y="742"/>
                </a:lnTo>
                <a:lnTo>
                  <a:pt x="0" y="742"/>
                </a:lnTo>
                <a:lnTo>
                  <a:pt x="394" y="395"/>
                </a:lnTo>
                <a:lnTo>
                  <a:pt x="739" y="0"/>
                </a:lnTo>
                <a:lnTo>
                  <a:pt x="1478" y="3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1" name="object 711"/>
          <p:cNvSpPr/>
          <p:nvPr/>
        </p:nvSpPr>
        <p:spPr>
          <a:xfrm>
            <a:off x="11980298" y="6060939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44" y="0"/>
                </a:moveTo>
                <a:lnTo>
                  <a:pt x="344" y="395"/>
                </a:lnTo>
                <a:lnTo>
                  <a:pt x="0" y="395"/>
                </a:lnTo>
                <a:lnTo>
                  <a:pt x="3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9" name="object 719"/>
          <p:cNvSpPr/>
          <p:nvPr/>
        </p:nvSpPr>
        <p:spPr>
          <a:xfrm>
            <a:off x="11138145" y="6184515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69" y="0"/>
                </a:moveTo>
                <a:lnTo>
                  <a:pt x="0" y="346"/>
                </a:lnTo>
                <a:lnTo>
                  <a:pt x="0" y="0"/>
                </a:lnTo>
                <a:lnTo>
                  <a:pt x="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1" name="object 721"/>
          <p:cNvSpPr/>
          <p:nvPr/>
        </p:nvSpPr>
        <p:spPr>
          <a:xfrm>
            <a:off x="12023508" y="6073554"/>
            <a:ext cx="635" cy="1270"/>
          </a:xfrm>
          <a:custGeom>
            <a:avLst/>
            <a:gdLst/>
            <a:ahLst/>
            <a:cxnLst/>
            <a:rect l="l" t="t" r="r" b="b"/>
            <a:pathLst>
              <a:path w="634" h="1270">
                <a:moveTo>
                  <a:pt x="394" y="395"/>
                </a:moveTo>
                <a:lnTo>
                  <a:pt x="0" y="742"/>
                </a:lnTo>
                <a:lnTo>
                  <a:pt x="0" y="0"/>
                </a:lnTo>
                <a:lnTo>
                  <a:pt x="394" y="3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2" name="object 722"/>
          <p:cNvSpPr/>
          <p:nvPr/>
        </p:nvSpPr>
        <p:spPr>
          <a:xfrm>
            <a:off x="11200595" y="6103978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69" y="0"/>
                </a:moveTo>
                <a:lnTo>
                  <a:pt x="369" y="395"/>
                </a:lnTo>
                <a:lnTo>
                  <a:pt x="0" y="0"/>
                </a:lnTo>
                <a:lnTo>
                  <a:pt x="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3" name="object 723"/>
          <p:cNvSpPr/>
          <p:nvPr/>
        </p:nvSpPr>
        <p:spPr>
          <a:xfrm>
            <a:off x="12040900" y="6052034"/>
            <a:ext cx="1270" cy="635"/>
          </a:xfrm>
          <a:custGeom>
            <a:avLst/>
            <a:gdLst/>
            <a:ahLst/>
            <a:cxnLst/>
            <a:rect l="l" t="t" r="r" b="b"/>
            <a:pathLst>
              <a:path w="1270" h="635">
                <a:moveTo>
                  <a:pt x="0" y="0"/>
                </a:moveTo>
                <a:lnTo>
                  <a:pt x="739" y="0"/>
                </a:lnTo>
                <a:lnTo>
                  <a:pt x="344" y="395"/>
                </a:lnTo>
                <a:lnTo>
                  <a:pt x="344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5" name="object 725"/>
          <p:cNvSpPr/>
          <p:nvPr/>
        </p:nvSpPr>
        <p:spPr>
          <a:xfrm>
            <a:off x="12013552" y="6131445"/>
            <a:ext cx="17145" cy="19685"/>
          </a:xfrm>
          <a:custGeom>
            <a:avLst/>
            <a:gdLst/>
            <a:ahLst/>
            <a:cxnLst/>
            <a:rect l="l" t="t" r="r" b="b"/>
            <a:pathLst>
              <a:path w="17145" h="19685">
                <a:moveTo>
                  <a:pt x="342" y="18935"/>
                </a:moveTo>
                <a:lnTo>
                  <a:pt x="0" y="18935"/>
                </a:lnTo>
                <a:lnTo>
                  <a:pt x="0" y="19291"/>
                </a:lnTo>
                <a:lnTo>
                  <a:pt x="342" y="18935"/>
                </a:lnTo>
                <a:close/>
              </a:path>
              <a:path w="17145" h="19685">
                <a:moveTo>
                  <a:pt x="16598" y="0"/>
                </a:moveTo>
                <a:lnTo>
                  <a:pt x="16256" y="393"/>
                </a:lnTo>
                <a:lnTo>
                  <a:pt x="16598" y="393"/>
                </a:lnTo>
                <a:lnTo>
                  <a:pt x="1659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6" name="object 726"/>
          <p:cNvSpPr/>
          <p:nvPr/>
        </p:nvSpPr>
        <p:spPr>
          <a:xfrm>
            <a:off x="11263414" y="6028289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69" y="0"/>
                </a:moveTo>
                <a:lnTo>
                  <a:pt x="369" y="395"/>
                </a:lnTo>
                <a:lnTo>
                  <a:pt x="0" y="0"/>
                </a:lnTo>
                <a:lnTo>
                  <a:pt x="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1" name="object 731"/>
          <p:cNvSpPr/>
          <p:nvPr/>
        </p:nvSpPr>
        <p:spPr>
          <a:xfrm>
            <a:off x="11230889" y="6106947"/>
            <a:ext cx="1905" cy="1270"/>
          </a:xfrm>
          <a:custGeom>
            <a:avLst/>
            <a:gdLst/>
            <a:ahLst/>
            <a:cxnLst/>
            <a:rect l="l" t="t" r="r" b="b"/>
            <a:pathLst>
              <a:path w="1904" h="1270">
                <a:moveTo>
                  <a:pt x="1104" y="406"/>
                </a:moveTo>
                <a:lnTo>
                  <a:pt x="736" y="406"/>
                </a:lnTo>
                <a:lnTo>
                  <a:pt x="368" y="749"/>
                </a:lnTo>
                <a:lnTo>
                  <a:pt x="0" y="749"/>
                </a:lnTo>
                <a:lnTo>
                  <a:pt x="736" y="1143"/>
                </a:lnTo>
                <a:lnTo>
                  <a:pt x="1104" y="749"/>
                </a:lnTo>
                <a:lnTo>
                  <a:pt x="1104" y="406"/>
                </a:lnTo>
                <a:close/>
              </a:path>
              <a:path w="1904" h="1270">
                <a:moveTo>
                  <a:pt x="1854" y="406"/>
                </a:moveTo>
                <a:lnTo>
                  <a:pt x="1473" y="0"/>
                </a:lnTo>
                <a:lnTo>
                  <a:pt x="1473" y="406"/>
                </a:lnTo>
                <a:lnTo>
                  <a:pt x="1854" y="40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4" name="object 734"/>
          <p:cNvSpPr/>
          <p:nvPr/>
        </p:nvSpPr>
        <p:spPr>
          <a:xfrm>
            <a:off x="11264153" y="6070981"/>
            <a:ext cx="1270" cy="635"/>
          </a:xfrm>
          <a:custGeom>
            <a:avLst/>
            <a:gdLst/>
            <a:ahLst/>
            <a:cxnLst/>
            <a:rect l="l" t="t" r="r" b="b"/>
            <a:pathLst>
              <a:path w="1270" h="635">
                <a:moveTo>
                  <a:pt x="0" y="0"/>
                </a:moveTo>
                <a:lnTo>
                  <a:pt x="739" y="0"/>
                </a:lnTo>
                <a:lnTo>
                  <a:pt x="369" y="346"/>
                </a:lnTo>
                <a:lnTo>
                  <a:pt x="36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5" name="object 735"/>
          <p:cNvSpPr/>
          <p:nvPr/>
        </p:nvSpPr>
        <p:spPr>
          <a:xfrm>
            <a:off x="11313669" y="5996034"/>
            <a:ext cx="1270" cy="635"/>
          </a:xfrm>
          <a:custGeom>
            <a:avLst/>
            <a:gdLst/>
            <a:ahLst/>
            <a:cxnLst/>
            <a:rect l="l" t="t" r="r" b="b"/>
            <a:pathLst>
              <a:path w="1270" h="635">
                <a:moveTo>
                  <a:pt x="0" y="346"/>
                </a:moveTo>
                <a:lnTo>
                  <a:pt x="369" y="0"/>
                </a:lnTo>
                <a:lnTo>
                  <a:pt x="739" y="0"/>
                </a:lnTo>
                <a:lnTo>
                  <a:pt x="369" y="346"/>
                </a:lnTo>
                <a:lnTo>
                  <a:pt x="0" y="3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8" name="object 738"/>
          <p:cNvSpPr/>
          <p:nvPr/>
        </p:nvSpPr>
        <p:spPr>
          <a:xfrm>
            <a:off x="12074158" y="6166310"/>
            <a:ext cx="1270" cy="635"/>
          </a:xfrm>
          <a:custGeom>
            <a:avLst/>
            <a:gdLst/>
            <a:ahLst/>
            <a:cxnLst/>
            <a:rect l="l" t="t" r="r" b="b"/>
            <a:pathLst>
              <a:path w="1270" h="635">
                <a:moveTo>
                  <a:pt x="739" y="395"/>
                </a:moveTo>
                <a:lnTo>
                  <a:pt x="0" y="395"/>
                </a:lnTo>
                <a:lnTo>
                  <a:pt x="344" y="0"/>
                </a:lnTo>
                <a:lnTo>
                  <a:pt x="739" y="3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9" name="object 739"/>
          <p:cNvSpPr/>
          <p:nvPr/>
        </p:nvSpPr>
        <p:spPr>
          <a:xfrm>
            <a:off x="11324015" y="5988960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69" y="0"/>
                </a:moveTo>
                <a:lnTo>
                  <a:pt x="369" y="395"/>
                </a:lnTo>
                <a:lnTo>
                  <a:pt x="0" y="0"/>
                </a:lnTo>
                <a:lnTo>
                  <a:pt x="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8" name="object 758"/>
          <p:cNvSpPr/>
          <p:nvPr/>
        </p:nvSpPr>
        <p:spPr>
          <a:xfrm>
            <a:off x="11367224" y="6068021"/>
            <a:ext cx="100330" cy="71755"/>
          </a:xfrm>
          <a:custGeom>
            <a:avLst/>
            <a:gdLst/>
            <a:ahLst/>
            <a:cxnLst/>
            <a:rect l="l" t="t" r="r" b="b"/>
            <a:pathLst>
              <a:path w="100329" h="71754">
                <a:moveTo>
                  <a:pt x="749" y="22999"/>
                </a:moveTo>
                <a:lnTo>
                  <a:pt x="393" y="22606"/>
                </a:lnTo>
                <a:lnTo>
                  <a:pt x="0" y="22999"/>
                </a:lnTo>
                <a:lnTo>
                  <a:pt x="749" y="22999"/>
                </a:lnTo>
                <a:close/>
              </a:path>
              <a:path w="100329" h="71754">
                <a:moveTo>
                  <a:pt x="19964" y="71234"/>
                </a:moveTo>
                <a:lnTo>
                  <a:pt x="19608" y="70840"/>
                </a:lnTo>
                <a:lnTo>
                  <a:pt x="18872" y="70497"/>
                </a:lnTo>
                <a:lnTo>
                  <a:pt x="18478" y="70497"/>
                </a:lnTo>
                <a:lnTo>
                  <a:pt x="18135" y="70091"/>
                </a:lnTo>
                <a:lnTo>
                  <a:pt x="18135" y="70840"/>
                </a:lnTo>
                <a:lnTo>
                  <a:pt x="17741" y="70840"/>
                </a:lnTo>
                <a:lnTo>
                  <a:pt x="17741" y="71234"/>
                </a:lnTo>
                <a:lnTo>
                  <a:pt x="19964" y="71234"/>
                </a:lnTo>
                <a:close/>
              </a:path>
              <a:path w="100329" h="71754">
                <a:moveTo>
                  <a:pt x="29565" y="65646"/>
                </a:moveTo>
                <a:lnTo>
                  <a:pt x="29222" y="65646"/>
                </a:lnTo>
                <a:lnTo>
                  <a:pt x="29222" y="66040"/>
                </a:lnTo>
                <a:lnTo>
                  <a:pt x="29565" y="66040"/>
                </a:lnTo>
                <a:lnTo>
                  <a:pt x="29565" y="65646"/>
                </a:lnTo>
                <a:close/>
              </a:path>
              <a:path w="100329" h="71754">
                <a:moveTo>
                  <a:pt x="29565" y="54508"/>
                </a:moveTo>
                <a:lnTo>
                  <a:pt x="29222" y="54508"/>
                </a:lnTo>
                <a:lnTo>
                  <a:pt x="29565" y="54914"/>
                </a:lnTo>
                <a:lnTo>
                  <a:pt x="29565" y="54508"/>
                </a:lnTo>
                <a:close/>
              </a:path>
              <a:path w="100329" h="71754">
                <a:moveTo>
                  <a:pt x="42125" y="2222"/>
                </a:moveTo>
                <a:lnTo>
                  <a:pt x="40652" y="0"/>
                </a:lnTo>
                <a:lnTo>
                  <a:pt x="40309" y="342"/>
                </a:lnTo>
                <a:lnTo>
                  <a:pt x="39573" y="736"/>
                </a:lnTo>
                <a:lnTo>
                  <a:pt x="38430" y="1092"/>
                </a:lnTo>
                <a:lnTo>
                  <a:pt x="39179" y="2222"/>
                </a:lnTo>
                <a:lnTo>
                  <a:pt x="39573" y="2971"/>
                </a:lnTo>
                <a:lnTo>
                  <a:pt x="40309" y="3708"/>
                </a:lnTo>
                <a:lnTo>
                  <a:pt x="42125" y="2222"/>
                </a:lnTo>
                <a:close/>
              </a:path>
              <a:path w="100329" h="71754">
                <a:moveTo>
                  <a:pt x="69481" y="41554"/>
                </a:moveTo>
                <a:lnTo>
                  <a:pt x="68732" y="42291"/>
                </a:lnTo>
                <a:lnTo>
                  <a:pt x="69126" y="42291"/>
                </a:lnTo>
                <a:lnTo>
                  <a:pt x="69481" y="42291"/>
                </a:lnTo>
                <a:lnTo>
                  <a:pt x="69481" y="41897"/>
                </a:lnTo>
                <a:lnTo>
                  <a:pt x="69481" y="41554"/>
                </a:lnTo>
                <a:close/>
              </a:path>
              <a:path w="100329" h="71754">
                <a:moveTo>
                  <a:pt x="76517" y="43040"/>
                </a:moveTo>
                <a:lnTo>
                  <a:pt x="74307" y="43040"/>
                </a:lnTo>
                <a:lnTo>
                  <a:pt x="73164" y="39674"/>
                </a:lnTo>
                <a:lnTo>
                  <a:pt x="71348" y="40805"/>
                </a:lnTo>
                <a:lnTo>
                  <a:pt x="69481" y="41897"/>
                </a:lnTo>
                <a:lnTo>
                  <a:pt x="70954" y="43040"/>
                </a:lnTo>
                <a:lnTo>
                  <a:pt x="72085" y="43776"/>
                </a:lnTo>
                <a:lnTo>
                  <a:pt x="73164" y="44526"/>
                </a:lnTo>
                <a:lnTo>
                  <a:pt x="75044" y="45262"/>
                </a:lnTo>
                <a:lnTo>
                  <a:pt x="76123" y="44526"/>
                </a:lnTo>
                <a:lnTo>
                  <a:pt x="76517" y="43040"/>
                </a:lnTo>
                <a:close/>
              </a:path>
              <a:path w="100329" h="71754">
                <a:moveTo>
                  <a:pt x="99771" y="33731"/>
                </a:moveTo>
                <a:lnTo>
                  <a:pt x="97561" y="32651"/>
                </a:lnTo>
                <a:lnTo>
                  <a:pt x="96075" y="34480"/>
                </a:lnTo>
                <a:lnTo>
                  <a:pt x="93865" y="34874"/>
                </a:lnTo>
                <a:lnTo>
                  <a:pt x="96469" y="36360"/>
                </a:lnTo>
                <a:lnTo>
                  <a:pt x="96824" y="36360"/>
                </a:lnTo>
                <a:lnTo>
                  <a:pt x="98298" y="35610"/>
                </a:lnTo>
                <a:lnTo>
                  <a:pt x="98691" y="34874"/>
                </a:lnTo>
                <a:lnTo>
                  <a:pt x="99428" y="34480"/>
                </a:lnTo>
                <a:lnTo>
                  <a:pt x="99771" y="3373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4" name="object 764"/>
          <p:cNvSpPr/>
          <p:nvPr/>
        </p:nvSpPr>
        <p:spPr>
          <a:xfrm>
            <a:off x="11274489" y="6172644"/>
            <a:ext cx="20320" cy="10160"/>
          </a:xfrm>
          <a:custGeom>
            <a:avLst/>
            <a:gdLst/>
            <a:ahLst/>
            <a:cxnLst/>
            <a:rect l="l" t="t" r="r" b="b"/>
            <a:pathLst>
              <a:path w="20320" h="10160">
                <a:moveTo>
                  <a:pt x="368" y="9994"/>
                </a:moveTo>
                <a:lnTo>
                  <a:pt x="0" y="9652"/>
                </a:lnTo>
                <a:lnTo>
                  <a:pt x="0" y="9994"/>
                </a:lnTo>
                <a:lnTo>
                  <a:pt x="368" y="9994"/>
                </a:lnTo>
                <a:close/>
              </a:path>
              <a:path w="20320" h="10160">
                <a:moveTo>
                  <a:pt x="10718" y="5194"/>
                </a:moveTo>
                <a:lnTo>
                  <a:pt x="10350" y="5194"/>
                </a:lnTo>
                <a:lnTo>
                  <a:pt x="10718" y="5549"/>
                </a:lnTo>
                <a:lnTo>
                  <a:pt x="10718" y="5194"/>
                </a:lnTo>
                <a:close/>
              </a:path>
              <a:path w="20320" h="10160">
                <a:moveTo>
                  <a:pt x="14046" y="355"/>
                </a:moveTo>
                <a:lnTo>
                  <a:pt x="13677" y="355"/>
                </a:lnTo>
                <a:lnTo>
                  <a:pt x="13677" y="0"/>
                </a:lnTo>
                <a:lnTo>
                  <a:pt x="13309" y="0"/>
                </a:lnTo>
                <a:lnTo>
                  <a:pt x="13309" y="355"/>
                </a:lnTo>
                <a:lnTo>
                  <a:pt x="12941" y="749"/>
                </a:lnTo>
                <a:lnTo>
                  <a:pt x="12941" y="1092"/>
                </a:lnTo>
                <a:lnTo>
                  <a:pt x="12941" y="1485"/>
                </a:lnTo>
                <a:lnTo>
                  <a:pt x="13309" y="1485"/>
                </a:lnTo>
                <a:lnTo>
                  <a:pt x="13309" y="1092"/>
                </a:lnTo>
                <a:lnTo>
                  <a:pt x="13677" y="1092"/>
                </a:lnTo>
                <a:lnTo>
                  <a:pt x="13677" y="749"/>
                </a:lnTo>
                <a:lnTo>
                  <a:pt x="14046" y="355"/>
                </a:lnTo>
                <a:close/>
              </a:path>
              <a:path w="20320" h="10160">
                <a:moveTo>
                  <a:pt x="19964" y="1485"/>
                </a:moveTo>
                <a:lnTo>
                  <a:pt x="19583" y="1092"/>
                </a:lnTo>
                <a:lnTo>
                  <a:pt x="19583" y="1485"/>
                </a:lnTo>
                <a:lnTo>
                  <a:pt x="19964" y="148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6" name="object 766"/>
          <p:cNvSpPr/>
          <p:nvPr/>
        </p:nvSpPr>
        <p:spPr>
          <a:xfrm>
            <a:off x="11513959" y="6084696"/>
            <a:ext cx="26034" cy="14604"/>
          </a:xfrm>
          <a:custGeom>
            <a:avLst/>
            <a:gdLst/>
            <a:ahLst/>
            <a:cxnLst/>
            <a:rect l="l" t="t" r="r" b="b"/>
            <a:pathLst>
              <a:path w="26034" h="14604">
                <a:moveTo>
                  <a:pt x="1079" y="14490"/>
                </a:moveTo>
                <a:lnTo>
                  <a:pt x="736" y="13741"/>
                </a:lnTo>
                <a:lnTo>
                  <a:pt x="342" y="14097"/>
                </a:lnTo>
                <a:lnTo>
                  <a:pt x="0" y="14490"/>
                </a:lnTo>
                <a:lnTo>
                  <a:pt x="1079" y="14490"/>
                </a:lnTo>
                <a:close/>
              </a:path>
              <a:path w="26034" h="14604">
                <a:moveTo>
                  <a:pt x="25857" y="736"/>
                </a:moveTo>
                <a:lnTo>
                  <a:pt x="23253" y="393"/>
                </a:lnTo>
                <a:lnTo>
                  <a:pt x="21767" y="0"/>
                </a:lnTo>
                <a:lnTo>
                  <a:pt x="20688" y="0"/>
                </a:lnTo>
                <a:lnTo>
                  <a:pt x="21031" y="2959"/>
                </a:lnTo>
                <a:lnTo>
                  <a:pt x="25857" y="7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0" name="object 770"/>
          <p:cNvSpPr/>
          <p:nvPr/>
        </p:nvSpPr>
        <p:spPr>
          <a:xfrm>
            <a:off x="11489170" y="6181153"/>
            <a:ext cx="25400" cy="5715"/>
          </a:xfrm>
          <a:custGeom>
            <a:avLst/>
            <a:gdLst/>
            <a:ahLst/>
            <a:cxnLst/>
            <a:rect l="l" t="t" r="r" b="b"/>
            <a:pathLst>
              <a:path w="25400" h="5714">
                <a:moveTo>
                  <a:pt x="4089" y="749"/>
                </a:moveTo>
                <a:lnTo>
                  <a:pt x="3695" y="406"/>
                </a:lnTo>
                <a:lnTo>
                  <a:pt x="2616" y="0"/>
                </a:lnTo>
                <a:lnTo>
                  <a:pt x="2616" y="406"/>
                </a:lnTo>
                <a:lnTo>
                  <a:pt x="1879" y="1485"/>
                </a:lnTo>
                <a:lnTo>
                  <a:pt x="736" y="2971"/>
                </a:lnTo>
                <a:lnTo>
                  <a:pt x="0" y="4114"/>
                </a:lnTo>
                <a:lnTo>
                  <a:pt x="1130" y="3365"/>
                </a:lnTo>
                <a:lnTo>
                  <a:pt x="4089" y="1879"/>
                </a:lnTo>
                <a:lnTo>
                  <a:pt x="4089" y="749"/>
                </a:lnTo>
                <a:close/>
              </a:path>
              <a:path w="25400" h="5714">
                <a:moveTo>
                  <a:pt x="25133" y="5194"/>
                </a:moveTo>
                <a:lnTo>
                  <a:pt x="24396" y="4457"/>
                </a:lnTo>
                <a:lnTo>
                  <a:pt x="24396" y="5600"/>
                </a:lnTo>
                <a:lnTo>
                  <a:pt x="25133" y="519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6" name="object 776"/>
          <p:cNvSpPr/>
          <p:nvPr/>
        </p:nvSpPr>
        <p:spPr>
          <a:xfrm>
            <a:off x="11333975" y="6147765"/>
            <a:ext cx="14604" cy="6350"/>
          </a:xfrm>
          <a:custGeom>
            <a:avLst/>
            <a:gdLst/>
            <a:ahLst/>
            <a:cxnLst/>
            <a:rect l="l" t="t" r="r" b="b"/>
            <a:pathLst>
              <a:path w="14604" h="6350">
                <a:moveTo>
                  <a:pt x="5562" y="4851"/>
                </a:moveTo>
                <a:lnTo>
                  <a:pt x="4432" y="4102"/>
                </a:lnTo>
                <a:lnTo>
                  <a:pt x="3352" y="3708"/>
                </a:lnTo>
                <a:lnTo>
                  <a:pt x="3695" y="2222"/>
                </a:lnTo>
                <a:lnTo>
                  <a:pt x="4089" y="393"/>
                </a:lnTo>
                <a:lnTo>
                  <a:pt x="2209" y="393"/>
                </a:lnTo>
                <a:lnTo>
                  <a:pt x="1130" y="0"/>
                </a:lnTo>
                <a:lnTo>
                  <a:pt x="0" y="1485"/>
                </a:lnTo>
                <a:lnTo>
                  <a:pt x="2603" y="1143"/>
                </a:lnTo>
                <a:lnTo>
                  <a:pt x="2209" y="2222"/>
                </a:lnTo>
                <a:lnTo>
                  <a:pt x="1866" y="2971"/>
                </a:lnTo>
                <a:lnTo>
                  <a:pt x="1866" y="4102"/>
                </a:lnTo>
                <a:lnTo>
                  <a:pt x="1473" y="5588"/>
                </a:lnTo>
                <a:lnTo>
                  <a:pt x="3352" y="5194"/>
                </a:lnTo>
                <a:lnTo>
                  <a:pt x="4432" y="4851"/>
                </a:lnTo>
                <a:lnTo>
                  <a:pt x="5562" y="4851"/>
                </a:lnTo>
                <a:close/>
              </a:path>
              <a:path w="14604" h="6350">
                <a:moveTo>
                  <a:pt x="14427" y="5588"/>
                </a:moveTo>
                <a:lnTo>
                  <a:pt x="14033" y="5588"/>
                </a:lnTo>
                <a:lnTo>
                  <a:pt x="14033" y="5930"/>
                </a:lnTo>
                <a:lnTo>
                  <a:pt x="14427" y="55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7" name="object 777"/>
          <p:cNvSpPr/>
          <p:nvPr/>
        </p:nvSpPr>
        <p:spPr>
          <a:xfrm>
            <a:off x="11773700" y="6059119"/>
            <a:ext cx="20955" cy="12065"/>
          </a:xfrm>
          <a:custGeom>
            <a:avLst/>
            <a:gdLst/>
            <a:ahLst/>
            <a:cxnLst/>
            <a:rect l="l" t="t" r="r" b="b"/>
            <a:pathLst>
              <a:path w="20954" h="12064">
                <a:moveTo>
                  <a:pt x="749" y="11125"/>
                </a:moveTo>
                <a:lnTo>
                  <a:pt x="393" y="11125"/>
                </a:lnTo>
                <a:lnTo>
                  <a:pt x="393" y="11468"/>
                </a:lnTo>
                <a:lnTo>
                  <a:pt x="0" y="11874"/>
                </a:lnTo>
                <a:lnTo>
                  <a:pt x="749" y="11125"/>
                </a:lnTo>
                <a:close/>
              </a:path>
              <a:path w="20954" h="12064">
                <a:moveTo>
                  <a:pt x="20701" y="0"/>
                </a:moveTo>
                <a:lnTo>
                  <a:pt x="19608" y="0"/>
                </a:lnTo>
                <a:lnTo>
                  <a:pt x="19215" y="342"/>
                </a:lnTo>
                <a:lnTo>
                  <a:pt x="18872" y="342"/>
                </a:lnTo>
                <a:lnTo>
                  <a:pt x="18478" y="1079"/>
                </a:lnTo>
                <a:lnTo>
                  <a:pt x="17399" y="2222"/>
                </a:lnTo>
                <a:lnTo>
                  <a:pt x="18872" y="1828"/>
                </a:lnTo>
                <a:lnTo>
                  <a:pt x="19964" y="1828"/>
                </a:lnTo>
                <a:lnTo>
                  <a:pt x="20358" y="1485"/>
                </a:lnTo>
                <a:lnTo>
                  <a:pt x="20701" y="1485"/>
                </a:lnTo>
                <a:lnTo>
                  <a:pt x="2070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8" name="object 778"/>
          <p:cNvSpPr/>
          <p:nvPr/>
        </p:nvSpPr>
        <p:spPr>
          <a:xfrm>
            <a:off x="11241608" y="6165227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841" y="736"/>
                </a:moveTo>
                <a:lnTo>
                  <a:pt x="1473" y="342"/>
                </a:lnTo>
                <a:lnTo>
                  <a:pt x="736" y="342"/>
                </a:lnTo>
                <a:lnTo>
                  <a:pt x="368" y="0"/>
                </a:lnTo>
                <a:lnTo>
                  <a:pt x="0" y="0"/>
                </a:lnTo>
                <a:lnTo>
                  <a:pt x="0" y="342"/>
                </a:lnTo>
                <a:lnTo>
                  <a:pt x="368" y="342"/>
                </a:lnTo>
                <a:lnTo>
                  <a:pt x="368" y="1092"/>
                </a:lnTo>
                <a:lnTo>
                  <a:pt x="736" y="1485"/>
                </a:lnTo>
                <a:lnTo>
                  <a:pt x="1841" y="7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1" name="object 781"/>
          <p:cNvSpPr/>
          <p:nvPr/>
        </p:nvSpPr>
        <p:spPr>
          <a:xfrm>
            <a:off x="11354664" y="6138862"/>
            <a:ext cx="7620" cy="6350"/>
          </a:xfrm>
          <a:custGeom>
            <a:avLst/>
            <a:gdLst/>
            <a:ahLst/>
            <a:cxnLst/>
            <a:rect l="l" t="t" r="r" b="b"/>
            <a:pathLst>
              <a:path w="7620" h="6350">
                <a:moveTo>
                  <a:pt x="6654" y="5588"/>
                </a:moveTo>
                <a:lnTo>
                  <a:pt x="6311" y="5194"/>
                </a:lnTo>
                <a:lnTo>
                  <a:pt x="5918" y="4851"/>
                </a:lnTo>
                <a:lnTo>
                  <a:pt x="5575" y="4445"/>
                </a:lnTo>
                <a:lnTo>
                  <a:pt x="4432" y="4851"/>
                </a:lnTo>
                <a:lnTo>
                  <a:pt x="3695" y="5194"/>
                </a:lnTo>
                <a:lnTo>
                  <a:pt x="2959" y="5588"/>
                </a:lnTo>
                <a:lnTo>
                  <a:pt x="3352" y="5930"/>
                </a:lnTo>
                <a:lnTo>
                  <a:pt x="4089" y="6324"/>
                </a:lnTo>
                <a:lnTo>
                  <a:pt x="4826" y="6324"/>
                </a:lnTo>
                <a:lnTo>
                  <a:pt x="5168" y="6324"/>
                </a:lnTo>
                <a:lnTo>
                  <a:pt x="5575" y="5588"/>
                </a:lnTo>
                <a:lnTo>
                  <a:pt x="6654" y="5588"/>
                </a:lnTo>
                <a:close/>
              </a:path>
              <a:path w="7620" h="6350">
                <a:moveTo>
                  <a:pt x="7048" y="1485"/>
                </a:moveTo>
                <a:lnTo>
                  <a:pt x="4826" y="0"/>
                </a:lnTo>
                <a:lnTo>
                  <a:pt x="2616" y="736"/>
                </a:lnTo>
                <a:lnTo>
                  <a:pt x="0" y="2222"/>
                </a:lnTo>
                <a:lnTo>
                  <a:pt x="2222" y="2971"/>
                </a:lnTo>
                <a:lnTo>
                  <a:pt x="3695" y="3365"/>
                </a:lnTo>
                <a:lnTo>
                  <a:pt x="5168" y="4102"/>
                </a:lnTo>
                <a:lnTo>
                  <a:pt x="4826" y="2616"/>
                </a:lnTo>
                <a:lnTo>
                  <a:pt x="5575" y="1879"/>
                </a:lnTo>
                <a:lnTo>
                  <a:pt x="7048" y="148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3" name="object 783"/>
          <p:cNvSpPr/>
          <p:nvPr/>
        </p:nvSpPr>
        <p:spPr>
          <a:xfrm>
            <a:off x="11174349" y="6167805"/>
            <a:ext cx="8890" cy="1905"/>
          </a:xfrm>
          <a:custGeom>
            <a:avLst/>
            <a:gdLst/>
            <a:ahLst/>
            <a:cxnLst/>
            <a:rect l="l" t="t" r="r" b="b"/>
            <a:pathLst>
              <a:path w="8890" h="1904">
                <a:moveTo>
                  <a:pt x="736" y="0"/>
                </a:moveTo>
                <a:lnTo>
                  <a:pt x="0" y="736"/>
                </a:lnTo>
                <a:lnTo>
                  <a:pt x="0" y="1879"/>
                </a:lnTo>
                <a:lnTo>
                  <a:pt x="736" y="1130"/>
                </a:lnTo>
                <a:lnTo>
                  <a:pt x="736" y="0"/>
                </a:lnTo>
                <a:close/>
              </a:path>
              <a:path w="8890" h="1904">
                <a:moveTo>
                  <a:pt x="8877" y="0"/>
                </a:moveTo>
                <a:lnTo>
                  <a:pt x="8509" y="0"/>
                </a:lnTo>
                <a:lnTo>
                  <a:pt x="8128" y="393"/>
                </a:lnTo>
                <a:lnTo>
                  <a:pt x="8509" y="393"/>
                </a:lnTo>
                <a:lnTo>
                  <a:pt x="8509" y="736"/>
                </a:lnTo>
                <a:lnTo>
                  <a:pt x="8877" y="736"/>
                </a:lnTo>
                <a:lnTo>
                  <a:pt x="88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0" name="object 790"/>
          <p:cNvSpPr/>
          <p:nvPr/>
        </p:nvSpPr>
        <p:spPr>
          <a:xfrm>
            <a:off x="11921175" y="6075434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1083" y="0"/>
                </a:moveTo>
                <a:lnTo>
                  <a:pt x="1083" y="1088"/>
                </a:lnTo>
                <a:lnTo>
                  <a:pt x="739" y="1088"/>
                </a:lnTo>
                <a:lnTo>
                  <a:pt x="344" y="742"/>
                </a:lnTo>
                <a:lnTo>
                  <a:pt x="0" y="742"/>
                </a:lnTo>
                <a:lnTo>
                  <a:pt x="739" y="0"/>
                </a:lnTo>
                <a:lnTo>
                  <a:pt x="108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1" name="object 791"/>
          <p:cNvSpPr/>
          <p:nvPr/>
        </p:nvSpPr>
        <p:spPr>
          <a:xfrm>
            <a:off x="11204290" y="6178925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69" y="0"/>
                </a:moveTo>
                <a:lnTo>
                  <a:pt x="0" y="395"/>
                </a:lnTo>
                <a:lnTo>
                  <a:pt x="0" y="0"/>
                </a:lnTo>
                <a:lnTo>
                  <a:pt x="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8" name="object 798"/>
          <p:cNvSpPr/>
          <p:nvPr/>
        </p:nvSpPr>
        <p:spPr>
          <a:xfrm>
            <a:off x="11443357" y="6200840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94" y="346"/>
                </a:moveTo>
                <a:lnTo>
                  <a:pt x="0" y="346"/>
                </a:lnTo>
                <a:lnTo>
                  <a:pt x="0" y="0"/>
                </a:lnTo>
                <a:lnTo>
                  <a:pt x="394" y="3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3" name="object 803"/>
          <p:cNvSpPr/>
          <p:nvPr/>
        </p:nvSpPr>
        <p:spPr>
          <a:xfrm>
            <a:off x="10264113" y="3339645"/>
            <a:ext cx="1207770" cy="1151255"/>
          </a:xfrm>
          <a:custGeom>
            <a:avLst/>
            <a:gdLst/>
            <a:ahLst/>
            <a:cxnLst/>
            <a:rect l="l" t="t" r="r" b="b"/>
            <a:pathLst>
              <a:path w="1207770" h="1151254">
                <a:moveTo>
                  <a:pt x="1021953" y="707649"/>
                </a:moveTo>
                <a:lnTo>
                  <a:pt x="1064228" y="760869"/>
                </a:lnTo>
                <a:lnTo>
                  <a:pt x="1099646" y="826210"/>
                </a:lnTo>
                <a:lnTo>
                  <a:pt x="1118062" y="858909"/>
                </a:lnTo>
                <a:lnTo>
                  <a:pt x="1144517" y="915224"/>
                </a:lnTo>
                <a:lnTo>
                  <a:pt x="1157580" y="943909"/>
                </a:lnTo>
                <a:lnTo>
                  <a:pt x="1169590" y="972919"/>
                </a:lnTo>
                <a:lnTo>
                  <a:pt x="1181171" y="995989"/>
                </a:lnTo>
                <a:lnTo>
                  <a:pt x="1186531" y="1007954"/>
                </a:lnTo>
                <a:lnTo>
                  <a:pt x="1191374" y="1020436"/>
                </a:lnTo>
                <a:lnTo>
                  <a:pt x="1191417" y="1022318"/>
                </a:lnTo>
                <a:lnTo>
                  <a:pt x="1189667" y="1027919"/>
                </a:lnTo>
                <a:lnTo>
                  <a:pt x="1189711" y="1029801"/>
                </a:lnTo>
                <a:lnTo>
                  <a:pt x="1181427" y="1015285"/>
                </a:lnTo>
                <a:lnTo>
                  <a:pt x="1174099" y="1000174"/>
                </a:lnTo>
                <a:lnTo>
                  <a:pt x="1165565" y="986270"/>
                </a:lnTo>
                <a:lnTo>
                  <a:pt x="1153662" y="975373"/>
                </a:lnTo>
                <a:lnTo>
                  <a:pt x="1163809" y="1006312"/>
                </a:lnTo>
                <a:lnTo>
                  <a:pt x="1175532" y="1036760"/>
                </a:lnTo>
                <a:lnTo>
                  <a:pt x="1188305" y="1066879"/>
                </a:lnTo>
                <a:lnTo>
                  <a:pt x="1201603" y="1096835"/>
                </a:lnTo>
                <a:lnTo>
                  <a:pt x="1200647" y="1109491"/>
                </a:lnTo>
                <a:lnTo>
                  <a:pt x="1202070" y="1122115"/>
                </a:lnTo>
                <a:lnTo>
                  <a:pt x="1207459" y="1146804"/>
                </a:lnTo>
                <a:lnTo>
                  <a:pt x="1202821" y="1149517"/>
                </a:lnTo>
                <a:lnTo>
                  <a:pt x="1185758" y="1143482"/>
                </a:lnTo>
                <a:lnTo>
                  <a:pt x="1179325" y="1149915"/>
                </a:lnTo>
                <a:lnTo>
                  <a:pt x="1176524" y="1150791"/>
                </a:lnTo>
                <a:lnTo>
                  <a:pt x="1173636" y="1147903"/>
                </a:lnTo>
                <a:lnTo>
                  <a:pt x="1168867" y="1144973"/>
                </a:lnTo>
                <a:lnTo>
                  <a:pt x="1165979" y="1142085"/>
                </a:lnTo>
                <a:lnTo>
                  <a:pt x="1124377" y="1118058"/>
                </a:lnTo>
                <a:lnTo>
                  <a:pt x="1106631" y="1097152"/>
                </a:lnTo>
                <a:lnTo>
                  <a:pt x="1095080" y="1090025"/>
                </a:lnTo>
                <a:lnTo>
                  <a:pt x="1082676" y="1084112"/>
                </a:lnTo>
                <a:lnTo>
                  <a:pt x="1071388" y="1076902"/>
                </a:lnTo>
                <a:lnTo>
                  <a:pt x="1041358" y="1036705"/>
                </a:lnTo>
                <a:lnTo>
                  <a:pt x="1007421" y="999149"/>
                </a:lnTo>
                <a:lnTo>
                  <a:pt x="972611" y="962099"/>
                </a:lnTo>
                <a:lnTo>
                  <a:pt x="939967" y="923424"/>
                </a:lnTo>
                <a:lnTo>
                  <a:pt x="931793" y="909908"/>
                </a:lnTo>
                <a:lnTo>
                  <a:pt x="923012" y="896819"/>
                </a:lnTo>
                <a:lnTo>
                  <a:pt x="913018" y="884586"/>
                </a:lnTo>
                <a:lnTo>
                  <a:pt x="901205" y="873634"/>
                </a:lnTo>
                <a:lnTo>
                  <a:pt x="885303" y="857474"/>
                </a:lnTo>
                <a:lnTo>
                  <a:pt x="852106" y="825828"/>
                </a:lnTo>
                <a:lnTo>
                  <a:pt x="836721" y="809150"/>
                </a:lnTo>
                <a:lnTo>
                  <a:pt x="833038" y="800585"/>
                </a:lnTo>
                <a:lnTo>
                  <a:pt x="833854" y="792038"/>
                </a:lnTo>
                <a:lnTo>
                  <a:pt x="835196" y="783328"/>
                </a:lnTo>
                <a:lnTo>
                  <a:pt x="833091" y="774272"/>
                </a:lnTo>
                <a:lnTo>
                  <a:pt x="856029" y="781502"/>
                </a:lnTo>
                <a:lnTo>
                  <a:pt x="897590" y="807498"/>
                </a:lnTo>
                <a:lnTo>
                  <a:pt x="920549" y="815781"/>
                </a:lnTo>
                <a:lnTo>
                  <a:pt x="914773" y="810349"/>
                </a:lnTo>
                <a:lnTo>
                  <a:pt x="908919" y="805529"/>
                </a:lnTo>
                <a:lnTo>
                  <a:pt x="902896" y="801230"/>
                </a:lnTo>
                <a:lnTo>
                  <a:pt x="896615" y="797362"/>
                </a:lnTo>
                <a:lnTo>
                  <a:pt x="899422" y="796492"/>
                </a:lnTo>
                <a:lnTo>
                  <a:pt x="904066" y="793783"/>
                </a:lnTo>
                <a:lnTo>
                  <a:pt x="905903" y="791945"/>
                </a:lnTo>
                <a:lnTo>
                  <a:pt x="883455" y="765936"/>
                </a:lnTo>
                <a:lnTo>
                  <a:pt x="863871" y="737965"/>
                </a:lnTo>
                <a:lnTo>
                  <a:pt x="845157" y="709486"/>
                </a:lnTo>
                <a:lnTo>
                  <a:pt x="825320" y="681953"/>
                </a:lnTo>
                <a:lnTo>
                  <a:pt x="814110" y="685447"/>
                </a:lnTo>
                <a:lnTo>
                  <a:pt x="793190" y="661166"/>
                </a:lnTo>
                <a:lnTo>
                  <a:pt x="787032" y="652854"/>
                </a:lnTo>
                <a:lnTo>
                  <a:pt x="760674" y="613918"/>
                </a:lnTo>
                <a:lnTo>
                  <a:pt x="731115" y="577638"/>
                </a:lnTo>
                <a:lnTo>
                  <a:pt x="668958" y="507210"/>
                </a:lnTo>
                <a:lnTo>
                  <a:pt x="632451" y="471218"/>
                </a:lnTo>
                <a:lnTo>
                  <a:pt x="594902" y="436316"/>
                </a:lnTo>
                <a:lnTo>
                  <a:pt x="556424" y="402438"/>
                </a:lnTo>
                <a:lnTo>
                  <a:pt x="517133" y="369515"/>
                </a:lnTo>
                <a:lnTo>
                  <a:pt x="477142" y="337481"/>
                </a:lnTo>
                <a:lnTo>
                  <a:pt x="436566" y="306269"/>
                </a:lnTo>
                <a:lnTo>
                  <a:pt x="395520" y="275812"/>
                </a:lnTo>
                <a:lnTo>
                  <a:pt x="354117" y="246043"/>
                </a:lnTo>
                <a:lnTo>
                  <a:pt x="301008" y="209106"/>
                </a:lnTo>
                <a:lnTo>
                  <a:pt x="278128" y="195415"/>
                </a:lnTo>
                <a:lnTo>
                  <a:pt x="157832" y="121531"/>
                </a:lnTo>
                <a:lnTo>
                  <a:pt x="117615" y="97125"/>
                </a:lnTo>
                <a:lnTo>
                  <a:pt x="77303" y="73134"/>
                </a:lnTo>
                <a:lnTo>
                  <a:pt x="36874" y="49740"/>
                </a:lnTo>
                <a:lnTo>
                  <a:pt x="23568" y="41402"/>
                </a:lnTo>
                <a:lnTo>
                  <a:pt x="13962" y="29355"/>
                </a:lnTo>
                <a:lnTo>
                  <a:pt x="6594" y="15066"/>
                </a:lnTo>
                <a:lnTo>
                  <a:pt x="0" y="0"/>
                </a:lnTo>
                <a:lnTo>
                  <a:pt x="17185" y="1792"/>
                </a:lnTo>
                <a:lnTo>
                  <a:pt x="34347" y="6317"/>
                </a:lnTo>
                <a:lnTo>
                  <a:pt x="50688" y="13467"/>
                </a:lnTo>
                <a:lnTo>
                  <a:pt x="65412" y="23137"/>
                </a:lnTo>
                <a:lnTo>
                  <a:pt x="69136" y="21348"/>
                </a:lnTo>
                <a:lnTo>
                  <a:pt x="73817" y="20513"/>
                </a:lnTo>
                <a:lnTo>
                  <a:pt x="77529" y="18711"/>
                </a:lnTo>
                <a:lnTo>
                  <a:pt x="89876" y="23707"/>
                </a:lnTo>
                <a:lnTo>
                  <a:pt x="118190" y="36684"/>
                </a:lnTo>
                <a:lnTo>
                  <a:pt x="172440" y="66465"/>
                </a:lnTo>
                <a:lnTo>
                  <a:pt x="200216" y="78905"/>
                </a:lnTo>
                <a:lnTo>
                  <a:pt x="181262" y="62364"/>
                </a:lnTo>
                <a:lnTo>
                  <a:pt x="160259" y="48598"/>
                </a:lnTo>
                <a:lnTo>
                  <a:pt x="138910" y="35176"/>
                </a:lnTo>
                <a:lnTo>
                  <a:pt x="118922" y="19669"/>
                </a:lnTo>
                <a:lnTo>
                  <a:pt x="126493" y="21725"/>
                </a:lnTo>
                <a:lnTo>
                  <a:pt x="134113" y="25668"/>
                </a:lnTo>
                <a:lnTo>
                  <a:pt x="140763" y="28644"/>
                </a:lnTo>
                <a:lnTo>
                  <a:pt x="185897" y="55485"/>
                </a:lnTo>
                <a:lnTo>
                  <a:pt x="230781" y="82698"/>
                </a:lnTo>
                <a:lnTo>
                  <a:pt x="275345" y="110379"/>
                </a:lnTo>
                <a:lnTo>
                  <a:pt x="319519" y="138623"/>
                </a:lnTo>
                <a:lnTo>
                  <a:pt x="363234" y="167526"/>
                </a:lnTo>
                <a:lnTo>
                  <a:pt x="406420" y="197184"/>
                </a:lnTo>
                <a:lnTo>
                  <a:pt x="449007" y="227693"/>
                </a:lnTo>
                <a:lnTo>
                  <a:pt x="490925" y="259148"/>
                </a:lnTo>
                <a:lnTo>
                  <a:pt x="532103" y="291647"/>
                </a:lnTo>
                <a:lnTo>
                  <a:pt x="572473" y="325283"/>
                </a:lnTo>
                <a:lnTo>
                  <a:pt x="611964" y="360154"/>
                </a:lnTo>
                <a:lnTo>
                  <a:pt x="647214" y="392452"/>
                </a:lnTo>
                <a:lnTo>
                  <a:pt x="684270" y="422588"/>
                </a:lnTo>
                <a:lnTo>
                  <a:pt x="719778" y="454277"/>
                </a:lnTo>
                <a:lnTo>
                  <a:pt x="750385" y="491232"/>
                </a:lnTo>
                <a:lnTo>
                  <a:pt x="787527" y="522941"/>
                </a:lnTo>
                <a:lnTo>
                  <a:pt x="818694" y="559795"/>
                </a:lnTo>
                <a:lnTo>
                  <a:pt x="845651" y="600118"/>
                </a:lnTo>
                <a:lnTo>
                  <a:pt x="870167" y="642235"/>
                </a:lnTo>
                <a:lnTo>
                  <a:pt x="894008" y="684471"/>
                </a:lnTo>
                <a:lnTo>
                  <a:pt x="894057" y="686358"/>
                </a:lnTo>
                <a:lnTo>
                  <a:pt x="896028" y="690168"/>
                </a:lnTo>
                <a:lnTo>
                  <a:pt x="897951" y="692091"/>
                </a:lnTo>
                <a:lnTo>
                  <a:pt x="907662" y="705479"/>
                </a:lnTo>
                <a:lnTo>
                  <a:pt x="946345" y="744936"/>
                </a:lnTo>
                <a:lnTo>
                  <a:pt x="957706" y="755523"/>
                </a:lnTo>
                <a:lnTo>
                  <a:pt x="954578" y="746478"/>
                </a:lnTo>
                <a:lnTo>
                  <a:pt x="950135" y="737842"/>
                </a:lnTo>
                <a:lnTo>
                  <a:pt x="944821" y="729714"/>
                </a:lnTo>
                <a:lnTo>
                  <a:pt x="939081" y="722193"/>
                </a:lnTo>
                <a:lnTo>
                  <a:pt x="951152" y="715878"/>
                </a:lnTo>
                <a:lnTo>
                  <a:pt x="962557" y="735129"/>
                </a:lnTo>
                <a:lnTo>
                  <a:pt x="974834" y="754041"/>
                </a:lnTo>
                <a:lnTo>
                  <a:pt x="988152" y="772270"/>
                </a:lnTo>
                <a:lnTo>
                  <a:pt x="1002683" y="789470"/>
                </a:lnTo>
                <a:lnTo>
                  <a:pt x="995496" y="768782"/>
                </a:lnTo>
                <a:lnTo>
                  <a:pt x="984710" y="748981"/>
                </a:lnTo>
                <a:lnTo>
                  <a:pt x="960418" y="710457"/>
                </a:lnTo>
                <a:lnTo>
                  <a:pt x="946697" y="685696"/>
                </a:lnTo>
                <a:lnTo>
                  <a:pt x="938409" y="673046"/>
                </a:lnTo>
                <a:lnTo>
                  <a:pt x="934873" y="666379"/>
                </a:lnTo>
                <a:lnTo>
                  <a:pt x="932908" y="659042"/>
                </a:lnTo>
                <a:lnTo>
                  <a:pt x="938645" y="662931"/>
                </a:lnTo>
                <a:lnTo>
                  <a:pt x="946115" y="666987"/>
                </a:lnTo>
                <a:lnTo>
                  <a:pt x="954097" y="670349"/>
                </a:lnTo>
                <a:lnTo>
                  <a:pt x="962415" y="673013"/>
                </a:lnTo>
                <a:lnTo>
                  <a:pt x="970893" y="674972"/>
                </a:lnTo>
                <a:lnTo>
                  <a:pt x="994635" y="698425"/>
                </a:lnTo>
                <a:lnTo>
                  <a:pt x="1010099" y="712618"/>
                </a:lnTo>
                <a:lnTo>
                  <a:pt x="1018015" y="720246"/>
                </a:lnTo>
                <a:lnTo>
                  <a:pt x="1013055" y="712214"/>
                </a:lnTo>
                <a:lnTo>
                  <a:pt x="999369" y="686912"/>
                </a:lnTo>
                <a:lnTo>
                  <a:pt x="1010849" y="697092"/>
                </a:lnTo>
                <a:lnTo>
                  <a:pt x="1021953" y="707649"/>
                </a:lnTo>
                <a:close/>
              </a:path>
            </a:pathLst>
          </a:custGeom>
          <a:solidFill>
            <a:srgbClr val="AEAE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4" name="object 804"/>
          <p:cNvSpPr txBox="1"/>
          <p:nvPr/>
        </p:nvSpPr>
        <p:spPr>
          <a:xfrm>
            <a:off x="943610" y="3787711"/>
            <a:ext cx="2722245" cy="145859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549910" marR="463550" algn="ctr">
              <a:lnSpc>
                <a:spcPts val="1950"/>
              </a:lnSpc>
              <a:spcBef>
                <a:spcPts val="340"/>
              </a:spcBef>
            </a:pPr>
            <a:r>
              <a:rPr sz="1800" dirty="0">
                <a:latin typeface="Calibri"/>
                <a:cs typeface="Calibri"/>
              </a:rPr>
              <a:t>Каждый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вопрос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spc="-50" dirty="0">
                <a:latin typeface="Calibri"/>
                <a:cs typeface="Calibri"/>
              </a:rPr>
              <a:t>– </a:t>
            </a:r>
            <a:r>
              <a:rPr sz="1800" spc="-10" dirty="0">
                <a:latin typeface="Calibri"/>
                <a:cs typeface="Calibri"/>
              </a:rPr>
              <a:t>небольшая</a:t>
            </a:r>
            <a:endParaRPr sz="1800">
              <a:latin typeface="Calibri"/>
              <a:cs typeface="Calibri"/>
            </a:endParaRPr>
          </a:p>
          <a:p>
            <a:pPr marL="83820" algn="ctr">
              <a:lnSpc>
                <a:spcPts val="1835"/>
              </a:lnSpc>
            </a:pPr>
            <a:r>
              <a:rPr sz="1800" dirty="0">
                <a:latin typeface="Calibri"/>
                <a:cs typeface="Calibri"/>
              </a:rPr>
              <a:t>мыслительная</a:t>
            </a:r>
            <a:r>
              <a:rPr sz="1800" spc="-9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задача</a:t>
            </a:r>
            <a:endParaRPr sz="1800">
              <a:latin typeface="Calibri"/>
              <a:cs typeface="Calibri"/>
            </a:endParaRPr>
          </a:p>
          <a:p>
            <a:pPr marL="12700" marR="5080" algn="ctr">
              <a:lnSpc>
                <a:spcPts val="1730"/>
              </a:lnSpc>
              <a:spcBef>
                <a:spcPts val="150"/>
              </a:spcBef>
            </a:pPr>
            <a:r>
              <a:rPr sz="1550" dirty="0">
                <a:solidFill>
                  <a:srgbClr val="921727"/>
                </a:solidFill>
                <a:latin typeface="Calibri"/>
                <a:cs typeface="Calibri"/>
              </a:rPr>
              <a:t>Каждый</a:t>
            </a:r>
            <a:r>
              <a:rPr sz="1550" spc="135" dirty="0">
                <a:solidFill>
                  <a:srgbClr val="921727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921727"/>
                </a:solidFill>
                <a:latin typeface="Calibri"/>
                <a:cs typeface="Calibri"/>
              </a:rPr>
              <a:t>ответ</a:t>
            </a:r>
            <a:r>
              <a:rPr sz="1550" spc="65" dirty="0">
                <a:solidFill>
                  <a:srgbClr val="921727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921727"/>
                </a:solidFill>
                <a:latin typeface="Calibri"/>
                <a:cs typeface="Calibri"/>
              </a:rPr>
              <a:t>–</a:t>
            </a:r>
            <a:r>
              <a:rPr sz="1550" spc="85" dirty="0">
                <a:solidFill>
                  <a:srgbClr val="921727"/>
                </a:solidFill>
                <a:latin typeface="Calibri"/>
                <a:cs typeface="Calibri"/>
              </a:rPr>
              <a:t> </a:t>
            </a:r>
            <a:r>
              <a:rPr sz="1550" spc="-10" dirty="0">
                <a:solidFill>
                  <a:srgbClr val="921727"/>
                </a:solidFill>
                <a:latin typeface="Calibri"/>
                <a:cs typeface="Calibri"/>
              </a:rPr>
              <a:t>микропродукт, </a:t>
            </a:r>
            <a:r>
              <a:rPr sz="1550" dirty="0">
                <a:solidFill>
                  <a:srgbClr val="921727"/>
                </a:solidFill>
                <a:latin typeface="Calibri"/>
                <a:cs typeface="Calibri"/>
              </a:rPr>
              <a:t>обладающий</a:t>
            </a:r>
            <a:r>
              <a:rPr sz="1550" spc="155" dirty="0">
                <a:solidFill>
                  <a:srgbClr val="921727"/>
                </a:solidFill>
                <a:latin typeface="Calibri"/>
                <a:cs typeface="Calibri"/>
              </a:rPr>
              <a:t> </a:t>
            </a:r>
            <a:r>
              <a:rPr sz="1550" spc="-10" dirty="0">
                <a:solidFill>
                  <a:srgbClr val="921727"/>
                </a:solidFill>
                <a:latin typeface="Calibri"/>
                <a:cs typeface="Calibri"/>
              </a:rPr>
              <a:t>субъективной новизной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805" name="object 805"/>
          <p:cNvSpPr txBox="1"/>
          <p:nvPr/>
        </p:nvSpPr>
        <p:spPr>
          <a:xfrm>
            <a:off x="4941315" y="3909123"/>
            <a:ext cx="2312670" cy="103441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065" marR="5080" indent="10795" algn="ctr">
              <a:lnSpc>
                <a:spcPct val="89200"/>
              </a:lnSpc>
              <a:spcBef>
                <a:spcPts val="335"/>
              </a:spcBef>
            </a:pPr>
            <a:r>
              <a:rPr sz="1800" dirty="0">
                <a:latin typeface="Calibri"/>
                <a:cs typeface="Calibri"/>
              </a:rPr>
              <a:t>Вся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921727"/>
                </a:solidFill>
                <a:latin typeface="Calibri"/>
                <a:cs typeface="Calibri"/>
              </a:rPr>
              <a:t>совокупность </a:t>
            </a:r>
            <a:r>
              <a:rPr sz="1800" spc="-10" dirty="0">
                <a:latin typeface="Calibri"/>
                <a:cs typeface="Calibri"/>
              </a:rPr>
              <a:t>вопросов последовательно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ведет </a:t>
            </a:r>
            <a:r>
              <a:rPr sz="1800" dirty="0">
                <a:latin typeface="Calibri"/>
                <a:cs typeface="Calibri"/>
              </a:rPr>
              <a:t>учащихся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к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искомому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06" name="object 806"/>
          <p:cNvSpPr txBox="1"/>
          <p:nvPr/>
        </p:nvSpPr>
        <p:spPr>
          <a:xfrm>
            <a:off x="8697594" y="3696017"/>
            <a:ext cx="2371725" cy="128270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29209" marR="27305" indent="200025">
              <a:lnSpc>
                <a:spcPts val="1950"/>
              </a:lnSpc>
              <a:spcBef>
                <a:spcPts val="340"/>
              </a:spcBef>
            </a:pPr>
            <a:r>
              <a:rPr sz="1800" dirty="0">
                <a:solidFill>
                  <a:srgbClr val="921727"/>
                </a:solidFill>
                <a:latin typeface="Calibri"/>
                <a:cs typeface="Calibri"/>
              </a:rPr>
              <a:t>Ошибочные</a:t>
            </a:r>
            <a:r>
              <a:rPr sz="1800" spc="-50" dirty="0">
                <a:solidFill>
                  <a:srgbClr val="921727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ответы </a:t>
            </a:r>
            <a:r>
              <a:rPr sz="1800" dirty="0">
                <a:latin typeface="Calibri"/>
                <a:cs typeface="Calibri"/>
              </a:rPr>
              <a:t>ученика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опровергаются</a:t>
            </a:r>
            <a:endParaRPr sz="1800">
              <a:latin typeface="Calibri"/>
              <a:cs typeface="Calibri"/>
            </a:endParaRPr>
          </a:p>
          <a:p>
            <a:pPr marL="337820">
              <a:lnSpc>
                <a:spcPts val="1745"/>
              </a:lnSpc>
            </a:pPr>
            <a:r>
              <a:rPr sz="1800" spc="-10" dirty="0">
                <a:latin typeface="Calibri"/>
                <a:cs typeface="Calibri"/>
              </a:rPr>
              <a:t>контрвопросами,</a:t>
            </a:r>
            <a:endParaRPr sz="1800">
              <a:latin typeface="Calibri"/>
              <a:cs typeface="Calibri"/>
            </a:endParaRPr>
          </a:p>
          <a:p>
            <a:pPr marL="790575" marR="5080" indent="-777875">
              <a:lnSpc>
                <a:spcPts val="1950"/>
              </a:lnSpc>
              <a:spcBef>
                <a:spcPts val="135"/>
              </a:spcBef>
            </a:pPr>
            <a:r>
              <a:rPr sz="1800" dirty="0">
                <a:latin typeface="Calibri"/>
                <a:cs typeface="Calibri"/>
              </a:rPr>
              <a:t>вскрывающими</a:t>
            </a:r>
            <a:r>
              <a:rPr sz="1800" spc="-10" dirty="0">
                <a:latin typeface="Calibri"/>
                <a:cs typeface="Calibri"/>
              </a:rPr>
              <a:t> ошибку ученика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07" name="object 807"/>
          <p:cNvSpPr txBox="1"/>
          <p:nvPr/>
        </p:nvSpPr>
        <p:spPr>
          <a:xfrm>
            <a:off x="3107689" y="2419286"/>
            <a:ext cx="2277110" cy="78676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0" indent="-12065" algn="ctr">
              <a:lnSpc>
                <a:spcPct val="88700"/>
              </a:lnSpc>
              <a:spcBef>
                <a:spcPts val="345"/>
              </a:spcBef>
            </a:pPr>
            <a:r>
              <a:rPr sz="1800" dirty="0">
                <a:latin typeface="Calibri"/>
                <a:cs typeface="Calibri"/>
              </a:rPr>
              <a:t>Каждый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921727"/>
                </a:solidFill>
                <a:latin typeface="Calibri"/>
                <a:cs typeface="Calibri"/>
              </a:rPr>
              <a:t>последующий </a:t>
            </a:r>
            <a:r>
              <a:rPr sz="1800" dirty="0">
                <a:latin typeface="Calibri"/>
                <a:cs typeface="Calibri"/>
              </a:rPr>
              <a:t>вопрос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вытекает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из </a:t>
            </a:r>
            <a:r>
              <a:rPr sz="1800" dirty="0">
                <a:latin typeface="Calibri"/>
                <a:cs typeface="Calibri"/>
              </a:rPr>
              <a:t>ответа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на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предыдущий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08" name="object 808"/>
          <p:cNvSpPr txBox="1"/>
          <p:nvPr/>
        </p:nvSpPr>
        <p:spPr>
          <a:xfrm>
            <a:off x="6793865" y="2172017"/>
            <a:ext cx="2480310" cy="128270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 marR="5080" indent="5715" algn="ctr">
              <a:lnSpc>
                <a:spcPct val="89200"/>
              </a:lnSpc>
              <a:spcBef>
                <a:spcPts val="335"/>
              </a:spcBef>
            </a:pPr>
            <a:r>
              <a:rPr sz="1800" dirty="0">
                <a:latin typeface="Calibri"/>
                <a:cs typeface="Calibri"/>
              </a:rPr>
              <a:t>Если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учащийся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не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дает </a:t>
            </a:r>
            <a:r>
              <a:rPr sz="1800" dirty="0">
                <a:latin typeface="Calibri"/>
                <a:cs typeface="Calibri"/>
              </a:rPr>
              <a:t>ответа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на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вопрос,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значит, </a:t>
            </a:r>
            <a:r>
              <a:rPr sz="1800" dirty="0">
                <a:latin typeface="Calibri"/>
                <a:cs typeface="Calibri"/>
              </a:rPr>
              <a:t>вопрос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921727"/>
                </a:solidFill>
                <a:latin typeface="Calibri"/>
                <a:cs typeface="Calibri"/>
              </a:rPr>
              <a:t>поставлен </a:t>
            </a:r>
            <a:r>
              <a:rPr sz="1800" dirty="0">
                <a:latin typeface="Calibri"/>
                <a:cs typeface="Calibri"/>
              </a:rPr>
              <a:t>неверно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или</a:t>
            </a:r>
            <a:endParaRPr sz="1800">
              <a:latin typeface="Calibri"/>
              <a:cs typeface="Calibri"/>
            </a:endParaRPr>
          </a:p>
          <a:p>
            <a:pPr marL="3175" algn="ctr">
              <a:lnSpc>
                <a:spcPts val="1955"/>
              </a:lnSpc>
            </a:pPr>
            <a:r>
              <a:rPr sz="1800" spc="-10" dirty="0">
                <a:latin typeface="Calibri"/>
                <a:cs typeface="Calibri"/>
              </a:rPr>
              <a:t>несвоевременно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09" name="object 809"/>
          <p:cNvSpPr txBox="1">
            <a:spLocks noGrp="1"/>
          </p:cNvSpPr>
          <p:nvPr>
            <p:ph type="title"/>
          </p:nvPr>
        </p:nvSpPr>
        <p:spPr>
          <a:xfrm>
            <a:off x="838200" y="665499"/>
            <a:ext cx="10515600" cy="724814"/>
          </a:xfrm>
          <a:prstGeom prst="rect">
            <a:avLst/>
          </a:prstGeom>
        </p:spPr>
        <p:txBody>
          <a:bodyPr vert="horz" wrap="square" lIns="0" tIns="29108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800" b="1" dirty="0">
                <a:solidFill>
                  <a:srgbClr val="002060"/>
                </a:solidFill>
                <a:latin typeface="+mn-lt"/>
              </a:rPr>
              <a:t>Признаки</a:t>
            </a:r>
            <a:r>
              <a:rPr sz="2800" b="1" spc="65" dirty="0">
                <a:solidFill>
                  <a:srgbClr val="002060"/>
                </a:solidFill>
                <a:latin typeface="+mn-lt"/>
              </a:rPr>
              <a:t> </a:t>
            </a:r>
            <a:r>
              <a:rPr sz="2800" b="1" dirty="0">
                <a:solidFill>
                  <a:srgbClr val="002060"/>
                </a:solidFill>
                <a:latin typeface="+mn-lt"/>
              </a:rPr>
              <a:t>эвристической</a:t>
            </a:r>
            <a:r>
              <a:rPr sz="2800" b="1" spc="85" dirty="0">
                <a:solidFill>
                  <a:srgbClr val="002060"/>
                </a:solidFill>
                <a:latin typeface="+mn-lt"/>
              </a:rPr>
              <a:t> </a:t>
            </a:r>
            <a:r>
              <a:rPr sz="2800" b="1" spc="-10" dirty="0">
                <a:solidFill>
                  <a:srgbClr val="002060"/>
                </a:solidFill>
                <a:latin typeface="+mn-lt"/>
              </a:rPr>
              <a:t>беседы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76922" y="145537"/>
            <a:ext cx="9165590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800" b="1" spc="-10" dirty="0">
                <a:solidFill>
                  <a:srgbClr val="002060"/>
                </a:solidFill>
              </a:rPr>
              <a:t>Типы</a:t>
            </a:r>
            <a:r>
              <a:rPr sz="2800" b="1" spc="-20" dirty="0">
                <a:solidFill>
                  <a:srgbClr val="002060"/>
                </a:solidFill>
              </a:rPr>
              <a:t> </a:t>
            </a:r>
            <a:r>
              <a:rPr sz="2800" b="1" dirty="0">
                <a:solidFill>
                  <a:srgbClr val="002060"/>
                </a:solidFill>
              </a:rPr>
              <a:t>вопросов</a:t>
            </a:r>
            <a:r>
              <a:rPr sz="2800" b="1" spc="-15" dirty="0">
                <a:solidFill>
                  <a:srgbClr val="002060"/>
                </a:solidFill>
              </a:rPr>
              <a:t> </a:t>
            </a:r>
            <a:r>
              <a:rPr sz="2800" b="1" dirty="0">
                <a:solidFill>
                  <a:srgbClr val="002060"/>
                </a:solidFill>
              </a:rPr>
              <a:t>для</a:t>
            </a:r>
            <a:r>
              <a:rPr sz="2800" b="1" spc="70" dirty="0">
                <a:solidFill>
                  <a:srgbClr val="002060"/>
                </a:solidFill>
              </a:rPr>
              <a:t> </a:t>
            </a:r>
            <a:r>
              <a:rPr sz="2800" b="1" dirty="0">
                <a:solidFill>
                  <a:srgbClr val="002060"/>
                </a:solidFill>
              </a:rPr>
              <a:t>эвристической</a:t>
            </a:r>
            <a:r>
              <a:rPr sz="2800" b="1" spc="-45" dirty="0">
                <a:solidFill>
                  <a:srgbClr val="002060"/>
                </a:solidFill>
              </a:rPr>
              <a:t> </a:t>
            </a:r>
            <a:r>
              <a:rPr sz="2800" b="1" spc="-10" dirty="0">
                <a:solidFill>
                  <a:srgbClr val="002060"/>
                </a:solidFill>
              </a:rPr>
              <a:t>беседы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590863" y="676275"/>
            <a:ext cx="6581775" cy="6143625"/>
            <a:chOff x="2590863" y="676275"/>
            <a:chExt cx="6581775" cy="6143625"/>
          </a:xfrm>
        </p:grpSpPr>
        <p:sp>
          <p:nvSpPr>
            <p:cNvPr id="4" name="object 4"/>
            <p:cNvSpPr/>
            <p:nvPr/>
          </p:nvSpPr>
          <p:spPr>
            <a:xfrm>
              <a:off x="3019425" y="676275"/>
              <a:ext cx="6153150" cy="6143625"/>
            </a:xfrm>
            <a:custGeom>
              <a:avLst/>
              <a:gdLst/>
              <a:ahLst/>
              <a:cxnLst/>
              <a:rect l="l" t="t" r="r" b="b"/>
              <a:pathLst>
                <a:path w="6153150" h="6143625">
                  <a:moveTo>
                    <a:pt x="3076575" y="0"/>
                  </a:moveTo>
                  <a:lnTo>
                    <a:pt x="0" y="3071749"/>
                  </a:lnTo>
                  <a:lnTo>
                    <a:pt x="3076575" y="6143625"/>
                  </a:lnTo>
                  <a:lnTo>
                    <a:pt x="6153150" y="3071749"/>
                  </a:lnTo>
                  <a:lnTo>
                    <a:pt x="3076575" y="0"/>
                  </a:lnTo>
                  <a:close/>
                </a:path>
              </a:pathLst>
            </a:custGeom>
            <a:solidFill>
              <a:srgbClr val="F1CC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595626" y="1090676"/>
              <a:ext cx="2686050" cy="2295525"/>
            </a:xfrm>
            <a:custGeom>
              <a:avLst/>
              <a:gdLst/>
              <a:ahLst/>
              <a:cxnLst/>
              <a:rect l="l" t="t" r="r" b="b"/>
              <a:pathLst>
                <a:path w="2686050" h="2295525">
                  <a:moveTo>
                    <a:pt x="2238248" y="0"/>
                  </a:moveTo>
                  <a:lnTo>
                    <a:pt x="447548" y="0"/>
                  </a:lnTo>
                  <a:lnTo>
                    <a:pt x="391413" y="2921"/>
                  </a:lnTo>
                  <a:lnTo>
                    <a:pt x="337312" y="11557"/>
                  </a:lnTo>
                  <a:lnTo>
                    <a:pt x="285750" y="25653"/>
                  </a:lnTo>
                  <a:lnTo>
                    <a:pt x="237109" y="44703"/>
                  </a:lnTo>
                  <a:lnTo>
                    <a:pt x="191769" y="68452"/>
                  </a:lnTo>
                  <a:lnTo>
                    <a:pt x="150241" y="96520"/>
                  </a:lnTo>
                  <a:lnTo>
                    <a:pt x="112903" y="128397"/>
                  </a:lnTo>
                  <a:lnTo>
                    <a:pt x="80137" y="163957"/>
                  </a:lnTo>
                  <a:lnTo>
                    <a:pt x="52324" y="202691"/>
                  </a:lnTo>
                  <a:lnTo>
                    <a:pt x="30099" y="244221"/>
                  </a:lnTo>
                  <a:lnTo>
                    <a:pt x="13588" y="288289"/>
                  </a:lnTo>
                  <a:lnTo>
                    <a:pt x="3429" y="334518"/>
                  </a:lnTo>
                  <a:lnTo>
                    <a:pt x="0" y="382524"/>
                  </a:lnTo>
                  <a:lnTo>
                    <a:pt x="0" y="1912747"/>
                  </a:lnTo>
                  <a:lnTo>
                    <a:pt x="3429" y="1960752"/>
                  </a:lnTo>
                  <a:lnTo>
                    <a:pt x="13588" y="2006981"/>
                  </a:lnTo>
                  <a:lnTo>
                    <a:pt x="30099" y="2051050"/>
                  </a:lnTo>
                  <a:lnTo>
                    <a:pt x="52324" y="2092578"/>
                  </a:lnTo>
                  <a:lnTo>
                    <a:pt x="80137" y="2131314"/>
                  </a:lnTo>
                  <a:lnTo>
                    <a:pt x="112903" y="2166874"/>
                  </a:lnTo>
                  <a:lnTo>
                    <a:pt x="150241" y="2198751"/>
                  </a:lnTo>
                  <a:lnTo>
                    <a:pt x="191769" y="2226818"/>
                  </a:lnTo>
                  <a:lnTo>
                    <a:pt x="237109" y="2250566"/>
                  </a:lnTo>
                  <a:lnTo>
                    <a:pt x="285750" y="2269616"/>
                  </a:lnTo>
                  <a:lnTo>
                    <a:pt x="337312" y="2283587"/>
                  </a:lnTo>
                  <a:lnTo>
                    <a:pt x="391413" y="2292350"/>
                  </a:lnTo>
                  <a:lnTo>
                    <a:pt x="447548" y="2295271"/>
                  </a:lnTo>
                  <a:lnTo>
                    <a:pt x="2238248" y="2295271"/>
                  </a:lnTo>
                  <a:lnTo>
                    <a:pt x="2294382" y="2292350"/>
                  </a:lnTo>
                  <a:lnTo>
                    <a:pt x="2348357" y="2283587"/>
                  </a:lnTo>
                  <a:lnTo>
                    <a:pt x="2399919" y="2269616"/>
                  </a:lnTo>
                  <a:lnTo>
                    <a:pt x="2448687" y="2250566"/>
                  </a:lnTo>
                  <a:lnTo>
                    <a:pt x="2493899" y="2226818"/>
                  </a:lnTo>
                  <a:lnTo>
                    <a:pt x="2535428" y="2198751"/>
                  </a:lnTo>
                  <a:lnTo>
                    <a:pt x="2572893" y="2166874"/>
                  </a:lnTo>
                  <a:lnTo>
                    <a:pt x="2605659" y="2131314"/>
                  </a:lnTo>
                  <a:lnTo>
                    <a:pt x="2633345" y="2092578"/>
                  </a:lnTo>
                  <a:lnTo>
                    <a:pt x="2655697" y="2051050"/>
                  </a:lnTo>
                  <a:lnTo>
                    <a:pt x="2672207" y="2006981"/>
                  </a:lnTo>
                  <a:lnTo>
                    <a:pt x="2682366" y="1960752"/>
                  </a:lnTo>
                  <a:lnTo>
                    <a:pt x="2685796" y="1912747"/>
                  </a:lnTo>
                  <a:lnTo>
                    <a:pt x="2685796" y="382524"/>
                  </a:lnTo>
                  <a:lnTo>
                    <a:pt x="2682366" y="334518"/>
                  </a:lnTo>
                  <a:lnTo>
                    <a:pt x="2672207" y="288289"/>
                  </a:lnTo>
                  <a:lnTo>
                    <a:pt x="2655697" y="244221"/>
                  </a:lnTo>
                  <a:lnTo>
                    <a:pt x="2633345" y="202691"/>
                  </a:lnTo>
                  <a:lnTo>
                    <a:pt x="2605659" y="163957"/>
                  </a:lnTo>
                  <a:lnTo>
                    <a:pt x="2572893" y="128397"/>
                  </a:lnTo>
                  <a:lnTo>
                    <a:pt x="2535428" y="96520"/>
                  </a:lnTo>
                  <a:lnTo>
                    <a:pt x="2493899" y="68452"/>
                  </a:lnTo>
                  <a:lnTo>
                    <a:pt x="2448687" y="44703"/>
                  </a:lnTo>
                  <a:lnTo>
                    <a:pt x="2399919" y="25653"/>
                  </a:lnTo>
                  <a:lnTo>
                    <a:pt x="2348357" y="11557"/>
                  </a:lnTo>
                  <a:lnTo>
                    <a:pt x="2294382" y="2921"/>
                  </a:lnTo>
                  <a:lnTo>
                    <a:pt x="2238248" y="0"/>
                  </a:lnTo>
                  <a:close/>
                </a:path>
              </a:pathLst>
            </a:custGeom>
            <a:solidFill>
              <a:srgbClr val="9217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595626" y="1090676"/>
              <a:ext cx="2686050" cy="2295525"/>
            </a:xfrm>
            <a:custGeom>
              <a:avLst/>
              <a:gdLst/>
              <a:ahLst/>
              <a:cxnLst/>
              <a:rect l="l" t="t" r="r" b="b"/>
              <a:pathLst>
                <a:path w="2686050" h="2295525">
                  <a:moveTo>
                    <a:pt x="2238248" y="0"/>
                  </a:moveTo>
                  <a:lnTo>
                    <a:pt x="447548" y="0"/>
                  </a:lnTo>
                  <a:lnTo>
                    <a:pt x="391413" y="2921"/>
                  </a:lnTo>
                  <a:lnTo>
                    <a:pt x="337312" y="11557"/>
                  </a:lnTo>
                  <a:lnTo>
                    <a:pt x="285750" y="25653"/>
                  </a:lnTo>
                  <a:lnTo>
                    <a:pt x="237109" y="44703"/>
                  </a:lnTo>
                  <a:lnTo>
                    <a:pt x="191769" y="68452"/>
                  </a:lnTo>
                  <a:lnTo>
                    <a:pt x="150241" y="96520"/>
                  </a:lnTo>
                  <a:lnTo>
                    <a:pt x="112903" y="128397"/>
                  </a:lnTo>
                  <a:lnTo>
                    <a:pt x="80137" y="163957"/>
                  </a:lnTo>
                  <a:lnTo>
                    <a:pt x="52324" y="202691"/>
                  </a:lnTo>
                  <a:lnTo>
                    <a:pt x="30099" y="244221"/>
                  </a:lnTo>
                  <a:lnTo>
                    <a:pt x="13588" y="288289"/>
                  </a:lnTo>
                  <a:lnTo>
                    <a:pt x="3429" y="334518"/>
                  </a:lnTo>
                  <a:lnTo>
                    <a:pt x="0" y="382524"/>
                  </a:lnTo>
                  <a:lnTo>
                    <a:pt x="0" y="1912747"/>
                  </a:lnTo>
                  <a:lnTo>
                    <a:pt x="3429" y="1960752"/>
                  </a:lnTo>
                  <a:lnTo>
                    <a:pt x="13588" y="2006981"/>
                  </a:lnTo>
                  <a:lnTo>
                    <a:pt x="30099" y="2051050"/>
                  </a:lnTo>
                  <a:lnTo>
                    <a:pt x="52324" y="2092578"/>
                  </a:lnTo>
                  <a:lnTo>
                    <a:pt x="80137" y="2131314"/>
                  </a:lnTo>
                  <a:lnTo>
                    <a:pt x="112903" y="2166874"/>
                  </a:lnTo>
                  <a:lnTo>
                    <a:pt x="150241" y="2198751"/>
                  </a:lnTo>
                  <a:lnTo>
                    <a:pt x="191769" y="2226818"/>
                  </a:lnTo>
                  <a:lnTo>
                    <a:pt x="237109" y="2250566"/>
                  </a:lnTo>
                  <a:lnTo>
                    <a:pt x="285750" y="2269616"/>
                  </a:lnTo>
                  <a:lnTo>
                    <a:pt x="337312" y="2283587"/>
                  </a:lnTo>
                  <a:lnTo>
                    <a:pt x="391413" y="2292350"/>
                  </a:lnTo>
                  <a:lnTo>
                    <a:pt x="447548" y="2295271"/>
                  </a:lnTo>
                  <a:lnTo>
                    <a:pt x="2238248" y="2295271"/>
                  </a:lnTo>
                  <a:lnTo>
                    <a:pt x="2294382" y="2292350"/>
                  </a:lnTo>
                  <a:lnTo>
                    <a:pt x="2348357" y="2283587"/>
                  </a:lnTo>
                  <a:lnTo>
                    <a:pt x="2399919" y="2269616"/>
                  </a:lnTo>
                  <a:lnTo>
                    <a:pt x="2448687" y="2250566"/>
                  </a:lnTo>
                  <a:lnTo>
                    <a:pt x="2493899" y="2226818"/>
                  </a:lnTo>
                  <a:lnTo>
                    <a:pt x="2535428" y="2198751"/>
                  </a:lnTo>
                  <a:lnTo>
                    <a:pt x="2572893" y="2166874"/>
                  </a:lnTo>
                  <a:lnTo>
                    <a:pt x="2605659" y="2131314"/>
                  </a:lnTo>
                  <a:lnTo>
                    <a:pt x="2633345" y="2092578"/>
                  </a:lnTo>
                  <a:lnTo>
                    <a:pt x="2655697" y="2051050"/>
                  </a:lnTo>
                  <a:lnTo>
                    <a:pt x="2672207" y="2006981"/>
                  </a:lnTo>
                  <a:lnTo>
                    <a:pt x="2682366" y="1960752"/>
                  </a:lnTo>
                  <a:lnTo>
                    <a:pt x="2685796" y="1912747"/>
                  </a:lnTo>
                  <a:lnTo>
                    <a:pt x="2685796" y="382524"/>
                  </a:lnTo>
                  <a:lnTo>
                    <a:pt x="2682366" y="334518"/>
                  </a:lnTo>
                  <a:lnTo>
                    <a:pt x="2672207" y="288289"/>
                  </a:lnTo>
                  <a:lnTo>
                    <a:pt x="2655697" y="244221"/>
                  </a:lnTo>
                  <a:lnTo>
                    <a:pt x="2633345" y="202691"/>
                  </a:lnTo>
                  <a:lnTo>
                    <a:pt x="2605659" y="163957"/>
                  </a:lnTo>
                  <a:lnTo>
                    <a:pt x="2572893" y="128397"/>
                  </a:lnTo>
                  <a:lnTo>
                    <a:pt x="2535428" y="96520"/>
                  </a:lnTo>
                  <a:lnTo>
                    <a:pt x="2493899" y="68452"/>
                  </a:lnTo>
                  <a:lnTo>
                    <a:pt x="2448687" y="44703"/>
                  </a:lnTo>
                  <a:lnTo>
                    <a:pt x="2399919" y="25653"/>
                  </a:lnTo>
                  <a:lnTo>
                    <a:pt x="2348357" y="11557"/>
                  </a:lnTo>
                  <a:lnTo>
                    <a:pt x="2294382" y="2921"/>
                  </a:lnTo>
                  <a:lnTo>
                    <a:pt x="2238248" y="0"/>
                  </a:lnTo>
                  <a:close/>
                </a:path>
              </a:pathLst>
            </a:custGeom>
            <a:ln w="9525">
              <a:solidFill>
                <a:srgbClr val="F7F7F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713735" y="1272222"/>
            <a:ext cx="2561590" cy="154432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48285">
              <a:lnSpc>
                <a:spcPct val="100000"/>
              </a:lnSpc>
              <a:spcBef>
                <a:spcPts val="125"/>
              </a:spcBef>
            </a:pPr>
            <a:r>
              <a:rPr sz="1550" b="1" dirty="0">
                <a:solidFill>
                  <a:srgbClr val="F7F7F7"/>
                </a:solidFill>
                <a:latin typeface="Calibri"/>
                <a:cs typeface="Calibri"/>
              </a:rPr>
              <a:t>Уточняющие</a:t>
            </a:r>
            <a:r>
              <a:rPr sz="1550" b="1" spc="175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550" b="1" spc="-10" dirty="0">
                <a:solidFill>
                  <a:srgbClr val="F7F7F7"/>
                </a:solidFill>
                <a:latin typeface="Calibri"/>
                <a:cs typeface="Calibri"/>
              </a:rPr>
              <a:t>вопросы</a:t>
            </a:r>
            <a:endParaRPr sz="1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5"/>
              </a:spcBef>
            </a:pPr>
            <a:endParaRPr sz="1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550" u="sng" dirty="0">
                <a:solidFill>
                  <a:srgbClr val="F7F7F7"/>
                </a:solidFill>
                <a:uFill>
                  <a:solidFill>
                    <a:srgbClr val="F7F7F7"/>
                  </a:solidFill>
                </a:uFill>
                <a:latin typeface="Calibri"/>
                <a:cs typeface="Calibri"/>
              </a:rPr>
              <a:t>Начинаются</a:t>
            </a:r>
            <a:r>
              <a:rPr sz="1550" u="sng" spc="125" dirty="0">
                <a:solidFill>
                  <a:srgbClr val="F7F7F7"/>
                </a:solidFill>
                <a:uFill>
                  <a:solidFill>
                    <a:srgbClr val="F7F7F7"/>
                  </a:solidFill>
                </a:uFill>
                <a:latin typeface="Calibri"/>
                <a:cs typeface="Calibri"/>
              </a:rPr>
              <a:t> </a:t>
            </a:r>
            <a:r>
              <a:rPr sz="1550" u="sng" dirty="0">
                <a:solidFill>
                  <a:srgbClr val="F7F7F7"/>
                </a:solidFill>
                <a:uFill>
                  <a:solidFill>
                    <a:srgbClr val="F7F7F7"/>
                  </a:solidFill>
                </a:uFill>
                <a:latin typeface="Calibri"/>
                <a:cs typeface="Calibri"/>
              </a:rPr>
              <a:t>со</a:t>
            </a:r>
            <a:r>
              <a:rPr sz="1550" u="sng" spc="120" dirty="0">
                <a:solidFill>
                  <a:srgbClr val="F7F7F7"/>
                </a:solidFill>
                <a:uFill>
                  <a:solidFill>
                    <a:srgbClr val="F7F7F7"/>
                  </a:solidFill>
                </a:uFill>
                <a:latin typeface="Calibri"/>
                <a:cs typeface="Calibri"/>
              </a:rPr>
              <a:t> </a:t>
            </a:r>
            <a:r>
              <a:rPr sz="1550" u="sng" spc="-20" dirty="0">
                <a:solidFill>
                  <a:srgbClr val="F7F7F7"/>
                </a:solidFill>
                <a:uFill>
                  <a:solidFill>
                    <a:srgbClr val="F7F7F7"/>
                  </a:solidFill>
                </a:uFill>
                <a:latin typeface="Calibri"/>
                <a:cs typeface="Calibri"/>
              </a:rPr>
              <a:t>слов:</a:t>
            </a:r>
            <a:endParaRPr sz="1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1550" spc="-35" dirty="0">
                <a:solidFill>
                  <a:srgbClr val="F7F7F7"/>
                </a:solidFill>
                <a:latin typeface="Calibri"/>
                <a:cs typeface="Calibri"/>
              </a:rPr>
              <a:t>«То</a:t>
            </a:r>
            <a:r>
              <a:rPr sz="1550" spc="30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7F7F7"/>
                </a:solidFill>
                <a:latin typeface="Calibri"/>
                <a:cs typeface="Calibri"/>
              </a:rPr>
              <a:t>есть</a:t>
            </a:r>
            <a:r>
              <a:rPr sz="1550" spc="55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7F7F7"/>
                </a:solidFill>
                <a:latin typeface="Calibri"/>
                <a:cs typeface="Calibri"/>
              </a:rPr>
              <a:t>ты</a:t>
            </a:r>
            <a:r>
              <a:rPr sz="1550" spc="90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7F7F7"/>
                </a:solidFill>
                <a:latin typeface="Calibri"/>
                <a:cs typeface="Calibri"/>
              </a:rPr>
              <a:t>говоришь,</a:t>
            </a:r>
            <a:r>
              <a:rPr sz="1550" spc="75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550" spc="-10" dirty="0">
                <a:solidFill>
                  <a:srgbClr val="F7F7F7"/>
                </a:solidFill>
                <a:latin typeface="Calibri"/>
                <a:cs typeface="Calibri"/>
              </a:rPr>
              <a:t>что…?»</a:t>
            </a:r>
            <a:endParaRPr sz="1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550" dirty="0">
                <a:solidFill>
                  <a:srgbClr val="F7F7F7"/>
                </a:solidFill>
                <a:latin typeface="Calibri"/>
                <a:cs typeface="Calibri"/>
              </a:rPr>
              <a:t>«Если</a:t>
            </a:r>
            <a:r>
              <a:rPr sz="1550" spc="210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7F7F7"/>
                </a:solidFill>
                <a:latin typeface="Calibri"/>
                <a:cs typeface="Calibri"/>
              </a:rPr>
              <a:t>я</a:t>
            </a:r>
            <a:r>
              <a:rPr sz="1550" spc="220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7F7F7"/>
                </a:solidFill>
                <a:latin typeface="Calibri"/>
                <a:cs typeface="Calibri"/>
              </a:rPr>
              <a:t>правильно</a:t>
            </a:r>
            <a:r>
              <a:rPr sz="1550" spc="245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7F7F7"/>
                </a:solidFill>
                <a:latin typeface="Calibri"/>
                <a:cs typeface="Calibri"/>
              </a:rPr>
              <a:t>понял,</a:t>
            </a:r>
            <a:r>
              <a:rPr sz="1550" spc="229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550" spc="-25" dirty="0">
                <a:solidFill>
                  <a:srgbClr val="F7F7F7"/>
                </a:solidFill>
                <a:latin typeface="Calibri"/>
                <a:cs typeface="Calibri"/>
              </a:rPr>
              <a:t>то</a:t>
            </a:r>
            <a:endParaRPr sz="1550">
              <a:latin typeface="Calibri"/>
              <a:cs typeface="Calibri"/>
            </a:endParaRPr>
          </a:p>
          <a:p>
            <a:pPr marL="62230">
              <a:lnSpc>
                <a:spcPct val="100000"/>
              </a:lnSpc>
              <a:spcBef>
                <a:spcPts val="95"/>
              </a:spcBef>
            </a:pPr>
            <a:r>
              <a:rPr sz="1550" spc="-25" dirty="0">
                <a:solidFill>
                  <a:srgbClr val="F7F7F7"/>
                </a:solidFill>
                <a:latin typeface="Calibri"/>
                <a:cs typeface="Calibri"/>
              </a:rPr>
              <a:t>…?»</a:t>
            </a:r>
            <a:endParaRPr sz="155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915213" y="1028763"/>
            <a:ext cx="2695575" cy="2362200"/>
            <a:chOff x="6915213" y="1028763"/>
            <a:chExt cx="2695575" cy="2362200"/>
          </a:xfrm>
        </p:grpSpPr>
        <p:sp>
          <p:nvSpPr>
            <p:cNvPr id="9" name="object 9"/>
            <p:cNvSpPr/>
            <p:nvPr/>
          </p:nvSpPr>
          <p:spPr>
            <a:xfrm>
              <a:off x="6919976" y="1033525"/>
              <a:ext cx="2686050" cy="2352675"/>
            </a:xfrm>
            <a:custGeom>
              <a:avLst/>
              <a:gdLst/>
              <a:ahLst/>
              <a:cxnLst/>
              <a:rect l="l" t="t" r="r" b="b"/>
              <a:pathLst>
                <a:path w="2686050" h="2352675">
                  <a:moveTo>
                    <a:pt x="2238121" y="0"/>
                  </a:moveTo>
                  <a:lnTo>
                    <a:pt x="447548" y="0"/>
                  </a:lnTo>
                  <a:lnTo>
                    <a:pt x="391414" y="3048"/>
                  </a:lnTo>
                  <a:lnTo>
                    <a:pt x="337312" y="11937"/>
                  </a:lnTo>
                  <a:lnTo>
                    <a:pt x="285750" y="26288"/>
                  </a:lnTo>
                  <a:lnTo>
                    <a:pt x="237108" y="45847"/>
                  </a:lnTo>
                  <a:lnTo>
                    <a:pt x="191770" y="70231"/>
                  </a:lnTo>
                  <a:lnTo>
                    <a:pt x="150241" y="98933"/>
                  </a:lnTo>
                  <a:lnTo>
                    <a:pt x="112902" y="131572"/>
                  </a:lnTo>
                  <a:lnTo>
                    <a:pt x="80137" y="168021"/>
                  </a:lnTo>
                  <a:lnTo>
                    <a:pt x="52324" y="207645"/>
                  </a:lnTo>
                  <a:lnTo>
                    <a:pt x="30099" y="250316"/>
                  </a:lnTo>
                  <a:lnTo>
                    <a:pt x="13589" y="295528"/>
                  </a:lnTo>
                  <a:lnTo>
                    <a:pt x="3428" y="342900"/>
                  </a:lnTo>
                  <a:lnTo>
                    <a:pt x="0" y="392049"/>
                  </a:lnTo>
                  <a:lnTo>
                    <a:pt x="0" y="1960372"/>
                  </a:lnTo>
                  <a:lnTo>
                    <a:pt x="3428" y="2009521"/>
                  </a:lnTo>
                  <a:lnTo>
                    <a:pt x="13589" y="2056891"/>
                  </a:lnTo>
                  <a:lnTo>
                    <a:pt x="30099" y="2102104"/>
                  </a:lnTo>
                  <a:lnTo>
                    <a:pt x="52324" y="2144776"/>
                  </a:lnTo>
                  <a:lnTo>
                    <a:pt x="80137" y="2184400"/>
                  </a:lnTo>
                  <a:lnTo>
                    <a:pt x="112902" y="2220849"/>
                  </a:lnTo>
                  <a:lnTo>
                    <a:pt x="150241" y="2253488"/>
                  </a:lnTo>
                  <a:lnTo>
                    <a:pt x="191770" y="2282190"/>
                  </a:lnTo>
                  <a:lnTo>
                    <a:pt x="237108" y="2306574"/>
                  </a:lnTo>
                  <a:lnTo>
                    <a:pt x="285750" y="2326132"/>
                  </a:lnTo>
                  <a:lnTo>
                    <a:pt x="337312" y="2340483"/>
                  </a:lnTo>
                  <a:lnTo>
                    <a:pt x="391414" y="2349373"/>
                  </a:lnTo>
                  <a:lnTo>
                    <a:pt x="447548" y="2352421"/>
                  </a:lnTo>
                  <a:lnTo>
                    <a:pt x="2238121" y="2352421"/>
                  </a:lnTo>
                  <a:lnTo>
                    <a:pt x="2294381" y="2349373"/>
                  </a:lnTo>
                  <a:lnTo>
                    <a:pt x="2348356" y="2340483"/>
                  </a:lnTo>
                  <a:lnTo>
                    <a:pt x="2399919" y="2326132"/>
                  </a:lnTo>
                  <a:lnTo>
                    <a:pt x="2448687" y="2306574"/>
                  </a:lnTo>
                  <a:lnTo>
                    <a:pt x="2493899" y="2282190"/>
                  </a:lnTo>
                  <a:lnTo>
                    <a:pt x="2535428" y="2253488"/>
                  </a:lnTo>
                  <a:lnTo>
                    <a:pt x="2572893" y="2220849"/>
                  </a:lnTo>
                  <a:lnTo>
                    <a:pt x="2605658" y="2184400"/>
                  </a:lnTo>
                  <a:lnTo>
                    <a:pt x="2633345" y="2144776"/>
                  </a:lnTo>
                  <a:lnTo>
                    <a:pt x="2655697" y="2102104"/>
                  </a:lnTo>
                  <a:lnTo>
                    <a:pt x="2672206" y="2056891"/>
                  </a:lnTo>
                  <a:lnTo>
                    <a:pt x="2682367" y="2009521"/>
                  </a:lnTo>
                  <a:lnTo>
                    <a:pt x="2685796" y="1960372"/>
                  </a:lnTo>
                  <a:lnTo>
                    <a:pt x="2685796" y="392049"/>
                  </a:lnTo>
                  <a:lnTo>
                    <a:pt x="2682367" y="342900"/>
                  </a:lnTo>
                  <a:lnTo>
                    <a:pt x="2672206" y="295528"/>
                  </a:lnTo>
                  <a:lnTo>
                    <a:pt x="2655697" y="250316"/>
                  </a:lnTo>
                  <a:lnTo>
                    <a:pt x="2633345" y="207645"/>
                  </a:lnTo>
                  <a:lnTo>
                    <a:pt x="2605658" y="168021"/>
                  </a:lnTo>
                  <a:lnTo>
                    <a:pt x="2572893" y="131572"/>
                  </a:lnTo>
                  <a:lnTo>
                    <a:pt x="2535428" y="98933"/>
                  </a:lnTo>
                  <a:lnTo>
                    <a:pt x="2493899" y="70231"/>
                  </a:lnTo>
                  <a:lnTo>
                    <a:pt x="2448687" y="45847"/>
                  </a:lnTo>
                  <a:lnTo>
                    <a:pt x="2399919" y="26288"/>
                  </a:lnTo>
                  <a:lnTo>
                    <a:pt x="2348356" y="11937"/>
                  </a:lnTo>
                  <a:lnTo>
                    <a:pt x="2294381" y="3048"/>
                  </a:lnTo>
                  <a:lnTo>
                    <a:pt x="2238121" y="0"/>
                  </a:lnTo>
                  <a:close/>
                </a:path>
              </a:pathLst>
            </a:custGeom>
            <a:solidFill>
              <a:srgbClr val="9217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919976" y="1033525"/>
              <a:ext cx="2686050" cy="2352675"/>
            </a:xfrm>
            <a:custGeom>
              <a:avLst/>
              <a:gdLst/>
              <a:ahLst/>
              <a:cxnLst/>
              <a:rect l="l" t="t" r="r" b="b"/>
              <a:pathLst>
                <a:path w="2686050" h="2352675">
                  <a:moveTo>
                    <a:pt x="2238121" y="0"/>
                  </a:moveTo>
                  <a:lnTo>
                    <a:pt x="447548" y="0"/>
                  </a:lnTo>
                  <a:lnTo>
                    <a:pt x="391414" y="3048"/>
                  </a:lnTo>
                  <a:lnTo>
                    <a:pt x="337312" y="11937"/>
                  </a:lnTo>
                  <a:lnTo>
                    <a:pt x="285750" y="26288"/>
                  </a:lnTo>
                  <a:lnTo>
                    <a:pt x="237108" y="45847"/>
                  </a:lnTo>
                  <a:lnTo>
                    <a:pt x="191770" y="70231"/>
                  </a:lnTo>
                  <a:lnTo>
                    <a:pt x="150241" y="98933"/>
                  </a:lnTo>
                  <a:lnTo>
                    <a:pt x="112902" y="131572"/>
                  </a:lnTo>
                  <a:lnTo>
                    <a:pt x="80137" y="168021"/>
                  </a:lnTo>
                  <a:lnTo>
                    <a:pt x="52324" y="207645"/>
                  </a:lnTo>
                  <a:lnTo>
                    <a:pt x="30099" y="250316"/>
                  </a:lnTo>
                  <a:lnTo>
                    <a:pt x="13589" y="295528"/>
                  </a:lnTo>
                  <a:lnTo>
                    <a:pt x="3428" y="342900"/>
                  </a:lnTo>
                  <a:lnTo>
                    <a:pt x="0" y="392049"/>
                  </a:lnTo>
                  <a:lnTo>
                    <a:pt x="0" y="1960372"/>
                  </a:lnTo>
                  <a:lnTo>
                    <a:pt x="3428" y="2009521"/>
                  </a:lnTo>
                  <a:lnTo>
                    <a:pt x="13589" y="2056891"/>
                  </a:lnTo>
                  <a:lnTo>
                    <a:pt x="30099" y="2102104"/>
                  </a:lnTo>
                  <a:lnTo>
                    <a:pt x="52324" y="2144776"/>
                  </a:lnTo>
                  <a:lnTo>
                    <a:pt x="80137" y="2184400"/>
                  </a:lnTo>
                  <a:lnTo>
                    <a:pt x="112902" y="2220849"/>
                  </a:lnTo>
                  <a:lnTo>
                    <a:pt x="150241" y="2253488"/>
                  </a:lnTo>
                  <a:lnTo>
                    <a:pt x="191770" y="2282190"/>
                  </a:lnTo>
                  <a:lnTo>
                    <a:pt x="237108" y="2306574"/>
                  </a:lnTo>
                  <a:lnTo>
                    <a:pt x="285750" y="2326132"/>
                  </a:lnTo>
                  <a:lnTo>
                    <a:pt x="337312" y="2340483"/>
                  </a:lnTo>
                  <a:lnTo>
                    <a:pt x="391414" y="2349373"/>
                  </a:lnTo>
                  <a:lnTo>
                    <a:pt x="447548" y="2352421"/>
                  </a:lnTo>
                  <a:lnTo>
                    <a:pt x="2238121" y="2352421"/>
                  </a:lnTo>
                  <a:lnTo>
                    <a:pt x="2294381" y="2349373"/>
                  </a:lnTo>
                  <a:lnTo>
                    <a:pt x="2348356" y="2340483"/>
                  </a:lnTo>
                  <a:lnTo>
                    <a:pt x="2399919" y="2326132"/>
                  </a:lnTo>
                  <a:lnTo>
                    <a:pt x="2448687" y="2306574"/>
                  </a:lnTo>
                  <a:lnTo>
                    <a:pt x="2493899" y="2282190"/>
                  </a:lnTo>
                  <a:lnTo>
                    <a:pt x="2535428" y="2253488"/>
                  </a:lnTo>
                  <a:lnTo>
                    <a:pt x="2572893" y="2220849"/>
                  </a:lnTo>
                  <a:lnTo>
                    <a:pt x="2605658" y="2184400"/>
                  </a:lnTo>
                  <a:lnTo>
                    <a:pt x="2633345" y="2144776"/>
                  </a:lnTo>
                  <a:lnTo>
                    <a:pt x="2655697" y="2102104"/>
                  </a:lnTo>
                  <a:lnTo>
                    <a:pt x="2672206" y="2056891"/>
                  </a:lnTo>
                  <a:lnTo>
                    <a:pt x="2682367" y="2009521"/>
                  </a:lnTo>
                  <a:lnTo>
                    <a:pt x="2685796" y="1960372"/>
                  </a:lnTo>
                  <a:lnTo>
                    <a:pt x="2685796" y="392049"/>
                  </a:lnTo>
                  <a:lnTo>
                    <a:pt x="2682367" y="342900"/>
                  </a:lnTo>
                  <a:lnTo>
                    <a:pt x="2672206" y="295528"/>
                  </a:lnTo>
                  <a:lnTo>
                    <a:pt x="2655697" y="250316"/>
                  </a:lnTo>
                  <a:lnTo>
                    <a:pt x="2633345" y="207645"/>
                  </a:lnTo>
                  <a:lnTo>
                    <a:pt x="2605658" y="168021"/>
                  </a:lnTo>
                  <a:lnTo>
                    <a:pt x="2572893" y="131572"/>
                  </a:lnTo>
                  <a:lnTo>
                    <a:pt x="2535428" y="98933"/>
                  </a:lnTo>
                  <a:lnTo>
                    <a:pt x="2493899" y="70231"/>
                  </a:lnTo>
                  <a:lnTo>
                    <a:pt x="2448687" y="45847"/>
                  </a:lnTo>
                  <a:lnTo>
                    <a:pt x="2399919" y="26288"/>
                  </a:lnTo>
                  <a:lnTo>
                    <a:pt x="2348356" y="11937"/>
                  </a:lnTo>
                  <a:lnTo>
                    <a:pt x="2294381" y="3048"/>
                  </a:lnTo>
                  <a:lnTo>
                    <a:pt x="2238121" y="0"/>
                  </a:lnTo>
                  <a:close/>
                </a:path>
              </a:pathLst>
            </a:custGeom>
            <a:ln w="9525">
              <a:solidFill>
                <a:srgbClr val="F7F7F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040626" y="1217929"/>
            <a:ext cx="2425700" cy="207772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487045" marR="325120" algn="ctr">
              <a:lnSpc>
                <a:spcPct val="100099"/>
              </a:lnSpc>
              <a:spcBef>
                <a:spcPts val="120"/>
              </a:spcBef>
            </a:pPr>
            <a:r>
              <a:rPr sz="1400" b="1" spc="-10" dirty="0">
                <a:solidFill>
                  <a:srgbClr val="F7F7F7"/>
                </a:solidFill>
                <a:latin typeface="Calibri"/>
                <a:cs typeface="Calibri"/>
              </a:rPr>
              <a:t>Интерпретационные </a:t>
            </a:r>
            <a:r>
              <a:rPr sz="1200" b="1" spc="-10" dirty="0">
                <a:solidFill>
                  <a:srgbClr val="F7F7F7"/>
                </a:solidFill>
                <a:latin typeface="Calibri"/>
                <a:cs typeface="Calibri"/>
              </a:rPr>
              <a:t>(объясняющие)</a:t>
            </a:r>
            <a:r>
              <a:rPr sz="1200" b="1" spc="500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F7F7F7"/>
                </a:solidFill>
                <a:latin typeface="Calibri"/>
                <a:cs typeface="Calibri"/>
              </a:rPr>
              <a:t>вопросы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ts val="1420"/>
              </a:lnSpc>
            </a:pPr>
            <a:r>
              <a:rPr sz="1200" u="sng" dirty="0">
                <a:solidFill>
                  <a:srgbClr val="F7F7F7"/>
                </a:solidFill>
                <a:uFill>
                  <a:solidFill>
                    <a:srgbClr val="F7F7F7"/>
                  </a:solidFill>
                </a:uFill>
                <a:latin typeface="Calibri"/>
                <a:cs typeface="Calibri"/>
              </a:rPr>
              <a:t>Начинаются</a:t>
            </a:r>
            <a:r>
              <a:rPr sz="1200" u="sng" spc="-25" dirty="0">
                <a:solidFill>
                  <a:srgbClr val="F7F7F7"/>
                </a:solidFill>
                <a:uFill>
                  <a:solidFill>
                    <a:srgbClr val="F7F7F7"/>
                  </a:solidFill>
                </a:uFill>
                <a:latin typeface="Calibri"/>
                <a:cs typeface="Calibri"/>
              </a:rPr>
              <a:t> со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ts val="1435"/>
              </a:lnSpc>
            </a:pPr>
            <a:r>
              <a:rPr sz="1200" u="sng" dirty="0">
                <a:solidFill>
                  <a:srgbClr val="F7F7F7"/>
                </a:solidFill>
                <a:uFill>
                  <a:solidFill>
                    <a:srgbClr val="F7F7F7"/>
                  </a:solidFill>
                </a:uFill>
                <a:latin typeface="Calibri"/>
                <a:cs typeface="Calibri"/>
              </a:rPr>
              <a:t>слова</a:t>
            </a:r>
            <a:r>
              <a:rPr sz="1200" u="sng" spc="15" dirty="0">
                <a:solidFill>
                  <a:srgbClr val="F7F7F7"/>
                </a:solidFill>
                <a:uFill>
                  <a:solidFill>
                    <a:srgbClr val="F7F7F7"/>
                  </a:solidFill>
                </a:uFill>
                <a:latin typeface="Calibri"/>
                <a:cs typeface="Calibri"/>
              </a:rPr>
              <a:t> </a:t>
            </a:r>
            <a:r>
              <a:rPr sz="1200" u="sng" spc="-10" dirty="0">
                <a:solidFill>
                  <a:srgbClr val="F7F7F7"/>
                </a:solidFill>
                <a:uFill>
                  <a:solidFill>
                    <a:srgbClr val="F7F7F7"/>
                  </a:solidFill>
                </a:uFill>
                <a:latin typeface="Calibri"/>
                <a:cs typeface="Calibri"/>
              </a:rPr>
              <a:t>«Почему?»,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ts val="1430"/>
              </a:lnSpc>
              <a:spcBef>
                <a:spcPts val="65"/>
              </a:spcBef>
            </a:pPr>
            <a:r>
              <a:rPr sz="1200" dirty="0">
                <a:solidFill>
                  <a:srgbClr val="F7F7F7"/>
                </a:solidFill>
                <a:latin typeface="Calibri"/>
                <a:cs typeface="Calibri"/>
              </a:rPr>
              <a:t>направлены</a:t>
            </a:r>
            <a:r>
              <a:rPr sz="1200" spc="-25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7F7F7"/>
                </a:solidFill>
                <a:latin typeface="Calibri"/>
                <a:cs typeface="Calibri"/>
              </a:rPr>
              <a:t>на</a:t>
            </a:r>
            <a:r>
              <a:rPr sz="1200" spc="-25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7F7F7"/>
                </a:solidFill>
                <a:latin typeface="Calibri"/>
                <a:cs typeface="Calibri"/>
              </a:rPr>
              <a:t>установление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ts val="1430"/>
              </a:lnSpc>
            </a:pPr>
            <a:r>
              <a:rPr sz="1200" dirty="0">
                <a:solidFill>
                  <a:srgbClr val="F7F7F7"/>
                </a:solidFill>
                <a:latin typeface="Calibri"/>
                <a:cs typeface="Calibri"/>
              </a:rPr>
              <a:t>причинно-</a:t>
            </a:r>
            <a:r>
              <a:rPr sz="1200" spc="-70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7F7F7"/>
                </a:solidFill>
                <a:latin typeface="Calibri"/>
                <a:cs typeface="Calibri"/>
              </a:rPr>
              <a:t>следственных</a:t>
            </a:r>
            <a:r>
              <a:rPr sz="1200" spc="-40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7F7F7"/>
                </a:solidFill>
                <a:latin typeface="Calibri"/>
                <a:cs typeface="Calibri"/>
              </a:rPr>
              <a:t>связей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ts val="1435"/>
              </a:lnSpc>
              <a:spcBef>
                <a:spcPts val="1415"/>
              </a:spcBef>
            </a:pPr>
            <a:r>
              <a:rPr sz="1200" dirty="0">
                <a:solidFill>
                  <a:srgbClr val="F7F7F7"/>
                </a:solidFill>
                <a:latin typeface="Calibri"/>
                <a:cs typeface="Calibri"/>
              </a:rPr>
              <a:t>Если</a:t>
            </a:r>
            <a:r>
              <a:rPr sz="1200" spc="-20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7F7F7"/>
                </a:solidFill>
                <a:latin typeface="Calibri"/>
                <a:cs typeface="Calibri"/>
              </a:rPr>
              <a:t>ответ</a:t>
            </a:r>
            <a:r>
              <a:rPr sz="1200" spc="-45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7F7F7"/>
                </a:solidFill>
                <a:latin typeface="Calibri"/>
                <a:cs typeface="Calibri"/>
              </a:rPr>
              <a:t>на</a:t>
            </a:r>
            <a:r>
              <a:rPr sz="1200" spc="-10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7F7F7"/>
                </a:solidFill>
                <a:latin typeface="Calibri"/>
                <a:cs typeface="Calibri"/>
              </a:rPr>
              <a:t>этот</a:t>
            </a:r>
            <a:r>
              <a:rPr sz="1200" spc="-45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7F7F7"/>
                </a:solidFill>
                <a:latin typeface="Calibri"/>
                <a:cs typeface="Calibri"/>
              </a:rPr>
              <a:t>вопрос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ts val="1435"/>
              </a:lnSpc>
            </a:pPr>
            <a:r>
              <a:rPr sz="1200" dirty="0">
                <a:solidFill>
                  <a:srgbClr val="F7F7F7"/>
                </a:solidFill>
                <a:latin typeface="Calibri"/>
                <a:cs typeface="Calibri"/>
              </a:rPr>
              <a:t>известен,</a:t>
            </a:r>
            <a:r>
              <a:rPr sz="1200" spc="-40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7F7F7"/>
                </a:solidFill>
                <a:latin typeface="Calibri"/>
                <a:cs typeface="Calibri"/>
              </a:rPr>
              <a:t>он</a:t>
            </a:r>
            <a:r>
              <a:rPr sz="1200" spc="-5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7F7F7"/>
                </a:solidFill>
                <a:latin typeface="Calibri"/>
                <a:cs typeface="Calibri"/>
              </a:rPr>
              <a:t>из</a:t>
            </a:r>
            <a:r>
              <a:rPr sz="1200" spc="-20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7F7F7"/>
                </a:solidFill>
                <a:latin typeface="Calibri"/>
                <a:cs typeface="Calibri"/>
              </a:rPr>
              <a:t>интерпретационного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1200" spc="-10" dirty="0">
                <a:solidFill>
                  <a:srgbClr val="F7F7F7"/>
                </a:solidFill>
                <a:latin typeface="Calibri"/>
                <a:cs typeface="Calibri"/>
              </a:rPr>
              <a:t>«превращается»</a:t>
            </a:r>
            <a:r>
              <a:rPr sz="1200" spc="-30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7F7F7"/>
                </a:solidFill>
                <a:latin typeface="Calibri"/>
                <a:cs typeface="Calibri"/>
              </a:rPr>
              <a:t>в</a:t>
            </a:r>
            <a:r>
              <a:rPr sz="1200" spc="95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7F7F7"/>
                </a:solidFill>
                <a:latin typeface="Calibri"/>
                <a:cs typeface="Calibri"/>
              </a:rPr>
              <a:t>простой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2590863" y="4057713"/>
            <a:ext cx="2695575" cy="2305050"/>
            <a:chOff x="2590863" y="4057713"/>
            <a:chExt cx="2695575" cy="2305050"/>
          </a:xfrm>
        </p:grpSpPr>
        <p:sp>
          <p:nvSpPr>
            <p:cNvPr id="13" name="object 13"/>
            <p:cNvSpPr/>
            <p:nvPr/>
          </p:nvSpPr>
          <p:spPr>
            <a:xfrm>
              <a:off x="2595626" y="4062476"/>
              <a:ext cx="2686050" cy="2295525"/>
            </a:xfrm>
            <a:custGeom>
              <a:avLst/>
              <a:gdLst/>
              <a:ahLst/>
              <a:cxnLst/>
              <a:rect l="l" t="t" r="r" b="b"/>
              <a:pathLst>
                <a:path w="2686050" h="2295525">
                  <a:moveTo>
                    <a:pt x="2238248" y="0"/>
                  </a:moveTo>
                  <a:lnTo>
                    <a:pt x="447548" y="0"/>
                  </a:lnTo>
                  <a:lnTo>
                    <a:pt x="391413" y="2921"/>
                  </a:lnTo>
                  <a:lnTo>
                    <a:pt x="337312" y="11556"/>
                  </a:lnTo>
                  <a:lnTo>
                    <a:pt x="285750" y="25654"/>
                  </a:lnTo>
                  <a:lnTo>
                    <a:pt x="237109" y="44704"/>
                  </a:lnTo>
                  <a:lnTo>
                    <a:pt x="191769" y="68453"/>
                  </a:lnTo>
                  <a:lnTo>
                    <a:pt x="150241" y="96519"/>
                  </a:lnTo>
                  <a:lnTo>
                    <a:pt x="112903" y="128397"/>
                  </a:lnTo>
                  <a:lnTo>
                    <a:pt x="80137" y="163956"/>
                  </a:lnTo>
                  <a:lnTo>
                    <a:pt x="52324" y="202692"/>
                  </a:lnTo>
                  <a:lnTo>
                    <a:pt x="30099" y="244221"/>
                  </a:lnTo>
                  <a:lnTo>
                    <a:pt x="13588" y="288290"/>
                  </a:lnTo>
                  <a:lnTo>
                    <a:pt x="3429" y="334518"/>
                  </a:lnTo>
                  <a:lnTo>
                    <a:pt x="0" y="382524"/>
                  </a:lnTo>
                  <a:lnTo>
                    <a:pt x="0" y="1912759"/>
                  </a:lnTo>
                  <a:lnTo>
                    <a:pt x="3429" y="1960752"/>
                  </a:lnTo>
                  <a:lnTo>
                    <a:pt x="13588" y="2006968"/>
                  </a:lnTo>
                  <a:lnTo>
                    <a:pt x="30099" y="2051037"/>
                  </a:lnTo>
                  <a:lnTo>
                    <a:pt x="52324" y="2092617"/>
                  </a:lnTo>
                  <a:lnTo>
                    <a:pt x="80137" y="2131339"/>
                  </a:lnTo>
                  <a:lnTo>
                    <a:pt x="112903" y="2166848"/>
                  </a:lnTo>
                  <a:lnTo>
                    <a:pt x="150241" y="2198776"/>
                  </a:lnTo>
                  <a:lnTo>
                    <a:pt x="191769" y="2226792"/>
                  </a:lnTo>
                  <a:lnTo>
                    <a:pt x="237109" y="2250503"/>
                  </a:lnTo>
                  <a:lnTo>
                    <a:pt x="285750" y="2269578"/>
                  </a:lnTo>
                  <a:lnTo>
                    <a:pt x="337312" y="2283650"/>
                  </a:lnTo>
                  <a:lnTo>
                    <a:pt x="391413" y="2292350"/>
                  </a:lnTo>
                  <a:lnTo>
                    <a:pt x="447548" y="2295334"/>
                  </a:lnTo>
                  <a:lnTo>
                    <a:pt x="2238248" y="2295334"/>
                  </a:lnTo>
                  <a:lnTo>
                    <a:pt x="2294382" y="2292350"/>
                  </a:lnTo>
                  <a:lnTo>
                    <a:pt x="2348357" y="2283650"/>
                  </a:lnTo>
                  <a:lnTo>
                    <a:pt x="2399919" y="2269578"/>
                  </a:lnTo>
                  <a:lnTo>
                    <a:pt x="2448687" y="2250503"/>
                  </a:lnTo>
                  <a:lnTo>
                    <a:pt x="2493899" y="2226792"/>
                  </a:lnTo>
                  <a:lnTo>
                    <a:pt x="2535428" y="2198776"/>
                  </a:lnTo>
                  <a:lnTo>
                    <a:pt x="2572893" y="2166848"/>
                  </a:lnTo>
                  <a:lnTo>
                    <a:pt x="2605659" y="2131339"/>
                  </a:lnTo>
                  <a:lnTo>
                    <a:pt x="2633345" y="2092617"/>
                  </a:lnTo>
                  <a:lnTo>
                    <a:pt x="2655697" y="2051037"/>
                  </a:lnTo>
                  <a:lnTo>
                    <a:pt x="2672207" y="2006968"/>
                  </a:lnTo>
                  <a:lnTo>
                    <a:pt x="2682366" y="1960752"/>
                  </a:lnTo>
                  <a:lnTo>
                    <a:pt x="2685796" y="1912759"/>
                  </a:lnTo>
                  <a:lnTo>
                    <a:pt x="2685796" y="382524"/>
                  </a:lnTo>
                  <a:lnTo>
                    <a:pt x="2682366" y="334518"/>
                  </a:lnTo>
                  <a:lnTo>
                    <a:pt x="2672207" y="288290"/>
                  </a:lnTo>
                  <a:lnTo>
                    <a:pt x="2655697" y="244221"/>
                  </a:lnTo>
                  <a:lnTo>
                    <a:pt x="2633345" y="202692"/>
                  </a:lnTo>
                  <a:lnTo>
                    <a:pt x="2605659" y="163956"/>
                  </a:lnTo>
                  <a:lnTo>
                    <a:pt x="2572893" y="128397"/>
                  </a:lnTo>
                  <a:lnTo>
                    <a:pt x="2535428" y="96519"/>
                  </a:lnTo>
                  <a:lnTo>
                    <a:pt x="2493899" y="68453"/>
                  </a:lnTo>
                  <a:lnTo>
                    <a:pt x="2448687" y="44704"/>
                  </a:lnTo>
                  <a:lnTo>
                    <a:pt x="2399919" y="25654"/>
                  </a:lnTo>
                  <a:lnTo>
                    <a:pt x="2348357" y="11556"/>
                  </a:lnTo>
                  <a:lnTo>
                    <a:pt x="2294382" y="2921"/>
                  </a:lnTo>
                  <a:lnTo>
                    <a:pt x="2238248" y="0"/>
                  </a:lnTo>
                  <a:close/>
                </a:path>
              </a:pathLst>
            </a:custGeom>
            <a:solidFill>
              <a:srgbClr val="9217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595626" y="4062476"/>
              <a:ext cx="2686050" cy="2295525"/>
            </a:xfrm>
            <a:custGeom>
              <a:avLst/>
              <a:gdLst/>
              <a:ahLst/>
              <a:cxnLst/>
              <a:rect l="l" t="t" r="r" b="b"/>
              <a:pathLst>
                <a:path w="2686050" h="2295525">
                  <a:moveTo>
                    <a:pt x="2238248" y="0"/>
                  </a:moveTo>
                  <a:lnTo>
                    <a:pt x="447548" y="0"/>
                  </a:lnTo>
                  <a:lnTo>
                    <a:pt x="391413" y="2921"/>
                  </a:lnTo>
                  <a:lnTo>
                    <a:pt x="337312" y="11556"/>
                  </a:lnTo>
                  <a:lnTo>
                    <a:pt x="285750" y="25654"/>
                  </a:lnTo>
                  <a:lnTo>
                    <a:pt x="237109" y="44704"/>
                  </a:lnTo>
                  <a:lnTo>
                    <a:pt x="191769" y="68453"/>
                  </a:lnTo>
                  <a:lnTo>
                    <a:pt x="150241" y="96519"/>
                  </a:lnTo>
                  <a:lnTo>
                    <a:pt x="112903" y="128397"/>
                  </a:lnTo>
                  <a:lnTo>
                    <a:pt x="80137" y="163956"/>
                  </a:lnTo>
                  <a:lnTo>
                    <a:pt x="52324" y="202692"/>
                  </a:lnTo>
                  <a:lnTo>
                    <a:pt x="30099" y="244221"/>
                  </a:lnTo>
                  <a:lnTo>
                    <a:pt x="13588" y="288290"/>
                  </a:lnTo>
                  <a:lnTo>
                    <a:pt x="3429" y="334518"/>
                  </a:lnTo>
                  <a:lnTo>
                    <a:pt x="0" y="382524"/>
                  </a:lnTo>
                  <a:lnTo>
                    <a:pt x="0" y="1912759"/>
                  </a:lnTo>
                  <a:lnTo>
                    <a:pt x="3429" y="1960752"/>
                  </a:lnTo>
                  <a:lnTo>
                    <a:pt x="13588" y="2006968"/>
                  </a:lnTo>
                  <a:lnTo>
                    <a:pt x="30099" y="2051037"/>
                  </a:lnTo>
                  <a:lnTo>
                    <a:pt x="52324" y="2092617"/>
                  </a:lnTo>
                  <a:lnTo>
                    <a:pt x="80137" y="2131339"/>
                  </a:lnTo>
                  <a:lnTo>
                    <a:pt x="112903" y="2166848"/>
                  </a:lnTo>
                  <a:lnTo>
                    <a:pt x="150241" y="2198776"/>
                  </a:lnTo>
                  <a:lnTo>
                    <a:pt x="191769" y="2226792"/>
                  </a:lnTo>
                  <a:lnTo>
                    <a:pt x="237109" y="2250503"/>
                  </a:lnTo>
                  <a:lnTo>
                    <a:pt x="285750" y="2269578"/>
                  </a:lnTo>
                  <a:lnTo>
                    <a:pt x="337312" y="2283650"/>
                  </a:lnTo>
                  <a:lnTo>
                    <a:pt x="391413" y="2292350"/>
                  </a:lnTo>
                  <a:lnTo>
                    <a:pt x="447548" y="2295334"/>
                  </a:lnTo>
                  <a:lnTo>
                    <a:pt x="2238248" y="2295334"/>
                  </a:lnTo>
                  <a:lnTo>
                    <a:pt x="2294382" y="2292350"/>
                  </a:lnTo>
                  <a:lnTo>
                    <a:pt x="2348357" y="2283650"/>
                  </a:lnTo>
                  <a:lnTo>
                    <a:pt x="2399919" y="2269578"/>
                  </a:lnTo>
                  <a:lnTo>
                    <a:pt x="2448687" y="2250503"/>
                  </a:lnTo>
                  <a:lnTo>
                    <a:pt x="2493899" y="2226792"/>
                  </a:lnTo>
                  <a:lnTo>
                    <a:pt x="2535428" y="2198776"/>
                  </a:lnTo>
                  <a:lnTo>
                    <a:pt x="2572893" y="2166848"/>
                  </a:lnTo>
                  <a:lnTo>
                    <a:pt x="2605659" y="2131339"/>
                  </a:lnTo>
                  <a:lnTo>
                    <a:pt x="2633345" y="2092617"/>
                  </a:lnTo>
                  <a:lnTo>
                    <a:pt x="2655697" y="2051037"/>
                  </a:lnTo>
                  <a:lnTo>
                    <a:pt x="2672207" y="2006968"/>
                  </a:lnTo>
                  <a:lnTo>
                    <a:pt x="2682366" y="1960752"/>
                  </a:lnTo>
                  <a:lnTo>
                    <a:pt x="2685796" y="1912759"/>
                  </a:lnTo>
                  <a:lnTo>
                    <a:pt x="2685796" y="382524"/>
                  </a:lnTo>
                  <a:lnTo>
                    <a:pt x="2682366" y="334518"/>
                  </a:lnTo>
                  <a:lnTo>
                    <a:pt x="2672207" y="288290"/>
                  </a:lnTo>
                  <a:lnTo>
                    <a:pt x="2655697" y="244221"/>
                  </a:lnTo>
                  <a:lnTo>
                    <a:pt x="2633345" y="202692"/>
                  </a:lnTo>
                  <a:lnTo>
                    <a:pt x="2605659" y="163956"/>
                  </a:lnTo>
                  <a:lnTo>
                    <a:pt x="2572893" y="128397"/>
                  </a:lnTo>
                  <a:lnTo>
                    <a:pt x="2535428" y="96519"/>
                  </a:lnTo>
                  <a:lnTo>
                    <a:pt x="2493899" y="68453"/>
                  </a:lnTo>
                  <a:lnTo>
                    <a:pt x="2448687" y="44704"/>
                  </a:lnTo>
                  <a:lnTo>
                    <a:pt x="2399919" y="25654"/>
                  </a:lnTo>
                  <a:lnTo>
                    <a:pt x="2348357" y="11556"/>
                  </a:lnTo>
                  <a:lnTo>
                    <a:pt x="2294382" y="2921"/>
                  </a:lnTo>
                  <a:lnTo>
                    <a:pt x="2238248" y="0"/>
                  </a:lnTo>
                  <a:close/>
                </a:path>
              </a:pathLst>
            </a:custGeom>
            <a:ln w="9525">
              <a:solidFill>
                <a:srgbClr val="F7F7F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2714370" y="4500562"/>
            <a:ext cx="2296160" cy="12388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77825">
              <a:lnSpc>
                <a:spcPct val="100000"/>
              </a:lnSpc>
              <a:spcBef>
                <a:spcPts val="125"/>
              </a:spcBef>
            </a:pPr>
            <a:r>
              <a:rPr sz="1550" b="1" dirty="0">
                <a:solidFill>
                  <a:srgbClr val="F7F7F7"/>
                </a:solidFill>
                <a:latin typeface="Calibri"/>
                <a:cs typeface="Calibri"/>
              </a:rPr>
              <a:t>Творческие</a:t>
            </a:r>
            <a:r>
              <a:rPr sz="1550" b="1" spc="160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550" b="1" spc="-10" dirty="0">
                <a:solidFill>
                  <a:srgbClr val="F7F7F7"/>
                </a:solidFill>
                <a:latin typeface="Calibri"/>
                <a:cs typeface="Calibri"/>
              </a:rPr>
              <a:t>вопросы</a:t>
            </a:r>
            <a:endParaRPr sz="155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40"/>
              </a:spcBef>
            </a:pPr>
            <a:endParaRPr sz="1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55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Вопросы</a:t>
            </a:r>
            <a:r>
              <a:rPr sz="1550" u="sng" spc="8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55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с</a:t>
            </a:r>
            <a:r>
              <a:rPr sz="1550" u="sng" spc="10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55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частицей</a:t>
            </a:r>
            <a:r>
              <a:rPr sz="1550" u="sng" spc="14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550" u="sng" spc="-2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«бы»:</a:t>
            </a:r>
            <a:endParaRPr sz="1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550" dirty="0">
                <a:solidFill>
                  <a:srgbClr val="F7F7F7"/>
                </a:solidFill>
                <a:latin typeface="Calibri"/>
                <a:cs typeface="Calibri"/>
              </a:rPr>
              <a:t>«Что</a:t>
            </a:r>
            <a:r>
              <a:rPr sz="1550" spc="45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7F7F7"/>
                </a:solidFill>
                <a:latin typeface="Calibri"/>
                <a:cs typeface="Calibri"/>
              </a:rPr>
              <a:t>было</a:t>
            </a:r>
            <a:r>
              <a:rPr sz="1550" spc="135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7F7F7"/>
                </a:solidFill>
                <a:latin typeface="Calibri"/>
                <a:cs typeface="Calibri"/>
              </a:rPr>
              <a:t>бы</a:t>
            </a:r>
            <a:r>
              <a:rPr sz="1550" spc="55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550" spc="-10" dirty="0">
                <a:solidFill>
                  <a:srgbClr val="F7F7F7"/>
                </a:solidFill>
                <a:latin typeface="Calibri"/>
                <a:cs typeface="Calibri"/>
              </a:rPr>
              <a:t>если….»</a:t>
            </a:r>
            <a:endParaRPr sz="155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6915213" y="4057713"/>
            <a:ext cx="2695575" cy="2305050"/>
            <a:chOff x="6915213" y="4057713"/>
            <a:chExt cx="2695575" cy="2305050"/>
          </a:xfrm>
        </p:grpSpPr>
        <p:sp>
          <p:nvSpPr>
            <p:cNvPr id="17" name="object 17"/>
            <p:cNvSpPr/>
            <p:nvPr/>
          </p:nvSpPr>
          <p:spPr>
            <a:xfrm>
              <a:off x="6919976" y="4062476"/>
              <a:ext cx="2686050" cy="2295525"/>
            </a:xfrm>
            <a:custGeom>
              <a:avLst/>
              <a:gdLst/>
              <a:ahLst/>
              <a:cxnLst/>
              <a:rect l="l" t="t" r="r" b="b"/>
              <a:pathLst>
                <a:path w="2686050" h="2295525">
                  <a:moveTo>
                    <a:pt x="2238121" y="0"/>
                  </a:moveTo>
                  <a:lnTo>
                    <a:pt x="447548" y="0"/>
                  </a:lnTo>
                  <a:lnTo>
                    <a:pt x="391414" y="2921"/>
                  </a:lnTo>
                  <a:lnTo>
                    <a:pt x="337312" y="11556"/>
                  </a:lnTo>
                  <a:lnTo>
                    <a:pt x="285750" y="25654"/>
                  </a:lnTo>
                  <a:lnTo>
                    <a:pt x="237108" y="44704"/>
                  </a:lnTo>
                  <a:lnTo>
                    <a:pt x="191770" y="68453"/>
                  </a:lnTo>
                  <a:lnTo>
                    <a:pt x="150241" y="96519"/>
                  </a:lnTo>
                  <a:lnTo>
                    <a:pt x="112902" y="128397"/>
                  </a:lnTo>
                  <a:lnTo>
                    <a:pt x="80137" y="163956"/>
                  </a:lnTo>
                  <a:lnTo>
                    <a:pt x="52324" y="202692"/>
                  </a:lnTo>
                  <a:lnTo>
                    <a:pt x="30099" y="244221"/>
                  </a:lnTo>
                  <a:lnTo>
                    <a:pt x="13589" y="288290"/>
                  </a:lnTo>
                  <a:lnTo>
                    <a:pt x="3428" y="334518"/>
                  </a:lnTo>
                  <a:lnTo>
                    <a:pt x="0" y="382524"/>
                  </a:lnTo>
                  <a:lnTo>
                    <a:pt x="0" y="1912759"/>
                  </a:lnTo>
                  <a:lnTo>
                    <a:pt x="3428" y="1960752"/>
                  </a:lnTo>
                  <a:lnTo>
                    <a:pt x="13589" y="2006968"/>
                  </a:lnTo>
                  <a:lnTo>
                    <a:pt x="30099" y="2051037"/>
                  </a:lnTo>
                  <a:lnTo>
                    <a:pt x="52324" y="2092617"/>
                  </a:lnTo>
                  <a:lnTo>
                    <a:pt x="80137" y="2131339"/>
                  </a:lnTo>
                  <a:lnTo>
                    <a:pt x="112902" y="2166848"/>
                  </a:lnTo>
                  <a:lnTo>
                    <a:pt x="150241" y="2198776"/>
                  </a:lnTo>
                  <a:lnTo>
                    <a:pt x="191770" y="2226792"/>
                  </a:lnTo>
                  <a:lnTo>
                    <a:pt x="237108" y="2250503"/>
                  </a:lnTo>
                  <a:lnTo>
                    <a:pt x="285750" y="2269578"/>
                  </a:lnTo>
                  <a:lnTo>
                    <a:pt x="337312" y="2283650"/>
                  </a:lnTo>
                  <a:lnTo>
                    <a:pt x="391414" y="2292350"/>
                  </a:lnTo>
                  <a:lnTo>
                    <a:pt x="447548" y="2295334"/>
                  </a:lnTo>
                  <a:lnTo>
                    <a:pt x="2238121" y="2295334"/>
                  </a:lnTo>
                  <a:lnTo>
                    <a:pt x="2294381" y="2292350"/>
                  </a:lnTo>
                  <a:lnTo>
                    <a:pt x="2348356" y="2283650"/>
                  </a:lnTo>
                  <a:lnTo>
                    <a:pt x="2399919" y="2269578"/>
                  </a:lnTo>
                  <a:lnTo>
                    <a:pt x="2448687" y="2250503"/>
                  </a:lnTo>
                  <a:lnTo>
                    <a:pt x="2493899" y="2226792"/>
                  </a:lnTo>
                  <a:lnTo>
                    <a:pt x="2535428" y="2198776"/>
                  </a:lnTo>
                  <a:lnTo>
                    <a:pt x="2572893" y="2166848"/>
                  </a:lnTo>
                  <a:lnTo>
                    <a:pt x="2605658" y="2131339"/>
                  </a:lnTo>
                  <a:lnTo>
                    <a:pt x="2633345" y="2092617"/>
                  </a:lnTo>
                  <a:lnTo>
                    <a:pt x="2655697" y="2051037"/>
                  </a:lnTo>
                  <a:lnTo>
                    <a:pt x="2672206" y="2006968"/>
                  </a:lnTo>
                  <a:lnTo>
                    <a:pt x="2682367" y="1960752"/>
                  </a:lnTo>
                  <a:lnTo>
                    <a:pt x="2685796" y="1912759"/>
                  </a:lnTo>
                  <a:lnTo>
                    <a:pt x="2685796" y="382524"/>
                  </a:lnTo>
                  <a:lnTo>
                    <a:pt x="2682367" y="334518"/>
                  </a:lnTo>
                  <a:lnTo>
                    <a:pt x="2672206" y="288290"/>
                  </a:lnTo>
                  <a:lnTo>
                    <a:pt x="2655697" y="244221"/>
                  </a:lnTo>
                  <a:lnTo>
                    <a:pt x="2633345" y="202692"/>
                  </a:lnTo>
                  <a:lnTo>
                    <a:pt x="2605658" y="163956"/>
                  </a:lnTo>
                  <a:lnTo>
                    <a:pt x="2572893" y="128397"/>
                  </a:lnTo>
                  <a:lnTo>
                    <a:pt x="2535428" y="96519"/>
                  </a:lnTo>
                  <a:lnTo>
                    <a:pt x="2493899" y="68453"/>
                  </a:lnTo>
                  <a:lnTo>
                    <a:pt x="2448687" y="44704"/>
                  </a:lnTo>
                  <a:lnTo>
                    <a:pt x="2399919" y="25654"/>
                  </a:lnTo>
                  <a:lnTo>
                    <a:pt x="2348356" y="11556"/>
                  </a:lnTo>
                  <a:lnTo>
                    <a:pt x="2294381" y="2921"/>
                  </a:lnTo>
                  <a:lnTo>
                    <a:pt x="2238121" y="0"/>
                  </a:lnTo>
                  <a:close/>
                </a:path>
              </a:pathLst>
            </a:custGeom>
            <a:solidFill>
              <a:srgbClr val="9217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919976" y="4062476"/>
              <a:ext cx="2686050" cy="2295525"/>
            </a:xfrm>
            <a:custGeom>
              <a:avLst/>
              <a:gdLst/>
              <a:ahLst/>
              <a:cxnLst/>
              <a:rect l="l" t="t" r="r" b="b"/>
              <a:pathLst>
                <a:path w="2686050" h="2295525">
                  <a:moveTo>
                    <a:pt x="2238121" y="0"/>
                  </a:moveTo>
                  <a:lnTo>
                    <a:pt x="447548" y="0"/>
                  </a:lnTo>
                  <a:lnTo>
                    <a:pt x="391414" y="2921"/>
                  </a:lnTo>
                  <a:lnTo>
                    <a:pt x="337312" y="11556"/>
                  </a:lnTo>
                  <a:lnTo>
                    <a:pt x="285750" y="25654"/>
                  </a:lnTo>
                  <a:lnTo>
                    <a:pt x="237108" y="44704"/>
                  </a:lnTo>
                  <a:lnTo>
                    <a:pt x="191770" y="68453"/>
                  </a:lnTo>
                  <a:lnTo>
                    <a:pt x="150241" y="96519"/>
                  </a:lnTo>
                  <a:lnTo>
                    <a:pt x="112902" y="128397"/>
                  </a:lnTo>
                  <a:lnTo>
                    <a:pt x="80137" y="163956"/>
                  </a:lnTo>
                  <a:lnTo>
                    <a:pt x="52324" y="202692"/>
                  </a:lnTo>
                  <a:lnTo>
                    <a:pt x="30099" y="244221"/>
                  </a:lnTo>
                  <a:lnTo>
                    <a:pt x="13589" y="288290"/>
                  </a:lnTo>
                  <a:lnTo>
                    <a:pt x="3428" y="334518"/>
                  </a:lnTo>
                  <a:lnTo>
                    <a:pt x="0" y="382524"/>
                  </a:lnTo>
                  <a:lnTo>
                    <a:pt x="0" y="1912759"/>
                  </a:lnTo>
                  <a:lnTo>
                    <a:pt x="3428" y="1960752"/>
                  </a:lnTo>
                  <a:lnTo>
                    <a:pt x="13589" y="2006968"/>
                  </a:lnTo>
                  <a:lnTo>
                    <a:pt x="30099" y="2051037"/>
                  </a:lnTo>
                  <a:lnTo>
                    <a:pt x="52324" y="2092617"/>
                  </a:lnTo>
                  <a:lnTo>
                    <a:pt x="80137" y="2131339"/>
                  </a:lnTo>
                  <a:lnTo>
                    <a:pt x="112902" y="2166848"/>
                  </a:lnTo>
                  <a:lnTo>
                    <a:pt x="150241" y="2198776"/>
                  </a:lnTo>
                  <a:lnTo>
                    <a:pt x="191770" y="2226792"/>
                  </a:lnTo>
                  <a:lnTo>
                    <a:pt x="237108" y="2250503"/>
                  </a:lnTo>
                  <a:lnTo>
                    <a:pt x="285750" y="2269578"/>
                  </a:lnTo>
                  <a:lnTo>
                    <a:pt x="337312" y="2283650"/>
                  </a:lnTo>
                  <a:lnTo>
                    <a:pt x="391414" y="2292350"/>
                  </a:lnTo>
                  <a:lnTo>
                    <a:pt x="447548" y="2295334"/>
                  </a:lnTo>
                  <a:lnTo>
                    <a:pt x="2238121" y="2295334"/>
                  </a:lnTo>
                  <a:lnTo>
                    <a:pt x="2294381" y="2292350"/>
                  </a:lnTo>
                  <a:lnTo>
                    <a:pt x="2348356" y="2283650"/>
                  </a:lnTo>
                  <a:lnTo>
                    <a:pt x="2399919" y="2269578"/>
                  </a:lnTo>
                  <a:lnTo>
                    <a:pt x="2448687" y="2250503"/>
                  </a:lnTo>
                  <a:lnTo>
                    <a:pt x="2493899" y="2226792"/>
                  </a:lnTo>
                  <a:lnTo>
                    <a:pt x="2535428" y="2198776"/>
                  </a:lnTo>
                  <a:lnTo>
                    <a:pt x="2572893" y="2166848"/>
                  </a:lnTo>
                  <a:lnTo>
                    <a:pt x="2605658" y="2131339"/>
                  </a:lnTo>
                  <a:lnTo>
                    <a:pt x="2633345" y="2092617"/>
                  </a:lnTo>
                  <a:lnTo>
                    <a:pt x="2655697" y="2051037"/>
                  </a:lnTo>
                  <a:lnTo>
                    <a:pt x="2672206" y="2006968"/>
                  </a:lnTo>
                  <a:lnTo>
                    <a:pt x="2682367" y="1960752"/>
                  </a:lnTo>
                  <a:lnTo>
                    <a:pt x="2685796" y="1912759"/>
                  </a:lnTo>
                  <a:lnTo>
                    <a:pt x="2685796" y="382524"/>
                  </a:lnTo>
                  <a:lnTo>
                    <a:pt x="2682367" y="334518"/>
                  </a:lnTo>
                  <a:lnTo>
                    <a:pt x="2672206" y="288290"/>
                  </a:lnTo>
                  <a:lnTo>
                    <a:pt x="2655697" y="244221"/>
                  </a:lnTo>
                  <a:lnTo>
                    <a:pt x="2633345" y="202692"/>
                  </a:lnTo>
                  <a:lnTo>
                    <a:pt x="2605658" y="163956"/>
                  </a:lnTo>
                  <a:lnTo>
                    <a:pt x="2572893" y="128397"/>
                  </a:lnTo>
                  <a:lnTo>
                    <a:pt x="2535428" y="96519"/>
                  </a:lnTo>
                  <a:lnTo>
                    <a:pt x="2493899" y="68453"/>
                  </a:lnTo>
                  <a:lnTo>
                    <a:pt x="2448687" y="44704"/>
                  </a:lnTo>
                  <a:lnTo>
                    <a:pt x="2399919" y="25654"/>
                  </a:lnTo>
                  <a:lnTo>
                    <a:pt x="2348356" y="11556"/>
                  </a:lnTo>
                  <a:lnTo>
                    <a:pt x="2294381" y="2921"/>
                  </a:lnTo>
                  <a:lnTo>
                    <a:pt x="2238121" y="0"/>
                  </a:lnTo>
                  <a:close/>
                </a:path>
              </a:pathLst>
            </a:custGeom>
            <a:ln w="9525">
              <a:solidFill>
                <a:srgbClr val="F7F7F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7089520" y="4500562"/>
            <a:ext cx="2209800" cy="10198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50495">
              <a:lnSpc>
                <a:spcPct val="100000"/>
              </a:lnSpc>
              <a:spcBef>
                <a:spcPts val="125"/>
              </a:spcBef>
            </a:pPr>
            <a:r>
              <a:rPr sz="1550" b="1" dirty="0">
                <a:solidFill>
                  <a:srgbClr val="F7F7F7"/>
                </a:solidFill>
                <a:latin typeface="Calibri"/>
                <a:cs typeface="Calibri"/>
              </a:rPr>
              <a:t>Практические</a:t>
            </a:r>
            <a:r>
              <a:rPr sz="1550" b="1" spc="220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550" b="1" spc="-10" dirty="0">
                <a:solidFill>
                  <a:srgbClr val="F7F7F7"/>
                </a:solidFill>
                <a:latin typeface="Calibri"/>
                <a:cs typeface="Calibri"/>
              </a:rPr>
              <a:t>вопросы</a:t>
            </a:r>
            <a:endParaRPr sz="1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1550">
              <a:latin typeface="Calibri"/>
              <a:cs typeface="Calibri"/>
            </a:endParaRPr>
          </a:p>
          <a:p>
            <a:pPr marL="12700" marR="142875">
              <a:lnSpc>
                <a:spcPct val="100899"/>
              </a:lnSpc>
            </a:pPr>
            <a:r>
              <a:rPr sz="1550" dirty="0">
                <a:solidFill>
                  <a:srgbClr val="F7F7F7"/>
                </a:solidFill>
                <a:latin typeface="Calibri"/>
                <a:cs typeface="Calibri"/>
              </a:rPr>
              <a:t>Связаны</a:t>
            </a:r>
            <a:r>
              <a:rPr sz="1550" spc="85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7F7F7"/>
                </a:solidFill>
                <a:latin typeface="Calibri"/>
                <a:cs typeface="Calibri"/>
              </a:rPr>
              <a:t>с</a:t>
            </a:r>
            <a:r>
              <a:rPr sz="1550" spc="105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550" spc="-10" dirty="0">
                <a:solidFill>
                  <a:srgbClr val="F7F7F7"/>
                </a:solidFill>
                <a:latin typeface="Calibri"/>
                <a:cs typeface="Calibri"/>
              </a:rPr>
              <a:t>жизненными ситуациями</a:t>
            </a:r>
            <a:endParaRPr sz="15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459991" y="184369"/>
            <a:ext cx="5735955" cy="732765"/>
          </a:xfrm>
          <a:prstGeom prst="rect">
            <a:avLst/>
          </a:prstGeom>
        </p:spPr>
        <p:txBody>
          <a:bodyPr vert="horz" wrap="square" lIns="0" tIns="53975" rIns="0" bIns="0" rtlCol="0" anchor="ctr">
            <a:spAutoFit/>
          </a:bodyPr>
          <a:lstStyle/>
          <a:p>
            <a:pPr marL="12700" marR="5080">
              <a:lnSpc>
                <a:spcPts val="2591"/>
              </a:lnSpc>
              <a:spcBef>
                <a:spcPts val="425"/>
              </a:spcBef>
            </a:pPr>
            <a:r>
              <a:rPr sz="2800" b="1" dirty="0">
                <a:solidFill>
                  <a:srgbClr val="002060"/>
                </a:solidFill>
              </a:rPr>
              <a:t>Индивидуальная</a:t>
            </a:r>
            <a:r>
              <a:rPr sz="2800" b="1" spc="-91" dirty="0">
                <a:solidFill>
                  <a:srgbClr val="002060"/>
                </a:solidFill>
              </a:rPr>
              <a:t> </a:t>
            </a:r>
            <a:r>
              <a:rPr sz="2800" b="1" dirty="0">
                <a:solidFill>
                  <a:srgbClr val="002060"/>
                </a:solidFill>
              </a:rPr>
              <a:t>форма</a:t>
            </a:r>
            <a:r>
              <a:rPr sz="2800" b="1" spc="-75" dirty="0">
                <a:solidFill>
                  <a:srgbClr val="002060"/>
                </a:solidFill>
              </a:rPr>
              <a:t> </a:t>
            </a:r>
            <a:r>
              <a:rPr sz="2800" b="1" spc="-11" dirty="0">
                <a:solidFill>
                  <a:srgbClr val="002060"/>
                </a:solidFill>
              </a:rPr>
              <a:t>организации </a:t>
            </a:r>
            <a:r>
              <a:rPr sz="2800" b="1" dirty="0">
                <a:solidFill>
                  <a:srgbClr val="002060"/>
                </a:solidFill>
              </a:rPr>
              <a:t>учебной</a:t>
            </a:r>
            <a:r>
              <a:rPr sz="2800" b="1" spc="-40" dirty="0">
                <a:solidFill>
                  <a:srgbClr val="002060"/>
                </a:solidFill>
              </a:rPr>
              <a:t> </a:t>
            </a:r>
            <a:r>
              <a:rPr sz="2800" b="1" spc="-11" dirty="0">
                <a:solidFill>
                  <a:srgbClr val="002060"/>
                </a:solidFill>
              </a:rPr>
              <a:t>деятельности</a:t>
            </a:r>
            <a:endParaRPr sz="2800" b="1" dirty="0">
              <a:solidFill>
                <a:srgbClr val="002060"/>
              </a:solidFill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81200" y="1059708"/>
            <a:ext cx="8588669" cy="16030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dirty="0">
                <a:solidFill>
                  <a:srgbClr val="002060"/>
                </a:solidFill>
                <a:cs typeface="Arial"/>
              </a:rPr>
              <a:t>Виды</a:t>
            </a:r>
            <a:r>
              <a:rPr b="1" spc="-55" dirty="0">
                <a:solidFill>
                  <a:srgbClr val="002060"/>
                </a:solidFill>
                <a:cs typeface="Arial"/>
              </a:rPr>
              <a:t> </a:t>
            </a:r>
            <a:r>
              <a:rPr b="1" dirty="0">
                <a:solidFill>
                  <a:srgbClr val="002060"/>
                </a:solidFill>
                <a:cs typeface="Arial"/>
              </a:rPr>
              <a:t>индивидуальной</a:t>
            </a:r>
            <a:r>
              <a:rPr b="1" spc="-15" dirty="0">
                <a:solidFill>
                  <a:srgbClr val="002060"/>
                </a:solidFill>
                <a:cs typeface="Arial"/>
              </a:rPr>
              <a:t> </a:t>
            </a:r>
            <a:r>
              <a:rPr b="1" dirty="0">
                <a:solidFill>
                  <a:srgbClr val="002060"/>
                </a:solidFill>
                <a:cs typeface="Arial"/>
              </a:rPr>
              <a:t>формы</a:t>
            </a:r>
            <a:r>
              <a:rPr b="1" spc="-20" dirty="0">
                <a:solidFill>
                  <a:srgbClr val="002060"/>
                </a:solidFill>
                <a:cs typeface="Arial"/>
              </a:rPr>
              <a:t> </a:t>
            </a:r>
            <a:r>
              <a:rPr b="1" dirty="0">
                <a:solidFill>
                  <a:srgbClr val="002060"/>
                </a:solidFill>
                <a:cs typeface="Arial"/>
              </a:rPr>
              <a:t>организации</a:t>
            </a:r>
            <a:r>
              <a:rPr b="1" spc="-20" dirty="0">
                <a:solidFill>
                  <a:srgbClr val="002060"/>
                </a:solidFill>
                <a:cs typeface="Arial"/>
              </a:rPr>
              <a:t> </a:t>
            </a:r>
            <a:r>
              <a:rPr b="1" dirty="0">
                <a:solidFill>
                  <a:srgbClr val="002060"/>
                </a:solidFill>
                <a:cs typeface="Arial"/>
              </a:rPr>
              <a:t>учебной</a:t>
            </a:r>
            <a:r>
              <a:rPr b="1" spc="-25" dirty="0">
                <a:solidFill>
                  <a:srgbClr val="002060"/>
                </a:solidFill>
                <a:cs typeface="Arial"/>
              </a:rPr>
              <a:t> </a:t>
            </a:r>
            <a:r>
              <a:rPr b="1" spc="-11" dirty="0">
                <a:solidFill>
                  <a:srgbClr val="002060"/>
                </a:solidFill>
                <a:cs typeface="Arial"/>
              </a:rPr>
              <a:t>деятельности:</a:t>
            </a:r>
            <a:endParaRPr dirty="0">
              <a:solidFill>
                <a:srgbClr val="002060"/>
              </a:solidFill>
              <a:cs typeface="Arial"/>
            </a:endParaRPr>
          </a:p>
          <a:p>
            <a:pPr marL="299078" marR="706102" indent="-287013">
              <a:spcBef>
                <a:spcPts val="1551"/>
              </a:spcBef>
              <a:buFont typeface="Wingdings"/>
              <a:buChar char=""/>
              <a:tabLst>
                <a:tab pos="299078" algn="l"/>
                <a:tab pos="299713" algn="l"/>
              </a:tabLst>
            </a:pPr>
            <a:r>
              <a:rPr dirty="0">
                <a:solidFill>
                  <a:srgbClr val="002060"/>
                </a:solidFill>
                <a:cs typeface="Arial"/>
              </a:rPr>
              <a:t>ученик</a:t>
            </a:r>
            <a:r>
              <a:rPr spc="-60" dirty="0">
                <a:solidFill>
                  <a:srgbClr val="002060"/>
                </a:solidFill>
                <a:cs typeface="Arial"/>
              </a:rPr>
              <a:t> </a:t>
            </a:r>
            <a:r>
              <a:rPr dirty="0">
                <a:solidFill>
                  <a:srgbClr val="002060"/>
                </a:solidFill>
                <a:cs typeface="Arial"/>
              </a:rPr>
              <a:t>самостоятельно</a:t>
            </a:r>
            <a:r>
              <a:rPr spc="-45" dirty="0">
                <a:solidFill>
                  <a:srgbClr val="002060"/>
                </a:solidFill>
                <a:cs typeface="Arial"/>
              </a:rPr>
              <a:t> </a:t>
            </a:r>
            <a:r>
              <a:rPr dirty="0">
                <a:solidFill>
                  <a:srgbClr val="002060"/>
                </a:solidFill>
                <a:cs typeface="Arial"/>
              </a:rPr>
              <a:t>выполняет</a:t>
            </a:r>
            <a:r>
              <a:rPr spc="-55" dirty="0">
                <a:solidFill>
                  <a:srgbClr val="002060"/>
                </a:solidFill>
                <a:cs typeface="Arial"/>
              </a:rPr>
              <a:t> </a:t>
            </a:r>
            <a:r>
              <a:rPr dirty="0">
                <a:solidFill>
                  <a:srgbClr val="002060"/>
                </a:solidFill>
                <a:cs typeface="Arial"/>
              </a:rPr>
              <a:t>задание,</a:t>
            </a:r>
            <a:r>
              <a:rPr spc="-71" dirty="0">
                <a:solidFill>
                  <a:srgbClr val="002060"/>
                </a:solidFill>
                <a:cs typeface="Arial"/>
              </a:rPr>
              <a:t> </a:t>
            </a:r>
            <a:r>
              <a:rPr spc="-11" dirty="0">
                <a:solidFill>
                  <a:srgbClr val="002060"/>
                </a:solidFill>
                <a:cs typeface="Arial"/>
              </a:rPr>
              <a:t>подобранное </a:t>
            </a:r>
            <a:r>
              <a:rPr dirty="0">
                <a:solidFill>
                  <a:srgbClr val="002060"/>
                </a:solidFill>
                <a:cs typeface="Arial"/>
              </a:rPr>
              <a:t>специально</a:t>
            </a:r>
            <a:r>
              <a:rPr spc="-51" dirty="0">
                <a:solidFill>
                  <a:srgbClr val="002060"/>
                </a:solidFill>
                <a:cs typeface="Arial"/>
              </a:rPr>
              <a:t> </a:t>
            </a:r>
            <a:r>
              <a:rPr dirty="0">
                <a:solidFill>
                  <a:srgbClr val="002060"/>
                </a:solidFill>
                <a:cs typeface="Arial"/>
              </a:rPr>
              <a:t>для</a:t>
            </a:r>
            <a:r>
              <a:rPr spc="-45" dirty="0">
                <a:solidFill>
                  <a:srgbClr val="002060"/>
                </a:solidFill>
                <a:cs typeface="Arial"/>
              </a:rPr>
              <a:t> </a:t>
            </a:r>
            <a:r>
              <a:rPr dirty="0">
                <a:solidFill>
                  <a:srgbClr val="002060"/>
                </a:solidFill>
                <a:cs typeface="Arial"/>
              </a:rPr>
              <a:t>него,</a:t>
            </a:r>
            <a:r>
              <a:rPr spc="-40" dirty="0">
                <a:solidFill>
                  <a:srgbClr val="002060"/>
                </a:solidFill>
                <a:cs typeface="Arial"/>
              </a:rPr>
              <a:t> </a:t>
            </a:r>
            <a:r>
              <a:rPr dirty="0">
                <a:solidFill>
                  <a:srgbClr val="002060"/>
                </a:solidFill>
                <a:cs typeface="Arial"/>
              </a:rPr>
              <a:t>в</a:t>
            </a:r>
            <a:r>
              <a:rPr spc="-31" dirty="0">
                <a:solidFill>
                  <a:srgbClr val="002060"/>
                </a:solidFill>
                <a:cs typeface="Arial"/>
              </a:rPr>
              <a:t> </a:t>
            </a:r>
            <a:r>
              <a:rPr dirty="0">
                <a:solidFill>
                  <a:srgbClr val="002060"/>
                </a:solidFill>
                <a:cs typeface="Arial"/>
              </a:rPr>
              <a:t>соответствии</a:t>
            </a:r>
            <a:r>
              <a:rPr spc="-35" dirty="0">
                <a:solidFill>
                  <a:srgbClr val="002060"/>
                </a:solidFill>
                <a:cs typeface="Arial"/>
              </a:rPr>
              <a:t> </a:t>
            </a:r>
            <a:r>
              <a:rPr dirty="0">
                <a:solidFill>
                  <a:srgbClr val="002060"/>
                </a:solidFill>
                <a:cs typeface="Arial"/>
              </a:rPr>
              <a:t>с</a:t>
            </a:r>
            <a:r>
              <a:rPr spc="-45" dirty="0">
                <a:solidFill>
                  <a:srgbClr val="002060"/>
                </a:solidFill>
                <a:cs typeface="Arial"/>
              </a:rPr>
              <a:t> </a:t>
            </a:r>
            <a:r>
              <a:rPr dirty="0">
                <a:solidFill>
                  <a:srgbClr val="002060"/>
                </a:solidFill>
                <a:cs typeface="Arial"/>
              </a:rPr>
              <a:t>подготовкой</a:t>
            </a:r>
            <a:r>
              <a:rPr spc="-45" dirty="0">
                <a:solidFill>
                  <a:srgbClr val="002060"/>
                </a:solidFill>
                <a:cs typeface="Arial"/>
              </a:rPr>
              <a:t> </a:t>
            </a:r>
            <a:r>
              <a:rPr dirty="0">
                <a:solidFill>
                  <a:srgbClr val="002060"/>
                </a:solidFill>
                <a:cs typeface="Arial"/>
              </a:rPr>
              <a:t>и</a:t>
            </a:r>
            <a:r>
              <a:rPr spc="-31" dirty="0">
                <a:solidFill>
                  <a:srgbClr val="002060"/>
                </a:solidFill>
                <a:cs typeface="Arial"/>
              </a:rPr>
              <a:t> </a:t>
            </a:r>
            <a:r>
              <a:rPr spc="-11" dirty="0">
                <a:solidFill>
                  <a:srgbClr val="002060"/>
                </a:solidFill>
                <a:cs typeface="Arial"/>
              </a:rPr>
              <a:t>учебными возможностями.</a:t>
            </a:r>
            <a:endParaRPr dirty="0">
              <a:solidFill>
                <a:srgbClr val="002060"/>
              </a:solidFill>
              <a:cs typeface="Arial"/>
            </a:endParaRPr>
          </a:p>
          <a:p>
            <a:pPr marL="299078" marR="610855" indent="-287013">
              <a:spcBef>
                <a:spcPts val="5"/>
              </a:spcBef>
              <a:buFont typeface="Wingdings"/>
              <a:buChar char=""/>
              <a:tabLst>
                <a:tab pos="299078" algn="l"/>
                <a:tab pos="299713" algn="l"/>
              </a:tabLst>
            </a:pPr>
            <a:r>
              <a:rPr dirty="0">
                <a:solidFill>
                  <a:srgbClr val="002060"/>
                </a:solidFill>
                <a:cs typeface="Arial"/>
              </a:rPr>
              <a:t>ученик</a:t>
            </a:r>
            <a:r>
              <a:rPr spc="-35" dirty="0">
                <a:solidFill>
                  <a:srgbClr val="002060"/>
                </a:solidFill>
                <a:cs typeface="Arial"/>
              </a:rPr>
              <a:t> </a:t>
            </a:r>
            <a:r>
              <a:rPr dirty="0">
                <a:solidFill>
                  <a:srgbClr val="002060"/>
                </a:solidFill>
                <a:cs typeface="Arial"/>
              </a:rPr>
              <a:t>самостоятельно</a:t>
            </a:r>
            <a:r>
              <a:rPr spc="-31" dirty="0">
                <a:solidFill>
                  <a:srgbClr val="002060"/>
                </a:solidFill>
                <a:cs typeface="Arial"/>
              </a:rPr>
              <a:t> </a:t>
            </a:r>
            <a:r>
              <a:rPr dirty="0">
                <a:solidFill>
                  <a:srgbClr val="002060"/>
                </a:solidFill>
                <a:cs typeface="Arial"/>
              </a:rPr>
              <a:t>выполняет</a:t>
            </a:r>
            <a:r>
              <a:rPr spc="-35" dirty="0">
                <a:solidFill>
                  <a:srgbClr val="002060"/>
                </a:solidFill>
                <a:cs typeface="Arial"/>
              </a:rPr>
              <a:t> </a:t>
            </a:r>
            <a:r>
              <a:rPr dirty="0">
                <a:solidFill>
                  <a:srgbClr val="002060"/>
                </a:solidFill>
                <a:cs typeface="Arial"/>
              </a:rPr>
              <a:t>задание,</a:t>
            </a:r>
            <a:r>
              <a:rPr spc="-60" dirty="0">
                <a:solidFill>
                  <a:srgbClr val="002060"/>
                </a:solidFill>
                <a:cs typeface="Arial"/>
              </a:rPr>
              <a:t> </a:t>
            </a:r>
            <a:r>
              <a:rPr dirty="0">
                <a:solidFill>
                  <a:srgbClr val="002060"/>
                </a:solidFill>
                <a:cs typeface="Arial"/>
              </a:rPr>
              <a:t>общее</a:t>
            </a:r>
            <a:r>
              <a:rPr spc="-45" dirty="0">
                <a:solidFill>
                  <a:srgbClr val="002060"/>
                </a:solidFill>
                <a:cs typeface="Arial"/>
              </a:rPr>
              <a:t> </a:t>
            </a:r>
            <a:r>
              <a:rPr dirty="0">
                <a:solidFill>
                  <a:srgbClr val="002060"/>
                </a:solidFill>
                <a:cs typeface="Arial"/>
              </a:rPr>
              <a:t>для</a:t>
            </a:r>
            <a:r>
              <a:rPr spc="-65" dirty="0">
                <a:solidFill>
                  <a:srgbClr val="002060"/>
                </a:solidFill>
                <a:cs typeface="Arial"/>
              </a:rPr>
              <a:t> </a:t>
            </a:r>
            <a:r>
              <a:rPr spc="-11" dirty="0">
                <a:solidFill>
                  <a:srgbClr val="002060"/>
                </a:solidFill>
                <a:cs typeface="Arial"/>
              </a:rPr>
              <a:t>всего </a:t>
            </a:r>
            <a:r>
              <a:rPr dirty="0">
                <a:solidFill>
                  <a:srgbClr val="002060"/>
                </a:solidFill>
                <a:cs typeface="Arial"/>
              </a:rPr>
              <a:t>класса,</a:t>
            </a:r>
            <a:r>
              <a:rPr spc="-35" dirty="0">
                <a:solidFill>
                  <a:srgbClr val="002060"/>
                </a:solidFill>
                <a:cs typeface="Arial"/>
              </a:rPr>
              <a:t> </a:t>
            </a:r>
            <a:r>
              <a:rPr dirty="0">
                <a:solidFill>
                  <a:srgbClr val="002060"/>
                </a:solidFill>
                <a:cs typeface="Arial"/>
              </a:rPr>
              <a:t>без</a:t>
            </a:r>
            <a:r>
              <a:rPr spc="-20" dirty="0">
                <a:solidFill>
                  <a:srgbClr val="002060"/>
                </a:solidFill>
                <a:cs typeface="Arial"/>
              </a:rPr>
              <a:t> </a:t>
            </a:r>
            <a:r>
              <a:rPr dirty="0">
                <a:solidFill>
                  <a:srgbClr val="002060"/>
                </a:solidFill>
                <a:cs typeface="Arial"/>
              </a:rPr>
              <a:t>контакта</a:t>
            </a:r>
            <a:r>
              <a:rPr spc="-20" dirty="0">
                <a:solidFill>
                  <a:srgbClr val="002060"/>
                </a:solidFill>
                <a:cs typeface="Arial"/>
              </a:rPr>
              <a:t> </a:t>
            </a:r>
            <a:r>
              <a:rPr dirty="0">
                <a:solidFill>
                  <a:srgbClr val="002060"/>
                </a:solidFill>
                <a:cs typeface="Arial"/>
              </a:rPr>
              <a:t>с</a:t>
            </a:r>
            <a:r>
              <a:rPr spc="-25" dirty="0">
                <a:solidFill>
                  <a:srgbClr val="002060"/>
                </a:solidFill>
                <a:cs typeface="Arial"/>
              </a:rPr>
              <a:t> </a:t>
            </a:r>
            <a:r>
              <a:rPr dirty="0">
                <a:solidFill>
                  <a:srgbClr val="002060"/>
                </a:solidFill>
                <a:cs typeface="Arial"/>
              </a:rPr>
              <a:t>другими</a:t>
            </a:r>
            <a:r>
              <a:rPr spc="11" dirty="0">
                <a:solidFill>
                  <a:srgbClr val="002060"/>
                </a:solidFill>
                <a:cs typeface="Arial"/>
              </a:rPr>
              <a:t> </a:t>
            </a:r>
            <a:r>
              <a:rPr dirty="0">
                <a:solidFill>
                  <a:srgbClr val="002060"/>
                </a:solidFill>
                <a:cs typeface="Arial"/>
              </a:rPr>
              <a:t>учениками, но в</a:t>
            </a:r>
            <a:r>
              <a:rPr spc="-11" dirty="0">
                <a:solidFill>
                  <a:srgbClr val="002060"/>
                </a:solidFill>
                <a:cs typeface="Arial"/>
              </a:rPr>
              <a:t> </a:t>
            </a:r>
            <a:r>
              <a:rPr dirty="0">
                <a:solidFill>
                  <a:srgbClr val="002060"/>
                </a:solidFill>
                <a:cs typeface="Arial"/>
              </a:rPr>
              <a:t>едином</a:t>
            </a:r>
            <a:r>
              <a:rPr spc="-31" dirty="0">
                <a:solidFill>
                  <a:srgbClr val="002060"/>
                </a:solidFill>
                <a:cs typeface="Arial"/>
              </a:rPr>
              <a:t> </a:t>
            </a:r>
            <a:r>
              <a:rPr dirty="0">
                <a:solidFill>
                  <a:srgbClr val="002060"/>
                </a:solidFill>
                <a:cs typeface="Arial"/>
              </a:rPr>
              <a:t>для</a:t>
            </a:r>
            <a:r>
              <a:rPr spc="-20" dirty="0">
                <a:solidFill>
                  <a:srgbClr val="002060"/>
                </a:solidFill>
                <a:cs typeface="Arial"/>
              </a:rPr>
              <a:t> всех </a:t>
            </a:r>
            <a:r>
              <a:rPr spc="-11" dirty="0">
                <a:solidFill>
                  <a:srgbClr val="002060"/>
                </a:solidFill>
                <a:cs typeface="Arial"/>
              </a:rPr>
              <a:t>темпе</a:t>
            </a:r>
            <a:endParaRPr dirty="0">
              <a:solidFill>
                <a:srgbClr val="002060"/>
              </a:solidFill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833284" y="4909429"/>
            <a:ext cx="8588669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78" indent="-287013">
              <a:spcBef>
                <a:spcPts val="100"/>
              </a:spcBef>
              <a:buFont typeface="Wingdings"/>
              <a:buChar char=""/>
              <a:tabLst>
                <a:tab pos="299078" algn="l"/>
                <a:tab pos="299713" algn="l"/>
              </a:tabLst>
            </a:pPr>
            <a:r>
              <a:rPr dirty="0">
                <a:solidFill>
                  <a:srgbClr val="002060"/>
                </a:solidFill>
                <a:cs typeface="Arial"/>
              </a:rPr>
              <a:t>работа</a:t>
            </a:r>
            <a:r>
              <a:rPr spc="-45" dirty="0">
                <a:solidFill>
                  <a:srgbClr val="002060"/>
                </a:solidFill>
                <a:cs typeface="Arial"/>
              </a:rPr>
              <a:t> </a:t>
            </a:r>
            <a:r>
              <a:rPr dirty="0">
                <a:solidFill>
                  <a:srgbClr val="002060"/>
                </a:solidFill>
                <a:cs typeface="Arial"/>
              </a:rPr>
              <a:t>с</a:t>
            </a:r>
            <a:r>
              <a:rPr spc="-40" dirty="0">
                <a:solidFill>
                  <a:srgbClr val="002060"/>
                </a:solidFill>
                <a:cs typeface="Arial"/>
              </a:rPr>
              <a:t> </a:t>
            </a:r>
            <a:r>
              <a:rPr dirty="0">
                <a:solidFill>
                  <a:srgbClr val="002060"/>
                </a:solidFill>
                <a:cs typeface="Arial"/>
              </a:rPr>
              <a:t>учебником,</a:t>
            </a:r>
            <a:r>
              <a:rPr spc="-35" dirty="0">
                <a:solidFill>
                  <a:srgbClr val="002060"/>
                </a:solidFill>
                <a:cs typeface="Arial"/>
              </a:rPr>
              <a:t> </a:t>
            </a:r>
            <a:r>
              <a:rPr dirty="0">
                <a:solidFill>
                  <a:srgbClr val="002060"/>
                </a:solidFill>
                <a:cs typeface="Arial"/>
              </a:rPr>
              <a:t>справочником,</a:t>
            </a:r>
            <a:r>
              <a:rPr spc="-40" dirty="0">
                <a:solidFill>
                  <a:srgbClr val="002060"/>
                </a:solidFill>
                <a:cs typeface="Arial"/>
              </a:rPr>
              <a:t> </a:t>
            </a:r>
            <a:r>
              <a:rPr dirty="0">
                <a:solidFill>
                  <a:srgbClr val="002060"/>
                </a:solidFill>
                <a:cs typeface="Arial"/>
              </a:rPr>
              <a:t>словарем,</a:t>
            </a:r>
            <a:r>
              <a:rPr spc="-31" dirty="0">
                <a:solidFill>
                  <a:srgbClr val="002060"/>
                </a:solidFill>
                <a:cs typeface="Arial"/>
              </a:rPr>
              <a:t> </a:t>
            </a:r>
            <a:r>
              <a:rPr spc="-11" dirty="0">
                <a:solidFill>
                  <a:srgbClr val="002060"/>
                </a:solidFill>
                <a:cs typeface="Arial"/>
              </a:rPr>
              <a:t>информационными</a:t>
            </a:r>
            <a:endParaRPr dirty="0">
              <a:solidFill>
                <a:srgbClr val="002060"/>
              </a:solidFill>
              <a:cs typeface="Arial"/>
            </a:endParaRPr>
          </a:p>
          <a:p>
            <a:pPr marL="299078">
              <a:spcBef>
                <a:spcPts val="5"/>
              </a:spcBef>
            </a:pPr>
            <a:r>
              <a:rPr spc="-11" dirty="0">
                <a:solidFill>
                  <a:srgbClr val="002060"/>
                </a:solidFill>
                <a:cs typeface="Arial"/>
              </a:rPr>
              <a:t>ресурсами,</a:t>
            </a:r>
            <a:endParaRPr dirty="0">
              <a:solidFill>
                <a:srgbClr val="002060"/>
              </a:solidFill>
              <a:cs typeface="Arial"/>
            </a:endParaRPr>
          </a:p>
          <a:p>
            <a:pPr marL="299078" indent="-287013">
              <a:buFont typeface="Wingdings"/>
              <a:buChar char=""/>
              <a:tabLst>
                <a:tab pos="299078" algn="l"/>
                <a:tab pos="299713" algn="l"/>
              </a:tabLst>
            </a:pPr>
            <a:r>
              <a:rPr dirty="0">
                <a:solidFill>
                  <a:srgbClr val="002060"/>
                </a:solidFill>
                <a:cs typeface="Arial"/>
              </a:rPr>
              <a:t>работа</a:t>
            </a:r>
            <a:r>
              <a:rPr spc="-55" dirty="0">
                <a:solidFill>
                  <a:srgbClr val="002060"/>
                </a:solidFill>
                <a:cs typeface="Arial"/>
              </a:rPr>
              <a:t> </a:t>
            </a:r>
            <a:r>
              <a:rPr dirty="0">
                <a:solidFill>
                  <a:srgbClr val="002060"/>
                </a:solidFill>
                <a:cs typeface="Arial"/>
              </a:rPr>
              <a:t>по</a:t>
            </a:r>
            <a:r>
              <a:rPr spc="-35" dirty="0">
                <a:solidFill>
                  <a:srgbClr val="002060"/>
                </a:solidFill>
                <a:cs typeface="Arial"/>
              </a:rPr>
              <a:t> </a:t>
            </a:r>
            <a:r>
              <a:rPr dirty="0">
                <a:solidFill>
                  <a:srgbClr val="002060"/>
                </a:solidFill>
                <a:cs typeface="Arial"/>
              </a:rPr>
              <a:t>карточкам,</a:t>
            </a:r>
            <a:r>
              <a:rPr spc="-31" dirty="0">
                <a:solidFill>
                  <a:srgbClr val="002060"/>
                </a:solidFill>
                <a:cs typeface="Arial"/>
              </a:rPr>
              <a:t> </a:t>
            </a:r>
            <a:r>
              <a:rPr dirty="0">
                <a:solidFill>
                  <a:srgbClr val="002060"/>
                </a:solidFill>
                <a:cs typeface="Arial"/>
              </a:rPr>
              <a:t>работа</a:t>
            </a:r>
            <a:r>
              <a:rPr spc="-40" dirty="0">
                <a:solidFill>
                  <a:srgbClr val="002060"/>
                </a:solidFill>
                <a:cs typeface="Arial"/>
              </a:rPr>
              <a:t> </a:t>
            </a:r>
            <a:r>
              <a:rPr dirty="0">
                <a:solidFill>
                  <a:srgbClr val="002060"/>
                </a:solidFill>
                <a:cs typeface="Arial"/>
              </a:rPr>
              <a:t>у</a:t>
            </a:r>
            <a:r>
              <a:rPr spc="-40" dirty="0">
                <a:solidFill>
                  <a:srgbClr val="002060"/>
                </a:solidFill>
                <a:cs typeface="Arial"/>
              </a:rPr>
              <a:t> </a:t>
            </a:r>
            <a:r>
              <a:rPr dirty="0">
                <a:solidFill>
                  <a:srgbClr val="002060"/>
                </a:solidFill>
                <a:cs typeface="Arial"/>
              </a:rPr>
              <a:t>доски,</a:t>
            </a:r>
            <a:r>
              <a:rPr spc="-55" dirty="0">
                <a:solidFill>
                  <a:srgbClr val="002060"/>
                </a:solidFill>
                <a:cs typeface="Arial"/>
              </a:rPr>
              <a:t> </a:t>
            </a:r>
            <a:r>
              <a:rPr dirty="0">
                <a:solidFill>
                  <a:srgbClr val="002060"/>
                </a:solidFill>
                <a:cs typeface="Arial"/>
              </a:rPr>
              <a:t>заполнение</a:t>
            </a:r>
            <a:r>
              <a:rPr spc="-35" dirty="0">
                <a:solidFill>
                  <a:srgbClr val="002060"/>
                </a:solidFill>
                <a:cs typeface="Arial"/>
              </a:rPr>
              <a:t> </a:t>
            </a:r>
            <a:r>
              <a:rPr spc="-11" dirty="0">
                <a:solidFill>
                  <a:srgbClr val="002060"/>
                </a:solidFill>
                <a:cs typeface="Arial"/>
              </a:rPr>
              <a:t>таблиц,</a:t>
            </a:r>
            <a:endParaRPr dirty="0">
              <a:solidFill>
                <a:srgbClr val="002060"/>
              </a:solidFill>
              <a:cs typeface="Arial"/>
            </a:endParaRPr>
          </a:p>
          <a:p>
            <a:pPr marL="299078" marR="5080" indent="-287013">
              <a:buFont typeface="Wingdings"/>
              <a:buChar char=""/>
              <a:tabLst>
                <a:tab pos="299078" algn="l"/>
                <a:tab pos="299713" algn="l"/>
              </a:tabLst>
            </a:pPr>
            <a:r>
              <a:rPr dirty="0">
                <a:solidFill>
                  <a:srgbClr val="002060"/>
                </a:solidFill>
                <a:cs typeface="Arial"/>
              </a:rPr>
              <a:t>решение</a:t>
            </a:r>
            <a:r>
              <a:rPr spc="-35" dirty="0">
                <a:solidFill>
                  <a:srgbClr val="002060"/>
                </a:solidFill>
                <a:cs typeface="Arial"/>
              </a:rPr>
              <a:t> </a:t>
            </a:r>
            <a:r>
              <a:rPr dirty="0">
                <a:solidFill>
                  <a:srgbClr val="002060"/>
                </a:solidFill>
                <a:cs typeface="Arial"/>
              </a:rPr>
              <a:t>задач,</a:t>
            </a:r>
            <a:r>
              <a:rPr spc="-40" dirty="0">
                <a:solidFill>
                  <a:srgbClr val="002060"/>
                </a:solidFill>
                <a:cs typeface="Arial"/>
              </a:rPr>
              <a:t> </a:t>
            </a:r>
            <a:r>
              <a:rPr dirty="0">
                <a:solidFill>
                  <a:srgbClr val="002060"/>
                </a:solidFill>
                <a:cs typeface="Arial"/>
              </a:rPr>
              <a:t>проведение</a:t>
            </a:r>
            <a:r>
              <a:rPr spc="-35" dirty="0">
                <a:solidFill>
                  <a:srgbClr val="002060"/>
                </a:solidFill>
                <a:cs typeface="Arial"/>
              </a:rPr>
              <a:t> </a:t>
            </a:r>
            <a:r>
              <a:rPr dirty="0">
                <a:solidFill>
                  <a:srgbClr val="002060"/>
                </a:solidFill>
                <a:cs typeface="Arial"/>
              </a:rPr>
              <a:t>исследований,</a:t>
            </a:r>
            <a:r>
              <a:rPr spc="-60" dirty="0">
                <a:solidFill>
                  <a:srgbClr val="002060"/>
                </a:solidFill>
                <a:cs typeface="Arial"/>
              </a:rPr>
              <a:t> </a:t>
            </a:r>
            <a:r>
              <a:rPr dirty="0">
                <a:solidFill>
                  <a:srgbClr val="002060"/>
                </a:solidFill>
                <a:cs typeface="Arial"/>
              </a:rPr>
              <a:t>написание</a:t>
            </a:r>
            <a:r>
              <a:rPr spc="-40" dirty="0">
                <a:solidFill>
                  <a:srgbClr val="002060"/>
                </a:solidFill>
                <a:cs typeface="Arial"/>
              </a:rPr>
              <a:t> </a:t>
            </a:r>
            <a:r>
              <a:rPr spc="-11" dirty="0">
                <a:solidFill>
                  <a:srgbClr val="002060"/>
                </a:solidFill>
                <a:cs typeface="Arial"/>
              </a:rPr>
              <a:t>рефератов, </a:t>
            </a:r>
            <a:r>
              <a:rPr dirty="0">
                <a:solidFill>
                  <a:srgbClr val="002060"/>
                </a:solidFill>
                <a:cs typeface="Arial"/>
              </a:rPr>
              <a:t>докладов,</a:t>
            </a:r>
            <a:r>
              <a:rPr spc="-11" dirty="0">
                <a:solidFill>
                  <a:srgbClr val="002060"/>
                </a:solidFill>
                <a:cs typeface="Arial"/>
              </a:rPr>
              <a:t> </a:t>
            </a:r>
            <a:r>
              <a:rPr dirty="0">
                <a:solidFill>
                  <a:srgbClr val="002060"/>
                </a:solidFill>
                <a:cs typeface="Arial"/>
              </a:rPr>
              <a:t>и</a:t>
            </a:r>
            <a:r>
              <a:rPr spc="11" dirty="0">
                <a:solidFill>
                  <a:srgbClr val="002060"/>
                </a:solidFill>
                <a:cs typeface="Arial"/>
              </a:rPr>
              <a:t> </a:t>
            </a:r>
            <a:r>
              <a:rPr spc="-25" dirty="0">
                <a:solidFill>
                  <a:srgbClr val="002060"/>
                </a:solidFill>
                <a:cs typeface="Arial"/>
              </a:rPr>
              <a:t>др.</a:t>
            </a:r>
            <a:endParaRPr dirty="0">
              <a:solidFill>
                <a:srgbClr val="002060"/>
              </a:solidFill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063434" y="4460775"/>
            <a:ext cx="278828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dirty="0">
                <a:solidFill>
                  <a:srgbClr val="002060"/>
                </a:solidFill>
                <a:cs typeface="Arial"/>
              </a:rPr>
              <a:t>Виды</a:t>
            </a:r>
            <a:r>
              <a:rPr b="1" spc="-25" dirty="0">
                <a:solidFill>
                  <a:srgbClr val="002060"/>
                </a:solidFill>
                <a:cs typeface="Arial"/>
              </a:rPr>
              <a:t> </a:t>
            </a:r>
            <a:r>
              <a:rPr b="1" dirty="0">
                <a:solidFill>
                  <a:srgbClr val="002060"/>
                </a:solidFill>
                <a:cs typeface="Arial"/>
              </a:rPr>
              <a:t>учебных</a:t>
            </a:r>
            <a:r>
              <a:rPr b="1" spc="-20" dirty="0">
                <a:solidFill>
                  <a:srgbClr val="002060"/>
                </a:solidFill>
                <a:cs typeface="Arial"/>
              </a:rPr>
              <a:t> </a:t>
            </a:r>
            <a:r>
              <a:rPr b="1" spc="-11" dirty="0">
                <a:solidFill>
                  <a:srgbClr val="002060"/>
                </a:solidFill>
                <a:cs typeface="Arial"/>
              </a:rPr>
              <a:t>заданий:</a:t>
            </a:r>
            <a:endParaRPr dirty="0">
              <a:solidFill>
                <a:srgbClr val="002060"/>
              </a:solidFill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088252" y="2987227"/>
            <a:ext cx="7716520" cy="1149033"/>
          </a:xfrm>
          <a:prstGeom prst="rect">
            <a:avLst/>
          </a:prstGeom>
          <a:solidFill>
            <a:srgbClr val="DCD7DC"/>
          </a:solidFill>
          <a:ln w="9144">
            <a:solidFill>
              <a:srgbClr val="F1F1F1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91438" marR="83818" algn="just">
              <a:spcBef>
                <a:spcPts val="320"/>
              </a:spcBef>
            </a:pPr>
            <a:r>
              <a:rPr dirty="0">
                <a:solidFill>
                  <a:srgbClr val="002060"/>
                </a:solidFill>
                <a:cs typeface="Arial"/>
              </a:rPr>
              <a:t>Наиболее</a:t>
            </a:r>
            <a:r>
              <a:rPr spc="595" dirty="0">
                <a:solidFill>
                  <a:srgbClr val="002060"/>
                </a:solidFill>
                <a:cs typeface="Arial"/>
              </a:rPr>
              <a:t> </a:t>
            </a:r>
            <a:r>
              <a:rPr dirty="0">
                <a:solidFill>
                  <a:srgbClr val="002060"/>
                </a:solidFill>
                <a:cs typeface="Arial"/>
              </a:rPr>
              <a:t>эффективный</a:t>
            </a:r>
            <a:r>
              <a:rPr spc="615" dirty="0">
                <a:solidFill>
                  <a:srgbClr val="002060"/>
                </a:solidFill>
                <a:cs typeface="Arial"/>
              </a:rPr>
              <a:t> </a:t>
            </a:r>
            <a:r>
              <a:rPr dirty="0">
                <a:solidFill>
                  <a:srgbClr val="002060"/>
                </a:solidFill>
                <a:cs typeface="Arial"/>
              </a:rPr>
              <a:t>путь</a:t>
            </a:r>
            <a:r>
              <a:rPr spc="615" dirty="0">
                <a:solidFill>
                  <a:srgbClr val="002060"/>
                </a:solidFill>
                <a:cs typeface="Arial"/>
              </a:rPr>
              <a:t> </a:t>
            </a:r>
            <a:r>
              <a:rPr dirty="0">
                <a:solidFill>
                  <a:srgbClr val="002060"/>
                </a:solidFill>
                <a:cs typeface="Arial"/>
              </a:rPr>
              <a:t>реализации</a:t>
            </a:r>
            <a:r>
              <a:rPr spc="600" dirty="0">
                <a:solidFill>
                  <a:srgbClr val="002060"/>
                </a:solidFill>
                <a:cs typeface="Arial"/>
              </a:rPr>
              <a:t> </a:t>
            </a:r>
            <a:r>
              <a:rPr dirty="0">
                <a:solidFill>
                  <a:srgbClr val="002060"/>
                </a:solidFill>
                <a:cs typeface="Arial"/>
              </a:rPr>
              <a:t>индивидуальной</a:t>
            </a:r>
            <a:r>
              <a:rPr spc="611" dirty="0">
                <a:solidFill>
                  <a:srgbClr val="002060"/>
                </a:solidFill>
                <a:cs typeface="Arial"/>
              </a:rPr>
              <a:t> </a:t>
            </a:r>
            <a:r>
              <a:rPr spc="-11" dirty="0">
                <a:solidFill>
                  <a:srgbClr val="002060"/>
                </a:solidFill>
                <a:cs typeface="Arial"/>
              </a:rPr>
              <a:t>формы </a:t>
            </a:r>
            <a:r>
              <a:rPr dirty="0">
                <a:solidFill>
                  <a:srgbClr val="002060"/>
                </a:solidFill>
                <a:cs typeface="Arial"/>
              </a:rPr>
              <a:t>организации</a:t>
            </a:r>
            <a:r>
              <a:rPr spc="365" dirty="0">
                <a:solidFill>
                  <a:srgbClr val="002060"/>
                </a:solidFill>
                <a:cs typeface="Arial"/>
              </a:rPr>
              <a:t>   </a:t>
            </a:r>
            <a:r>
              <a:rPr dirty="0">
                <a:solidFill>
                  <a:srgbClr val="002060"/>
                </a:solidFill>
                <a:cs typeface="Arial"/>
              </a:rPr>
              <a:t>учебной</a:t>
            </a:r>
            <a:r>
              <a:rPr spc="365" dirty="0">
                <a:solidFill>
                  <a:srgbClr val="002060"/>
                </a:solidFill>
                <a:cs typeface="Arial"/>
              </a:rPr>
              <a:t>   </a:t>
            </a:r>
            <a:r>
              <a:rPr dirty="0">
                <a:solidFill>
                  <a:srgbClr val="002060"/>
                </a:solidFill>
                <a:cs typeface="Arial"/>
              </a:rPr>
              <a:t>деятельности</a:t>
            </a:r>
            <a:r>
              <a:rPr spc="371" dirty="0">
                <a:solidFill>
                  <a:srgbClr val="002060"/>
                </a:solidFill>
                <a:cs typeface="Arial"/>
              </a:rPr>
              <a:t>   </a:t>
            </a:r>
            <a:r>
              <a:rPr dirty="0">
                <a:solidFill>
                  <a:srgbClr val="002060"/>
                </a:solidFill>
                <a:cs typeface="Arial"/>
              </a:rPr>
              <a:t>-</a:t>
            </a:r>
            <a:r>
              <a:rPr spc="365" dirty="0">
                <a:solidFill>
                  <a:srgbClr val="002060"/>
                </a:solidFill>
                <a:cs typeface="Arial"/>
              </a:rPr>
              <a:t>   </a:t>
            </a:r>
            <a:r>
              <a:rPr spc="-11" dirty="0">
                <a:solidFill>
                  <a:srgbClr val="002060"/>
                </a:solidFill>
                <a:cs typeface="Arial"/>
              </a:rPr>
              <a:t>дифференцированные </a:t>
            </a:r>
            <a:r>
              <a:rPr dirty="0">
                <a:solidFill>
                  <a:srgbClr val="002060"/>
                </a:solidFill>
                <a:cs typeface="Arial"/>
              </a:rPr>
              <a:t>индивидуальные</a:t>
            </a:r>
            <a:r>
              <a:rPr spc="484" dirty="0">
                <a:solidFill>
                  <a:srgbClr val="002060"/>
                </a:solidFill>
                <a:cs typeface="Arial"/>
              </a:rPr>
              <a:t>  </a:t>
            </a:r>
            <a:r>
              <a:rPr dirty="0">
                <a:solidFill>
                  <a:srgbClr val="002060"/>
                </a:solidFill>
                <a:cs typeface="Arial"/>
              </a:rPr>
              <a:t>задания.</a:t>
            </a:r>
            <a:r>
              <a:rPr spc="495" dirty="0">
                <a:solidFill>
                  <a:srgbClr val="002060"/>
                </a:solidFill>
                <a:cs typeface="Arial"/>
              </a:rPr>
              <a:t>  </a:t>
            </a:r>
            <a:r>
              <a:rPr dirty="0">
                <a:solidFill>
                  <a:srgbClr val="002060"/>
                </a:solidFill>
                <a:cs typeface="Arial"/>
              </a:rPr>
              <a:t>Они</a:t>
            </a:r>
            <a:r>
              <a:rPr spc="484" dirty="0">
                <a:solidFill>
                  <a:srgbClr val="002060"/>
                </a:solidFill>
                <a:cs typeface="Arial"/>
              </a:rPr>
              <a:t>  </a:t>
            </a:r>
            <a:r>
              <a:rPr dirty="0">
                <a:solidFill>
                  <a:srgbClr val="002060"/>
                </a:solidFill>
                <a:cs typeface="Arial"/>
              </a:rPr>
              <a:t>позволяют</a:t>
            </a:r>
            <a:r>
              <a:rPr spc="475" dirty="0">
                <a:solidFill>
                  <a:srgbClr val="002060"/>
                </a:solidFill>
                <a:cs typeface="Arial"/>
              </a:rPr>
              <a:t>  </a:t>
            </a:r>
            <a:r>
              <a:rPr dirty="0">
                <a:solidFill>
                  <a:srgbClr val="002060"/>
                </a:solidFill>
                <a:cs typeface="Arial"/>
              </a:rPr>
              <a:t>регулировать</a:t>
            </a:r>
            <a:r>
              <a:rPr spc="491" dirty="0">
                <a:solidFill>
                  <a:srgbClr val="002060"/>
                </a:solidFill>
                <a:cs typeface="Arial"/>
              </a:rPr>
              <a:t>  </a:t>
            </a:r>
            <a:r>
              <a:rPr spc="-20" dirty="0">
                <a:solidFill>
                  <a:srgbClr val="002060"/>
                </a:solidFill>
                <a:cs typeface="Arial"/>
              </a:rPr>
              <a:t>темп </a:t>
            </a:r>
            <a:r>
              <a:rPr dirty="0">
                <a:solidFill>
                  <a:srgbClr val="002060"/>
                </a:solidFill>
                <a:cs typeface="Arial"/>
              </a:rPr>
              <a:t>продвижения</a:t>
            </a:r>
            <a:r>
              <a:rPr spc="-40" dirty="0">
                <a:solidFill>
                  <a:srgbClr val="002060"/>
                </a:solidFill>
                <a:cs typeface="Arial"/>
              </a:rPr>
              <a:t> </a:t>
            </a:r>
            <a:r>
              <a:rPr dirty="0">
                <a:solidFill>
                  <a:srgbClr val="002060"/>
                </a:solidFill>
                <a:cs typeface="Arial"/>
              </a:rPr>
              <a:t>каждого</a:t>
            </a:r>
            <a:r>
              <a:rPr spc="-31" dirty="0">
                <a:solidFill>
                  <a:srgbClr val="002060"/>
                </a:solidFill>
                <a:cs typeface="Arial"/>
              </a:rPr>
              <a:t> </a:t>
            </a:r>
            <a:r>
              <a:rPr dirty="0">
                <a:solidFill>
                  <a:srgbClr val="002060"/>
                </a:solidFill>
                <a:cs typeface="Arial"/>
              </a:rPr>
              <a:t>ученика</a:t>
            </a:r>
            <a:r>
              <a:rPr spc="-5" dirty="0">
                <a:solidFill>
                  <a:srgbClr val="002060"/>
                </a:solidFill>
                <a:cs typeface="Arial"/>
              </a:rPr>
              <a:t> </a:t>
            </a:r>
            <a:r>
              <a:rPr dirty="0">
                <a:solidFill>
                  <a:srgbClr val="002060"/>
                </a:solidFill>
                <a:cs typeface="Arial"/>
              </a:rPr>
              <a:t>в</a:t>
            </a:r>
            <a:r>
              <a:rPr spc="-25" dirty="0">
                <a:solidFill>
                  <a:srgbClr val="002060"/>
                </a:solidFill>
                <a:cs typeface="Arial"/>
              </a:rPr>
              <a:t> </a:t>
            </a:r>
            <a:r>
              <a:rPr spc="-11" dirty="0">
                <a:solidFill>
                  <a:srgbClr val="002060"/>
                </a:solidFill>
                <a:cs typeface="Arial"/>
              </a:rPr>
              <a:t>соответствии</a:t>
            </a:r>
            <a:r>
              <a:rPr spc="-35" dirty="0">
                <a:solidFill>
                  <a:srgbClr val="002060"/>
                </a:solidFill>
                <a:cs typeface="Arial"/>
              </a:rPr>
              <a:t> </a:t>
            </a:r>
            <a:r>
              <a:rPr dirty="0">
                <a:solidFill>
                  <a:srgbClr val="002060"/>
                </a:solidFill>
                <a:cs typeface="Arial"/>
              </a:rPr>
              <a:t>с</a:t>
            </a:r>
            <a:r>
              <a:rPr spc="-40" dirty="0">
                <a:solidFill>
                  <a:srgbClr val="002060"/>
                </a:solidFill>
                <a:cs typeface="Arial"/>
              </a:rPr>
              <a:t> </a:t>
            </a:r>
            <a:r>
              <a:rPr dirty="0">
                <a:solidFill>
                  <a:srgbClr val="002060"/>
                </a:solidFill>
                <a:cs typeface="Arial"/>
              </a:rPr>
              <a:t>его</a:t>
            </a:r>
            <a:r>
              <a:rPr spc="-31" dirty="0">
                <a:solidFill>
                  <a:srgbClr val="002060"/>
                </a:solidFill>
                <a:cs typeface="Arial"/>
              </a:rPr>
              <a:t> </a:t>
            </a:r>
            <a:r>
              <a:rPr spc="-11" dirty="0">
                <a:solidFill>
                  <a:srgbClr val="002060"/>
                </a:solidFill>
                <a:cs typeface="Arial"/>
              </a:rPr>
              <a:t>возможностями</a:t>
            </a:r>
            <a:endParaRPr>
              <a:solidFill>
                <a:srgbClr val="00206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0539768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57781" y="2007235"/>
            <a:ext cx="7368540" cy="37061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78" marR="5715" indent="-287013" algn="just">
              <a:spcBef>
                <a:spcPts val="100"/>
              </a:spcBef>
              <a:buFont typeface="Wingdings"/>
              <a:buChar char=""/>
              <a:tabLst>
                <a:tab pos="299713" algn="l"/>
              </a:tabLst>
            </a:pPr>
            <a:r>
              <a:rPr sz="2400" dirty="0">
                <a:solidFill>
                  <a:srgbClr val="002060"/>
                </a:solidFill>
                <a:cs typeface="Arial"/>
              </a:rPr>
              <a:t>Материал</a:t>
            </a:r>
            <a:r>
              <a:rPr sz="2400" spc="400" dirty="0">
                <a:solidFill>
                  <a:srgbClr val="002060"/>
                </a:solidFill>
                <a:cs typeface="Arial"/>
              </a:rPr>
              <a:t>   </a:t>
            </a:r>
            <a:r>
              <a:rPr sz="2400" b="1" i="1" dirty="0">
                <a:solidFill>
                  <a:srgbClr val="002060"/>
                </a:solidFill>
                <a:cs typeface="Arial"/>
              </a:rPr>
              <a:t>доступен</a:t>
            </a:r>
            <a:r>
              <a:rPr sz="2400" b="1" i="1" spc="400" dirty="0">
                <a:solidFill>
                  <a:srgbClr val="002060"/>
                </a:solidFill>
                <a:cs typeface="Arial"/>
              </a:rPr>
              <a:t>   </a:t>
            </a:r>
            <a:r>
              <a:rPr sz="2400" dirty="0">
                <a:solidFill>
                  <a:srgbClr val="002060"/>
                </a:solidFill>
                <a:cs typeface="Arial"/>
              </a:rPr>
              <a:t>для</a:t>
            </a:r>
            <a:r>
              <a:rPr sz="2400" spc="395" dirty="0">
                <a:solidFill>
                  <a:srgbClr val="002060"/>
                </a:solidFill>
                <a:cs typeface="Arial"/>
              </a:rPr>
              <a:t>   </a:t>
            </a:r>
            <a:r>
              <a:rPr sz="2400" spc="-11" dirty="0">
                <a:solidFill>
                  <a:srgbClr val="002060"/>
                </a:solidFill>
                <a:cs typeface="Arial"/>
              </a:rPr>
              <a:t>индивидуальной </a:t>
            </a:r>
            <a:r>
              <a:rPr sz="2400" dirty="0">
                <a:solidFill>
                  <a:srgbClr val="002060"/>
                </a:solidFill>
                <a:cs typeface="Arial"/>
              </a:rPr>
              <a:t>работы</a:t>
            </a:r>
            <a:r>
              <a:rPr sz="2400" spc="335" dirty="0">
                <a:solidFill>
                  <a:srgbClr val="002060"/>
                </a:solidFill>
                <a:cs typeface="Arial"/>
              </a:rPr>
              <a:t> </a:t>
            </a:r>
            <a:r>
              <a:rPr sz="2400" dirty="0">
                <a:solidFill>
                  <a:srgbClr val="002060"/>
                </a:solidFill>
                <a:cs typeface="Arial"/>
              </a:rPr>
              <a:t>школьников</a:t>
            </a:r>
            <a:r>
              <a:rPr sz="2400" spc="325" dirty="0">
                <a:solidFill>
                  <a:srgbClr val="002060"/>
                </a:solidFill>
                <a:cs typeface="Arial"/>
              </a:rPr>
              <a:t> </a:t>
            </a:r>
            <a:r>
              <a:rPr sz="2400" dirty="0">
                <a:solidFill>
                  <a:srgbClr val="002060"/>
                </a:solidFill>
                <a:cs typeface="Arial"/>
              </a:rPr>
              <a:t>при</a:t>
            </a:r>
            <a:r>
              <a:rPr sz="2400" spc="335" dirty="0">
                <a:solidFill>
                  <a:srgbClr val="002060"/>
                </a:solidFill>
                <a:cs typeface="Arial"/>
              </a:rPr>
              <a:t> </a:t>
            </a:r>
            <a:r>
              <a:rPr sz="2400" dirty="0">
                <a:solidFill>
                  <a:srgbClr val="002060"/>
                </a:solidFill>
                <a:cs typeface="Arial"/>
              </a:rPr>
              <a:t>направляющей</a:t>
            </a:r>
            <a:r>
              <a:rPr sz="2400" spc="335" dirty="0">
                <a:solidFill>
                  <a:srgbClr val="002060"/>
                </a:solidFill>
                <a:cs typeface="Arial"/>
              </a:rPr>
              <a:t> </a:t>
            </a:r>
            <a:r>
              <a:rPr sz="2400" spc="-11" dirty="0">
                <a:solidFill>
                  <a:srgbClr val="002060"/>
                </a:solidFill>
                <a:cs typeface="Arial"/>
              </a:rPr>
              <a:t>помощи учителя.</a:t>
            </a:r>
            <a:endParaRPr sz="2400" dirty="0">
              <a:solidFill>
                <a:srgbClr val="002060"/>
              </a:solidFill>
              <a:cs typeface="Arial"/>
            </a:endParaRPr>
          </a:p>
          <a:p>
            <a:pPr marL="299078" indent="-287013" algn="just">
              <a:buFont typeface="Wingdings"/>
              <a:buChar char=""/>
              <a:tabLst>
                <a:tab pos="299713" algn="l"/>
              </a:tabLst>
            </a:pPr>
            <a:r>
              <a:rPr sz="2400" dirty="0">
                <a:solidFill>
                  <a:srgbClr val="002060"/>
                </a:solidFill>
                <a:cs typeface="Arial"/>
              </a:rPr>
              <a:t>Учащиеся</a:t>
            </a:r>
            <a:r>
              <a:rPr sz="2400" spc="340" dirty="0">
                <a:solidFill>
                  <a:srgbClr val="002060"/>
                </a:solidFill>
                <a:cs typeface="Arial"/>
              </a:rPr>
              <a:t>  </a:t>
            </a:r>
            <a:r>
              <a:rPr sz="2400" b="1" i="1" dirty="0">
                <a:solidFill>
                  <a:srgbClr val="002060"/>
                </a:solidFill>
                <a:cs typeface="Arial"/>
              </a:rPr>
              <a:t>подготовлены</a:t>
            </a:r>
            <a:r>
              <a:rPr sz="2400" b="1" i="1" spc="340" dirty="0">
                <a:solidFill>
                  <a:srgbClr val="002060"/>
                </a:solidFill>
                <a:cs typeface="Arial"/>
              </a:rPr>
              <a:t>  </a:t>
            </a:r>
            <a:r>
              <a:rPr sz="2400" dirty="0">
                <a:solidFill>
                  <a:srgbClr val="002060"/>
                </a:solidFill>
                <a:cs typeface="Arial"/>
              </a:rPr>
              <a:t>к</a:t>
            </a:r>
            <a:r>
              <a:rPr sz="2400" spc="340" dirty="0">
                <a:solidFill>
                  <a:srgbClr val="002060"/>
                </a:solidFill>
                <a:cs typeface="Arial"/>
              </a:rPr>
              <a:t>  </a:t>
            </a:r>
            <a:r>
              <a:rPr sz="2400" spc="-11" dirty="0">
                <a:solidFill>
                  <a:srgbClr val="002060"/>
                </a:solidFill>
                <a:cs typeface="Arial"/>
              </a:rPr>
              <a:t>индивидуальной</a:t>
            </a:r>
            <a:endParaRPr sz="2400" dirty="0">
              <a:solidFill>
                <a:srgbClr val="002060"/>
              </a:solidFill>
              <a:cs typeface="Arial"/>
            </a:endParaRPr>
          </a:p>
          <a:p>
            <a:pPr marL="299078" algn="just"/>
            <a:r>
              <a:rPr sz="2400" dirty="0">
                <a:solidFill>
                  <a:srgbClr val="002060"/>
                </a:solidFill>
                <a:cs typeface="Arial"/>
              </a:rPr>
              <a:t>работе</a:t>
            </a:r>
            <a:r>
              <a:rPr sz="2400" spc="-60" dirty="0">
                <a:solidFill>
                  <a:srgbClr val="002060"/>
                </a:solidFill>
                <a:cs typeface="Arial"/>
              </a:rPr>
              <a:t> </a:t>
            </a:r>
            <a:r>
              <a:rPr sz="2400" dirty="0">
                <a:solidFill>
                  <a:srgbClr val="002060"/>
                </a:solidFill>
                <a:cs typeface="Arial"/>
              </a:rPr>
              <a:t>по</a:t>
            </a:r>
            <a:r>
              <a:rPr sz="2400" spc="-51" dirty="0">
                <a:solidFill>
                  <a:srgbClr val="002060"/>
                </a:solidFill>
                <a:cs typeface="Arial"/>
              </a:rPr>
              <a:t> </a:t>
            </a:r>
            <a:r>
              <a:rPr sz="2400" dirty="0">
                <a:solidFill>
                  <a:srgbClr val="002060"/>
                </a:solidFill>
                <a:cs typeface="Arial"/>
              </a:rPr>
              <a:t>этой</a:t>
            </a:r>
            <a:r>
              <a:rPr sz="2400" spc="-75" dirty="0">
                <a:solidFill>
                  <a:srgbClr val="002060"/>
                </a:solidFill>
                <a:cs typeface="Arial"/>
              </a:rPr>
              <a:t> </a:t>
            </a:r>
            <a:r>
              <a:rPr sz="2400" spc="-20" dirty="0">
                <a:solidFill>
                  <a:srgbClr val="002060"/>
                </a:solidFill>
                <a:cs typeface="Arial"/>
              </a:rPr>
              <a:t>теме.</a:t>
            </a:r>
            <a:endParaRPr sz="2400" dirty="0">
              <a:solidFill>
                <a:srgbClr val="002060"/>
              </a:solidFill>
              <a:cs typeface="Arial"/>
            </a:endParaRPr>
          </a:p>
          <a:p>
            <a:pPr marL="299078" marR="6351" indent="-287013" algn="just">
              <a:buFont typeface="Wingdings"/>
              <a:buChar char=""/>
              <a:tabLst>
                <a:tab pos="299713" algn="l"/>
              </a:tabLst>
            </a:pPr>
            <a:r>
              <a:rPr sz="2400" dirty="0">
                <a:solidFill>
                  <a:srgbClr val="002060"/>
                </a:solidFill>
                <a:cs typeface="Arial"/>
              </a:rPr>
              <a:t>Материалы</a:t>
            </a:r>
            <a:r>
              <a:rPr sz="2400" spc="425" dirty="0">
                <a:solidFill>
                  <a:srgbClr val="002060"/>
                </a:solidFill>
                <a:cs typeface="Arial"/>
              </a:rPr>
              <a:t> </a:t>
            </a:r>
            <a:r>
              <a:rPr sz="2400" dirty="0">
                <a:solidFill>
                  <a:srgbClr val="002060"/>
                </a:solidFill>
                <a:cs typeface="Arial"/>
              </a:rPr>
              <a:t>для</a:t>
            </a:r>
            <a:r>
              <a:rPr sz="2400" spc="405" dirty="0">
                <a:solidFill>
                  <a:srgbClr val="002060"/>
                </a:solidFill>
                <a:cs typeface="Arial"/>
              </a:rPr>
              <a:t> </a:t>
            </a:r>
            <a:r>
              <a:rPr sz="2400" dirty="0">
                <a:solidFill>
                  <a:srgbClr val="002060"/>
                </a:solidFill>
                <a:cs typeface="Arial"/>
              </a:rPr>
              <a:t>индивидуальной</a:t>
            </a:r>
            <a:r>
              <a:rPr sz="2400" spc="415" dirty="0">
                <a:solidFill>
                  <a:srgbClr val="002060"/>
                </a:solidFill>
                <a:cs typeface="Arial"/>
              </a:rPr>
              <a:t> </a:t>
            </a:r>
            <a:r>
              <a:rPr sz="2400" dirty="0">
                <a:solidFill>
                  <a:srgbClr val="002060"/>
                </a:solidFill>
                <a:cs typeface="Arial"/>
              </a:rPr>
              <a:t>работы</a:t>
            </a:r>
            <a:r>
              <a:rPr sz="2400" spc="431" dirty="0">
                <a:solidFill>
                  <a:srgbClr val="002060"/>
                </a:solidFill>
                <a:cs typeface="Arial"/>
              </a:rPr>
              <a:t> </a:t>
            </a:r>
            <a:r>
              <a:rPr sz="2400" dirty="0">
                <a:solidFill>
                  <a:srgbClr val="002060"/>
                </a:solidFill>
                <a:cs typeface="Arial"/>
              </a:rPr>
              <a:t>есть</a:t>
            </a:r>
            <a:r>
              <a:rPr sz="2400" spc="420" dirty="0">
                <a:solidFill>
                  <a:srgbClr val="002060"/>
                </a:solidFill>
                <a:cs typeface="Arial"/>
              </a:rPr>
              <a:t> </a:t>
            </a:r>
            <a:r>
              <a:rPr sz="2400" spc="-51" dirty="0">
                <a:solidFill>
                  <a:srgbClr val="002060"/>
                </a:solidFill>
                <a:cs typeface="Arial"/>
              </a:rPr>
              <a:t>в </a:t>
            </a:r>
            <a:r>
              <a:rPr sz="2400" b="1" i="1" dirty="0">
                <a:solidFill>
                  <a:srgbClr val="002060"/>
                </a:solidFill>
                <a:cs typeface="Arial"/>
              </a:rPr>
              <a:t>наличии</a:t>
            </a:r>
            <a:r>
              <a:rPr sz="2400" b="1" i="1" spc="320" dirty="0">
                <a:solidFill>
                  <a:srgbClr val="002060"/>
                </a:solidFill>
                <a:cs typeface="Arial"/>
              </a:rPr>
              <a:t> </a:t>
            </a:r>
            <a:r>
              <a:rPr sz="2400" dirty="0">
                <a:solidFill>
                  <a:srgbClr val="002060"/>
                </a:solidFill>
                <a:cs typeface="Arial"/>
              </a:rPr>
              <a:t>или</a:t>
            </a:r>
            <a:r>
              <a:rPr sz="2400" spc="315" dirty="0">
                <a:solidFill>
                  <a:srgbClr val="002060"/>
                </a:solidFill>
                <a:cs typeface="Arial"/>
              </a:rPr>
              <a:t> </a:t>
            </a:r>
            <a:r>
              <a:rPr sz="2400" dirty="0">
                <a:solidFill>
                  <a:srgbClr val="002060"/>
                </a:solidFill>
                <a:cs typeface="Arial"/>
              </a:rPr>
              <a:t>их</a:t>
            </a:r>
            <a:r>
              <a:rPr sz="2400" spc="305" dirty="0">
                <a:solidFill>
                  <a:srgbClr val="002060"/>
                </a:solidFill>
                <a:cs typeface="Arial"/>
              </a:rPr>
              <a:t> </a:t>
            </a:r>
            <a:r>
              <a:rPr sz="2400" dirty="0">
                <a:solidFill>
                  <a:srgbClr val="002060"/>
                </a:solidFill>
                <a:cs typeface="Arial"/>
              </a:rPr>
              <a:t>можно</a:t>
            </a:r>
            <a:r>
              <a:rPr sz="2400" spc="331" dirty="0">
                <a:solidFill>
                  <a:srgbClr val="002060"/>
                </a:solidFill>
                <a:cs typeface="Arial"/>
              </a:rPr>
              <a:t> </a:t>
            </a:r>
            <a:r>
              <a:rPr sz="2400" dirty="0">
                <a:solidFill>
                  <a:srgbClr val="002060"/>
                </a:solidFill>
                <a:cs typeface="Arial"/>
              </a:rPr>
              <a:t>изготовить</a:t>
            </a:r>
            <a:r>
              <a:rPr sz="2400" spc="320" dirty="0">
                <a:solidFill>
                  <a:srgbClr val="002060"/>
                </a:solidFill>
                <a:cs typeface="Arial"/>
              </a:rPr>
              <a:t> </a:t>
            </a:r>
            <a:r>
              <a:rPr sz="2400" dirty="0">
                <a:solidFill>
                  <a:srgbClr val="002060"/>
                </a:solidFill>
                <a:cs typeface="Arial"/>
              </a:rPr>
              <a:t>без</a:t>
            </a:r>
            <a:r>
              <a:rPr sz="2400" spc="315" dirty="0">
                <a:solidFill>
                  <a:srgbClr val="002060"/>
                </a:solidFill>
                <a:cs typeface="Arial"/>
              </a:rPr>
              <a:t> </a:t>
            </a:r>
            <a:r>
              <a:rPr sz="2400" spc="-11" dirty="0">
                <a:solidFill>
                  <a:srgbClr val="002060"/>
                </a:solidFill>
                <a:cs typeface="Arial"/>
              </a:rPr>
              <a:t>больших </a:t>
            </a:r>
            <a:r>
              <a:rPr sz="2400" dirty="0">
                <a:solidFill>
                  <a:srgbClr val="002060"/>
                </a:solidFill>
                <a:cs typeface="Arial"/>
              </a:rPr>
              <a:t>затрат</a:t>
            </a:r>
            <a:r>
              <a:rPr sz="2400" spc="-115" dirty="0">
                <a:solidFill>
                  <a:srgbClr val="002060"/>
                </a:solidFill>
                <a:cs typeface="Arial"/>
              </a:rPr>
              <a:t> </a:t>
            </a:r>
            <a:r>
              <a:rPr sz="2400" spc="-11" dirty="0">
                <a:solidFill>
                  <a:srgbClr val="002060"/>
                </a:solidFill>
                <a:cs typeface="Arial"/>
              </a:rPr>
              <a:t>времени.</a:t>
            </a:r>
            <a:endParaRPr sz="2400" dirty="0">
              <a:solidFill>
                <a:srgbClr val="002060"/>
              </a:solidFill>
              <a:cs typeface="Arial"/>
            </a:endParaRPr>
          </a:p>
          <a:p>
            <a:pPr marL="299078" marR="5080" indent="-287013" algn="just">
              <a:spcBef>
                <a:spcPts val="5"/>
              </a:spcBef>
              <a:buFont typeface="Wingdings"/>
              <a:buChar char=""/>
              <a:tabLst>
                <a:tab pos="299713" algn="l"/>
              </a:tabLst>
            </a:pPr>
            <a:r>
              <a:rPr sz="2400" dirty="0">
                <a:solidFill>
                  <a:srgbClr val="002060"/>
                </a:solidFill>
                <a:cs typeface="Arial"/>
              </a:rPr>
              <a:t>Учитель</a:t>
            </a:r>
            <a:r>
              <a:rPr sz="2400" spc="-11" dirty="0">
                <a:solidFill>
                  <a:srgbClr val="002060"/>
                </a:solidFill>
                <a:cs typeface="Arial"/>
              </a:rPr>
              <a:t> </a:t>
            </a:r>
            <a:r>
              <a:rPr sz="2400" dirty="0">
                <a:solidFill>
                  <a:srgbClr val="002060"/>
                </a:solidFill>
                <a:cs typeface="Arial"/>
              </a:rPr>
              <a:t>располагает</a:t>
            </a:r>
            <a:r>
              <a:rPr sz="2400" spc="5" dirty="0">
                <a:solidFill>
                  <a:srgbClr val="002060"/>
                </a:solidFill>
                <a:cs typeface="Arial"/>
              </a:rPr>
              <a:t> </a:t>
            </a:r>
            <a:r>
              <a:rPr sz="2400" b="1" i="1" dirty="0">
                <a:solidFill>
                  <a:srgbClr val="002060"/>
                </a:solidFill>
                <a:cs typeface="Arial"/>
              </a:rPr>
              <a:t>временным</a:t>
            </a:r>
            <a:r>
              <a:rPr sz="2400" b="1" i="1" spc="5" dirty="0">
                <a:solidFill>
                  <a:srgbClr val="002060"/>
                </a:solidFill>
                <a:cs typeface="Arial"/>
              </a:rPr>
              <a:t> </a:t>
            </a:r>
            <a:r>
              <a:rPr sz="2400" b="1" i="1" dirty="0">
                <a:solidFill>
                  <a:srgbClr val="002060"/>
                </a:solidFill>
                <a:cs typeface="Arial"/>
              </a:rPr>
              <a:t>ресурсом </a:t>
            </a:r>
            <a:r>
              <a:rPr sz="2400" spc="-25" dirty="0">
                <a:solidFill>
                  <a:srgbClr val="002060"/>
                </a:solidFill>
                <a:cs typeface="Arial"/>
              </a:rPr>
              <a:t>для </a:t>
            </a:r>
            <a:r>
              <a:rPr sz="2400" dirty="0">
                <a:solidFill>
                  <a:srgbClr val="002060"/>
                </a:solidFill>
                <a:cs typeface="Arial"/>
              </a:rPr>
              <a:t>организации</a:t>
            </a:r>
            <a:r>
              <a:rPr sz="2400" spc="-75" dirty="0">
                <a:solidFill>
                  <a:srgbClr val="002060"/>
                </a:solidFill>
                <a:cs typeface="Arial"/>
              </a:rPr>
              <a:t> </a:t>
            </a:r>
            <a:r>
              <a:rPr sz="2400" dirty="0">
                <a:solidFill>
                  <a:srgbClr val="002060"/>
                </a:solidFill>
                <a:cs typeface="Arial"/>
              </a:rPr>
              <a:t>индивидуальной</a:t>
            </a:r>
            <a:r>
              <a:rPr sz="2400" spc="-95" dirty="0">
                <a:solidFill>
                  <a:srgbClr val="002060"/>
                </a:solidFill>
                <a:cs typeface="Arial"/>
              </a:rPr>
              <a:t> </a:t>
            </a:r>
            <a:r>
              <a:rPr sz="2400" spc="-11" dirty="0">
                <a:solidFill>
                  <a:srgbClr val="002060"/>
                </a:solidFill>
                <a:cs typeface="Arial"/>
              </a:rPr>
              <a:t>работы.</a:t>
            </a:r>
            <a:endParaRPr sz="2400" dirty="0">
              <a:solidFill>
                <a:srgbClr val="002060"/>
              </a:solidFill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14611773" y="8689115"/>
            <a:ext cx="346287" cy="2436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6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50799">
              <a:lnSpc>
                <a:spcPts val="1900"/>
              </a:lnSpc>
            </a:pPr>
            <a:fld id="{81D60167-4931-47E6-BA6A-407CBD079E47}" type="slidenum">
              <a:rPr lang="ru-RU" spc="-33"/>
              <a:pPr marL="50799">
                <a:lnSpc>
                  <a:spcPts val="1900"/>
                </a:lnSpc>
              </a:pPr>
              <a:t>68</a:t>
            </a:fld>
            <a:endParaRPr spc="-25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18690" y="411857"/>
            <a:ext cx="7042784" cy="732765"/>
          </a:xfrm>
          <a:prstGeom prst="rect">
            <a:avLst/>
          </a:prstGeom>
        </p:spPr>
        <p:txBody>
          <a:bodyPr vert="horz" wrap="square" lIns="0" tIns="53975" rIns="0" bIns="0" rtlCol="0" anchor="ctr">
            <a:spAutoFit/>
          </a:bodyPr>
          <a:lstStyle/>
          <a:p>
            <a:pPr marL="12700" marR="5080">
              <a:lnSpc>
                <a:spcPts val="2591"/>
              </a:lnSpc>
              <a:spcBef>
                <a:spcPts val="425"/>
              </a:spcBef>
            </a:pPr>
            <a:r>
              <a:rPr sz="2800" b="1" spc="-11" dirty="0">
                <a:solidFill>
                  <a:srgbClr val="002060"/>
                </a:solidFill>
              </a:rPr>
              <a:t>Условия</a:t>
            </a:r>
            <a:r>
              <a:rPr sz="2800" b="1" spc="-91" dirty="0">
                <a:solidFill>
                  <a:srgbClr val="002060"/>
                </a:solidFill>
              </a:rPr>
              <a:t> </a:t>
            </a:r>
            <a:r>
              <a:rPr sz="2800" b="1" dirty="0">
                <a:solidFill>
                  <a:srgbClr val="002060"/>
                </a:solidFill>
              </a:rPr>
              <a:t>реализации</a:t>
            </a:r>
            <a:r>
              <a:rPr sz="2800" b="1" spc="-91" dirty="0">
                <a:solidFill>
                  <a:srgbClr val="002060"/>
                </a:solidFill>
              </a:rPr>
              <a:t> </a:t>
            </a:r>
            <a:r>
              <a:rPr sz="2800" b="1" dirty="0">
                <a:solidFill>
                  <a:srgbClr val="002060"/>
                </a:solidFill>
              </a:rPr>
              <a:t>индивидуальной</a:t>
            </a:r>
            <a:r>
              <a:rPr sz="2800" b="1" spc="-55" dirty="0">
                <a:solidFill>
                  <a:srgbClr val="002060"/>
                </a:solidFill>
              </a:rPr>
              <a:t> </a:t>
            </a:r>
            <a:r>
              <a:rPr sz="2800" b="1" spc="-20" dirty="0">
                <a:solidFill>
                  <a:srgbClr val="002060"/>
                </a:solidFill>
              </a:rPr>
              <a:t>формы </a:t>
            </a:r>
            <a:r>
              <a:rPr sz="2800" b="1" dirty="0">
                <a:solidFill>
                  <a:srgbClr val="002060"/>
                </a:solidFill>
              </a:rPr>
              <a:t>организации</a:t>
            </a:r>
            <a:r>
              <a:rPr sz="2800" b="1" spc="-91" dirty="0">
                <a:solidFill>
                  <a:srgbClr val="002060"/>
                </a:solidFill>
              </a:rPr>
              <a:t> </a:t>
            </a:r>
            <a:r>
              <a:rPr sz="2800" b="1" dirty="0">
                <a:solidFill>
                  <a:srgbClr val="002060"/>
                </a:solidFill>
              </a:rPr>
              <a:t>учебной</a:t>
            </a:r>
            <a:r>
              <a:rPr sz="2800" b="1" spc="-45" dirty="0">
                <a:solidFill>
                  <a:srgbClr val="002060"/>
                </a:solidFill>
              </a:rPr>
              <a:t> </a:t>
            </a:r>
            <a:r>
              <a:rPr sz="2800" b="1" spc="-11" dirty="0">
                <a:solidFill>
                  <a:srgbClr val="002060"/>
                </a:solidFill>
              </a:rPr>
              <a:t>деятельности</a:t>
            </a:r>
            <a:endParaRPr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23275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0958073-2CDF-3942-DFF8-88BC2A646E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1847"/>
          <a:stretch>
            <a:fillRect/>
          </a:stretch>
        </p:blipFill>
        <p:spPr>
          <a:xfrm>
            <a:off x="2196603" y="1365738"/>
            <a:ext cx="7542981" cy="3856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120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62B8E18-B92A-8F58-9523-CC450F3F3264}"/>
              </a:ext>
            </a:extLst>
          </p:cNvPr>
          <p:cNvSpPr txBox="1"/>
          <p:nvPr/>
        </p:nvSpPr>
        <p:spPr>
          <a:xfrm>
            <a:off x="316523" y="4314830"/>
            <a:ext cx="5779477" cy="175432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dirty="0"/>
              <a:t>3.Во главу угла ставится развитие каждого ребёнка в классе. Оно достигается через углубленную индивидуальную работу, диалог, дискуссии (в том числе групповые), где каждый голос важен, где нет «вечно отстающих», а есть дети на своём, уникальном пути понимания.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ACF5DB-AE4C-3520-8528-67AAF46D45BA}"/>
              </a:ext>
            </a:extLst>
          </p:cNvPr>
          <p:cNvSpPr txBox="1"/>
          <p:nvPr/>
        </p:nvSpPr>
        <p:spPr>
          <a:xfrm>
            <a:off x="370743" y="1608112"/>
            <a:ext cx="5779477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dirty="0"/>
              <a:t>1.Обучение проходит по принципу «от простого к сложному»: как будто строится стена, кирпичик за кирпичиком, в надежде, что когда-нибудь сложится целостный дом.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3D3563-EE19-08CC-1566-D9CF680ADB35}"/>
              </a:ext>
            </a:extLst>
          </p:cNvPr>
          <p:cNvSpPr txBox="1"/>
          <p:nvPr/>
        </p:nvSpPr>
        <p:spPr>
          <a:xfrm>
            <a:off x="6353907" y="1233766"/>
            <a:ext cx="5334001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dirty="0"/>
              <a:t>4.Обучение смело ведёт ребёнка к сути явления. Это выращивает теоретическое мышление — умение видеть за частным общий закон.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50D61F-D198-4063-3EA7-D0441F432787}"/>
              </a:ext>
            </a:extLst>
          </p:cNvPr>
          <p:cNvSpPr txBox="1"/>
          <p:nvPr/>
        </p:nvSpPr>
        <p:spPr>
          <a:xfrm>
            <a:off x="424964" y="3386964"/>
            <a:ext cx="5671036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/>
              <a:t>2.Важно оттачивание конкретных навыков.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D0EBC89-2C5D-B146-2B31-4CE8D80B9C11}"/>
              </a:ext>
            </a:extLst>
          </p:cNvPr>
          <p:cNvSpPr txBox="1"/>
          <p:nvPr/>
        </p:nvSpPr>
        <p:spPr>
          <a:xfrm>
            <a:off x="6353907" y="4545662"/>
            <a:ext cx="5334001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dirty="0"/>
              <a:t>6.Учителя говорят: «Знай (умей, делай) и понимай, что знаешь (умеешь, делаешь)».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081959A-0B6A-B6ED-868E-8901494806D6}"/>
              </a:ext>
            </a:extLst>
          </p:cNvPr>
          <p:cNvSpPr txBox="1"/>
          <p:nvPr/>
        </p:nvSpPr>
        <p:spPr>
          <a:xfrm>
            <a:off x="6353907" y="2808441"/>
            <a:ext cx="5413129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dirty="0"/>
              <a:t>5.Обучение растит в детях рефлексивные способности (рефлексивный анализ, оценка и контроль). Это не просто «понимание материала», а понимание самого процесса своего познания.</a:t>
            </a:r>
          </a:p>
        </p:txBody>
      </p:sp>
    </p:spTree>
    <p:extLst>
      <p:ext uri="{BB962C8B-B14F-4D97-AF65-F5344CB8AC3E}">
        <p14:creationId xmlns:p14="http://schemas.microsoft.com/office/powerpoint/2010/main" val="241799734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1B50325-92DF-3FDC-A268-9AFC90FE16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5958" y="1240972"/>
            <a:ext cx="7856560" cy="466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80187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3F3B4AB-0545-E656-0D7A-5C2124BC7130}"/>
              </a:ext>
            </a:extLst>
          </p:cNvPr>
          <p:cNvSpPr txBox="1"/>
          <p:nvPr/>
        </p:nvSpPr>
        <p:spPr>
          <a:xfrm>
            <a:off x="2533011" y="227109"/>
            <a:ext cx="66846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i="0" u="none" strike="noStrike" baseline="0" dirty="0">
                <a:solidFill>
                  <a:srgbClr val="002060"/>
                </a:solidFill>
              </a:rPr>
              <a:t>Что нужно знать о рефлексии? 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A579F54-D2D8-6130-3A5A-FDD8FA2E99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8345"/>
          <a:stretch>
            <a:fillRect/>
          </a:stretch>
        </p:blipFill>
        <p:spPr>
          <a:xfrm>
            <a:off x="1296693" y="3200400"/>
            <a:ext cx="8633190" cy="18994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77F9210-3832-9C0D-8B30-652DD03BB5D3}"/>
              </a:ext>
            </a:extLst>
          </p:cNvPr>
          <p:cNvSpPr txBox="1"/>
          <p:nvPr/>
        </p:nvSpPr>
        <p:spPr>
          <a:xfrm>
            <a:off x="1441939" y="2614247"/>
            <a:ext cx="19445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Рефлексия </a:t>
            </a:r>
          </a:p>
        </p:txBody>
      </p:sp>
    </p:spTree>
    <p:extLst>
      <p:ext uri="{BB962C8B-B14F-4D97-AF65-F5344CB8AC3E}">
        <p14:creationId xmlns:p14="http://schemas.microsoft.com/office/powerpoint/2010/main" val="269088364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2D1CCDB-8770-3646-B093-97A7C1E405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9878" y="540047"/>
            <a:ext cx="6431938" cy="532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95647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7EAFFA2-E037-6F52-E9E4-DFEB25EBBC08}"/>
              </a:ext>
            </a:extLst>
          </p:cNvPr>
          <p:cNvSpPr txBox="1"/>
          <p:nvPr/>
        </p:nvSpPr>
        <p:spPr>
          <a:xfrm>
            <a:off x="1746738" y="1535724"/>
            <a:ext cx="869852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accent2">
                    <a:lumMod val="75000"/>
                  </a:schemeClr>
                </a:solidFill>
              </a:rPr>
              <a:t>Задание 5</a:t>
            </a:r>
          </a:p>
          <a:p>
            <a:r>
              <a:rPr lang="ru-RU" sz="4400" b="1" dirty="0">
                <a:solidFill>
                  <a:schemeClr val="accent2">
                    <a:lumMod val="75000"/>
                  </a:schemeClr>
                </a:solidFill>
              </a:rPr>
              <a:t>Подберите приёмы и методы для каждого этапа урока.</a:t>
            </a:r>
          </a:p>
          <a:p>
            <a:r>
              <a:rPr lang="ru-RU" sz="4400" b="1" dirty="0">
                <a:solidFill>
                  <a:schemeClr val="accent2">
                    <a:lumMod val="75000"/>
                  </a:schemeClr>
                </a:solidFill>
              </a:rPr>
              <a:t>Определите формы организации деятельности (Ф, Г, И)</a:t>
            </a:r>
          </a:p>
        </p:txBody>
      </p:sp>
    </p:spTree>
    <p:extLst>
      <p:ext uri="{BB962C8B-B14F-4D97-AF65-F5344CB8AC3E}">
        <p14:creationId xmlns:p14="http://schemas.microsoft.com/office/powerpoint/2010/main" val="206635752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48B525E-855E-F5E7-FE75-5517D8DB786F}"/>
              </a:ext>
            </a:extLst>
          </p:cNvPr>
          <p:cNvSpPr txBox="1"/>
          <p:nvPr/>
        </p:nvSpPr>
        <p:spPr>
          <a:xfrm>
            <a:off x="2702169" y="1541584"/>
            <a:ext cx="601017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solidFill>
                  <a:schemeClr val="accent1">
                    <a:lumMod val="75000"/>
                  </a:schemeClr>
                </a:solidFill>
              </a:rPr>
              <a:t>Эффективность урока</a:t>
            </a:r>
          </a:p>
        </p:txBody>
      </p:sp>
    </p:spTree>
    <p:extLst>
      <p:ext uri="{BB962C8B-B14F-4D97-AF65-F5344CB8AC3E}">
        <p14:creationId xmlns:p14="http://schemas.microsoft.com/office/powerpoint/2010/main" val="247272147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59800" y="499090"/>
            <a:ext cx="6951345" cy="567463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600" b="1" dirty="0">
                <a:solidFill>
                  <a:srgbClr val="002060"/>
                </a:solidFill>
                <a:latin typeface="+mn-lt"/>
              </a:rPr>
              <a:t>Критерии</a:t>
            </a:r>
            <a:r>
              <a:rPr sz="3600" b="1" spc="-100" dirty="0">
                <a:solidFill>
                  <a:srgbClr val="002060"/>
                </a:solidFill>
                <a:latin typeface="+mn-lt"/>
              </a:rPr>
              <a:t> </a:t>
            </a:r>
            <a:r>
              <a:rPr sz="3600" b="1" spc="-30" dirty="0">
                <a:solidFill>
                  <a:srgbClr val="002060"/>
                </a:solidFill>
                <a:latin typeface="+mn-lt"/>
              </a:rPr>
              <a:t>результативности</a:t>
            </a:r>
            <a:r>
              <a:rPr sz="3600" b="1" spc="-95" dirty="0">
                <a:solidFill>
                  <a:srgbClr val="002060"/>
                </a:solidFill>
                <a:latin typeface="+mn-lt"/>
              </a:rPr>
              <a:t> </a:t>
            </a:r>
            <a:r>
              <a:rPr sz="3600" b="1" spc="-10" dirty="0">
                <a:solidFill>
                  <a:srgbClr val="002060"/>
                </a:solidFill>
                <a:latin typeface="+mn-lt"/>
              </a:rPr>
              <a:t>урока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0836" y="1230539"/>
            <a:ext cx="12081164" cy="497636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0029" indent="-227965">
              <a:lnSpc>
                <a:spcPts val="2280"/>
              </a:lnSpc>
              <a:spcBef>
                <a:spcPts val="105"/>
              </a:spcBef>
              <a:buSzPct val="95000"/>
              <a:buFont typeface="Wingdings"/>
              <a:buChar char=""/>
              <a:tabLst>
                <a:tab pos="240665" algn="l"/>
              </a:tabLst>
            </a:pPr>
            <a:r>
              <a:rPr sz="2000" dirty="0">
                <a:solidFill>
                  <a:srgbClr val="002060"/>
                </a:solidFill>
                <a:latin typeface="Arial"/>
                <a:cs typeface="Arial"/>
              </a:rPr>
              <a:t>Цели</a:t>
            </a:r>
            <a:r>
              <a:rPr sz="2000" spc="-9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060"/>
                </a:solidFill>
                <a:latin typeface="Arial"/>
                <a:cs typeface="Arial"/>
              </a:rPr>
              <a:t>урока</a:t>
            </a:r>
            <a:r>
              <a:rPr sz="2000" spc="-6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060"/>
                </a:solidFill>
                <a:latin typeface="Arial"/>
                <a:cs typeface="Arial"/>
              </a:rPr>
              <a:t>задаются</a:t>
            </a:r>
            <a:r>
              <a:rPr sz="2000" spc="-7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060"/>
                </a:solidFill>
                <a:latin typeface="Arial"/>
                <a:cs typeface="Arial"/>
              </a:rPr>
              <a:t>с</a:t>
            </a:r>
            <a:r>
              <a:rPr sz="2000" spc="-6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060"/>
                </a:solidFill>
                <a:latin typeface="Arial"/>
                <a:cs typeface="Arial"/>
              </a:rPr>
              <a:t>тенденцией</a:t>
            </a:r>
            <a:r>
              <a:rPr sz="2000" spc="-8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Arial"/>
                <a:cs typeface="Arial"/>
              </a:rPr>
              <a:t>передачи</a:t>
            </a:r>
            <a:r>
              <a:rPr sz="2000" spc="-7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060"/>
                </a:solidFill>
                <a:latin typeface="Arial"/>
                <a:cs typeface="Arial"/>
              </a:rPr>
              <a:t>функции</a:t>
            </a:r>
            <a:r>
              <a:rPr sz="2000" spc="-5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002060"/>
                </a:solidFill>
                <a:latin typeface="Arial"/>
                <a:cs typeface="Arial"/>
              </a:rPr>
              <a:t>от</a:t>
            </a:r>
            <a:endParaRPr sz="2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4785">
              <a:lnSpc>
                <a:spcPts val="2280"/>
              </a:lnSpc>
            </a:pPr>
            <a:r>
              <a:rPr sz="2000" spc="-10" dirty="0">
                <a:solidFill>
                  <a:srgbClr val="002060"/>
                </a:solidFill>
                <a:latin typeface="Arial"/>
                <a:cs typeface="Arial"/>
              </a:rPr>
              <a:t>учителя</a:t>
            </a:r>
            <a:r>
              <a:rPr sz="2000" spc="-5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060"/>
                </a:solidFill>
                <a:latin typeface="Arial"/>
                <a:cs typeface="Arial"/>
              </a:rPr>
              <a:t>к</a:t>
            </a:r>
            <a:r>
              <a:rPr sz="2000" spc="-3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Arial"/>
                <a:cs typeface="Arial"/>
              </a:rPr>
              <a:t>ученику.</a:t>
            </a:r>
            <a:endParaRPr sz="2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4785" marR="5080" indent="-172720">
              <a:lnSpc>
                <a:spcPts val="2160"/>
              </a:lnSpc>
              <a:spcBef>
                <a:spcPts val="835"/>
              </a:spcBef>
              <a:buSzPct val="95000"/>
              <a:buFont typeface="Wingdings"/>
              <a:buChar char=""/>
              <a:tabLst>
                <a:tab pos="240665" algn="l"/>
              </a:tabLst>
            </a:pPr>
            <a:r>
              <a:rPr sz="2000" dirty="0">
                <a:solidFill>
                  <a:srgbClr val="002060"/>
                </a:solidFill>
                <a:latin typeface="Arial"/>
                <a:cs typeface="Arial"/>
              </a:rPr>
              <a:t>Учет</a:t>
            </a:r>
            <a:r>
              <a:rPr sz="2000" spc="-4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060"/>
                </a:solidFill>
                <a:latin typeface="Arial"/>
                <a:cs typeface="Arial"/>
              </a:rPr>
              <a:t>личностных,</a:t>
            </a:r>
            <a:r>
              <a:rPr sz="2000" spc="-6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2060"/>
                </a:solidFill>
                <a:latin typeface="Arial"/>
                <a:cs typeface="Arial"/>
              </a:rPr>
              <a:t>метапредметных</a:t>
            </a:r>
            <a:r>
              <a:rPr sz="2000" spc="-7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060"/>
                </a:solidFill>
                <a:latin typeface="Arial"/>
                <a:cs typeface="Arial"/>
              </a:rPr>
              <a:t>и</a:t>
            </a:r>
            <a:r>
              <a:rPr sz="2000" spc="-3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Arial"/>
                <a:cs typeface="Arial"/>
              </a:rPr>
              <a:t>предметных</a:t>
            </a:r>
            <a:r>
              <a:rPr sz="2000" spc="-3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Arial"/>
                <a:cs typeface="Arial"/>
              </a:rPr>
              <a:t>планируемых </a:t>
            </a:r>
            <a:r>
              <a:rPr sz="2000" spc="-35" dirty="0">
                <a:solidFill>
                  <a:srgbClr val="002060"/>
                </a:solidFill>
                <a:latin typeface="Arial"/>
                <a:cs typeface="Arial"/>
              </a:rPr>
              <a:t>результатов</a:t>
            </a:r>
            <a:r>
              <a:rPr sz="2000" spc="-9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060"/>
                </a:solidFill>
                <a:latin typeface="Arial"/>
                <a:cs typeface="Arial"/>
              </a:rPr>
              <a:t>в</a:t>
            </a:r>
            <a:r>
              <a:rPr sz="2000" spc="-5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Arial"/>
                <a:cs typeface="Arial"/>
              </a:rPr>
              <a:t>определении</a:t>
            </a:r>
            <a:r>
              <a:rPr sz="2000" spc="-8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060"/>
                </a:solidFill>
                <a:latin typeface="Arial"/>
                <a:cs typeface="Arial"/>
              </a:rPr>
              <a:t>целей</a:t>
            </a:r>
            <a:r>
              <a:rPr sz="2000" spc="-6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spc="-10" dirty="0" err="1">
                <a:solidFill>
                  <a:srgbClr val="002060"/>
                </a:solidFill>
                <a:latin typeface="Arial"/>
                <a:cs typeface="Arial"/>
              </a:rPr>
              <a:t>урока</a:t>
            </a:r>
            <a:r>
              <a:rPr sz="2000" spc="-10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ru-RU" sz="2000" spc="-1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4785" marR="5080" indent="-172720">
              <a:lnSpc>
                <a:spcPts val="2160"/>
              </a:lnSpc>
              <a:spcBef>
                <a:spcPts val="835"/>
              </a:spcBef>
              <a:buSzPct val="95000"/>
              <a:buFont typeface="Wingdings"/>
              <a:buChar char=""/>
              <a:tabLst>
                <a:tab pos="240665" algn="l"/>
              </a:tabLst>
            </a:pPr>
            <a:r>
              <a:rPr lang="ru-RU" sz="2000" dirty="0">
                <a:solidFill>
                  <a:srgbClr val="002060"/>
                </a:solidFill>
                <a:latin typeface="Arial"/>
                <a:cs typeface="Arial"/>
              </a:rPr>
              <a:t>Учитель определяет учебные задачи каждого этапа урока в соответствии с требованиями системно-деятельностного подхода.</a:t>
            </a:r>
            <a:endParaRPr sz="2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4785" marR="689610" indent="-172720">
              <a:lnSpc>
                <a:spcPts val="2160"/>
              </a:lnSpc>
              <a:spcBef>
                <a:spcPts val="795"/>
              </a:spcBef>
              <a:buSzPct val="95000"/>
              <a:buFont typeface="Wingdings"/>
              <a:buChar char=""/>
              <a:tabLst>
                <a:tab pos="240665" algn="l"/>
              </a:tabLst>
            </a:pPr>
            <a:r>
              <a:rPr sz="2000" spc="-10" dirty="0">
                <a:solidFill>
                  <a:srgbClr val="002060"/>
                </a:solidFill>
                <a:latin typeface="Arial"/>
                <a:cs typeface="Arial"/>
              </a:rPr>
              <a:t>Использование</a:t>
            </a:r>
            <a:r>
              <a:rPr sz="2000" spc="-7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Arial"/>
                <a:cs typeface="Arial"/>
              </a:rPr>
              <a:t>разнообразных</a:t>
            </a:r>
            <a:r>
              <a:rPr sz="2000" spc="-6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060"/>
                </a:solidFill>
                <a:latin typeface="Arial"/>
                <a:cs typeface="Arial"/>
              </a:rPr>
              <a:t>форм,</a:t>
            </a:r>
            <a:r>
              <a:rPr sz="2000" spc="-3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Arial"/>
                <a:cs typeface="Arial"/>
              </a:rPr>
              <a:t>методов</a:t>
            </a:r>
            <a:r>
              <a:rPr sz="2000" spc="-3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060"/>
                </a:solidFill>
                <a:latin typeface="Arial"/>
                <a:cs typeface="Arial"/>
              </a:rPr>
              <a:t>и</a:t>
            </a:r>
            <a:r>
              <a:rPr sz="2000" spc="-2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Arial"/>
                <a:cs typeface="Arial"/>
              </a:rPr>
              <a:t>приемов </a:t>
            </a:r>
            <a:r>
              <a:rPr sz="2000" dirty="0">
                <a:solidFill>
                  <a:srgbClr val="002060"/>
                </a:solidFill>
                <a:latin typeface="Arial"/>
                <a:cs typeface="Arial"/>
              </a:rPr>
              <a:t>обучения,</a:t>
            </a:r>
            <a:r>
              <a:rPr sz="2000" spc="-7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060"/>
                </a:solidFill>
                <a:latin typeface="Arial"/>
                <a:cs typeface="Arial"/>
              </a:rPr>
              <a:t>повышающих</a:t>
            </a:r>
            <a:r>
              <a:rPr sz="2000" spc="-7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060"/>
                </a:solidFill>
                <a:latin typeface="Arial"/>
                <a:cs typeface="Arial"/>
              </a:rPr>
              <a:t>активность</a:t>
            </a:r>
            <a:r>
              <a:rPr sz="2000" spc="-8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Arial"/>
                <a:cs typeface="Arial"/>
              </a:rPr>
              <a:t>учащихся.</a:t>
            </a:r>
            <a:endParaRPr sz="2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4785" marR="720725" indent="-172720">
              <a:lnSpc>
                <a:spcPts val="2160"/>
              </a:lnSpc>
              <a:spcBef>
                <a:spcPts val="805"/>
              </a:spcBef>
              <a:buSzPct val="95000"/>
              <a:buFont typeface="Wingdings"/>
              <a:buChar char=""/>
              <a:tabLst>
                <a:tab pos="240665" algn="l"/>
              </a:tabLst>
            </a:pPr>
            <a:r>
              <a:rPr sz="2000" spc="-10" dirty="0">
                <a:solidFill>
                  <a:srgbClr val="002060"/>
                </a:solidFill>
                <a:latin typeface="Arial"/>
                <a:cs typeface="Arial"/>
              </a:rPr>
              <a:t>Учитель</a:t>
            </a:r>
            <a:r>
              <a:rPr sz="2000" spc="-1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Arial"/>
                <a:cs typeface="Arial"/>
              </a:rPr>
              <a:t>владеет</a:t>
            </a:r>
            <a:r>
              <a:rPr sz="2000" spc="-8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Arial"/>
                <a:cs typeface="Arial"/>
              </a:rPr>
              <a:t>технологией</a:t>
            </a:r>
            <a:r>
              <a:rPr sz="2000" spc="-9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060"/>
                </a:solidFill>
                <a:latin typeface="Arial"/>
                <a:cs typeface="Arial"/>
              </a:rPr>
              <a:t>диалога,</a:t>
            </a:r>
            <a:r>
              <a:rPr sz="2000" spc="-9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Arial"/>
                <a:cs typeface="Arial"/>
              </a:rPr>
              <a:t>обучает</a:t>
            </a:r>
            <a:r>
              <a:rPr sz="2000" spc="-8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Arial"/>
                <a:cs typeface="Arial"/>
              </a:rPr>
              <a:t>учащихся </a:t>
            </a:r>
            <a:r>
              <a:rPr sz="2000" dirty="0">
                <a:solidFill>
                  <a:srgbClr val="002060"/>
                </a:solidFill>
                <a:latin typeface="Arial"/>
                <a:cs typeface="Arial"/>
              </a:rPr>
              <a:t>ставить</a:t>
            </a:r>
            <a:r>
              <a:rPr sz="2000" spc="-7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060"/>
                </a:solidFill>
                <a:latin typeface="Arial"/>
                <a:cs typeface="Arial"/>
              </a:rPr>
              <a:t>и</a:t>
            </a:r>
            <a:r>
              <a:rPr sz="2000" spc="-6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060"/>
                </a:solidFill>
                <a:latin typeface="Arial"/>
                <a:cs typeface="Arial"/>
              </a:rPr>
              <a:t>адресовать</a:t>
            </a:r>
            <a:r>
              <a:rPr sz="2000" spc="-8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Arial"/>
                <a:cs typeface="Arial"/>
              </a:rPr>
              <a:t>вопросы.</a:t>
            </a:r>
            <a:endParaRPr sz="2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4785" marR="158750" indent="-172720">
              <a:lnSpc>
                <a:spcPts val="2160"/>
              </a:lnSpc>
              <a:spcBef>
                <a:spcPts val="805"/>
              </a:spcBef>
              <a:buSzPct val="95000"/>
              <a:buFont typeface="Wingdings"/>
              <a:buChar char=""/>
              <a:tabLst>
                <a:tab pos="240665" algn="l"/>
              </a:tabLst>
            </a:pPr>
            <a:r>
              <a:rPr sz="2000" spc="-10" dirty="0">
                <a:solidFill>
                  <a:srgbClr val="002060"/>
                </a:solidFill>
                <a:latin typeface="Arial"/>
                <a:cs typeface="Arial"/>
              </a:rPr>
              <a:t>Учитель</a:t>
            </a:r>
            <a:r>
              <a:rPr sz="2000" spc="-8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060"/>
                </a:solidFill>
                <a:latin typeface="Arial"/>
                <a:cs typeface="Arial"/>
              </a:rPr>
              <a:t>эффективно</a:t>
            </a:r>
            <a:r>
              <a:rPr sz="2000" spc="-6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2060"/>
                </a:solidFill>
                <a:latin typeface="Arial"/>
                <a:cs typeface="Arial"/>
              </a:rPr>
              <a:t>сочетает</a:t>
            </a:r>
            <a:r>
              <a:rPr sz="2000" spc="-6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060"/>
                </a:solidFill>
                <a:latin typeface="Arial"/>
                <a:cs typeface="Arial"/>
              </a:rPr>
              <a:t>репродуктивную</a:t>
            </a:r>
            <a:r>
              <a:rPr sz="2000" spc="-7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060"/>
                </a:solidFill>
                <a:latin typeface="Arial"/>
                <a:cs typeface="Arial"/>
              </a:rPr>
              <a:t>и</a:t>
            </a:r>
            <a:r>
              <a:rPr sz="2000" spc="-5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Arial"/>
                <a:cs typeface="Arial"/>
              </a:rPr>
              <a:t>проблемную </a:t>
            </a:r>
            <a:r>
              <a:rPr sz="2000" dirty="0">
                <a:solidFill>
                  <a:srgbClr val="002060"/>
                </a:solidFill>
                <a:latin typeface="Arial"/>
                <a:cs typeface="Arial"/>
              </a:rPr>
              <a:t>форму</a:t>
            </a:r>
            <a:r>
              <a:rPr sz="2000" spc="-6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060"/>
                </a:solidFill>
                <a:latin typeface="Arial"/>
                <a:cs typeface="Arial"/>
              </a:rPr>
              <a:t>обучения,</a:t>
            </a:r>
            <a:r>
              <a:rPr sz="2000" spc="-5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060"/>
                </a:solidFill>
                <a:latin typeface="Arial"/>
                <a:cs typeface="Arial"/>
              </a:rPr>
              <a:t>учит</a:t>
            </a:r>
            <a:r>
              <a:rPr sz="2000" spc="-6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Arial"/>
                <a:cs typeface="Arial"/>
              </a:rPr>
              <a:t>детей</a:t>
            </a:r>
            <a:r>
              <a:rPr sz="2000" spc="-5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Arial"/>
                <a:cs typeface="Arial"/>
              </a:rPr>
              <a:t>работать</a:t>
            </a:r>
            <a:r>
              <a:rPr sz="2000" spc="-5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060"/>
                </a:solidFill>
                <a:latin typeface="Arial"/>
                <a:cs typeface="Arial"/>
              </a:rPr>
              <a:t>по</a:t>
            </a:r>
            <a:r>
              <a:rPr sz="2000" spc="-3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060"/>
                </a:solidFill>
                <a:latin typeface="Arial"/>
                <a:cs typeface="Arial"/>
              </a:rPr>
              <a:t>правилу</a:t>
            </a:r>
            <a:r>
              <a:rPr sz="2000" spc="-4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060"/>
                </a:solidFill>
                <a:latin typeface="Arial"/>
                <a:cs typeface="Arial"/>
              </a:rPr>
              <a:t>и</a:t>
            </a:r>
            <a:r>
              <a:rPr sz="2000" spc="-5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Arial"/>
                <a:cs typeface="Arial"/>
              </a:rPr>
              <a:t>творчески.</a:t>
            </a:r>
            <a:endParaRPr sz="2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40029" indent="-227965">
              <a:lnSpc>
                <a:spcPts val="2280"/>
              </a:lnSpc>
              <a:spcBef>
                <a:spcPts val="520"/>
              </a:spcBef>
              <a:buSzPct val="95000"/>
              <a:buFont typeface="Wingdings"/>
              <a:buChar char=""/>
              <a:tabLst>
                <a:tab pos="240665" algn="l"/>
              </a:tabLst>
            </a:pPr>
            <a:r>
              <a:rPr sz="2000" spc="-10" dirty="0">
                <a:solidFill>
                  <a:srgbClr val="002060"/>
                </a:solidFill>
                <a:latin typeface="Arial"/>
                <a:cs typeface="Arial"/>
              </a:rPr>
              <a:t>Учитель</a:t>
            </a:r>
            <a:r>
              <a:rPr sz="2000" spc="-8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Arial"/>
                <a:cs typeface="Arial"/>
              </a:rPr>
              <a:t>систематически</a:t>
            </a:r>
            <a:r>
              <a:rPr sz="2000" spc="-1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Arial"/>
                <a:cs typeface="Arial"/>
              </a:rPr>
              <a:t>обучает</a:t>
            </a:r>
            <a:r>
              <a:rPr sz="2000" spc="-7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Arial"/>
                <a:cs typeface="Arial"/>
              </a:rPr>
              <a:t>детей</a:t>
            </a:r>
            <a:r>
              <a:rPr sz="2000" spc="-7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Arial"/>
                <a:cs typeface="Arial"/>
              </a:rPr>
              <a:t>осуществлять</a:t>
            </a:r>
            <a:endParaRPr sz="2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4785">
              <a:lnSpc>
                <a:spcPts val="2280"/>
              </a:lnSpc>
            </a:pPr>
            <a:r>
              <a:rPr sz="2000" dirty="0">
                <a:solidFill>
                  <a:srgbClr val="002060"/>
                </a:solidFill>
                <a:latin typeface="Arial"/>
                <a:cs typeface="Arial"/>
              </a:rPr>
              <a:t>рефлексивное</a:t>
            </a:r>
            <a:r>
              <a:rPr sz="2000" spc="-1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Arial"/>
                <a:cs typeface="Arial"/>
              </a:rPr>
              <a:t>действие.</a:t>
            </a:r>
            <a:endParaRPr sz="2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4785" marR="413384" indent="-172720">
              <a:lnSpc>
                <a:spcPts val="2160"/>
              </a:lnSpc>
              <a:spcBef>
                <a:spcPts val="835"/>
              </a:spcBef>
              <a:buSzPct val="95000"/>
              <a:buFont typeface="Wingdings"/>
              <a:buChar char=""/>
              <a:tabLst>
                <a:tab pos="240665" algn="l"/>
              </a:tabLst>
            </a:pPr>
            <a:r>
              <a:rPr sz="2000" dirty="0">
                <a:solidFill>
                  <a:srgbClr val="002060"/>
                </a:solidFill>
                <a:latin typeface="Arial"/>
                <a:cs typeface="Arial"/>
              </a:rPr>
              <a:t>Стиль,</a:t>
            </a:r>
            <a:r>
              <a:rPr sz="2000" spc="-6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060"/>
                </a:solidFill>
                <a:latin typeface="Arial"/>
                <a:cs typeface="Arial"/>
              </a:rPr>
              <a:t>тон</a:t>
            </a:r>
            <a:r>
              <a:rPr sz="2000" spc="-4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Arial"/>
                <a:cs typeface="Arial"/>
              </a:rPr>
              <a:t>отношений,</a:t>
            </a:r>
            <a:r>
              <a:rPr sz="2000" spc="-7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060"/>
                </a:solidFill>
                <a:latin typeface="Arial"/>
                <a:cs typeface="Arial"/>
              </a:rPr>
              <a:t>задаваемые</a:t>
            </a:r>
            <a:r>
              <a:rPr sz="2000" spc="-7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060"/>
                </a:solidFill>
                <a:latin typeface="Arial"/>
                <a:cs typeface="Arial"/>
              </a:rPr>
              <a:t>на</a:t>
            </a:r>
            <a:r>
              <a:rPr sz="2000" spc="-4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060"/>
                </a:solidFill>
                <a:latin typeface="Arial"/>
                <a:cs typeface="Arial"/>
              </a:rPr>
              <a:t>уроке,</a:t>
            </a:r>
            <a:r>
              <a:rPr sz="2000" spc="-4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Arial"/>
                <a:cs typeface="Arial"/>
              </a:rPr>
              <a:t>создают </a:t>
            </a:r>
            <a:r>
              <a:rPr sz="2000" dirty="0">
                <a:solidFill>
                  <a:srgbClr val="002060"/>
                </a:solidFill>
                <a:latin typeface="Arial"/>
                <a:cs typeface="Arial"/>
              </a:rPr>
              <a:t>атмосферу</a:t>
            </a:r>
            <a:r>
              <a:rPr sz="2000" spc="-8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Arial"/>
                <a:cs typeface="Arial"/>
              </a:rPr>
              <a:t>сотрудничества,</a:t>
            </a:r>
            <a:r>
              <a:rPr sz="2000" spc="-8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Arial"/>
                <a:cs typeface="Arial"/>
              </a:rPr>
              <a:t>сотворчества,</a:t>
            </a:r>
            <a:r>
              <a:rPr sz="2000" spc="-8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Arial"/>
                <a:cs typeface="Arial"/>
              </a:rPr>
              <a:t>психологического комфорта.</a:t>
            </a:r>
            <a:endParaRPr sz="2000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452470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D5ED0CA-7A77-AE92-A498-A89BA1598B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3281" y="387928"/>
            <a:ext cx="6239023" cy="56480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9322635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666613D-1429-9133-1D65-7D0B7128A7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5746" y="1314074"/>
            <a:ext cx="7942750" cy="46295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3116405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95B8959-AEE8-E9DA-F482-194148226D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7025" y="1154545"/>
            <a:ext cx="8279238" cy="48658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1334359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D93E7BF-DF45-B658-AEF0-B435C8186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1144" y="831385"/>
            <a:ext cx="5428087" cy="49690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99922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A9293F-9765-2C76-5E96-8F562F628F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F4991D6E-B8C2-FA84-EC1C-749E0CA5FB4E}"/>
              </a:ext>
            </a:extLst>
          </p:cNvPr>
          <p:cNvSpPr txBox="1"/>
          <p:nvPr/>
        </p:nvSpPr>
        <p:spPr>
          <a:xfrm>
            <a:off x="459398" y="3541038"/>
            <a:ext cx="5522303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dirty="0"/>
              <a:t>8.Часто детей делят на «способных» и «отстающих». Их обучение сужается до бесконечного «натаскивания».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7CFEBA-19A3-2416-CF5C-EA522CDA5D7A}"/>
              </a:ext>
            </a:extLst>
          </p:cNvPr>
          <p:cNvSpPr txBox="1"/>
          <p:nvPr/>
        </p:nvSpPr>
        <p:spPr>
          <a:xfrm>
            <a:off x="6278442" y="1749275"/>
            <a:ext cx="5514973" cy="20313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dirty="0"/>
              <a:t>10.Обучение ставит во главу угла формирование настоящих понятий. И это не зазубривание определений, а понимание общего способа решения целого класса задач. Представьте, что ребёнок усвоил не просто формулу, а сам способ выводить подобные формулы для разных ситуаций, понимая их внутреннюю логику.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6DD8BB-50D1-1FC0-0A27-08D3B7592A74}"/>
              </a:ext>
            </a:extLst>
          </p:cNvPr>
          <p:cNvSpPr txBox="1"/>
          <p:nvPr/>
        </p:nvSpPr>
        <p:spPr>
          <a:xfrm>
            <a:off x="398585" y="1334612"/>
            <a:ext cx="5583116" cy="175432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1800" b="0" i="0" dirty="0">
                <a:solidFill>
                  <a:srgbClr val="25262C"/>
                </a:solidFill>
                <a:effectLst/>
              </a:rPr>
              <a:t>7.Учитель должен сплотить класс, а ученики должны коллективно формулировать цели и искать способы их достижения. Предполагается, что преподаватель не даёт готовых знаний, а лишь отвечает на вопросы, появившиеся у школьников в процессе обсуждения проблемы. 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670505-E99E-668D-2ABA-A193609C1E7D}"/>
              </a:ext>
            </a:extLst>
          </p:cNvPr>
          <p:cNvSpPr txBox="1"/>
          <p:nvPr/>
        </p:nvSpPr>
        <p:spPr>
          <a:xfrm>
            <a:off x="6278441" y="4250266"/>
            <a:ext cx="5514973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1800" b="0" i="0" dirty="0">
                <a:solidFill>
                  <a:srgbClr val="25262C"/>
                </a:solidFill>
                <a:effectLst/>
              </a:rPr>
              <a:t>11.Педагоги должны уделять внимание формированию и развитию у ребят самооценки и самоконтроля. Для этого используется система оценивания без фиксированных отметок.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44B3742-EAC7-2DBF-4150-FA84CC16B0A5}"/>
              </a:ext>
            </a:extLst>
          </p:cNvPr>
          <p:cNvSpPr txBox="1"/>
          <p:nvPr/>
        </p:nvSpPr>
        <p:spPr>
          <a:xfrm>
            <a:off x="398585" y="4850431"/>
            <a:ext cx="5583116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1800" b="0" i="0" dirty="0">
                <a:solidFill>
                  <a:srgbClr val="25262C"/>
                </a:solidFill>
                <a:effectLst/>
              </a:rPr>
              <a:t>9.Между учителем и учениками должны складываться партнёрские отношения. Взрослый и ребёнок — равноправные участники учебного процесса. </a:t>
            </a:r>
          </a:p>
        </p:txBody>
      </p:sp>
    </p:spTree>
    <p:extLst>
      <p:ext uri="{BB962C8B-B14F-4D97-AF65-F5344CB8AC3E}">
        <p14:creationId xmlns:p14="http://schemas.microsoft.com/office/powerpoint/2010/main" val="265457765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1592DEF7-D163-A602-63F7-82EC657084E6}"/>
              </a:ext>
            </a:extLst>
          </p:cNvPr>
          <p:cNvGrpSpPr/>
          <p:nvPr/>
        </p:nvGrpSpPr>
        <p:grpSpPr>
          <a:xfrm>
            <a:off x="3162016" y="152484"/>
            <a:ext cx="4685714" cy="5961905"/>
            <a:chOff x="3162016" y="152484"/>
            <a:chExt cx="4685714" cy="5961905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FC798AD4-14C1-91D7-1D55-40915D064C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62016" y="152484"/>
              <a:ext cx="4685714" cy="5961905"/>
            </a:xfrm>
            <a:prstGeom prst="rect">
              <a:avLst/>
            </a:prstGeom>
          </p:spPr>
        </p:pic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B488ECA6-1ADB-9820-522E-B8452E56EB8E}"/>
                </a:ext>
              </a:extLst>
            </p:cNvPr>
            <p:cNvSpPr/>
            <p:nvPr/>
          </p:nvSpPr>
          <p:spPr>
            <a:xfrm>
              <a:off x="3260436" y="152484"/>
              <a:ext cx="803564" cy="7803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77766693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6A913E7-BE4F-680B-37F7-3DFDDF5C9A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5274" y="123092"/>
            <a:ext cx="5610863" cy="5800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58563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6DFA17-FBBF-2BAC-7E3C-387035AF0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>
            <a:extLst>
              <a:ext uri="{FF2B5EF4-FFF2-40B4-BE49-F238E27FC236}">
                <a16:creationId xmlns:a16="http://schemas.microsoft.com/office/drawing/2014/main" id="{A15E99E9-5A68-434A-5E00-7FE92A33E1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572966" y="5396808"/>
            <a:ext cx="69151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4291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442913" indent="14288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429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429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42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442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2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2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2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2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lvl="1"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800" dirty="0">
                <a:solidFill>
                  <a:srgbClr val="0070C0"/>
                </a:solidFill>
                <a:latin typeface="Arial" panose="020B0604020202020204" pitchFamily="34" charset="0"/>
              </a:rPr>
              <a:t>«ВЫ – ПРЕКРАСНЫЙ УЧИТЕЛЬ!</a:t>
            </a:r>
          </a:p>
          <a:p>
            <a:pPr lvl="1"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800" dirty="0">
                <a:solidFill>
                  <a:srgbClr val="0070C0"/>
                </a:solidFill>
                <a:latin typeface="Arial" panose="020B0604020202020204" pitchFamily="34" charset="0"/>
              </a:rPr>
              <a:t>У ВАС БЛЕСТЯЩИЕ УЧЕНИКИ!»</a:t>
            </a:r>
          </a:p>
        </p:txBody>
      </p:sp>
      <p:sp>
        <p:nvSpPr>
          <p:cNvPr id="5" name="AutoShape 1">
            <a:extLst>
              <a:ext uri="{FF2B5EF4-FFF2-40B4-BE49-F238E27FC236}">
                <a16:creationId xmlns:a16="http://schemas.microsoft.com/office/drawing/2014/main" id="{A7C3004F-75FF-1B09-A151-7100B6A3DF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38420"/>
            <a:ext cx="12192000" cy="276225"/>
          </a:xfrm>
          <a:prstGeom prst="roundRect">
            <a:avLst>
              <a:gd name="adj" fmla="val 292"/>
            </a:avLst>
          </a:prstGeom>
          <a:solidFill>
            <a:srgbClr val="B3B3B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2400" b="1" dirty="0">
                <a:solidFill>
                  <a:prstClr val="white"/>
                </a:solidFill>
                <a:latin typeface="Arial" panose="020B0604020202020204" pitchFamily="34" charset="0"/>
              </a:rPr>
              <a:t>ФОРМУЛА УСПЕХА</a:t>
            </a:r>
            <a:endParaRPr lang="en-US" altLang="en-US" sz="2400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Picture 16" descr="Picture background">
            <a:extLst>
              <a:ext uri="{FF2B5EF4-FFF2-40B4-BE49-F238E27FC236}">
                <a16:creationId xmlns:a16="http://schemas.microsoft.com/office/drawing/2014/main" id="{9B4A152E-FF08-9C9C-C6CC-B501B9923C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56" y="3606129"/>
            <a:ext cx="2853468" cy="147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9">
            <a:extLst>
              <a:ext uri="{FF2B5EF4-FFF2-40B4-BE49-F238E27FC236}">
                <a16:creationId xmlns:a16="http://schemas.microsoft.com/office/drawing/2014/main" id="{AAE7B211-9638-277A-26B3-70A745A012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0184" y="1848483"/>
            <a:ext cx="9144000" cy="92333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chemeClr val="bg1"/>
                </a:solidFill>
                <a:latin typeface="Arial" panose="020B0604020202020204" pitchFamily="34" charset="0"/>
              </a:rPr>
              <a:t>УСПЕХ В УЧЕНИИ — </a:t>
            </a:r>
            <a:r>
              <a:rPr lang="ru-RU" altLang="ru-RU" sz="1800" b="1" dirty="0">
                <a:solidFill>
                  <a:schemeClr val="bg1"/>
                </a:solidFill>
                <a:latin typeface="Arial" panose="020B0604020202020204" pitchFamily="34" charset="0"/>
              </a:rPr>
              <a:t>ЕДИНСТВЕННЫЙ </a:t>
            </a:r>
            <a:r>
              <a:rPr lang="ru-RU" altLang="ru-RU" sz="1800" dirty="0">
                <a:solidFill>
                  <a:schemeClr val="bg1"/>
                </a:solidFill>
                <a:latin typeface="Arial" panose="020B0604020202020204" pitchFamily="34" charset="0"/>
              </a:rPr>
              <a:t>ИСТОЧНИК ВНУТРЕННИХ СИЛ РЕБЁНКА, РОЖДАЮЩИЙ ЖЕЛАНИЕ УЧИТЬСЯ.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chemeClr val="bg1"/>
                </a:solidFill>
                <a:latin typeface="Arial" panose="020B0604020202020204" pitchFamily="34" charset="0"/>
              </a:rPr>
              <a:t>                                                                                                      В.А. СУХОМЛИНСКИЙ </a:t>
            </a: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20EE6061-441E-BE6C-D7A3-096ACC13BB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1" y="4139640"/>
            <a:ext cx="118577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4291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indent="14288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429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429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42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442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2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2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2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2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lvl="1"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rgbClr val="0070C0"/>
                </a:solidFill>
                <a:latin typeface="Arial" panose="020B0604020202020204" pitchFamily="34" charset="0"/>
              </a:rPr>
              <a:t>УСПЕХ =</a:t>
            </a:r>
          </a:p>
        </p:txBody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E6C21ACD-F4E8-F0C9-CEC2-24CA4DD9C9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7244" y="4252190"/>
            <a:ext cx="345430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4291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indent="14288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429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429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42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442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2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2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2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2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lvl="1"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rgbClr val="C00000"/>
                </a:solidFill>
                <a:latin typeface="Arial" panose="020B0604020202020204" pitchFamily="34" charset="0"/>
              </a:rPr>
              <a:t>СОПРОВОЖДЕНИЕ</a:t>
            </a:r>
          </a:p>
        </p:txBody>
      </p:sp>
      <p:sp>
        <p:nvSpPr>
          <p:cNvPr id="10" name="Text Box 7">
            <a:extLst>
              <a:ext uri="{FF2B5EF4-FFF2-40B4-BE49-F238E27FC236}">
                <a16:creationId xmlns:a16="http://schemas.microsoft.com/office/drawing/2014/main" id="{B1D05BE8-7CA3-5C7D-FFBB-590292C5F5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3574" y="3734483"/>
            <a:ext cx="781217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4291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indent="14288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429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429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42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442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2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2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2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2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lvl="1" eaLnBrk="1" hangingPunct="1">
              <a:spcBef>
                <a:spcPct val="0"/>
              </a:spcBef>
              <a:buFontTx/>
              <a:buNone/>
            </a:pPr>
            <a:r>
              <a:rPr lang="ru-RU" altLang="ru-RU" sz="1800" b="1" u="sng" dirty="0">
                <a:solidFill>
                  <a:srgbClr val="0070C0"/>
                </a:solidFill>
                <a:latin typeface="Arial" panose="020B0604020202020204" pitchFamily="34" charset="0"/>
              </a:rPr>
              <a:t>МОТИВАЦИЯ + ПРОФЕССИОНАЛЬНАЯ ДЕЯТЕЛЬНОСТЬ </a:t>
            </a:r>
          </a:p>
        </p:txBody>
      </p:sp>
    </p:spTree>
    <p:extLst>
      <p:ext uri="{BB962C8B-B14F-4D97-AF65-F5344CB8AC3E}">
        <p14:creationId xmlns:p14="http://schemas.microsoft.com/office/powerpoint/2010/main" val="327066413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67D8D03-3257-4871-A33E-C40D061C0D10}"/>
              </a:ext>
            </a:extLst>
          </p:cNvPr>
          <p:cNvSpPr/>
          <p:nvPr/>
        </p:nvSpPr>
        <p:spPr>
          <a:xfrm>
            <a:off x="1290293" y="1272684"/>
            <a:ext cx="694459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chemeClr val="accent5">
                    <a:lumMod val="50000"/>
                  </a:schemeClr>
                </a:solidFill>
                <a:latin typeface="Circe Bold" pitchFamily="34" charset="-52"/>
              </a:rPr>
              <a:t>СПАСИБО </a:t>
            </a:r>
          </a:p>
          <a:p>
            <a:r>
              <a:rPr lang="ru-RU" sz="3600" dirty="0">
                <a:solidFill>
                  <a:schemeClr val="accent5">
                    <a:lumMod val="50000"/>
                  </a:schemeClr>
                </a:solidFill>
                <a:latin typeface="Circe Bold" pitchFamily="34" charset="-52"/>
              </a:rPr>
              <a:t>ЗА СОВМЕСТНОЕ ИССЛЕДОВАНИЕ!</a:t>
            </a:r>
            <a:endParaRPr lang="ru-RU" sz="3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9F72A8D-CEA4-4D95-B51F-4DD78FE1A917}"/>
              </a:ext>
            </a:extLst>
          </p:cNvPr>
          <p:cNvSpPr/>
          <p:nvPr/>
        </p:nvSpPr>
        <p:spPr>
          <a:xfrm>
            <a:off x="5009014" y="3554053"/>
            <a:ext cx="614706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Circe Bold" pitchFamily="34" charset="-52"/>
              </a:rPr>
              <a:t>Кудрова Лариса Геннадьевна,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Circe Bold" pitchFamily="34" charset="-52"/>
              </a:rPr>
              <a:t>канд.пед.наук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Circe Bold" pitchFamily="34" charset="-52"/>
              </a:rPr>
              <a:t>, </a:t>
            </a:r>
          </a:p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Circe Bold" pitchFamily="34" charset="-52"/>
              </a:rPr>
              <a:t>директор ЦНППМ КУРО</a:t>
            </a:r>
          </a:p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Circe Bold" pitchFamily="34" charset="-52"/>
              </a:rPr>
              <a:t>Тел: +79057384482</a:t>
            </a:r>
          </a:p>
          <a:p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Email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: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l.kudrova@mail.ru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1322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07515-040C-FABD-E31D-7ED84BD2D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45D7313-7683-EA02-3DE5-995E86B43D2A}"/>
              </a:ext>
            </a:extLst>
          </p:cNvPr>
          <p:cNvSpPr txBox="1"/>
          <p:nvPr/>
        </p:nvSpPr>
        <p:spPr>
          <a:xfrm>
            <a:off x="2373919" y="201651"/>
            <a:ext cx="6805249" cy="1477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dirty="0"/>
              <a:t>3.Во главу угла ставится развитие каждого ребёнка в классе. Оно достигается через углубленную индивидуальную работу, диалог, дискуссии (в том числе групповые), где каждый голос важен, где нет «вечно отстающих», а есть дети на своём, уникальном пути понимания.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AE9B1B-0DA8-AB5C-E301-E2C8F63AB005}"/>
              </a:ext>
            </a:extLst>
          </p:cNvPr>
          <p:cNvSpPr txBox="1"/>
          <p:nvPr/>
        </p:nvSpPr>
        <p:spPr>
          <a:xfrm>
            <a:off x="172912" y="1831086"/>
            <a:ext cx="5603631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dirty="0"/>
              <a:t>4.Обучение смело ведёт ребёнка к сути явления. Это выращивает теоретическое мышление — умение видеть за частным общий закон.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C57B982-EEAC-4C88-3569-B0885ECC237C}"/>
              </a:ext>
            </a:extLst>
          </p:cNvPr>
          <p:cNvSpPr txBox="1"/>
          <p:nvPr/>
        </p:nvSpPr>
        <p:spPr>
          <a:xfrm>
            <a:off x="210647" y="5029502"/>
            <a:ext cx="5565896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dirty="0"/>
              <a:t>5.Обучение растит в детях рефлексивные способности (рефлексивный анализ, оценка и контроль). Это не просто «понимание материала», а понимание самого процесса своего познания.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DDC0B4-5CB9-EF2C-1B81-029EF5801363}"/>
              </a:ext>
            </a:extLst>
          </p:cNvPr>
          <p:cNvSpPr txBox="1"/>
          <p:nvPr/>
        </p:nvSpPr>
        <p:spPr>
          <a:xfrm>
            <a:off x="210647" y="2906523"/>
            <a:ext cx="5565896" cy="2031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dirty="0"/>
              <a:t>10. Обучение ставит во главу угла формирование настоящих понятий. И это не зазубривание определений, а понимание общего способа решения целого класса задач. Представьте, что ребёнок усвоил не просто формулу, а сам способ выводить подобные формулы для разных ситуаций, понимая их внутреннюю логику.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095DBC-BB1D-F0C8-3C66-811480929A50}"/>
              </a:ext>
            </a:extLst>
          </p:cNvPr>
          <p:cNvSpPr txBox="1"/>
          <p:nvPr/>
        </p:nvSpPr>
        <p:spPr>
          <a:xfrm>
            <a:off x="6039854" y="3429000"/>
            <a:ext cx="5953222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1800" b="0" i="0" dirty="0">
                <a:solidFill>
                  <a:srgbClr val="25262C"/>
                </a:solidFill>
                <a:effectLst/>
              </a:rPr>
              <a:t>7.Учитель должен сплотить класс, а ученики должны коллективно формулировать цели и искать способы их достижения. Предполагается, что преподаватель не даёт готовых знаний, а лишь отвечает на вопросы, появившиеся у школьников в процессе обсуждения проблемы. 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3D2F2A-48FD-199A-EC6F-6B958F341FC6}"/>
              </a:ext>
            </a:extLst>
          </p:cNvPr>
          <p:cNvSpPr txBox="1"/>
          <p:nvPr/>
        </p:nvSpPr>
        <p:spPr>
          <a:xfrm>
            <a:off x="6028132" y="2105496"/>
            <a:ext cx="5964944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1800" b="0" i="0" dirty="0">
                <a:solidFill>
                  <a:srgbClr val="25262C"/>
                </a:solidFill>
                <a:effectLst/>
              </a:rPr>
              <a:t>11.Педагоги должны уделять внимание формированию и развитию у ребят самооценки и самоконтроля. Для этого используется система оценивания без фиксированных отметок.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83F105-1BAB-9972-7191-1C6A81A7471B}"/>
              </a:ext>
            </a:extLst>
          </p:cNvPr>
          <p:cNvSpPr txBox="1"/>
          <p:nvPr/>
        </p:nvSpPr>
        <p:spPr>
          <a:xfrm>
            <a:off x="6028132" y="5306501"/>
            <a:ext cx="5953222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1800" b="0" i="0" dirty="0">
                <a:solidFill>
                  <a:srgbClr val="25262C"/>
                </a:solidFill>
                <a:effectLst/>
              </a:rPr>
              <a:t>9.Между учителем и учениками должны складываться партнёрские отношения. Взрослый и ребёнок — равноправные участники учебного процесса. </a:t>
            </a:r>
          </a:p>
        </p:txBody>
      </p:sp>
    </p:spTree>
    <p:extLst>
      <p:ext uri="{BB962C8B-B14F-4D97-AF65-F5344CB8AC3E}">
        <p14:creationId xmlns:p14="http://schemas.microsoft.com/office/powerpoint/2010/main" val="19039127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F4CEEA70-1775-48C5-85E2-B1F08355D7A8}" vid="{708C1448-CAB8-494B-91DB-8E511FB2BA6C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9170</TotalTime>
  <Words>3299</Words>
  <Application>Microsoft Office PowerPoint</Application>
  <PresentationFormat>Широкоэкранный</PresentationFormat>
  <Paragraphs>417</Paragraphs>
  <Slides>83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83</vt:i4>
      </vt:variant>
    </vt:vector>
  </HeadingPairs>
  <TitlesOfParts>
    <vt:vector size="92" baseType="lpstr">
      <vt:lpstr>Arial</vt:lpstr>
      <vt:lpstr>Calibri</vt:lpstr>
      <vt:lpstr>Calibri Light</vt:lpstr>
      <vt:lpstr>Circe Bold</vt:lpstr>
      <vt:lpstr>Circe Extra Bold</vt:lpstr>
      <vt:lpstr>Times New Roman</vt:lpstr>
      <vt:lpstr>Wingdings</vt:lpstr>
      <vt:lpstr>Тема1</vt:lpstr>
      <vt:lpstr>1_Тема Office</vt:lpstr>
      <vt:lpstr>Презентация PowerPoint</vt:lpstr>
      <vt:lpstr>Презентация PowerPoint</vt:lpstr>
      <vt:lpstr>Преемственность ФГОС 2010 и ФГОС 2021: методологическая основа</vt:lpstr>
      <vt:lpstr>Системно-деятельностный подход: история и содержание понятия</vt:lpstr>
      <vt:lpstr>ДЕЯТЕЛЬНОСТЬ: структура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Профессиональная деятельность в условиях системно-деятельностного подхода</vt:lpstr>
      <vt:lpstr>Ключевая педагогическая задача: создание условий, инициирующих действие обучающегося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Целевые ориентиры урока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2 Сформулируйте цель урока с опорой на рабочую программу</vt:lpstr>
      <vt:lpstr>Презентация PowerPoint</vt:lpstr>
      <vt:lpstr>Презентация PowerPoint</vt:lpstr>
      <vt:lpstr>Презентация PowerPoint</vt:lpstr>
      <vt:lpstr>Задание 3 Переформулируйте цель урока для учеников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Тенденции совершенствования образовательных технологий</vt:lpstr>
      <vt:lpstr>Формы организации учебной деятельности применяются в сочетании</vt:lpstr>
      <vt:lpstr>Групповая форма организации учебной деятельности</vt:lpstr>
      <vt:lpstr>Презентация PowerPoint</vt:lpstr>
      <vt:lpstr>Бригадный метод: каждая группа выполняет свое задание. Результаты докладывает руководители групп</vt:lpstr>
      <vt:lpstr>Презентация PowerPoint</vt:lpstr>
      <vt:lpstr>Презентация PowerPoint</vt:lpstr>
      <vt:lpstr>Презентация PowerPoint</vt:lpstr>
      <vt:lpstr>Презентация PowerPoint</vt:lpstr>
      <vt:lpstr>Фронтальная форма организации учебной деятельности: эвристическая беседа</vt:lpstr>
      <vt:lpstr>Признаки эвристической беседы</vt:lpstr>
      <vt:lpstr>Типы вопросов для эвристической беседы</vt:lpstr>
      <vt:lpstr>Индивидуальная форма организации учебной деятельности</vt:lpstr>
      <vt:lpstr>Условия реализации индивидуальной формы организации учебной деятельности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Критерии результативности урока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зонального и регионального этапов конференции проектных и  учебно-исследовательских работ «Что, как и почему?»</dc:title>
  <dc:creator>User</dc:creator>
  <cp:lastModifiedBy>Лариса Кудрова</cp:lastModifiedBy>
  <cp:revision>100</cp:revision>
  <dcterms:created xsi:type="dcterms:W3CDTF">2024-01-14T08:39:34Z</dcterms:created>
  <dcterms:modified xsi:type="dcterms:W3CDTF">2026-06-14T15:56:37Z</dcterms:modified>
</cp:coreProperties>
</file>