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24387175" cy="13716000"/>
  <p:notesSz cx="24387175" cy="13716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598" orient="horz"/>
        <p:guide pos="7681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DEFAULT" preserve="0" showMasterPhAnim="0" userDrawn="1">
  <p:cSld name="DEFAU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EDEDF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png"/><Relationship Id="rId14" Type="http://schemas.openxmlformats.org/officeDocument/2006/relationships/image" Target="../media/image9.png"/><Relationship Id="rId15" Type="http://schemas.openxmlformats.org/officeDocument/2006/relationships/image" Target="../media/image10.png"/><Relationship Id="rId16" Type="http://schemas.openxmlformats.org/officeDocument/2006/relationships/image" Target="../media/image11.png"/><Relationship Id="rId17" Type="http://schemas.openxmlformats.org/officeDocument/2006/relationships/image" Target="../media/image12.png"/><Relationship Id="rId18" Type="http://schemas.openxmlformats.org/officeDocument/2006/relationships/image" Target="../media/image1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3.png"/><Relationship Id="rId18" Type="http://schemas.openxmlformats.org/officeDocument/2006/relationships/image" Target="../media/image4.png"/><Relationship Id="rId19" Type="http://schemas.openxmlformats.org/officeDocument/2006/relationships/image" Target="../media/image5.png"/><Relationship Id="rId20" Type="http://schemas.openxmlformats.org/officeDocument/2006/relationships/image" Target="../media/image6.png"/><Relationship Id="rId21" Type="http://schemas.openxmlformats.org/officeDocument/2006/relationships/image" Target="../media/image7.png"/><Relationship Id="rId22" Type="http://schemas.openxmlformats.org/officeDocument/2006/relationships/image" Target="../media/image8.png"/><Relationship Id="rId23" Type="http://schemas.openxmlformats.org/officeDocument/2006/relationships/image" Target="../media/image9.png"/><Relationship Id="rId24" Type="http://schemas.openxmlformats.org/officeDocument/2006/relationships/image" Target="../media/image10.png"/><Relationship Id="rId25" Type="http://schemas.openxmlformats.org/officeDocument/2006/relationships/image" Target="../media/image11.png"/><Relationship Id="rId26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3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image" Target="../media/image9.png"/><Relationship Id="rId13" Type="http://schemas.openxmlformats.org/officeDocument/2006/relationships/image" Target="../media/image10.png"/><Relationship Id="rId14" Type="http://schemas.openxmlformats.org/officeDocument/2006/relationships/image" Target="../media/image11.png"/><Relationship Id="rId15" Type="http://schemas.openxmlformats.org/officeDocument/2006/relationships/image" Target="../media/image12.png"/><Relationship Id="rId16" Type="http://schemas.openxmlformats.org/officeDocument/2006/relationships/image" Target="../media/image13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image" Target="../media/image9.png"/><Relationship Id="rId13" Type="http://schemas.openxmlformats.org/officeDocument/2006/relationships/image" Target="../media/image10.png"/><Relationship Id="rId14" Type="http://schemas.openxmlformats.org/officeDocument/2006/relationships/image" Target="../media/image11.png"/><Relationship Id="rId15" Type="http://schemas.openxmlformats.org/officeDocument/2006/relationships/image" Target="../media/image12.png"/><Relationship Id="rId16" Type="http://schemas.openxmlformats.org/officeDocument/2006/relationships/image" Target="../media/image1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7" Type="http://schemas.openxmlformats.org/officeDocument/2006/relationships/image" Target="../media/image15.png"/><Relationship Id="rId18" Type="http://schemas.openxmlformats.org/officeDocument/2006/relationships/image" Target="../media/image4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 bwMode="auto">
          <a:xfrm>
            <a:off x="20259032" y="11620500"/>
            <a:ext cx="2019552" cy="800100"/>
          </a:xfrm>
          <a:prstGeom prst="roundRect">
            <a:avLst>
              <a:gd name="adj" fmla="val 68571"/>
            </a:avLst>
          </a:prstGeom>
          <a:noFill/>
          <a:ln w="25400" cap="flat" cmpd="sng">
            <a:solidFill>
              <a:srgbClr val="F0F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12;p3"/>
          <p:cNvSpPr/>
          <p:nvPr/>
        </p:nvSpPr>
        <p:spPr bwMode="auto">
          <a:xfrm>
            <a:off x="20614677" y="11722100"/>
            <a:ext cx="1308264" cy="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13;p3"/>
          <p:cNvSpPr/>
          <p:nvPr/>
        </p:nvSpPr>
        <p:spPr bwMode="auto">
          <a:xfrm>
            <a:off x="20614677" y="11722100"/>
            <a:ext cx="945346" cy="72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48369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128"/>
              <a:buFont typeface="Arial"/>
              <a:buNone/>
              <a:defRPr/>
            </a:pPr>
            <a:r>
              <a:rPr lang="en-US" sz="3150" b="0" i="0" u="none" strike="noStrike" cap="none">
                <a:solidFill>
                  <a:srgbClr val="F0F0F0"/>
                </a:solidFill>
                <a:latin typeface="Arial"/>
                <a:ea typeface="Arial"/>
                <a:cs typeface="Arial"/>
              </a:rPr>
              <a:t>Next</a:t>
            </a:r>
            <a:endParaRPr sz="3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14;p3"/>
          <p:cNvSpPr/>
          <p:nvPr/>
        </p:nvSpPr>
        <p:spPr bwMode="auto">
          <a:xfrm>
            <a:off x="21579997" y="11830050"/>
            <a:ext cx="342943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Google Shape;15;p3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1742809" y="11841151"/>
            <a:ext cx="178329" cy="363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 bwMode="auto">
          <a:xfrm>
            <a:off x="988550" y="7654200"/>
            <a:ext cx="20934600" cy="49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  <a:defRPr/>
            </a:pPr>
            <a:r>
              <a:rPr lang="en-US" sz="7600" b="1" i="0" u="none" strike="noStrike" cap="none" spc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Противодействие мошенническим схемам в отношении молодежи: законодательные инициативы, профилактика и межведомственное взаимодействие</a:t>
            </a:r>
            <a:r>
              <a:rPr lang="en-US" sz="7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sz="7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498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Font typeface="Calibri"/>
              <a:buNone/>
              <a:defRPr/>
            </a:pPr>
            <a:endParaRPr sz="7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7;p3"/>
          <p:cNvSpPr/>
          <p:nvPr/>
        </p:nvSpPr>
        <p:spPr bwMode="auto">
          <a:xfrm>
            <a:off x="-1745792" y="4662402"/>
            <a:ext cx="7934258" cy="5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2600"/>
              <a:buFont typeface="Arial"/>
              <a:buNone/>
              <a:defRPr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8;p3"/>
          <p:cNvSpPr/>
          <p:nvPr/>
        </p:nvSpPr>
        <p:spPr bwMode="auto">
          <a:xfrm>
            <a:off x="1627736" y="5470692"/>
            <a:ext cx="11709000" cy="20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>
              <a:defRPr/>
            </a:pPr>
            <a:r>
              <a:rPr lang="en-US" sz="3600" b="0" i="0" u="none" strike="noStrike" cap="none" spc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Экспертный круглый стол</a:t>
            </a:r>
            <a:endParaRPr/>
          </a:p>
        </p:txBody>
      </p:sp>
      <p:grpSp>
        <p:nvGrpSpPr>
          <p:cNvPr id="19" name="Google Shape;19;p3"/>
          <p:cNvGrpSpPr/>
          <p:nvPr/>
        </p:nvGrpSpPr>
        <p:grpSpPr bwMode="auto">
          <a:xfrm>
            <a:off x="1627736" y="1736223"/>
            <a:ext cx="3539582" cy="438142"/>
            <a:chOff x="1627736" y="1736223"/>
            <a:chExt cx="3539582" cy="438142"/>
          </a:xfrm>
        </p:grpSpPr>
        <p:pic>
          <p:nvPicPr>
            <p:cNvPr id="20" name="Google Shape;20;p3" descr=" "/>
            <p:cNvPicPr/>
            <p:nvPr/>
          </p:nvPicPr>
          <p:blipFill>
            <a:blip r:embed="rId4">
              <a:alphaModFix/>
            </a:blip>
            <a:srcRect l="0" t="0" r="0" b="0"/>
            <a:stretch/>
          </p:blipFill>
          <p:spPr bwMode="auto">
            <a:xfrm>
              <a:off x="1776568" y="1736223"/>
              <a:ext cx="296736" cy="437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3" descr=" "/>
            <p:cNvPicPr/>
            <p:nvPr/>
          </p:nvPicPr>
          <p:blipFill>
            <a:blip r:embed="rId5">
              <a:alphaModFix/>
            </a:blip>
            <a:srcRect l="0" t="0" r="0" b="0"/>
            <a:stretch/>
          </p:blipFill>
          <p:spPr bwMode="auto">
            <a:xfrm>
              <a:off x="1776568" y="1880247"/>
              <a:ext cx="149484" cy="149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3" descr=" "/>
            <p:cNvPicPr/>
            <p:nvPr/>
          </p:nvPicPr>
          <p:blipFill>
            <a:blip r:embed="rId6">
              <a:alphaModFix/>
            </a:blip>
            <a:srcRect l="0" t="0" r="0" b="0"/>
            <a:stretch/>
          </p:blipFill>
          <p:spPr bwMode="auto">
            <a:xfrm>
              <a:off x="1627736" y="1736456"/>
              <a:ext cx="296694" cy="436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3" descr=" "/>
            <p:cNvPicPr/>
            <p:nvPr/>
          </p:nvPicPr>
          <p:blipFill>
            <a:blip r:embed="rId7">
              <a:alphaModFix/>
            </a:blip>
            <a:srcRect l="0" t="0" r="0" b="0"/>
            <a:stretch/>
          </p:blipFill>
          <p:spPr bwMode="auto">
            <a:xfrm>
              <a:off x="2834612" y="1805981"/>
              <a:ext cx="251999" cy="297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3" descr=" "/>
            <p:cNvPicPr/>
            <p:nvPr/>
          </p:nvPicPr>
          <p:blipFill>
            <a:blip r:embed="rId8">
              <a:alphaModFix/>
            </a:blip>
            <a:srcRect l="0" t="0" r="0" b="0"/>
            <a:stretch/>
          </p:blipFill>
          <p:spPr bwMode="auto">
            <a:xfrm>
              <a:off x="2912861" y="1980518"/>
              <a:ext cx="96908" cy="60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3" descr=" "/>
            <p:cNvPicPr/>
            <p:nvPr/>
          </p:nvPicPr>
          <p:blipFill>
            <a:blip r:embed="rId9">
              <a:alphaModFix/>
            </a:blip>
            <a:srcRect l="0" t="0" r="0" b="0"/>
            <a:stretch/>
          </p:blipFill>
          <p:spPr bwMode="auto">
            <a:xfrm>
              <a:off x="2221337" y="1805980"/>
              <a:ext cx="275855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3" descr=" "/>
            <p:cNvPicPr/>
            <p:nvPr/>
          </p:nvPicPr>
          <p:blipFill>
            <a:blip r:embed="rId10">
              <a:alphaModFix/>
            </a:blip>
            <a:srcRect l="0" t="0" r="0" b="0"/>
            <a:stretch/>
          </p:blipFill>
          <p:spPr bwMode="auto">
            <a:xfrm>
              <a:off x="2300041" y="1805980"/>
              <a:ext cx="197151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3" descr=" "/>
            <p:cNvPicPr/>
            <p:nvPr/>
          </p:nvPicPr>
          <p:blipFill>
            <a:blip r:embed="rId11">
              <a:alphaModFix/>
            </a:blip>
            <a:srcRect l="0" t="0" r="0" b="0"/>
            <a:stretch/>
          </p:blipFill>
          <p:spPr bwMode="auto">
            <a:xfrm>
              <a:off x="2300041" y="1805980"/>
              <a:ext cx="197151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3" descr=" "/>
            <p:cNvPicPr/>
            <p:nvPr/>
          </p:nvPicPr>
          <p:blipFill>
            <a:blip r:embed="rId12">
              <a:alphaModFix/>
            </a:blip>
            <a:srcRect l="0" t="0" r="0" b="0"/>
            <a:stretch/>
          </p:blipFill>
          <p:spPr bwMode="auto">
            <a:xfrm>
              <a:off x="2528641" y="1799058"/>
              <a:ext cx="279370" cy="3115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3" descr=" "/>
            <p:cNvPicPr/>
            <p:nvPr/>
          </p:nvPicPr>
          <p:blipFill>
            <a:blip r:embed="rId13">
              <a:alphaModFix/>
            </a:blip>
            <a:srcRect l="0" t="0" r="0" b="0"/>
            <a:stretch/>
          </p:blipFill>
          <p:spPr bwMode="auto">
            <a:xfrm>
              <a:off x="3303995" y="1737064"/>
              <a:ext cx="13941" cy="43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3"/>
            <p:cNvPicPr/>
            <p:nvPr/>
          </p:nvPicPr>
          <p:blipFill>
            <a:blip r:embed="rId14">
              <a:alphaModFix/>
            </a:blip>
            <a:srcRect l="0" t="0" r="0" b="0"/>
            <a:stretch/>
          </p:blipFill>
          <p:spPr bwMode="auto">
            <a:xfrm>
              <a:off x="3467285" y="1807416"/>
              <a:ext cx="1700033" cy="2965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" name="Google Shape;31;p3"/>
          <p:cNvGrpSpPr/>
          <p:nvPr/>
        </p:nvGrpSpPr>
        <p:grpSpPr bwMode="auto">
          <a:xfrm>
            <a:off x="14662181" y="1319338"/>
            <a:ext cx="3747592" cy="1121817"/>
            <a:chOff x="19706129" y="192296"/>
            <a:chExt cx="3747592" cy="1121817"/>
          </a:xfrm>
        </p:grpSpPr>
        <p:pic>
          <p:nvPicPr>
            <p:cNvPr id="32" name="Google Shape;32;p3"/>
            <p:cNvPicPr/>
            <p:nvPr/>
          </p:nvPicPr>
          <p:blipFill>
            <a:blip r:embed="rId15">
              <a:alphaModFix/>
            </a:blip>
            <a:srcRect l="0" t="0" r="0" b="0"/>
            <a:stretch/>
          </p:blipFill>
          <p:spPr bwMode="auto">
            <a:xfrm>
              <a:off x="19706129" y="361365"/>
              <a:ext cx="2010194" cy="95274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3" name="Google Shape;33;p3"/>
            <p:cNvCxnSpPr>
              <a:cxnSpLocks/>
            </p:cNvCxnSpPr>
            <p:nvPr/>
          </p:nvCxnSpPr>
          <p:spPr bwMode="auto">
            <a:xfrm>
              <a:off x="21783222" y="349993"/>
              <a:ext cx="0" cy="80248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4" name="Google Shape;34;p3"/>
            <p:cNvSpPr/>
            <p:nvPr/>
          </p:nvSpPr>
          <p:spPr bwMode="auto">
            <a:xfrm>
              <a:off x="21986875" y="463550"/>
              <a:ext cx="1466846" cy="717550"/>
            </a:xfrm>
            <a:prstGeom prst="roundRect">
              <a:avLst>
                <a:gd name="adj" fmla="val 12242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pic>
          <p:nvPicPr>
            <p:cNvPr id="35" name="Google Shape;35;p3"/>
            <p:cNvPicPr/>
            <p:nvPr/>
          </p:nvPicPr>
          <p:blipFill>
            <a:blip r:embed="rId16">
              <a:alphaModFix/>
            </a:blip>
            <a:srcRect l="0" t="0" r="0" b="0"/>
            <a:stretch/>
          </p:blipFill>
          <p:spPr bwMode="auto">
            <a:xfrm>
              <a:off x="22053775" y="192296"/>
              <a:ext cx="1238683" cy="9888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/>
          <p:nvPr/>
        </p:nvSpPr>
        <p:spPr bwMode="auto">
          <a:xfrm>
            <a:off x="23231443" y="12944646"/>
            <a:ext cx="44455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Arial"/>
              <a:buNone/>
              <a:defRPr/>
            </a:pPr>
            <a:r>
              <a:rPr lang="en-US" sz="2200" b="0" i="0" u="none" strike="noStrike" cap="none">
                <a:solidFill>
                  <a:srgbClr val="393747"/>
                </a:solidFill>
                <a:latin typeface="Arial"/>
                <a:ea typeface="Arial"/>
                <a:cs typeface="Arial"/>
              </a:rPr>
              <a:t>2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" name="Google Shape;41;p4"/>
          <p:cNvSpPr/>
          <p:nvPr/>
        </p:nvSpPr>
        <p:spPr bwMode="auto">
          <a:xfrm>
            <a:off x="762095" y="1804316"/>
            <a:ext cx="2008121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892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8400"/>
              <a:buFont typeface="Arial"/>
              <a:buNone/>
              <a:defRPr/>
            </a:pPr>
            <a:r>
              <a:rPr lang="en-US" sz="8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Платформа «Содружество»— </a:t>
            </a:r>
            <a:r>
              <a:rPr lang="en-US" sz="84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в цифрах</a:t>
            </a:r>
            <a:endParaRPr sz="8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" name="Google Shape;42;p4"/>
          <p:cNvSpPr/>
          <p:nvPr/>
        </p:nvSpPr>
        <p:spPr bwMode="auto">
          <a:xfrm>
            <a:off x="762095" y="3543300"/>
            <a:ext cx="7430429" cy="4254500"/>
          </a:xfrm>
          <a:prstGeom prst="roundRect">
            <a:avLst>
              <a:gd name="adj" fmla="val 9457"/>
            </a:avLst>
          </a:prstGeom>
          <a:solidFill>
            <a:srgbClr val="6A1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43;p4"/>
          <p:cNvSpPr/>
          <p:nvPr/>
        </p:nvSpPr>
        <p:spPr bwMode="auto">
          <a:xfrm>
            <a:off x="1168546" y="3949700"/>
            <a:ext cx="4115314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44;p4"/>
          <p:cNvSpPr/>
          <p:nvPr/>
        </p:nvSpPr>
        <p:spPr bwMode="auto">
          <a:xfrm>
            <a:off x="1168546" y="3949700"/>
            <a:ext cx="442015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Arial"/>
              <a:buNone/>
              <a:defRPr/>
            </a:pPr>
            <a:r>
              <a:rPr lang="en-US" sz="7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+400 тыс</a:t>
            </a: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Google Shape;45;p4"/>
          <p:cNvSpPr/>
          <p:nvPr/>
        </p:nvSpPr>
        <p:spPr bwMode="auto">
          <a:xfrm>
            <a:off x="1168546" y="5016500"/>
            <a:ext cx="4250798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/>
            </a:pPr>
            <a:r>
              <a:rPr lang="en-US" sz="4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пользователей</a:t>
            </a:r>
            <a:endParaRPr sz="4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Google Shape;46;p4"/>
          <p:cNvSpPr/>
          <p:nvPr/>
        </p:nvSpPr>
        <p:spPr bwMode="auto">
          <a:xfrm>
            <a:off x="1168550" y="5919824"/>
            <a:ext cx="6544800" cy="952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Зарегистрированных участников  на платформе из 13</a:t>
            </a: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 стран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7" name="Google Shape;47;p4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8446556" y="3543300"/>
            <a:ext cx="7468533" cy="42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 bwMode="auto">
          <a:xfrm>
            <a:off x="8853006" y="3949700"/>
            <a:ext cx="4115314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9" name="Google Shape;49;p4"/>
          <p:cNvSpPr/>
          <p:nvPr/>
        </p:nvSpPr>
        <p:spPr bwMode="auto">
          <a:xfrm>
            <a:off x="8853006" y="3949700"/>
            <a:ext cx="442015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7200"/>
              <a:buFont typeface="Arial"/>
              <a:buNone/>
              <a:defRPr/>
            </a:pPr>
            <a:r>
              <a:rPr lang="en-US" sz="72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2,2 млн</a:t>
            </a: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Google Shape;50;p4"/>
          <p:cNvSpPr/>
          <p:nvPr/>
        </p:nvSpPr>
        <p:spPr bwMode="auto">
          <a:xfrm>
            <a:off x="8853005" y="5016500"/>
            <a:ext cx="5432047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200"/>
              <a:buFont typeface="Arial"/>
              <a:buNone/>
              <a:defRPr/>
            </a:pPr>
            <a:r>
              <a:rPr lang="en-US" sz="42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уникальных визитов</a:t>
            </a:r>
            <a:endParaRPr sz="4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Google Shape;51;p4"/>
          <p:cNvSpPr/>
          <p:nvPr/>
        </p:nvSpPr>
        <p:spPr bwMode="auto">
          <a:xfrm>
            <a:off x="8853000" y="6036725"/>
            <a:ext cx="6739200" cy="12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Аудитория, которая возвращается на платформу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" name="Google Shape;52;p4"/>
          <p:cNvSpPr/>
          <p:nvPr/>
        </p:nvSpPr>
        <p:spPr bwMode="auto">
          <a:xfrm>
            <a:off x="16169121" y="3543300"/>
            <a:ext cx="7443130" cy="4254500"/>
          </a:xfrm>
          <a:prstGeom prst="roundRect">
            <a:avLst>
              <a:gd name="adj" fmla="val 9457"/>
            </a:avLst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" name="Google Shape;53;p4"/>
          <p:cNvSpPr/>
          <p:nvPr/>
        </p:nvSpPr>
        <p:spPr bwMode="auto">
          <a:xfrm>
            <a:off x="16575572" y="3949700"/>
            <a:ext cx="4610676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" name="Google Shape;54;p4"/>
          <p:cNvSpPr/>
          <p:nvPr/>
        </p:nvSpPr>
        <p:spPr bwMode="auto">
          <a:xfrm>
            <a:off x="16575572" y="3949700"/>
            <a:ext cx="442015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Arial"/>
              <a:buNone/>
              <a:defRPr/>
            </a:pPr>
            <a:r>
              <a:rPr lang="en-US" sz="7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9 млн</a:t>
            </a: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Google Shape;55;p4"/>
          <p:cNvSpPr/>
          <p:nvPr/>
        </p:nvSpPr>
        <p:spPr bwMode="auto">
          <a:xfrm>
            <a:off x="16575570" y="5016500"/>
            <a:ext cx="6092699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/>
            </a:pPr>
            <a:r>
              <a:rPr lang="en-US" sz="4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Страниц просмотрено</a:t>
            </a:r>
            <a:endParaRPr sz="4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Google Shape;56;p4"/>
          <p:cNvSpPr/>
          <p:nvPr/>
        </p:nvSpPr>
        <p:spPr bwMode="auto">
          <a:xfrm>
            <a:off x="16588275" y="5919824"/>
            <a:ext cx="6520500" cy="952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Глубокое вовлечение — пользователи изучают контент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7" name="Google Shape;57;p4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62095" y="8064500"/>
            <a:ext cx="7443130" cy="42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4"/>
          <p:cNvSpPr/>
          <p:nvPr/>
        </p:nvSpPr>
        <p:spPr bwMode="auto">
          <a:xfrm>
            <a:off x="1168546" y="8470900"/>
            <a:ext cx="4115314" cy="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9" name="Google Shape;59;p4"/>
          <p:cNvSpPr/>
          <p:nvPr/>
        </p:nvSpPr>
        <p:spPr bwMode="auto">
          <a:xfrm>
            <a:off x="1168546" y="8470900"/>
            <a:ext cx="442015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7200"/>
              <a:buFont typeface="Arial"/>
              <a:buNone/>
              <a:defRPr/>
            </a:pPr>
            <a:r>
              <a:rPr lang="en-US" sz="72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5 языков</a:t>
            </a: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Google Shape;60;p4"/>
          <p:cNvSpPr/>
          <p:nvPr/>
        </p:nvSpPr>
        <p:spPr bwMode="auto">
          <a:xfrm>
            <a:off x="1283981" y="10472351"/>
            <a:ext cx="6736589" cy="1403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Интерфейс и контент </a:t>
            </a:r>
            <a:b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</a:b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на 5 языках — </a:t>
            </a:r>
            <a:r>
              <a:rPr lang="en-US" sz="3800" b="0" i="0" u="none" strike="noStrike" cap="none">
                <a:solidFill>
                  <a:srgbClr val="D358D1"/>
                </a:solidFill>
                <a:latin typeface="Arial"/>
                <a:ea typeface="Arial"/>
                <a:cs typeface="Arial"/>
              </a:rPr>
              <a:t>международная среда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" name="Google Shape;61;p4"/>
          <p:cNvSpPr/>
          <p:nvPr/>
        </p:nvSpPr>
        <p:spPr bwMode="auto">
          <a:xfrm>
            <a:off x="8459257" y="8064500"/>
            <a:ext cx="7468533" cy="4254500"/>
          </a:xfrm>
          <a:prstGeom prst="roundRect">
            <a:avLst>
              <a:gd name="adj" fmla="val 9457"/>
            </a:avLst>
          </a:prstGeom>
          <a:solidFill>
            <a:srgbClr val="FFB9A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2" name="Google Shape;62;p4"/>
          <p:cNvSpPr/>
          <p:nvPr/>
        </p:nvSpPr>
        <p:spPr bwMode="auto">
          <a:xfrm>
            <a:off x="8865708" y="8470900"/>
            <a:ext cx="4610676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3" name="Google Shape;63;p4"/>
          <p:cNvSpPr/>
          <p:nvPr/>
        </p:nvSpPr>
        <p:spPr bwMode="auto">
          <a:xfrm>
            <a:off x="8865708" y="8470900"/>
            <a:ext cx="442015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7200"/>
              <a:buFont typeface="Arial"/>
              <a:buNone/>
              <a:defRPr/>
            </a:pPr>
            <a:r>
              <a:rPr lang="en-US" sz="72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+600</a:t>
            </a: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Google Shape;64;p4"/>
          <p:cNvSpPr/>
          <p:nvPr/>
        </p:nvSpPr>
        <p:spPr bwMode="auto">
          <a:xfrm>
            <a:off x="8865700" y="10485478"/>
            <a:ext cx="5775000" cy="14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1842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Единиц контента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5" name="Google Shape;65;p4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16181822" y="8064500"/>
            <a:ext cx="7443130" cy="42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4"/>
          <p:cNvSpPr/>
          <p:nvPr/>
        </p:nvSpPr>
        <p:spPr bwMode="auto">
          <a:xfrm>
            <a:off x="16588273" y="8470900"/>
            <a:ext cx="5194949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7" name="Google Shape;67;p4"/>
          <p:cNvSpPr/>
          <p:nvPr/>
        </p:nvSpPr>
        <p:spPr bwMode="auto">
          <a:xfrm>
            <a:off x="16588273" y="8544640"/>
            <a:ext cx="7023978" cy="770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9655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5800"/>
              <a:buFont typeface="Arial"/>
              <a:buNone/>
              <a:defRPr/>
            </a:pPr>
            <a:r>
              <a:rPr lang="en-US" sz="5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Состав аудитории</a:t>
            </a:r>
            <a:endParaRPr sz="5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Google Shape;68;p4"/>
          <p:cNvSpPr/>
          <p:nvPr/>
        </p:nvSpPr>
        <p:spPr bwMode="auto">
          <a:xfrm>
            <a:off x="16588273" y="10096500"/>
            <a:ext cx="5817327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" name="Google Shape;69;p4"/>
          <p:cNvSpPr/>
          <p:nvPr/>
        </p:nvSpPr>
        <p:spPr bwMode="auto">
          <a:xfrm>
            <a:off x="16588273" y="10096500"/>
            <a:ext cx="5817327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" name="Google Shape;70;p4"/>
          <p:cNvSpPr/>
          <p:nvPr/>
        </p:nvSpPr>
        <p:spPr bwMode="auto">
          <a:xfrm>
            <a:off x="16588273" y="10096500"/>
            <a:ext cx="107963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3600"/>
              <a:buFont typeface="Arial"/>
              <a:buNone/>
              <a:defRPr/>
            </a:pPr>
            <a:r>
              <a:rPr lang="en-US" sz="36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76%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1" name="Google Shape;71;p4"/>
          <p:cNvSpPr/>
          <p:nvPr/>
        </p:nvSpPr>
        <p:spPr bwMode="auto">
          <a:xfrm>
            <a:off x="17633661" y="10172700"/>
            <a:ext cx="5497534" cy="4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1842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6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Школьники и студенты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2" name="Google Shape;72;p4"/>
          <p:cNvSpPr/>
          <p:nvPr/>
        </p:nvSpPr>
        <p:spPr bwMode="auto">
          <a:xfrm>
            <a:off x="16588273" y="10795000"/>
            <a:ext cx="5817327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3" name="Google Shape;73;p4"/>
          <p:cNvSpPr/>
          <p:nvPr/>
        </p:nvSpPr>
        <p:spPr bwMode="auto">
          <a:xfrm>
            <a:off x="16588273" y="10795000"/>
            <a:ext cx="107963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3600"/>
              <a:buFont typeface="Arial"/>
              <a:buNone/>
              <a:defRPr/>
            </a:pPr>
            <a:r>
              <a:rPr lang="en-US" sz="36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22%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4" name="Google Shape;74;p4"/>
          <p:cNvSpPr/>
          <p:nvPr/>
        </p:nvSpPr>
        <p:spPr bwMode="auto">
          <a:xfrm>
            <a:off x="17633661" y="10871200"/>
            <a:ext cx="5658797" cy="4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1842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6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Эксперты и специалисты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5" name="Google Shape;75;p4"/>
          <p:cNvSpPr/>
          <p:nvPr/>
        </p:nvSpPr>
        <p:spPr bwMode="auto">
          <a:xfrm>
            <a:off x="16588273" y="11493500"/>
            <a:ext cx="5817327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6" name="Google Shape;76;p4"/>
          <p:cNvSpPr/>
          <p:nvPr/>
        </p:nvSpPr>
        <p:spPr bwMode="auto">
          <a:xfrm>
            <a:off x="16588273" y="11493500"/>
            <a:ext cx="107963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3600"/>
              <a:buFont typeface="Arial"/>
              <a:buNone/>
              <a:defRPr/>
            </a:pPr>
            <a:r>
              <a:rPr lang="en-US" sz="36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2%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7" name="Google Shape;77;p4"/>
          <p:cNvSpPr/>
          <p:nvPr/>
        </p:nvSpPr>
        <p:spPr bwMode="auto">
          <a:xfrm>
            <a:off x="17633661" y="11569700"/>
            <a:ext cx="4720756" cy="4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1842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Другие категории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8" name="Google Shape;78;p4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14878357" y="8399780"/>
            <a:ext cx="71395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 descr=" 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15115042" y="8665845"/>
            <a:ext cx="242433" cy="1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19706129" y="449853"/>
            <a:ext cx="2010194" cy="9527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4"/>
          <p:cNvCxnSpPr>
            <a:cxnSpLocks/>
          </p:cNvCxnSpPr>
          <p:nvPr/>
        </p:nvCxnSpPr>
        <p:spPr bwMode="auto">
          <a:xfrm>
            <a:off x="21783222" y="438481"/>
            <a:ext cx="0" cy="802481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" name="Google Shape;82;p4"/>
          <p:cNvSpPr/>
          <p:nvPr/>
        </p:nvSpPr>
        <p:spPr bwMode="auto">
          <a:xfrm>
            <a:off x="21986875" y="552038"/>
            <a:ext cx="1466846" cy="717550"/>
          </a:xfrm>
          <a:prstGeom prst="roundRect">
            <a:avLst>
              <a:gd name="adj" fmla="val 1224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3" name="Google Shape;83;p4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22053775" y="280784"/>
            <a:ext cx="1238683" cy="988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4" descr=" "/>
          <p:cNvPicPr/>
          <p:nvPr/>
        </p:nvPicPr>
        <p:blipFill>
          <a:blip r:embed="rId8">
            <a:alphaModFix/>
          </a:blip>
          <a:srcRect l="0" t="0" r="0" b="0"/>
          <a:stretch/>
        </p:blipFill>
        <p:spPr bwMode="auto">
          <a:xfrm>
            <a:off x="982993" y="513153"/>
            <a:ext cx="296736" cy="437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 descr=" "/>
          <p:cNvPicPr/>
          <p:nvPr/>
        </p:nvPicPr>
        <p:blipFill>
          <a:blip r:embed="rId9">
            <a:alphaModFix/>
          </a:blip>
          <a:srcRect l="0" t="0" r="0" b="0"/>
          <a:stretch/>
        </p:blipFill>
        <p:spPr bwMode="auto">
          <a:xfrm>
            <a:off x="982993" y="657177"/>
            <a:ext cx="149484" cy="14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" descr=" "/>
          <p:cNvPicPr/>
          <p:nvPr/>
        </p:nvPicPr>
        <p:blipFill>
          <a:blip r:embed="rId10">
            <a:alphaModFix/>
          </a:blip>
          <a:srcRect l="0" t="0" r="0" b="0"/>
          <a:stretch/>
        </p:blipFill>
        <p:spPr bwMode="auto">
          <a:xfrm>
            <a:off x="834161" y="513386"/>
            <a:ext cx="296694" cy="436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4" descr=" "/>
          <p:cNvPicPr/>
          <p:nvPr/>
        </p:nvPicPr>
        <p:blipFill>
          <a:blip r:embed="rId11">
            <a:alphaModFix/>
          </a:blip>
          <a:srcRect l="0" t="0" r="0" b="0"/>
          <a:stretch/>
        </p:blipFill>
        <p:spPr bwMode="auto">
          <a:xfrm>
            <a:off x="2041037" y="582911"/>
            <a:ext cx="251999" cy="29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4" descr=" "/>
          <p:cNvPicPr/>
          <p:nvPr/>
        </p:nvPicPr>
        <p:blipFill>
          <a:blip r:embed="rId12">
            <a:alphaModFix/>
          </a:blip>
          <a:srcRect l="0" t="0" r="0" b="0"/>
          <a:stretch/>
        </p:blipFill>
        <p:spPr bwMode="auto">
          <a:xfrm>
            <a:off x="2119286" y="757448"/>
            <a:ext cx="96908" cy="60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4" descr=" "/>
          <p:cNvPicPr/>
          <p:nvPr/>
        </p:nvPicPr>
        <p:blipFill>
          <a:blip r:embed="rId13">
            <a:alphaModFix/>
          </a:blip>
          <a:srcRect l="0" t="0" r="0" b="0"/>
          <a:stretch/>
        </p:blipFill>
        <p:spPr bwMode="auto">
          <a:xfrm>
            <a:off x="1427762" y="582910"/>
            <a:ext cx="275855" cy="297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 descr=" "/>
          <p:cNvPicPr/>
          <p:nvPr/>
        </p:nvPicPr>
        <p:blipFill>
          <a:blip r:embed="rId14">
            <a:alphaModFix/>
          </a:blip>
          <a:srcRect l="0" t="0" r="0" b="0"/>
          <a:stretch/>
        </p:blipFill>
        <p:spPr bwMode="auto">
          <a:xfrm>
            <a:off x="1506466" y="582910"/>
            <a:ext cx="197151" cy="297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4" descr=" "/>
          <p:cNvPicPr/>
          <p:nvPr/>
        </p:nvPicPr>
        <p:blipFill>
          <a:blip r:embed="rId15">
            <a:alphaModFix/>
          </a:blip>
          <a:srcRect l="0" t="0" r="0" b="0"/>
          <a:stretch/>
        </p:blipFill>
        <p:spPr bwMode="auto">
          <a:xfrm>
            <a:off x="1506466" y="582910"/>
            <a:ext cx="197151" cy="297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4" descr=" "/>
          <p:cNvPicPr/>
          <p:nvPr/>
        </p:nvPicPr>
        <p:blipFill>
          <a:blip r:embed="rId16">
            <a:alphaModFix/>
          </a:blip>
          <a:srcRect l="0" t="0" r="0" b="0"/>
          <a:stretch/>
        </p:blipFill>
        <p:spPr bwMode="auto">
          <a:xfrm>
            <a:off x="1735066" y="575988"/>
            <a:ext cx="279370" cy="311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 descr=" "/>
          <p:cNvPicPr/>
          <p:nvPr/>
        </p:nvPicPr>
        <p:blipFill>
          <a:blip r:embed="rId17">
            <a:alphaModFix/>
          </a:blip>
          <a:srcRect l="0" t="0" r="0" b="0"/>
          <a:stretch/>
        </p:blipFill>
        <p:spPr bwMode="auto">
          <a:xfrm>
            <a:off x="2510420" y="513994"/>
            <a:ext cx="13941" cy="43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"/>
          <p:cNvPicPr/>
          <p:nvPr/>
        </p:nvPicPr>
        <p:blipFill>
          <a:blip r:embed="rId18">
            <a:alphaModFix/>
          </a:blip>
          <a:srcRect l="0" t="0" r="0" b="0"/>
          <a:stretch/>
        </p:blipFill>
        <p:spPr bwMode="auto">
          <a:xfrm>
            <a:off x="2673710" y="584346"/>
            <a:ext cx="1700033" cy="296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9" name="Google Shape;99;p5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2151598" y="10731500"/>
            <a:ext cx="25403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5"/>
          <p:cNvSpPr/>
          <p:nvPr/>
        </p:nvSpPr>
        <p:spPr bwMode="auto">
          <a:xfrm>
            <a:off x="762095" y="4775199"/>
            <a:ext cx="14071754" cy="7775677"/>
          </a:xfrm>
          <a:prstGeom prst="roundRect">
            <a:avLst>
              <a:gd name="adj" fmla="val 533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1" name="Google Shape;101;p5"/>
          <p:cNvSpPr/>
          <p:nvPr/>
        </p:nvSpPr>
        <p:spPr bwMode="auto">
          <a:xfrm>
            <a:off x="15166457" y="4775199"/>
            <a:ext cx="8316426" cy="7775677"/>
          </a:xfrm>
          <a:prstGeom prst="roundRect">
            <a:avLst>
              <a:gd name="adj" fmla="val 5336"/>
            </a:avLst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2" name="Google Shape;102;p5"/>
          <p:cNvSpPr/>
          <p:nvPr/>
        </p:nvSpPr>
        <p:spPr bwMode="auto">
          <a:xfrm>
            <a:off x="762094" y="1778411"/>
            <a:ext cx="2211038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8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Arial"/>
              <a:buNone/>
              <a:defRPr/>
            </a:pPr>
            <a:r>
              <a:rPr lang="en-US" sz="8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Платформа «Содружество» </a:t>
            </a:r>
            <a:endParaRPr sz="8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3" name="Google Shape;103;p5"/>
          <p:cNvSpPr/>
          <p:nvPr/>
        </p:nvSpPr>
        <p:spPr bwMode="auto">
          <a:xfrm>
            <a:off x="762100" y="3361273"/>
            <a:ext cx="1940370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400"/>
              <a:buFont typeface="Arial"/>
              <a:buNone/>
              <a:defRPr/>
            </a:pPr>
            <a:r>
              <a:rPr lang="en-US" sz="4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Три ключевых направления развития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4" name="Google Shape;104;p5"/>
          <p:cNvSpPr/>
          <p:nvPr/>
        </p:nvSpPr>
        <p:spPr bwMode="auto">
          <a:xfrm>
            <a:off x="2298987" y="5181600"/>
            <a:ext cx="5474384" cy="16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05" name="Google Shape;105;p5"/>
          <p:cNvGrpSpPr/>
          <p:nvPr/>
        </p:nvGrpSpPr>
        <p:grpSpPr bwMode="auto">
          <a:xfrm>
            <a:off x="2027523" y="5181600"/>
            <a:ext cx="10572516" cy="1891751"/>
            <a:chOff x="2298987" y="5181600"/>
            <a:chExt cx="6279393" cy="1891751"/>
          </a:xfrm>
        </p:grpSpPr>
        <p:sp>
          <p:nvSpPr>
            <p:cNvPr id="106" name="Google Shape;106;p5"/>
            <p:cNvSpPr/>
            <p:nvPr/>
          </p:nvSpPr>
          <p:spPr bwMode="auto">
            <a:xfrm>
              <a:off x="2298987" y="5181600"/>
              <a:ext cx="4267733" cy="63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36000" rIns="36000" bIns="36000" anchor="t" anchorCtr="0">
              <a:noAutofit/>
            </a:bodyPr>
            <a:lstStyle/>
            <a:p>
              <a:pPr marL="0" marR="0" lvl="0" indent="0" algn="l">
                <a:lnSpc>
                  <a:spcPct val="86363"/>
                </a:lnSpc>
                <a:spcBef>
                  <a:spcPts val="0"/>
                </a:spcBef>
                <a:spcAft>
                  <a:spcPts val="0"/>
                </a:spcAft>
                <a:buClr>
                  <a:srgbClr val="171622"/>
                </a:buClr>
                <a:buSzPts val="4400"/>
                <a:buFont typeface="Arial"/>
                <a:buNone/>
                <a:defRPr/>
              </a:pPr>
              <a:r>
                <a:rPr lang="en-US" sz="4400" b="1" i="0" u="none" strike="noStrike" cap="none">
                  <a:solidFill>
                    <a:srgbClr val="171622"/>
                  </a:solidFill>
                  <a:latin typeface="Arial"/>
                  <a:ea typeface="Arial"/>
                  <a:cs typeface="Arial"/>
                </a:rPr>
                <a:t>Поиск талантов</a:t>
              </a:r>
              <a:endPara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7" name="Google Shape;107;p5"/>
            <p:cNvSpPr/>
            <p:nvPr/>
          </p:nvSpPr>
          <p:spPr bwMode="auto">
            <a:xfrm>
              <a:off x="2298987" y="5934584"/>
              <a:ext cx="6279393" cy="1138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36000" rIns="36000" bIns="36000" anchor="t" anchorCtr="0">
              <a:no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71622"/>
                </a:buClr>
                <a:buSzPts val="3800"/>
                <a:buFont typeface="Arial"/>
                <a:buNone/>
                <a:defRPr/>
              </a:pPr>
              <a:r>
                <a:rPr lang="en-US" sz="3800" b="0" i="0" u="none" strike="noStrike" cap="none">
                  <a:solidFill>
                    <a:srgbClr val="171622"/>
                  </a:solidFill>
                  <a:latin typeface="Arial"/>
                  <a:ea typeface="Arial"/>
                  <a:cs typeface="Arial"/>
                </a:rPr>
                <a:t>Открытый доступ к молодым специалистам из 1</a:t>
              </a:r>
              <a:r>
                <a:rPr lang="en-US" sz="3800">
                  <a:solidFill>
                    <a:srgbClr val="171622"/>
                  </a:solidFill>
                </a:rPr>
                <a:t>30</a:t>
              </a:r>
              <a:r>
                <a:rPr lang="en-US" sz="3800" b="0" i="0" u="none" strike="noStrike" cap="none">
                  <a:solidFill>
                    <a:srgbClr val="171622"/>
                  </a:solidFill>
                  <a:latin typeface="Arial"/>
                  <a:ea typeface="Arial"/>
                  <a:cs typeface="Arial"/>
                </a:rPr>
                <a:t> стран. Развитие компетенций без границ</a:t>
              </a:r>
              <a:endPara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08" name="Google Shape;108;p5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1084383" y="5105400"/>
            <a:ext cx="711289" cy="7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5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1274907" y="5295899"/>
            <a:ext cx="330241" cy="33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5"/>
          <p:cNvSpPr/>
          <p:nvPr/>
        </p:nvSpPr>
        <p:spPr bwMode="auto">
          <a:xfrm>
            <a:off x="2298987" y="7818656"/>
            <a:ext cx="5474384" cy="16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1" name="Google Shape;111;p5"/>
          <p:cNvSpPr/>
          <p:nvPr/>
        </p:nvSpPr>
        <p:spPr bwMode="auto">
          <a:xfrm>
            <a:off x="2027523" y="7562275"/>
            <a:ext cx="8511416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85909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400"/>
              <a:buFont typeface="Arial"/>
              <a:buNone/>
              <a:defRPr/>
            </a:pPr>
            <a:r>
              <a:rPr lang="en-US" sz="4400" b="1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Социальный лифт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2" name="Google Shape;112;p5"/>
          <p:cNvSpPr/>
          <p:nvPr/>
        </p:nvSpPr>
        <p:spPr bwMode="auto">
          <a:xfrm>
            <a:off x="2027523" y="8315259"/>
            <a:ext cx="11791716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От олимпиад до стажировок и трудоустройства. Карьерный трек от школьника до эксперта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3" name="Google Shape;113;p5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1083200" y="7569419"/>
            <a:ext cx="711289" cy="7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 descr=" 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1235619" y="7721819"/>
            <a:ext cx="406451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5" descr=" 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1261035" y="7747361"/>
            <a:ext cx="355631" cy="355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 descr=" 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1273724" y="7988517"/>
            <a:ext cx="101613" cy="10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/>
          <p:nvPr/>
        </p:nvSpPr>
        <p:spPr bwMode="auto">
          <a:xfrm>
            <a:off x="2298987" y="10504680"/>
            <a:ext cx="5474384" cy="16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8" name="Google Shape;118;p5"/>
          <p:cNvSpPr/>
          <p:nvPr/>
        </p:nvSpPr>
        <p:spPr bwMode="auto">
          <a:xfrm>
            <a:off x="2027522" y="9991918"/>
            <a:ext cx="10108198" cy="1001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859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en-US" sz="4400" b="1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Единая среда – </a:t>
            </a:r>
            <a:br>
              <a:rPr lang="en-US" sz="4400" b="1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</a:br>
            <a:r>
              <a:rPr lang="en-US" sz="4400" b="1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экосистема для нетворкинга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9" name="Google Shape;119;p5"/>
          <p:cNvSpPr/>
          <p:nvPr/>
        </p:nvSpPr>
        <p:spPr bwMode="auto">
          <a:xfrm>
            <a:off x="2027524" y="11257664"/>
            <a:ext cx="12204669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Сообщества, мероприятия, контент, взаимодействие студентов, экспертов и организаций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0" name="Google Shape;120;p5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1080999" y="9971280"/>
            <a:ext cx="711289" cy="7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 descr=" "/>
          <p:cNvPicPr/>
          <p:nvPr/>
        </p:nvPicPr>
        <p:blipFill>
          <a:blip r:embed="rId8">
            <a:alphaModFix/>
          </a:blip>
          <a:srcRect l="0" t="0" r="0" b="0"/>
          <a:stretch/>
        </p:blipFill>
        <p:spPr bwMode="auto">
          <a:xfrm>
            <a:off x="1144507" y="10034780"/>
            <a:ext cx="584273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5" descr=" "/>
          <p:cNvPicPr/>
          <p:nvPr/>
        </p:nvPicPr>
        <p:blipFill>
          <a:blip r:embed="rId9">
            <a:alphaModFix/>
          </a:blip>
          <a:srcRect l="0" t="0" r="0" b="0"/>
          <a:stretch/>
        </p:blipFill>
        <p:spPr bwMode="auto">
          <a:xfrm>
            <a:off x="1209950" y="10162663"/>
            <a:ext cx="453536" cy="338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 descr=" "/>
          <p:cNvPicPr/>
          <p:nvPr/>
        </p:nvPicPr>
        <p:blipFill>
          <a:blip r:embed="rId10">
            <a:alphaModFix/>
          </a:blip>
          <a:srcRect l="0" t="0" r="0" b="0"/>
          <a:stretch/>
        </p:blipFill>
        <p:spPr bwMode="auto">
          <a:xfrm>
            <a:off x="1345673" y="10341360"/>
            <a:ext cx="183354" cy="134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 descr=" "/>
          <p:cNvPicPr/>
          <p:nvPr/>
        </p:nvPicPr>
        <p:blipFill>
          <a:blip r:embed="rId11">
            <a:alphaModFix/>
          </a:blip>
          <a:srcRect l="0" t="0" r="0" b="0"/>
          <a:stretch/>
        </p:blipFill>
        <p:spPr bwMode="auto">
          <a:xfrm>
            <a:off x="1395486" y="10234617"/>
            <a:ext cx="243029" cy="162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 descr=" "/>
          <p:cNvPicPr/>
          <p:nvPr/>
        </p:nvPicPr>
        <p:blipFill>
          <a:blip r:embed="rId12">
            <a:alphaModFix/>
          </a:blip>
          <a:srcRect l="0" t="0" r="0" b="0"/>
          <a:stretch/>
        </p:blipFill>
        <p:spPr bwMode="auto">
          <a:xfrm>
            <a:off x="1281235" y="10188445"/>
            <a:ext cx="67862" cy="8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 descr=" "/>
          <p:cNvPicPr/>
          <p:nvPr/>
        </p:nvPicPr>
        <p:blipFill>
          <a:blip r:embed="rId13">
            <a:alphaModFix/>
          </a:blip>
          <a:srcRect l="0" t="0" r="0" b="0"/>
          <a:stretch/>
        </p:blipFill>
        <p:spPr bwMode="auto">
          <a:xfrm>
            <a:off x="1525741" y="10188438"/>
            <a:ext cx="67874" cy="85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5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2151598" y="10731500"/>
            <a:ext cx="25403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/>
          <p:nvPr/>
        </p:nvSpPr>
        <p:spPr bwMode="auto">
          <a:xfrm>
            <a:off x="15310250" y="6484638"/>
            <a:ext cx="7780500" cy="22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Это ваша потенциальная аудитория — мотивированные, целеустремлённые, уже погружённые в тему</a:t>
            </a:r>
            <a:endParaRPr sz="3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9" name="Google Shape;129;p5"/>
          <p:cNvSpPr/>
          <p:nvPr/>
        </p:nvSpPr>
        <p:spPr bwMode="auto">
          <a:xfrm>
            <a:off x="15649942" y="5295899"/>
            <a:ext cx="2638058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87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Arial"/>
              <a:buNone/>
              <a:defRPr/>
            </a:pPr>
            <a:r>
              <a:rPr lang="en-US" sz="9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76%</a:t>
            </a:r>
            <a:endParaRPr sz="9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0" name="Google Shape;130;p5"/>
          <p:cNvSpPr/>
          <p:nvPr/>
        </p:nvSpPr>
        <p:spPr bwMode="auto">
          <a:xfrm>
            <a:off x="18283572" y="5308600"/>
            <a:ext cx="4436726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87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/>
            </a:pPr>
            <a:r>
              <a:rPr lang="en-US"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аудитории — школьники и студенты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1" name="Google Shape;131;p5"/>
          <p:cNvPicPr/>
          <p:nvPr/>
        </p:nvPicPr>
        <p:blipFill>
          <a:blip r:embed="rId14">
            <a:alphaModFix/>
          </a:blip>
          <a:srcRect l="0" t="0" r="0" b="11510"/>
          <a:stretch/>
        </p:blipFill>
        <p:spPr bwMode="auto">
          <a:xfrm>
            <a:off x="15172632" y="8315245"/>
            <a:ext cx="8304000" cy="4898700"/>
          </a:xfrm>
          <a:prstGeom prst="roundRect">
            <a:avLst>
              <a:gd name="adj" fmla="val 7583"/>
            </a:avLst>
          </a:prstGeom>
          <a:noFill/>
          <a:ln>
            <a:noFill/>
          </a:ln>
        </p:spPr>
      </p:pic>
      <p:sp>
        <p:nvSpPr>
          <p:cNvPr id="132" name="Google Shape;132;p5"/>
          <p:cNvSpPr/>
          <p:nvPr/>
        </p:nvSpPr>
        <p:spPr bwMode="auto">
          <a:xfrm>
            <a:off x="23231453" y="12944650"/>
            <a:ext cx="711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Calibri"/>
              <a:buNone/>
              <a:defRPr/>
            </a:pPr>
            <a:r>
              <a:rPr lang="en-US" sz="2200" b="0" i="0" u="none" strike="noStrike" cap="none">
                <a:solidFill>
                  <a:srgbClr val="393747"/>
                </a:solidFill>
                <a:latin typeface="Calibri"/>
                <a:ea typeface="Calibri"/>
                <a:cs typeface="Calibri"/>
              </a:rPr>
              <a:t>3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33" name="Google Shape;133;p5"/>
          <p:cNvGrpSpPr/>
          <p:nvPr/>
        </p:nvGrpSpPr>
        <p:grpSpPr bwMode="auto">
          <a:xfrm>
            <a:off x="19755776" y="425803"/>
            <a:ext cx="3747592" cy="1121817"/>
            <a:chOff x="19706129" y="192296"/>
            <a:chExt cx="3747592" cy="1121817"/>
          </a:xfrm>
        </p:grpSpPr>
        <p:pic>
          <p:nvPicPr>
            <p:cNvPr id="134" name="Google Shape;134;p5"/>
            <p:cNvPicPr/>
            <p:nvPr/>
          </p:nvPicPr>
          <p:blipFill>
            <a:blip r:embed="rId15">
              <a:alphaModFix/>
            </a:blip>
            <a:srcRect l="0" t="0" r="0" b="0"/>
            <a:stretch/>
          </p:blipFill>
          <p:spPr bwMode="auto">
            <a:xfrm>
              <a:off x="19706129" y="361365"/>
              <a:ext cx="2010194" cy="95274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5" name="Google Shape;135;p5"/>
            <p:cNvCxnSpPr>
              <a:cxnSpLocks/>
            </p:cNvCxnSpPr>
            <p:nvPr/>
          </p:nvCxnSpPr>
          <p:spPr bwMode="auto">
            <a:xfrm>
              <a:off x="21783222" y="349993"/>
              <a:ext cx="0" cy="80248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6" name="Google Shape;136;p5"/>
            <p:cNvSpPr/>
            <p:nvPr/>
          </p:nvSpPr>
          <p:spPr bwMode="auto">
            <a:xfrm>
              <a:off x="21986875" y="463550"/>
              <a:ext cx="1466846" cy="717550"/>
            </a:xfrm>
            <a:prstGeom prst="roundRect">
              <a:avLst>
                <a:gd name="adj" fmla="val 12242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pic>
          <p:nvPicPr>
            <p:cNvPr id="137" name="Google Shape;137;p5"/>
            <p:cNvPicPr/>
            <p:nvPr/>
          </p:nvPicPr>
          <p:blipFill>
            <a:blip r:embed="rId16">
              <a:alphaModFix/>
            </a:blip>
            <a:srcRect l="0" t="0" r="0" b="0"/>
            <a:stretch/>
          </p:blipFill>
          <p:spPr bwMode="auto">
            <a:xfrm>
              <a:off x="22053775" y="192296"/>
              <a:ext cx="1238683" cy="9888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8" name="Google Shape;138;p5"/>
          <p:cNvGrpSpPr/>
          <p:nvPr/>
        </p:nvGrpSpPr>
        <p:grpSpPr bwMode="auto">
          <a:xfrm>
            <a:off x="883808" y="658171"/>
            <a:ext cx="3539582" cy="438142"/>
            <a:chOff x="1627736" y="1736223"/>
            <a:chExt cx="3539582" cy="438142"/>
          </a:xfrm>
        </p:grpSpPr>
        <p:pic>
          <p:nvPicPr>
            <p:cNvPr id="139" name="Google Shape;139;p5" descr=" "/>
            <p:cNvPicPr/>
            <p:nvPr/>
          </p:nvPicPr>
          <p:blipFill>
            <a:blip r:embed="rId17">
              <a:alphaModFix/>
            </a:blip>
            <a:srcRect l="0" t="0" r="0" b="0"/>
            <a:stretch/>
          </p:blipFill>
          <p:spPr bwMode="auto">
            <a:xfrm>
              <a:off x="1776568" y="1736223"/>
              <a:ext cx="296736" cy="437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5" descr=" "/>
            <p:cNvPicPr/>
            <p:nvPr/>
          </p:nvPicPr>
          <p:blipFill>
            <a:blip r:embed="rId18">
              <a:alphaModFix/>
            </a:blip>
            <a:srcRect l="0" t="0" r="0" b="0"/>
            <a:stretch/>
          </p:blipFill>
          <p:spPr bwMode="auto">
            <a:xfrm>
              <a:off x="1776568" y="1880247"/>
              <a:ext cx="149484" cy="149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141;p5" descr=" "/>
            <p:cNvPicPr/>
            <p:nvPr/>
          </p:nvPicPr>
          <p:blipFill>
            <a:blip r:embed="rId19">
              <a:alphaModFix/>
            </a:blip>
            <a:srcRect l="0" t="0" r="0" b="0"/>
            <a:stretch/>
          </p:blipFill>
          <p:spPr bwMode="auto">
            <a:xfrm>
              <a:off x="1627736" y="1736456"/>
              <a:ext cx="296694" cy="436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5" descr=" "/>
            <p:cNvPicPr/>
            <p:nvPr/>
          </p:nvPicPr>
          <p:blipFill>
            <a:blip r:embed="rId20">
              <a:alphaModFix/>
            </a:blip>
            <a:srcRect l="0" t="0" r="0" b="0"/>
            <a:stretch/>
          </p:blipFill>
          <p:spPr bwMode="auto">
            <a:xfrm>
              <a:off x="2834612" y="1805981"/>
              <a:ext cx="251999" cy="297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5" descr=" "/>
            <p:cNvPicPr/>
            <p:nvPr/>
          </p:nvPicPr>
          <p:blipFill>
            <a:blip r:embed="rId21">
              <a:alphaModFix/>
            </a:blip>
            <a:srcRect l="0" t="0" r="0" b="0"/>
            <a:stretch/>
          </p:blipFill>
          <p:spPr bwMode="auto">
            <a:xfrm>
              <a:off x="2912861" y="1980518"/>
              <a:ext cx="96908" cy="60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5" descr=" "/>
            <p:cNvPicPr/>
            <p:nvPr/>
          </p:nvPicPr>
          <p:blipFill>
            <a:blip r:embed="rId22">
              <a:alphaModFix/>
            </a:blip>
            <a:srcRect l="0" t="0" r="0" b="0"/>
            <a:stretch/>
          </p:blipFill>
          <p:spPr bwMode="auto">
            <a:xfrm>
              <a:off x="2221337" y="1805980"/>
              <a:ext cx="275855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5" descr=" "/>
            <p:cNvPicPr/>
            <p:nvPr/>
          </p:nvPicPr>
          <p:blipFill>
            <a:blip r:embed="rId23">
              <a:alphaModFix/>
            </a:blip>
            <a:srcRect l="0" t="0" r="0" b="0"/>
            <a:stretch/>
          </p:blipFill>
          <p:spPr bwMode="auto">
            <a:xfrm>
              <a:off x="2300041" y="1805980"/>
              <a:ext cx="197151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5" descr=" "/>
            <p:cNvPicPr/>
            <p:nvPr/>
          </p:nvPicPr>
          <p:blipFill>
            <a:blip r:embed="rId24">
              <a:alphaModFix/>
            </a:blip>
            <a:srcRect l="0" t="0" r="0" b="0"/>
            <a:stretch/>
          </p:blipFill>
          <p:spPr bwMode="auto">
            <a:xfrm>
              <a:off x="2300041" y="1805980"/>
              <a:ext cx="197151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5" descr=" "/>
            <p:cNvPicPr/>
            <p:nvPr/>
          </p:nvPicPr>
          <p:blipFill>
            <a:blip r:embed="rId25">
              <a:alphaModFix/>
            </a:blip>
            <a:srcRect l="0" t="0" r="0" b="0"/>
            <a:stretch/>
          </p:blipFill>
          <p:spPr bwMode="auto">
            <a:xfrm>
              <a:off x="2528641" y="1799058"/>
              <a:ext cx="279370" cy="3115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5" descr=" "/>
            <p:cNvPicPr/>
            <p:nvPr/>
          </p:nvPicPr>
          <p:blipFill>
            <a:blip r:embed="rId26">
              <a:alphaModFix/>
            </a:blip>
            <a:srcRect l="0" t="0" r="0" b="0"/>
            <a:stretch/>
          </p:blipFill>
          <p:spPr bwMode="auto">
            <a:xfrm>
              <a:off x="3303995" y="1737064"/>
              <a:ext cx="13941" cy="43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5"/>
            <p:cNvPicPr/>
            <p:nvPr/>
          </p:nvPicPr>
          <p:blipFill>
            <a:blip r:embed="rId27">
              <a:alphaModFix/>
            </a:blip>
            <a:srcRect l="0" t="0" r="0" b="0"/>
            <a:stretch/>
          </p:blipFill>
          <p:spPr bwMode="auto">
            <a:xfrm>
              <a:off x="3467285" y="1807416"/>
              <a:ext cx="1700033" cy="2965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 bwMode="auto">
          <a:xfrm>
            <a:off x="762095" y="4165601"/>
            <a:ext cx="14623048" cy="8382000"/>
          </a:xfrm>
          <a:prstGeom prst="roundRect">
            <a:avLst>
              <a:gd name="adj" fmla="val 6921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5" name="Google Shape;155;p6"/>
          <p:cNvSpPr/>
          <p:nvPr/>
        </p:nvSpPr>
        <p:spPr bwMode="auto">
          <a:xfrm>
            <a:off x="346000" y="2298725"/>
            <a:ext cx="250101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892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8400"/>
              <a:buFont typeface="Arial"/>
              <a:buNone/>
              <a:defRPr/>
            </a:pPr>
            <a:r>
              <a:rPr lang="en-US" sz="8000">
                <a:solidFill>
                  <a:srgbClr val="171622"/>
                </a:solidFill>
              </a:rPr>
              <a:t>Инструменты платформы,</a:t>
            </a:r>
            <a:r>
              <a:rPr lang="en-US" sz="80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8000">
                <a:solidFill>
                  <a:srgbClr val="171622"/>
                </a:solidFill>
              </a:rPr>
              <a:t>доступные</a:t>
            </a:r>
            <a:r>
              <a:rPr lang="en-US" sz="80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80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уже сейчас</a:t>
            </a:r>
            <a:endParaRPr sz="8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6" name="Google Shape;156;p6"/>
          <p:cNvSpPr/>
          <p:nvPr/>
        </p:nvSpPr>
        <p:spPr bwMode="auto">
          <a:xfrm>
            <a:off x="1168546" y="4775200"/>
            <a:ext cx="3492937" cy="86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7" name="Google Shape;157;p6"/>
          <p:cNvSpPr/>
          <p:nvPr/>
        </p:nvSpPr>
        <p:spPr bwMode="auto">
          <a:xfrm>
            <a:off x="1182449" y="4654789"/>
            <a:ext cx="8743216" cy="99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6363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400"/>
              <a:buFont typeface="Arial"/>
              <a:buNone/>
              <a:defRPr/>
            </a:pPr>
            <a:r>
              <a:rPr lang="en-US" sz="4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Возможности  личного кабинета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8" name="Google Shape;158;p6"/>
          <p:cNvSpPr/>
          <p:nvPr/>
        </p:nvSpPr>
        <p:spPr bwMode="auto">
          <a:xfrm>
            <a:off x="1676610" y="6731000"/>
            <a:ext cx="5766521" cy="5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9" name="Google Shape;159;p6"/>
          <p:cNvSpPr/>
          <p:nvPr/>
        </p:nvSpPr>
        <p:spPr bwMode="auto">
          <a:xfrm>
            <a:off x="1722546" y="5732652"/>
            <a:ext cx="5609100" cy="1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Публикуйте посты — обсуждайте актуальные темы с аудиторией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0" name="Google Shape;160;p6"/>
          <p:cNvSpPr/>
          <p:nvPr/>
        </p:nvSpPr>
        <p:spPr bwMode="auto">
          <a:xfrm>
            <a:off x="1722546" y="7930071"/>
            <a:ext cx="5609100" cy="1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Создавайте курсы  </a:t>
            </a:r>
            <a:b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</a:b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и образовательные программы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1" name="Google Shape;161;p6"/>
          <p:cNvSpPr/>
          <p:nvPr/>
        </p:nvSpPr>
        <p:spPr bwMode="auto">
          <a:xfrm>
            <a:off x="1722546" y="10127491"/>
            <a:ext cx="4665300" cy="1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Размещайте материалы и статьи  в базе знаний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2" name="Google Shape;162;p6"/>
          <p:cNvSpPr/>
          <p:nvPr/>
        </p:nvSpPr>
        <p:spPr bwMode="auto">
          <a:xfrm>
            <a:off x="8403575" y="5761250"/>
            <a:ext cx="56091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Проводите мероприятия  </a:t>
            </a:r>
            <a:b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</a:b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и вебинары с</a:t>
            </a:r>
            <a:r>
              <a:rPr lang="en-US" sz="3800">
                <a:solidFill>
                  <a:srgbClr val="171622"/>
                </a:solidFill>
              </a:rPr>
              <a:t> </a:t>
            </a: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аудиторией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3" name="Google Shape;163;p6"/>
          <p:cNvSpPr/>
          <p:nvPr/>
        </p:nvSpPr>
        <p:spPr bwMode="auto">
          <a:xfrm>
            <a:off x="8403582" y="7958658"/>
            <a:ext cx="56091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Создавайте сообщества  </a:t>
            </a:r>
            <a:b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</a:b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и объединяйте единомышленников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4" name="Google Shape;164;p6"/>
          <p:cNvSpPr/>
          <p:nvPr/>
        </p:nvSpPr>
        <p:spPr bwMode="auto">
          <a:xfrm>
            <a:off x="8403582" y="10156078"/>
            <a:ext cx="60825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Открывайте Цифровые лаборатории для совместных проектов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5" name="Google Shape;165;p6"/>
          <p:cNvSpPr/>
          <p:nvPr/>
        </p:nvSpPr>
        <p:spPr bwMode="auto">
          <a:xfrm>
            <a:off x="762101" y="2933699"/>
            <a:ext cx="233103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400"/>
              <a:buFont typeface="Arial"/>
              <a:buNone/>
              <a:defRPr/>
            </a:pP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6" name="Google Shape;166;p6"/>
          <p:cNvSpPr/>
          <p:nvPr/>
        </p:nvSpPr>
        <p:spPr bwMode="auto">
          <a:xfrm>
            <a:off x="23231443" y="12944646"/>
            <a:ext cx="44455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Calibri"/>
              <a:buNone/>
              <a:defRPr/>
            </a:pPr>
            <a:r>
              <a:rPr lang="en-US" sz="2200">
                <a:solidFill>
                  <a:srgbClr val="393747"/>
                </a:solidFill>
                <a:latin typeface="Calibri"/>
                <a:ea typeface="Calibri"/>
                <a:cs typeface="Calibri"/>
              </a:rPr>
              <a:t>4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67" name="Google Shape;167;p6"/>
          <p:cNvGrpSpPr/>
          <p:nvPr/>
        </p:nvGrpSpPr>
        <p:grpSpPr bwMode="auto">
          <a:xfrm>
            <a:off x="834161" y="280784"/>
            <a:ext cx="22619560" cy="1121817"/>
            <a:chOff x="834161" y="280784"/>
            <a:chExt cx="22619560" cy="1121817"/>
          </a:xfrm>
        </p:grpSpPr>
        <p:grpSp>
          <p:nvGrpSpPr>
            <p:cNvPr id="168" name="Google Shape;168;p6"/>
            <p:cNvGrpSpPr/>
            <p:nvPr/>
          </p:nvGrpSpPr>
          <p:grpSpPr bwMode="auto">
            <a:xfrm>
              <a:off x="19706129" y="280784"/>
              <a:ext cx="3747592" cy="1121817"/>
              <a:chOff x="19706129" y="192296"/>
              <a:chExt cx="3747592" cy="1121817"/>
            </a:xfrm>
          </p:grpSpPr>
          <p:pic>
            <p:nvPicPr>
              <p:cNvPr id="169" name="Google Shape;169;p6"/>
              <p:cNvPicPr/>
              <p:nvPr/>
            </p:nvPicPr>
            <p:blipFill>
              <a:blip r:embed="rId2">
                <a:alphaModFix/>
              </a:blip>
              <a:srcRect l="0" t="0" r="0" b="0"/>
              <a:stretch/>
            </p:blipFill>
            <p:spPr bwMode="auto">
              <a:xfrm>
                <a:off x="19706129" y="361365"/>
                <a:ext cx="2010194" cy="952748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70" name="Google Shape;170;p6"/>
              <p:cNvCxnSpPr>
                <a:cxnSpLocks/>
              </p:cNvCxnSpPr>
              <p:nvPr/>
            </p:nvCxnSpPr>
            <p:spPr bwMode="auto">
              <a:xfrm>
                <a:off x="21783222" y="349993"/>
                <a:ext cx="0" cy="80248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71" name="Google Shape;171;p6"/>
              <p:cNvSpPr/>
              <p:nvPr/>
            </p:nvSpPr>
            <p:spPr bwMode="auto">
              <a:xfrm>
                <a:off x="21986875" y="463550"/>
                <a:ext cx="1466846" cy="717550"/>
              </a:xfrm>
              <a:prstGeom prst="roundRect">
                <a:avLst>
                  <a:gd name="adj" fmla="val 12242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defRPr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pic>
            <p:nvPicPr>
              <p:cNvPr id="172" name="Google Shape;172;p6"/>
              <p:cNvPicPr/>
              <p:nvPr/>
            </p:nvPicPr>
            <p:blipFill>
              <a:blip r:embed="rId3">
                <a:alphaModFix/>
              </a:blip>
              <a:srcRect l="0" t="0" r="0" b="0"/>
              <a:stretch/>
            </p:blipFill>
            <p:spPr bwMode="auto">
              <a:xfrm>
                <a:off x="22053775" y="192296"/>
                <a:ext cx="1238683" cy="98880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3" name="Google Shape;173;p6"/>
            <p:cNvGrpSpPr/>
            <p:nvPr/>
          </p:nvGrpSpPr>
          <p:grpSpPr bwMode="auto">
            <a:xfrm>
              <a:off x="834161" y="513153"/>
              <a:ext cx="3539582" cy="438142"/>
              <a:chOff x="1627736" y="1736223"/>
              <a:chExt cx="3539582" cy="438142"/>
            </a:xfrm>
          </p:grpSpPr>
          <p:pic>
            <p:nvPicPr>
              <p:cNvPr id="174" name="Google Shape;174;p6" descr=" "/>
              <p:cNvPicPr/>
              <p:nvPr/>
            </p:nvPicPr>
            <p:blipFill>
              <a:blip r:embed="rId4">
                <a:alphaModFix/>
              </a:blip>
              <a:srcRect l="0" t="0" r="0" b="0"/>
              <a:stretch/>
            </p:blipFill>
            <p:spPr bwMode="auto">
              <a:xfrm>
                <a:off x="1776568" y="1736223"/>
                <a:ext cx="296736" cy="4370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5" name="Google Shape;175;p6" descr=" "/>
              <p:cNvPicPr/>
              <p:nvPr/>
            </p:nvPicPr>
            <p:blipFill>
              <a:blip r:embed="rId5">
                <a:alphaModFix/>
              </a:blip>
              <a:srcRect l="0" t="0" r="0" b="0"/>
              <a:stretch/>
            </p:blipFill>
            <p:spPr bwMode="auto">
              <a:xfrm>
                <a:off x="1776568" y="1880247"/>
                <a:ext cx="149484" cy="1493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6" name="Google Shape;176;p6" descr=" "/>
              <p:cNvPicPr/>
              <p:nvPr/>
            </p:nvPicPr>
            <p:blipFill>
              <a:blip r:embed="rId6">
                <a:alphaModFix/>
              </a:blip>
              <a:srcRect l="0" t="0" r="0" b="0"/>
              <a:stretch/>
            </p:blipFill>
            <p:spPr bwMode="auto">
              <a:xfrm>
                <a:off x="1627736" y="1736456"/>
                <a:ext cx="296694" cy="4365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7" name="Google Shape;177;p6" descr=" "/>
              <p:cNvPicPr/>
              <p:nvPr/>
            </p:nvPicPr>
            <p:blipFill>
              <a:blip r:embed="rId7">
                <a:alphaModFix/>
              </a:blip>
              <a:srcRect l="0" t="0" r="0" b="0"/>
              <a:stretch/>
            </p:blipFill>
            <p:spPr bwMode="auto">
              <a:xfrm>
                <a:off x="2834612" y="1805981"/>
                <a:ext cx="251999" cy="2979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8" name="Google Shape;178;p6" descr=" "/>
              <p:cNvPicPr/>
              <p:nvPr/>
            </p:nvPicPr>
            <p:blipFill>
              <a:blip r:embed="rId8">
                <a:alphaModFix/>
              </a:blip>
              <a:srcRect l="0" t="0" r="0" b="0"/>
              <a:stretch/>
            </p:blipFill>
            <p:spPr bwMode="auto">
              <a:xfrm>
                <a:off x="2912861" y="1980518"/>
                <a:ext cx="96908" cy="604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Google Shape;179;p6" descr=" "/>
              <p:cNvPicPr/>
              <p:nvPr/>
            </p:nvPicPr>
            <p:blipFill>
              <a:blip r:embed="rId9">
                <a:alphaModFix/>
              </a:blip>
              <a:srcRect l="0" t="0" r="0" b="0"/>
              <a:stretch/>
            </p:blipFill>
            <p:spPr bwMode="auto">
              <a:xfrm>
                <a:off x="2221337" y="1805980"/>
                <a:ext cx="275855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Google Shape;180;p6" descr=" "/>
              <p:cNvPicPr/>
              <p:nvPr/>
            </p:nvPicPr>
            <p:blipFill>
              <a:blip r:embed="rId10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1" name="Google Shape;181;p6" descr=" "/>
              <p:cNvPicPr/>
              <p:nvPr/>
            </p:nvPicPr>
            <p:blipFill>
              <a:blip r:embed="rId11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2" name="Google Shape;182;p6" descr=" "/>
              <p:cNvPicPr/>
              <p:nvPr/>
            </p:nvPicPr>
            <p:blipFill>
              <a:blip r:embed="rId12">
                <a:alphaModFix/>
              </a:blip>
              <a:srcRect l="0" t="0" r="0" b="0"/>
              <a:stretch/>
            </p:blipFill>
            <p:spPr bwMode="auto">
              <a:xfrm>
                <a:off x="2528641" y="1799058"/>
                <a:ext cx="279370" cy="311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6" descr=" "/>
              <p:cNvPicPr/>
              <p:nvPr/>
            </p:nvPicPr>
            <p:blipFill>
              <a:blip r:embed="rId13">
                <a:alphaModFix/>
              </a:blip>
              <a:srcRect l="0" t="0" r="0" b="0"/>
              <a:stretch/>
            </p:blipFill>
            <p:spPr bwMode="auto">
              <a:xfrm>
                <a:off x="3303995" y="1737064"/>
                <a:ext cx="13941" cy="4373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4" name="Google Shape;184;p6"/>
              <p:cNvPicPr/>
              <p:nvPr/>
            </p:nvPicPr>
            <p:blipFill>
              <a:blip r:embed="rId14">
                <a:alphaModFix/>
              </a:blip>
              <a:srcRect l="0" t="0" r="0" b="0"/>
              <a:stretch/>
            </p:blipFill>
            <p:spPr bwMode="auto">
              <a:xfrm>
                <a:off x="3467285" y="1807416"/>
                <a:ext cx="1700033" cy="2965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85" name="Google Shape;185;p6"/>
          <p:cNvCxnSpPr>
            <a:cxnSpLocks/>
            <a:stCxn id="186" idx="0"/>
          </p:cNvCxnSpPr>
          <p:nvPr/>
        </p:nvCxnSpPr>
        <p:spPr bwMode="auto">
          <a:xfrm flipH="1">
            <a:off x="1276699" y="6406569"/>
            <a:ext cx="1800" cy="4503300"/>
          </a:xfrm>
          <a:prstGeom prst="straightConnector1">
            <a:avLst/>
          </a:prstGeom>
          <a:noFill/>
          <a:ln w="28575" cap="flat" cmpd="sng">
            <a:solidFill>
              <a:srgbClr val="D265D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6"/>
          <p:cNvSpPr/>
          <p:nvPr/>
        </p:nvSpPr>
        <p:spPr bwMode="auto">
          <a:xfrm>
            <a:off x="1166958" y="6406569"/>
            <a:ext cx="223081" cy="223081"/>
          </a:xfrm>
          <a:prstGeom prst="ellipse">
            <a:avLst/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7" name="Google Shape;187;p6"/>
          <p:cNvSpPr/>
          <p:nvPr/>
        </p:nvSpPr>
        <p:spPr bwMode="auto">
          <a:xfrm>
            <a:off x="1171943" y="8552223"/>
            <a:ext cx="223081" cy="223081"/>
          </a:xfrm>
          <a:prstGeom prst="ellipse">
            <a:avLst/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8" name="Google Shape;188;p6"/>
          <p:cNvSpPr/>
          <p:nvPr/>
        </p:nvSpPr>
        <p:spPr bwMode="auto">
          <a:xfrm>
            <a:off x="1171943" y="10841598"/>
            <a:ext cx="223081" cy="223081"/>
          </a:xfrm>
          <a:prstGeom prst="ellipse">
            <a:avLst/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89" name="Google Shape;189;p6"/>
          <p:cNvCxnSpPr>
            <a:cxnSpLocks/>
            <a:stCxn id="190" idx="0"/>
          </p:cNvCxnSpPr>
          <p:nvPr/>
        </p:nvCxnSpPr>
        <p:spPr bwMode="auto">
          <a:xfrm flipH="1">
            <a:off x="7894120" y="6406569"/>
            <a:ext cx="1800" cy="4503300"/>
          </a:xfrm>
          <a:prstGeom prst="straightConnector1">
            <a:avLst/>
          </a:prstGeom>
          <a:noFill/>
          <a:ln w="28575" cap="flat" cmpd="sng">
            <a:solidFill>
              <a:srgbClr val="D265D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0" name="Google Shape;190;p6"/>
          <p:cNvSpPr/>
          <p:nvPr/>
        </p:nvSpPr>
        <p:spPr bwMode="auto">
          <a:xfrm>
            <a:off x="7784379" y="6406569"/>
            <a:ext cx="223081" cy="223081"/>
          </a:xfrm>
          <a:prstGeom prst="ellipse">
            <a:avLst/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1" name="Google Shape;191;p6"/>
          <p:cNvSpPr/>
          <p:nvPr/>
        </p:nvSpPr>
        <p:spPr bwMode="auto">
          <a:xfrm>
            <a:off x="7789364" y="8552223"/>
            <a:ext cx="223081" cy="223081"/>
          </a:xfrm>
          <a:prstGeom prst="ellipse">
            <a:avLst/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2" name="Google Shape;192;p6"/>
          <p:cNvSpPr/>
          <p:nvPr/>
        </p:nvSpPr>
        <p:spPr bwMode="auto">
          <a:xfrm>
            <a:off x="7789364" y="10841598"/>
            <a:ext cx="223081" cy="223081"/>
          </a:xfrm>
          <a:prstGeom prst="ellipse">
            <a:avLst/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3" name="Google Shape;193;p6"/>
          <p:cNvSpPr/>
          <p:nvPr/>
        </p:nvSpPr>
        <p:spPr bwMode="auto">
          <a:xfrm>
            <a:off x="15666729" y="4165601"/>
            <a:ext cx="7786990" cy="8382000"/>
          </a:xfrm>
          <a:prstGeom prst="roundRect">
            <a:avLst>
              <a:gd name="adj" fmla="val 6641"/>
            </a:avLst>
          </a:prstGeom>
          <a:solidFill>
            <a:srgbClr val="D265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94" name="Google Shape;194;p6"/>
          <p:cNvPicPr/>
          <p:nvPr/>
        </p:nvPicPr>
        <p:blipFill>
          <a:blip r:embed="rId15">
            <a:alphaModFix/>
          </a:blip>
          <a:srcRect l="16647" t="9775" r="24581" b="566"/>
          <a:stretch/>
        </p:blipFill>
        <p:spPr bwMode="auto">
          <a:xfrm>
            <a:off x="15666729" y="4654789"/>
            <a:ext cx="7786992" cy="7904696"/>
          </a:xfrm>
          <a:prstGeom prst="roundRect">
            <a:avLst>
              <a:gd name="adj" fmla="val 6975"/>
            </a:avLst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9" name="Google Shape;199;p7" title="2026-05-22 11.09.21.jp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4923625" y="0"/>
            <a:ext cx="14875200" cy="1745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7"/>
          <p:cNvSpPr/>
          <p:nvPr/>
        </p:nvSpPr>
        <p:spPr bwMode="auto">
          <a:xfrm>
            <a:off x="23231443" y="12944646"/>
            <a:ext cx="444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Arial"/>
              <a:buNone/>
              <a:defRPr/>
            </a:pPr>
            <a:r>
              <a:rPr lang="en-US" sz="2200">
                <a:solidFill>
                  <a:srgbClr val="393747"/>
                </a:solidFill>
              </a:rPr>
              <a:t>5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201" name="Google Shape;201;p7"/>
          <p:cNvGrpSpPr/>
          <p:nvPr/>
        </p:nvGrpSpPr>
        <p:grpSpPr bwMode="auto">
          <a:xfrm>
            <a:off x="834161" y="280784"/>
            <a:ext cx="22619414" cy="1121817"/>
            <a:chOff x="834161" y="280784"/>
            <a:chExt cx="22619414" cy="1121817"/>
          </a:xfrm>
        </p:grpSpPr>
        <p:grpSp>
          <p:nvGrpSpPr>
            <p:cNvPr id="202" name="Google Shape;202;p7"/>
            <p:cNvGrpSpPr/>
            <p:nvPr/>
          </p:nvGrpSpPr>
          <p:grpSpPr bwMode="auto">
            <a:xfrm>
              <a:off x="19706129" y="280784"/>
              <a:ext cx="3747446" cy="1121817"/>
              <a:chOff x="19706129" y="192296"/>
              <a:chExt cx="3747446" cy="1121817"/>
            </a:xfrm>
          </p:grpSpPr>
          <p:pic>
            <p:nvPicPr>
              <p:cNvPr id="203" name="Google Shape;203;p7"/>
              <p:cNvPicPr/>
              <p:nvPr/>
            </p:nvPicPr>
            <p:blipFill>
              <a:blip r:embed="rId3">
                <a:alphaModFix/>
              </a:blip>
              <a:srcRect l="0" t="0" r="0" b="0"/>
              <a:stretch/>
            </p:blipFill>
            <p:spPr bwMode="auto">
              <a:xfrm>
                <a:off x="19706129" y="361365"/>
                <a:ext cx="2010194" cy="952748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04" name="Google Shape;204;p7"/>
              <p:cNvCxnSpPr>
                <a:cxnSpLocks/>
              </p:cNvCxnSpPr>
              <p:nvPr/>
            </p:nvCxnSpPr>
            <p:spPr bwMode="auto">
              <a:xfrm>
                <a:off x="21783222" y="349993"/>
                <a:ext cx="0" cy="8025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205" name="Google Shape;205;p7"/>
              <p:cNvSpPr/>
              <p:nvPr/>
            </p:nvSpPr>
            <p:spPr bwMode="auto">
              <a:xfrm>
                <a:off x="21986875" y="463550"/>
                <a:ext cx="1466700" cy="717600"/>
              </a:xfrm>
              <a:prstGeom prst="roundRect">
                <a:avLst>
                  <a:gd name="adj" fmla="val 12242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defRPr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pic>
            <p:nvPicPr>
              <p:cNvPr id="206" name="Google Shape;206;p7"/>
              <p:cNvPicPr/>
              <p:nvPr/>
            </p:nvPicPr>
            <p:blipFill>
              <a:blip r:embed="rId4">
                <a:alphaModFix/>
              </a:blip>
              <a:srcRect l="0" t="0" r="0" b="0"/>
              <a:stretch/>
            </p:blipFill>
            <p:spPr bwMode="auto">
              <a:xfrm>
                <a:off x="22053775" y="192296"/>
                <a:ext cx="1238682" cy="98880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7" name="Google Shape;207;p7"/>
            <p:cNvGrpSpPr/>
            <p:nvPr/>
          </p:nvGrpSpPr>
          <p:grpSpPr bwMode="auto">
            <a:xfrm>
              <a:off x="834161" y="513153"/>
              <a:ext cx="3539582" cy="438142"/>
              <a:chOff x="1627736" y="1736223"/>
              <a:chExt cx="3539582" cy="438142"/>
            </a:xfrm>
          </p:grpSpPr>
          <p:pic>
            <p:nvPicPr>
              <p:cNvPr id="208" name="Google Shape;208;p7" descr=" "/>
              <p:cNvPicPr/>
              <p:nvPr/>
            </p:nvPicPr>
            <p:blipFill>
              <a:blip r:embed="rId5">
                <a:alphaModFix/>
              </a:blip>
              <a:srcRect l="0" t="0" r="0" b="0"/>
              <a:stretch/>
            </p:blipFill>
            <p:spPr bwMode="auto">
              <a:xfrm>
                <a:off x="1776568" y="1736223"/>
                <a:ext cx="296736" cy="4370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209;p7" descr=" "/>
              <p:cNvPicPr/>
              <p:nvPr/>
            </p:nvPicPr>
            <p:blipFill>
              <a:blip r:embed="rId6">
                <a:alphaModFix/>
              </a:blip>
              <a:srcRect l="0" t="0" r="0" b="0"/>
              <a:stretch/>
            </p:blipFill>
            <p:spPr bwMode="auto">
              <a:xfrm>
                <a:off x="1776568" y="1880247"/>
                <a:ext cx="149484" cy="1493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Google Shape;210;p7" descr=" "/>
              <p:cNvPicPr/>
              <p:nvPr/>
            </p:nvPicPr>
            <p:blipFill>
              <a:blip r:embed="rId7">
                <a:alphaModFix/>
              </a:blip>
              <a:srcRect l="0" t="0" r="0" b="0"/>
              <a:stretch/>
            </p:blipFill>
            <p:spPr bwMode="auto">
              <a:xfrm>
                <a:off x="1627736" y="1736456"/>
                <a:ext cx="296694" cy="4365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1" name="Google Shape;211;p7" descr=" "/>
              <p:cNvPicPr/>
              <p:nvPr/>
            </p:nvPicPr>
            <p:blipFill>
              <a:blip r:embed="rId8">
                <a:alphaModFix/>
              </a:blip>
              <a:srcRect l="0" t="0" r="0" b="0"/>
              <a:stretch/>
            </p:blipFill>
            <p:spPr bwMode="auto">
              <a:xfrm>
                <a:off x="2834612" y="1805981"/>
                <a:ext cx="251999" cy="2979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2" name="Google Shape;212;p7" descr=" "/>
              <p:cNvPicPr/>
              <p:nvPr/>
            </p:nvPicPr>
            <p:blipFill>
              <a:blip r:embed="rId9">
                <a:alphaModFix/>
              </a:blip>
              <a:srcRect l="0" t="0" r="0" b="0"/>
              <a:stretch/>
            </p:blipFill>
            <p:spPr bwMode="auto">
              <a:xfrm>
                <a:off x="2912861" y="1980518"/>
                <a:ext cx="96908" cy="604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3" name="Google Shape;213;p7" descr=" "/>
              <p:cNvPicPr/>
              <p:nvPr/>
            </p:nvPicPr>
            <p:blipFill>
              <a:blip r:embed="rId10">
                <a:alphaModFix/>
              </a:blip>
              <a:srcRect l="0" t="0" r="0" b="0"/>
              <a:stretch/>
            </p:blipFill>
            <p:spPr bwMode="auto">
              <a:xfrm>
                <a:off x="2221337" y="1805980"/>
                <a:ext cx="275855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7" descr=" "/>
              <p:cNvPicPr/>
              <p:nvPr/>
            </p:nvPicPr>
            <p:blipFill>
              <a:blip r:embed="rId11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5" name="Google Shape;215;p7" descr=" "/>
              <p:cNvPicPr/>
              <p:nvPr/>
            </p:nvPicPr>
            <p:blipFill>
              <a:blip r:embed="rId12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6" name="Google Shape;216;p7" descr=" "/>
              <p:cNvPicPr/>
              <p:nvPr/>
            </p:nvPicPr>
            <p:blipFill>
              <a:blip r:embed="rId13">
                <a:alphaModFix/>
              </a:blip>
              <a:srcRect l="0" t="0" r="0" b="0"/>
              <a:stretch/>
            </p:blipFill>
            <p:spPr bwMode="auto">
              <a:xfrm>
                <a:off x="2528641" y="1799058"/>
                <a:ext cx="279370" cy="311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7" name="Google Shape;217;p7" descr=" "/>
              <p:cNvPicPr/>
              <p:nvPr/>
            </p:nvPicPr>
            <p:blipFill>
              <a:blip r:embed="rId14">
                <a:alphaModFix/>
              </a:blip>
              <a:srcRect l="0" t="0" r="0" b="0"/>
              <a:stretch/>
            </p:blipFill>
            <p:spPr bwMode="auto">
              <a:xfrm>
                <a:off x="3303995" y="1737064"/>
                <a:ext cx="13941" cy="4373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8" name="Google Shape;218;p7"/>
              <p:cNvPicPr/>
              <p:nvPr/>
            </p:nvPicPr>
            <p:blipFill>
              <a:blip r:embed="rId15">
                <a:alphaModFix/>
              </a:blip>
              <a:srcRect l="0" t="0" r="0" b="0"/>
              <a:stretch/>
            </p:blipFill>
            <p:spPr bwMode="auto">
              <a:xfrm>
                <a:off x="3467285" y="1807416"/>
                <a:ext cx="1700033" cy="2965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19" name="Google Shape;219;p7"/>
          <p:cNvSpPr/>
          <p:nvPr/>
        </p:nvSpPr>
        <p:spPr bwMode="auto">
          <a:xfrm>
            <a:off x="435450" y="1991975"/>
            <a:ext cx="4013100" cy="2580000"/>
          </a:xfrm>
          <a:prstGeom prst="roundRect">
            <a:avLst>
              <a:gd name="adj" fmla="val 19765"/>
            </a:avLst>
          </a:prstGeom>
          <a:solidFill>
            <a:srgbClr val="6A1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0" name="Google Shape;220;p7"/>
          <p:cNvSpPr/>
          <p:nvPr/>
        </p:nvSpPr>
        <p:spPr bwMode="auto">
          <a:xfrm>
            <a:off x="642550" y="2224225"/>
            <a:ext cx="10033500" cy="28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892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8400"/>
              <a:buFont typeface="Arial"/>
              <a:buNone/>
              <a:defRPr/>
            </a:pPr>
            <a:r>
              <a:rPr lang="en-US" sz="7700">
                <a:solidFill>
                  <a:schemeClr val="lt1"/>
                </a:solidFill>
              </a:rPr>
              <a:t>Личный </a:t>
            </a:r>
            <a:endParaRPr sz="7700">
              <a:solidFill>
                <a:schemeClr val="lt1"/>
              </a:solidFill>
            </a:endParaRPr>
          </a:p>
          <a:p>
            <a:pPr marL="0" marR="0" lvl="0" indent="0" algn="l">
              <a:lnSpc>
                <a:spcPct val="94892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8400"/>
              <a:buFont typeface="Arial"/>
              <a:buNone/>
              <a:defRPr/>
            </a:pPr>
            <a:r>
              <a:rPr lang="en-US" sz="7700">
                <a:solidFill>
                  <a:schemeClr val="lt1"/>
                </a:solidFill>
              </a:rPr>
              <a:t>кабинет</a:t>
            </a:r>
            <a:endParaRPr sz="7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5" name="Google Shape;225;p8"/>
          <p:cNvPicPr/>
          <p:nvPr/>
        </p:nvPicPr>
        <p:blipFill>
          <a:blip r:embed="rId2">
            <a:alphaModFix/>
          </a:blip>
          <a:srcRect l="0" t="0" r="0" b="13087"/>
          <a:stretch/>
        </p:blipFill>
        <p:spPr bwMode="auto">
          <a:xfrm>
            <a:off x="1213500" y="1402600"/>
            <a:ext cx="20772100" cy="147199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8"/>
          <p:cNvSpPr/>
          <p:nvPr/>
        </p:nvSpPr>
        <p:spPr bwMode="auto">
          <a:xfrm>
            <a:off x="114175" y="1547125"/>
            <a:ext cx="16270799" cy="2543400"/>
          </a:xfrm>
          <a:prstGeom prst="roundRect">
            <a:avLst>
              <a:gd name="adj" fmla="val 19765"/>
            </a:avLst>
          </a:prstGeom>
          <a:solidFill>
            <a:srgbClr val="6A1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7" name="Google Shape;227;p8"/>
          <p:cNvSpPr/>
          <p:nvPr/>
        </p:nvSpPr>
        <p:spPr bwMode="auto">
          <a:xfrm>
            <a:off x="762100" y="1754650"/>
            <a:ext cx="14414100" cy="23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8400"/>
              <a:buFont typeface="Arial"/>
              <a:buNone/>
              <a:defRPr/>
            </a:pPr>
            <a:r>
              <a:rPr lang="en-US" sz="8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Аналитика </a:t>
            </a:r>
            <a:r>
              <a:rPr lang="en-US" sz="8400">
                <a:solidFill>
                  <a:schemeClr val="lt1"/>
                </a:solidFill>
              </a:rPr>
              <a:t>в личном кабинете пользователя</a:t>
            </a:r>
            <a:br>
              <a:rPr lang="en-US" sz="8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</a:br>
            <a:endParaRPr sz="8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28" name="Google Shape;228;p8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2977172" y="12725400"/>
            <a:ext cx="39374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8"/>
          <p:cNvSpPr/>
          <p:nvPr/>
        </p:nvSpPr>
        <p:spPr bwMode="auto">
          <a:xfrm>
            <a:off x="22977172" y="12725400"/>
            <a:ext cx="469959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230" name="Google Shape;230;p8"/>
          <p:cNvGrpSpPr/>
          <p:nvPr/>
        </p:nvGrpSpPr>
        <p:grpSpPr bwMode="auto">
          <a:xfrm>
            <a:off x="834161" y="280784"/>
            <a:ext cx="22619560" cy="1121817"/>
            <a:chOff x="834161" y="280784"/>
            <a:chExt cx="22619560" cy="1121817"/>
          </a:xfrm>
        </p:grpSpPr>
        <p:grpSp>
          <p:nvGrpSpPr>
            <p:cNvPr id="231" name="Google Shape;231;p8"/>
            <p:cNvGrpSpPr/>
            <p:nvPr/>
          </p:nvGrpSpPr>
          <p:grpSpPr bwMode="auto">
            <a:xfrm>
              <a:off x="19706129" y="280784"/>
              <a:ext cx="3747592" cy="1121817"/>
              <a:chOff x="19706129" y="192296"/>
              <a:chExt cx="3747592" cy="1121817"/>
            </a:xfrm>
          </p:grpSpPr>
          <p:pic>
            <p:nvPicPr>
              <p:cNvPr id="232" name="Google Shape;232;p8"/>
              <p:cNvPicPr/>
              <p:nvPr/>
            </p:nvPicPr>
            <p:blipFill>
              <a:blip r:embed="rId4">
                <a:alphaModFix/>
              </a:blip>
              <a:srcRect l="0" t="0" r="0" b="0"/>
              <a:stretch/>
            </p:blipFill>
            <p:spPr bwMode="auto">
              <a:xfrm>
                <a:off x="19706129" y="361365"/>
                <a:ext cx="2010194" cy="952748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33" name="Google Shape;233;p8"/>
              <p:cNvCxnSpPr>
                <a:cxnSpLocks/>
              </p:cNvCxnSpPr>
              <p:nvPr/>
            </p:nvCxnSpPr>
            <p:spPr bwMode="auto">
              <a:xfrm>
                <a:off x="21783222" y="349993"/>
                <a:ext cx="0" cy="80248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234" name="Google Shape;234;p8"/>
              <p:cNvSpPr/>
              <p:nvPr/>
            </p:nvSpPr>
            <p:spPr bwMode="auto">
              <a:xfrm>
                <a:off x="21986875" y="463550"/>
                <a:ext cx="1466846" cy="717550"/>
              </a:xfrm>
              <a:prstGeom prst="roundRect">
                <a:avLst>
                  <a:gd name="adj" fmla="val 12242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defRPr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pic>
            <p:nvPicPr>
              <p:cNvPr id="235" name="Google Shape;235;p8"/>
              <p:cNvPicPr/>
              <p:nvPr/>
            </p:nvPicPr>
            <p:blipFill>
              <a:blip r:embed="rId5">
                <a:alphaModFix/>
              </a:blip>
              <a:srcRect l="0" t="0" r="0" b="0"/>
              <a:stretch/>
            </p:blipFill>
            <p:spPr bwMode="auto">
              <a:xfrm>
                <a:off x="22053775" y="192296"/>
                <a:ext cx="1238683" cy="98880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6" name="Google Shape;236;p8"/>
            <p:cNvGrpSpPr/>
            <p:nvPr/>
          </p:nvGrpSpPr>
          <p:grpSpPr bwMode="auto">
            <a:xfrm>
              <a:off x="834161" y="513153"/>
              <a:ext cx="3539582" cy="438142"/>
              <a:chOff x="1627736" y="1736223"/>
              <a:chExt cx="3539582" cy="438142"/>
            </a:xfrm>
          </p:grpSpPr>
          <p:pic>
            <p:nvPicPr>
              <p:cNvPr id="237" name="Google Shape;237;p8" descr=" "/>
              <p:cNvPicPr/>
              <p:nvPr/>
            </p:nvPicPr>
            <p:blipFill>
              <a:blip r:embed="rId6">
                <a:alphaModFix/>
              </a:blip>
              <a:srcRect l="0" t="0" r="0" b="0"/>
              <a:stretch/>
            </p:blipFill>
            <p:spPr bwMode="auto">
              <a:xfrm>
                <a:off x="1776568" y="1736223"/>
                <a:ext cx="296736" cy="4370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8" descr=" "/>
              <p:cNvPicPr/>
              <p:nvPr/>
            </p:nvPicPr>
            <p:blipFill>
              <a:blip r:embed="rId7">
                <a:alphaModFix/>
              </a:blip>
              <a:srcRect l="0" t="0" r="0" b="0"/>
              <a:stretch/>
            </p:blipFill>
            <p:spPr bwMode="auto">
              <a:xfrm>
                <a:off x="1776568" y="1880247"/>
                <a:ext cx="149484" cy="1493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9" name="Google Shape;239;p8" descr=" "/>
              <p:cNvPicPr/>
              <p:nvPr/>
            </p:nvPicPr>
            <p:blipFill>
              <a:blip r:embed="rId8">
                <a:alphaModFix/>
              </a:blip>
              <a:srcRect l="0" t="0" r="0" b="0"/>
              <a:stretch/>
            </p:blipFill>
            <p:spPr bwMode="auto">
              <a:xfrm>
                <a:off x="1627736" y="1736456"/>
                <a:ext cx="296694" cy="4365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0" name="Google Shape;240;p8" descr=" "/>
              <p:cNvPicPr/>
              <p:nvPr/>
            </p:nvPicPr>
            <p:blipFill>
              <a:blip r:embed="rId9">
                <a:alphaModFix/>
              </a:blip>
              <a:srcRect l="0" t="0" r="0" b="0"/>
              <a:stretch/>
            </p:blipFill>
            <p:spPr bwMode="auto">
              <a:xfrm>
                <a:off x="2834612" y="1805981"/>
                <a:ext cx="251999" cy="2979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1" name="Google Shape;241;p8" descr=" "/>
              <p:cNvPicPr/>
              <p:nvPr/>
            </p:nvPicPr>
            <p:blipFill>
              <a:blip r:embed="rId10">
                <a:alphaModFix/>
              </a:blip>
              <a:srcRect l="0" t="0" r="0" b="0"/>
              <a:stretch/>
            </p:blipFill>
            <p:spPr bwMode="auto">
              <a:xfrm>
                <a:off x="2912861" y="1980518"/>
                <a:ext cx="96908" cy="604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2" name="Google Shape;242;p8" descr=" "/>
              <p:cNvPicPr/>
              <p:nvPr/>
            </p:nvPicPr>
            <p:blipFill>
              <a:blip r:embed="rId11">
                <a:alphaModFix/>
              </a:blip>
              <a:srcRect l="0" t="0" r="0" b="0"/>
              <a:stretch/>
            </p:blipFill>
            <p:spPr bwMode="auto">
              <a:xfrm>
                <a:off x="2221337" y="1805980"/>
                <a:ext cx="275855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3" name="Google Shape;243;p8" descr=" "/>
              <p:cNvPicPr/>
              <p:nvPr/>
            </p:nvPicPr>
            <p:blipFill>
              <a:blip r:embed="rId12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4" name="Google Shape;244;p8" descr=" "/>
              <p:cNvPicPr/>
              <p:nvPr/>
            </p:nvPicPr>
            <p:blipFill>
              <a:blip r:embed="rId13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5" name="Google Shape;245;p8" descr=" "/>
              <p:cNvPicPr/>
              <p:nvPr/>
            </p:nvPicPr>
            <p:blipFill>
              <a:blip r:embed="rId14">
                <a:alphaModFix/>
              </a:blip>
              <a:srcRect l="0" t="0" r="0" b="0"/>
              <a:stretch/>
            </p:blipFill>
            <p:spPr bwMode="auto">
              <a:xfrm>
                <a:off x="2528641" y="1799058"/>
                <a:ext cx="279370" cy="311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6" name="Google Shape;246;p8" descr=" "/>
              <p:cNvPicPr/>
              <p:nvPr/>
            </p:nvPicPr>
            <p:blipFill>
              <a:blip r:embed="rId15">
                <a:alphaModFix/>
              </a:blip>
              <a:srcRect l="0" t="0" r="0" b="0"/>
              <a:stretch/>
            </p:blipFill>
            <p:spPr bwMode="auto">
              <a:xfrm>
                <a:off x="3303995" y="1737064"/>
                <a:ext cx="13941" cy="4373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7" name="Google Shape;247;p8"/>
              <p:cNvPicPr/>
              <p:nvPr/>
            </p:nvPicPr>
            <p:blipFill>
              <a:blip r:embed="rId16">
                <a:alphaModFix/>
              </a:blip>
              <a:srcRect l="0" t="0" r="0" b="0"/>
              <a:stretch/>
            </p:blipFill>
            <p:spPr bwMode="auto">
              <a:xfrm>
                <a:off x="3467285" y="1807416"/>
                <a:ext cx="1700033" cy="2965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48" name="Google Shape;248;p8"/>
          <p:cNvSpPr/>
          <p:nvPr/>
        </p:nvSpPr>
        <p:spPr bwMode="auto">
          <a:xfrm>
            <a:off x="23231443" y="12944646"/>
            <a:ext cx="444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Arial"/>
              <a:buNone/>
              <a:defRPr/>
            </a:pPr>
            <a:r>
              <a:rPr lang="en-US" sz="2200">
                <a:solidFill>
                  <a:srgbClr val="393747"/>
                </a:solidFill>
              </a:rPr>
              <a:t>6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" name="Google Shape;253;p9"/>
          <p:cNvSpPr/>
          <p:nvPr/>
        </p:nvSpPr>
        <p:spPr bwMode="auto">
          <a:xfrm>
            <a:off x="720083" y="4698999"/>
            <a:ext cx="14161040" cy="7611533"/>
          </a:xfrm>
          <a:prstGeom prst="roundRect">
            <a:avLst>
              <a:gd name="adj" fmla="val 9208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4" name="Google Shape;254;p9"/>
          <p:cNvSpPr/>
          <p:nvPr/>
        </p:nvSpPr>
        <p:spPr bwMode="auto">
          <a:xfrm>
            <a:off x="1135436" y="5105399"/>
            <a:ext cx="4922464" cy="753637"/>
          </a:xfrm>
          <a:prstGeom prst="roundRect">
            <a:avLst>
              <a:gd name="adj" fmla="val 50000"/>
            </a:avLst>
          </a:prstGeom>
          <a:solidFill>
            <a:srgbClr val="6A1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5" name="Google Shape;255;p9"/>
          <p:cNvSpPr/>
          <p:nvPr/>
        </p:nvSpPr>
        <p:spPr bwMode="auto">
          <a:xfrm>
            <a:off x="762100" y="1402602"/>
            <a:ext cx="12752400" cy="17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892"/>
              </a:lnSpc>
              <a:spcBef>
                <a:spcPts val="0"/>
              </a:spcBef>
              <a:spcAft>
                <a:spcPts val="0"/>
              </a:spcAft>
              <a:buClr>
                <a:srgbClr val="6A1ADA"/>
              </a:buClr>
              <a:buSzPts val="8400"/>
              <a:buFont typeface="Arial"/>
              <a:buNone/>
              <a:defRPr/>
            </a:pPr>
            <a:r>
              <a:rPr lang="en-US" sz="84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Цифровые </a:t>
            </a:r>
            <a:r>
              <a:rPr lang="en-US" sz="8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лаборатории</a:t>
            </a:r>
            <a:endParaRPr sz="8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6" name="Google Shape;256;p9"/>
          <p:cNvSpPr/>
          <p:nvPr/>
        </p:nvSpPr>
        <p:spPr bwMode="auto">
          <a:xfrm>
            <a:off x="762095" y="2933699"/>
            <a:ext cx="16609443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400"/>
              <a:buFont typeface="Arial"/>
              <a:buNone/>
              <a:defRPr/>
            </a:pPr>
            <a:r>
              <a:rPr lang="en-US" sz="4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Ключевая возможность для вузов и организаций </a:t>
            </a:r>
            <a:r>
              <a:rPr lang="en-US" sz="4400">
                <a:solidFill>
                  <a:srgbClr val="171622"/>
                </a:solidFill>
              </a:rPr>
              <a:t>- </a:t>
            </a:r>
            <a:r>
              <a:rPr lang="en-US" sz="4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мост между исследованиями и международным сообществом</a:t>
            </a:r>
            <a:endParaRPr sz="4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7" name="Google Shape;257;p9"/>
          <p:cNvSpPr/>
          <p:nvPr/>
        </p:nvSpPr>
        <p:spPr bwMode="auto">
          <a:xfrm>
            <a:off x="1735066" y="5364442"/>
            <a:ext cx="3627506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7411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Arial"/>
              <a:buNone/>
              <a:defRPr/>
            </a:pPr>
            <a:r>
              <a:rPr lang="en-US" sz="3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Уже сейчас. 2026</a:t>
            </a:r>
            <a:endParaRPr sz="3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8" name="Google Shape;258;p9"/>
          <p:cNvSpPr/>
          <p:nvPr/>
        </p:nvSpPr>
        <p:spPr bwMode="auto">
          <a:xfrm>
            <a:off x="1734310" y="6498245"/>
            <a:ext cx="103293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Расскажите о направлении вашей лаборатории и исследованиях</a:t>
            </a:r>
            <a:endParaRPr sz="3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9" name="Google Shape;259;p9"/>
          <p:cNvSpPr/>
          <p:nvPr/>
        </p:nvSpPr>
        <p:spPr bwMode="auto">
          <a:xfrm>
            <a:off x="1079996" y="6568800"/>
            <a:ext cx="516899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rgbClr val="D358D1"/>
              </a:buClr>
              <a:buSzPts val="2800"/>
              <a:buFont typeface="Arial"/>
              <a:buNone/>
              <a:defRPr/>
            </a:pPr>
            <a:r>
              <a:rPr lang="en-US" sz="3100" b="0" i="0" u="none" strike="noStrike" cap="none">
                <a:solidFill>
                  <a:srgbClr val="D358D1"/>
                </a:solidFill>
                <a:latin typeface="Arial"/>
                <a:ea typeface="Arial"/>
                <a:cs typeface="Arial"/>
              </a:rPr>
              <a:t>01</a:t>
            </a:r>
            <a:endParaRPr sz="3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0" name="Google Shape;260;p9"/>
          <p:cNvSpPr/>
          <p:nvPr/>
        </p:nvSpPr>
        <p:spPr bwMode="auto">
          <a:xfrm>
            <a:off x="1765564" y="7881088"/>
            <a:ext cx="127503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Соберите заинтересованных участников со всего мира</a:t>
            </a:r>
            <a:endParaRPr sz="3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1" name="Google Shape;261;p9"/>
          <p:cNvSpPr/>
          <p:nvPr/>
        </p:nvSpPr>
        <p:spPr bwMode="auto">
          <a:xfrm>
            <a:off x="1084059" y="7863726"/>
            <a:ext cx="5148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rgbClr val="D358D1"/>
              </a:buClr>
              <a:buSzPts val="2800"/>
              <a:buFont typeface="Arial"/>
              <a:buNone/>
              <a:defRPr/>
            </a:pPr>
            <a:r>
              <a:rPr lang="en-US" sz="3100" b="0" i="0" u="none" strike="noStrike" cap="none">
                <a:solidFill>
                  <a:srgbClr val="D358D1"/>
                </a:solidFill>
                <a:latin typeface="Arial"/>
                <a:ea typeface="Arial"/>
                <a:cs typeface="Arial"/>
              </a:rPr>
              <a:t>02</a:t>
            </a:r>
            <a:endParaRPr sz="3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2" name="Google Shape;262;p9"/>
          <p:cNvSpPr/>
          <p:nvPr/>
        </p:nvSpPr>
        <p:spPr bwMode="auto">
          <a:xfrm>
            <a:off x="1734309" y="8701872"/>
            <a:ext cx="12585299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Проводите онлайн-мероприятия, лекции и вебинары</a:t>
            </a:r>
            <a:endParaRPr sz="3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3" name="Google Shape;263;p9"/>
          <p:cNvSpPr/>
          <p:nvPr/>
        </p:nvSpPr>
        <p:spPr bwMode="auto">
          <a:xfrm>
            <a:off x="1083935" y="8710737"/>
            <a:ext cx="4911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rgbClr val="D358D1"/>
              </a:buClr>
              <a:buSzPts val="2800"/>
              <a:buFont typeface="Arial"/>
              <a:buNone/>
              <a:defRPr/>
            </a:pPr>
            <a:r>
              <a:rPr lang="en-US" sz="3100" b="0" i="0" u="none" strike="noStrike" cap="none">
                <a:solidFill>
                  <a:srgbClr val="D358D1"/>
                </a:solidFill>
                <a:latin typeface="Arial"/>
                <a:ea typeface="Arial"/>
                <a:cs typeface="Arial"/>
              </a:rPr>
              <a:t>03</a:t>
            </a:r>
            <a:endParaRPr sz="3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4" name="Google Shape;264;p9"/>
          <p:cNvSpPr/>
          <p:nvPr/>
        </p:nvSpPr>
        <p:spPr bwMode="auto">
          <a:xfrm>
            <a:off x="1751088" y="9653663"/>
            <a:ext cx="127701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Публикуйте материалы для самостоятельного изучения</a:t>
            </a:r>
            <a:endParaRPr sz="3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5" name="Google Shape;265;p9"/>
          <p:cNvSpPr/>
          <p:nvPr/>
        </p:nvSpPr>
        <p:spPr bwMode="auto">
          <a:xfrm>
            <a:off x="1091526" y="9636301"/>
            <a:ext cx="516899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rgbClr val="D358D1"/>
              </a:buClr>
              <a:buSzPts val="2800"/>
              <a:buFont typeface="Arial"/>
              <a:buNone/>
              <a:defRPr/>
            </a:pPr>
            <a:r>
              <a:rPr lang="en-US" sz="3100" b="0" i="0" u="none" strike="noStrike" cap="none">
                <a:solidFill>
                  <a:srgbClr val="D358D1"/>
                </a:solidFill>
                <a:latin typeface="Arial"/>
                <a:ea typeface="Arial"/>
                <a:cs typeface="Arial"/>
              </a:rPr>
              <a:t>04</a:t>
            </a:r>
            <a:endParaRPr sz="3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6" name="Google Shape;266;p9"/>
          <p:cNvSpPr/>
          <p:nvPr/>
        </p:nvSpPr>
        <p:spPr bwMode="auto">
          <a:xfrm>
            <a:off x="1734309" y="10571465"/>
            <a:ext cx="12445200" cy="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Формируйте международное профессиональное сообщество вокруг ваших тем</a:t>
            </a:r>
            <a:endParaRPr sz="3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7" name="Google Shape;267;p9"/>
          <p:cNvSpPr/>
          <p:nvPr/>
        </p:nvSpPr>
        <p:spPr bwMode="auto">
          <a:xfrm>
            <a:off x="1088643" y="10577688"/>
            <a:ext cx="491100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Clr>
                <a:srgbClr val="D358D1"/>
              </a:buClr>
              <a:buSzPts val="2800"/>
              <a:buFont typeface="Arial"/>
              <a:buNone/>
              <a:defRPr/>
            </a:pPr>
            <a:r>
              <a:rPr lang="en-US" sz="3100" b="0" i="0" u="none" strike="noStrike" cap="none">
                <a:solidFill>
                  <a:srgbClr val="D358D1"/>
                </a:solidFill>
                <a:latin typeface="Arial"/>
                <a:ea typeface="Arial"/>
                <a:cs typeface="Arial"/>
              </a:rPr>
              <a:t>05</a:t>
            </a:r>
            <a:endParaRPr sz="3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8" name="Google Shape;268;p9"/>
          <p:cNvSpPr/>
          <p:nvPr/>
        </p:nvSpPr>
        <p:spPr bwMode="auto">
          <a:xfrm>
            <a:off x="15131845" y="4687569"/>
            <a:ext cx="8569317" cy="7631431"/>
          </a:xfrm>
          <a:prstGeom prst="roundRect">
            <a:avLst>
              <a:gd name="adj" fmla="val 7404"/>
            </a:avLst>
          </a:prstGeom>
          <a:solidFill>
            <a:srgbClr val="6A1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9" name="Google Shape;269;p9"/>
          <p:cNvSpPr/>
          <p:nvPr/>
        </p:nvSpPr>
        <p:spPr bwMode="auto">
          <a:xfrm>
            <a:off x="15428808" y="5114334"/>
            <a:ext cx="7890050" cy="1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/>
            </a:pPr>
            <a:r>
              <a:rPr lang="en-US" sz="4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Начните сейчас и соберите аудиторию к запуску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/>
            </a:pPr>
            <a:br>
              <a:rPr lang="en-US" sz="4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endParaRPr sz="4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70" name="Google Shape;270;p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1599417" y="3830495"/>
            <a:ext cx="4241988" cy="4241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9"/>
          <p:cNvPicPr/>
          <p:nvPr/>
        </p:nvPicPr>
        <p:blipFill>
          <a:blip r:embed="rId3">
            <a:alphaModFix/>
          </a:blip>
          <a:srcRect l="11730" t="0" r="7575" b="8179"/>
          <a:stretch/>
        </p:blipFill>
        <p:spPr bwMode="auto">
          <a:xfrm>
            <a:off x="15131845" y="5622626"/>
            <a:ext cx="8569317" cy="6702654"/>
          </a:xfrm>
          <a:prstGeom prst="roundRect">
            <a:avLst>
              <a:gd name="adj" fmla="val 7425"/>
            </a:avLst>
          </a:prstGeom>
          <a:noFill/>
          <a:ln>
            <a:noFill/>
          </a:ln>
        </p:spPr>
      </p:pic>
      <p:sp>
        <p:nvSpPr>
          <p:cNvPr id="272" name="Google Shape;272;p9"/>
          <p:cNvSpPr/>
          <p:nvPr/>
        </p:nvSpPr>
        <p:spPr bwMode="auto">
          <a:xfrm>
            <a:off x="23231443" y="12944646"/>
            <a:ext cx="44455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Arial"/>
              <a:buNone/>
              <a:defRPr/>
            </a:pPr>
            <a:r>
              <a:rPr lang="en-US" sz="2200">
                <a:solidFill>
                  <a:srgbClr val="393747"/>
                </a:solidFill>
              </a:rPr>
              <a:t>7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273" name="Google Shape;273;p9"/>
          <p:cNvGrpSpPr/>
          <p:nvPr/>
        </p:nvGrpSpPr>
        <p:grpSpPr bwMode="auto">
          <a:xfrm>
            <a:off x="834161" y="280784"/>
            <a:ext cx="22619560" cy="1121817"/>
            <a:chOff x="834161" y="280784"/>
            <a:chExt cx="22619560" cy="1121817"/>
          </a:xfrm>
        </p:grpSpPr>
        <p:grpSp>
          <p:nvGrpSpPr>
            <p:cNvPr id="274" name="Google Shape;274;p9"/>
            <p:cNvGrpSpPr/>
            <p:nvPr/>
          </p:nvGrpSpPr>
          <p:grpSpPr bwMode="auto">
            <a:xfrm>
              <a:off x="19706129" y="280784"/>
              <a:ext cx="3747592" cy="1121817"/>
              <a:chOff x="19706129" y="192296"/>
              <a:chExt cx="3747592" cy="1121817"/>
            </a:xfrm>
          </p:grpSpPr>
          <p:pic>
            <p:nvPicPr>
              <p:cNvPr id="275" name="Google Shape;275;p9"/>
              <p:cNvPicPr/>
              <p:nvPr/>
            </p:nvPicPr>
            <p:blipFill>
              <a:blip r:embed="rId4">
                <a:alphaModFix/>
              </a:blip>
              <a:srcRect l="0" t="0" r="0" b="0"/>
              <a:stretch/>
            </p:blipFill>
            <p:spPr bwMode="auto">
              <a:xfrm>
                <a:off x="19706129" y="361365"/>
                <a:ext cx="2010194" cy="952748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76" name="Google Shape;276;p9"/>
              <p:cNvCxnSpPr>
                <a:cxnSpLocks/>
              </p:cNvCxnSpPr>
              <p:nvPr/>
            </p:nvCxnSpPr>
            <p:spPr bwMode="auto">
              <a:xfrm>
                <a:off x="21783222" y="349993"/>
                <a:ext cx="0" cy="80248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277" name="Google Shape;277;p9"/>
              <p:cNvSpPr/>
              <p:nvPr/>
            </p:nvSpPr>
            <p:spPr bwMode="auto">
              <a:xfrm>
                <a:off x="21986875" y="463550"/>
                <a:ext cx="1466846" cy="717550"/>
              </a:xfrm>
              <a:prstGeom prst="roundRect">
                <a:avLst>
                  <a:gd name="adj" fmla="val 12242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defRPr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pic>
            <p:nvPicPr>
              <p:cNvPr id="278" name="Google Shape;278;p9"/>
              <p:cNvPicPr/>
              <p:nvPr/>
            </p:nvPicPr>
            <p:blipFill>
              <a:blip r:embed="rId5">
                <a:alphaModFix/>
              </a:blip>
              <a:srcRect l="0" t="0" r="0" b="0"/>
              <a:stretch/>
            </p:blipFill>
            <p:spPr bwMode="auto">
              <a:xfrm>
                <a:off x="22053775" y="192296"/>
                <a:ext cx="1238683" cy="98880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9" name="Google Shape;279;p9"/>
            <p:cNvGrpSpPr/>
            <p:nvPr/>
          </p:nvGrpSpPr>
          <p:grpSpPr bwMode="auto">
            <a:xfrm>
              <a:off x="834161" y="513153"/>
              <a:ext cx="3539582" cy="438142"/>
              <a:chOff x="1627736" y="1736223"/>
              <a:chExt cx="3539582" cy="438142"/>
            </a:xfrm>
          </p:grpSpPr>
          <p:pic>
            <p:nvPicPr>
              <p:cNvPr id="280" name="Google Shape;280;p9" descr=" "/>
              <p:cNvPicPr/>
              <p:nvPr/>
            </p:nvPicPr>
            <p:blipFill>
              <a:blip r:embed="rId6">
                <a:alphaModFix/>
              </a:blip>
              <a:srcRect l="0" t="0" r="0" b="0"/>
              <a:stretch/>
            </p:blipFill>
            <p:spPr bwMode="auto">
              <a:xfrm>
                <a:off x="1776568" y="1736223"/>
                <a:ext cx="296736" cy="4370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1" name="Google Shape;281;p9" descr=" "/>
              <p:cNvPicPr/>
              <p:nvPr/>
            </p:nvPicPr>
            <p:blipFill>
              <a:blip r:embed="rId7">
                <a:alphaModFix/>
              </a:blip>
              <a:srcRect l="0" t="0" r="0" b="0"/>
              <a:stretch/>
            </p:blipFill>
            <p:spPr bwMode="auto">
              <a:xfrm>
                <a:off x="1776568" y="1880247"/>
                <a:ext cx="149484" cy="1493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2" name="Google Shape;282;p9" descr=" "/>
              <p:cNvPicPr/>
              <p:nvPr/>
            </p:nvPicPr>
            <p:blipFill>
              <a:blip r:embed="rId8">
                <a:alphaModFix/>
              </a:blip>
              <a:srcRect l="0" t="0" r="0" b="0"/>
              <a:stretch/>
            </p:blipFill>
            <p:spPr bwMode="auto">
              <a:xfrm>
                <a:off x="1627736" y="1736456"/>
                <a:ext cx="296694" cy="4365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3" name="Google Shape;283;p9" descr=" "/>
              <p:cNvPicPr/>
              <p:nvPr/>
            </p:nvPicPr>
            <p:blipFill>
              <a:blip r:embed="rId9">
                <a:alphaModFix/>
              </a:blip>
              <a:srcRect l="0" t="0" r="0" b="0"/>
              <a:stretch/>
            </p:blipFill>
            <p:spPr bwMode="auto">
              <a:xfrm>
                <a:off x="2834612" y="1805981"/>
                <a:ext cx="251999" cy="2979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4" name="Google Shape;284;p9" descr=" "/>
              <p:cNvPicPr/>
              <p:nvPr/>
            </p:nvPicPr>
            <p:blipFill>
              <a:blip r:embed="rId10">
                <a:alphaModFix/>
              </a:blip>
              <a:srcRect l="0" t="0" r="0" b="0"/>
              <a:stretch/>
            </p:blipFill>
            <p:spPr bwMode="auto">
              <a:xfrm>
                <a:off x="2912861" y="1980518"/>
                <a:ext cx="96908" cy="604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5" name="Google Shape;285;p9" descr=" "/>
              <p:cNvPicPr/>
              <p:nvPr/>
            </p:nvPicPr>
            <p:blipFill>
              <a:blip r:embed="rId11">
                <a:alphaModFix/>
              </a:blip>
              <a:srcRect l="0" t="0" r="0" b="0"/>
              <a:stretch/>
            </p:blipFill>
            <p:spPr bwMode="auto">
              <a:xfrm>
                <a:off x="2221337" y="1805980"/>
                <a:ext cx="275855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6" name="Google Shape;286;p9" descr=" "/>
              <p:cNvPicPr/>
              <p:nvPr/>
            </p:nvPicPr>
            <p:blipFill>
              <a:blip r:embed="rId12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7" name="Google Shape;287;p9" descr=" "/>
              <p:cNvPicPr/>
              <p:nvPr/>
            </p:nvPicPr>
            <p:blipFill>
              <a:blip r:embed="rId13">
                <a:alphaModFix/>
              </a:blip>
              <a:srcRect l="0" t="0" r="0" b="0"/>
              <a:stretch/>
            </p:blipFill>
            <p:spPr bwMode="auto">
              <a:xfrm>
                <a:off x="2300041" y="1805980"/>
                <a:ext cx="197151" cy="297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8" name="Google Shape;288;p9" descr=" "/>
              <p:cNvPicPr/>
              <p:nvPr/>
            </p:nvPicPr>
            <p:blipFill>
              <a:blip r:embed="rId14">
                <a:alphaModFix/>
              </a:blip>
              <a:srcRect l="0" t="0" r="0" b="0"/>
              <a:stretch/>
            </p:blipFill>
            <p:spPr bwMode="auto">
              <a:xfrm>
                <a:off x="2528641" y="1799058"/>
                <a:ext cx="279370" cy="311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9" name="Google Shape;289;p9" descr=" "/>
              <p:cNvPicPr/>
              <p:nvPr/>
            </p:nvPicPr>
            <p:blipFill>
              <a:blip r:embed="rId15">
                <a:alphaModFix/>
              </a:blip>
              <a:srcRect l="0" t="0" r="0" b="0"/>
              <a:stretch/>
            </p:blipFill>
            <p:spPr bwMode="auto">
              <a:xfrm>
                <a:off x="3303995" y="1737064"/>
                <a:ext cx="13941" cy="4373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0" name="Google Shape;290;p9"/>
              <p:cNvPicPr/>
              <p:nvPr/>
            </p:nvPicPr>
            <p:blipFill>
              <a:blip r:embed="rId16">
                <a:alphaModFix/>
              </a:blip>
              <a:srcRect l="0" t="0" r="0" b="0"/>
              <a:stretch/>
            </p:blipFill>
            <p:spPr bwMode="auto">
              <a:xfrm>
                <a:off x="3467285" y="1807416"/>
                <a:ext cx="1700033" cy="2965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5" name="Google Shape;295;p10"/>
          <p:cNvSpPr/>
          <p:nvPr/>
        </p:nvSpPr>
        <p:spPr bwMode="auto">
          <a:xfrm>
            <a:off x="762095" y="1511300"/>
            <a:ext cx="10656632" cy="10807700"/>
          </a:xfrm>
          <a:prstGeom prst="roundRect">
            <a:avLst>
              <a:gd name="adj" fmla="val 377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6" name="Google Shape;296;p10"/>
          <p:cNvSpPr/>
          <p:nvPr/>
        </p:nvSpPr>
        <p:spPr bwMode="auto">
          <a:xfrm>
            <a:off x="1066933" y="1816100"/>
            <a:ext cx="10351794" cy="19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7200"/>
              <a:buFont typeface="Arial"/>
              <a:buNone/>
              <a:defRPr/>
            </a:pPr>
            <a:r>
              <a:rPr lang="en-US" sz="72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Сделайте  первый шаг </a:t>
            </a:r>
            <a:r>
              <a:rPr lang="en-US" sz="7200" b="0" i="0" u="none" strike="noStrike" cap="none">
                <a:solidFill>
                  <a:srgbClr val="6A1ADA"/>
                </a:solidFill>
                <a:latin typeface="Arial"/>
                <a:ea typeface="Arial"/>
                <a:cs typeface="Arial"/>
              </a:rPr>
              <a:t>— сегодня</a:t>
            </a:r>
            <a:endParaRPr sz="7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7" name="Google Shape;297;p10"/>
          <p:cNvSpPr/>
          <p:nvPr/>
        </p:nvSpPr>
        <p:spPr bwMode="auto">
          <a:xfrm>
            <a:off x="1066933" y="8267700"/>
            <a:ext cx="10046956" cy="37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8" name="Google Shape;298;p10"/>
          <p:cNvSpPr/>
          <p:nvPr/>
        </p:nvSpPr>
        <p:spPr bwMode="auto">
          <a:xfrm>
            <a:off x="1066925" y="8549579"/>
            <a:ext cx="10182600" cy="343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4500" b="1" i="0" u="none" strike="noStrike" cap="none">
                <a:solidFill>
                  <a:srgbClr val="171622"/>
                </a:solidFill>
              </a:rPr>
              <a:t>«Содружество»</a:t>
            </a:r>
            <a:r>
              <a:rPr lang="en-US" sz="45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 —  </a:t>
            </a:r>
            <a:r>
              <a:rPr lang="en-US" sz="4500">
                <a:solidFill>
                  <a:srgbClr val="171622"/>
                </a:solidFill>
              </a:rPr>
              <a:t>э</a:t>
            </a:r>
            <a:r>
              <a:rPr lang="en-US" sz="4500" i="0" u="none" strike="noStrike" cap="none">
                <a:solidFill>
                  <a:srgbClr val="171622"/>
                </a:solidFill>
              </a:rPr>
              <a:t>то цифровая инфраструктура международного движения по финансовой безопасности.</a:t>
            </a:r>
            <a:r>
              <a:rPr lang="en-US" sz="45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 </a:t>
            </a:r>
            <a:endParaRPr sz="4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99" name="Google Shape;299;p10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8301989" y="3180949"/>
            <a:ext cx="4666460" cy="4665893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0"/>
          <p:cNvSpPr/>
          <p:nvPr/>
        </p:nvSpPr>
        <p:spPr bwMode="auto">
          <a:xfrm>
            <a:off x="11672759" y="1511300"/>
            <a:ext cx="11952194" cy="108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1" name="Google Shape;301;p10"/>
          <p:cNvSpPr/>
          <p:nvPr/>
        </p:nvSpPr>
        <p:spPr bwMode="auto">
          <a:xfrm>
            <a:off x="11672759" y="1511300"/>
            <a:ext cx="11952194" cy="3433233"/>
          </a:xfrm>
          <a:prstGeom prst="roundRect">
            <a:avLst>
              <a:gd name="adj" fmla="val 11719"/>
            </a:avLst>
          </a:prstGeom>
          <a:solidFill>
            <a:srgbClr val="6A1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2" name="Google Shape;302;p10"/>
          <p:cNvSpPr/>
          <p:nvPr/>
        </p:nvSpPr>
        <p:spPr bwMode="auto">
          <a:xfrm>
            <a:off x="11977597" y="1816100"/>
            <a:ext cx="11478001" cy="6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/>
            </a:pPr>
            <a:r>
              <a:rPr lang="en-US"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3" name="Google Shape;303;p10"/>
          <p:cNvSpPr/>
          <p:nvPr/>
        </p:nvSpPr>
        <p:spPr bwMode="auto">
          <a:xfrm>
            <a:off x="11977597" y="2633142"/>
            <a:ext cx="11342518" cy="2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4" name="Google Shape;304;p10"/>
          <p:cNvSpPr/>
          <p:nvPr/>
        </p:nvSpPr>
        <p:spPr bwMode="auto">
          <a:xfrm>
            <a:off x="12744513" y="1836938"/>
            <a:ext cx="11478001" cy="6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54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  <a:defRPr/>
            </a:pPr>
            <a:r>
              <a:rPr lang="en-US"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Создайте ЛК </a:t>
            </a:r>
            <a:br>
              <a:rPr lang="en-US"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</a:b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5" name="Google Shape;305;p10"/>
          <p:cNvSpPr/>
          <p:nvPr/>
        </p:nvSpPr>
        <p:spPr bwMode="auto">
          <a:xfrm>
            <a:off x="11977597" y="2765660"/>
            <a:ext cx="11461066" cy="149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Зарегистрируйте личный кабинет вашего университета как юридического лица. 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6" name="Google Shape;306;p10"/>
          <p:cNvSpPr/>
          <p:nvPr/>
        </p:nvSpPr>
        <p:spPr bwMode="auto">
          <a:xfrm>
            <a:off x="11672759" y="5198542"/>
            <a:ext cx="11952194" cy="3433233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7" name="Google Shape;307;p10"/>
          <p:cNvSpPr/>
          <p:nvPr/>
        </p:nvSpPr>
        <p:spPr bwMode="auto">
          <a:xfrm>
            <a:off x="11977597" y="5503342"/>
            <a:ext cx="11478001" cy="6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8BDD7"/>
              </a:buClr>
              <a:buSzPts val="3200"/>
              <a:buFont typeface="Arial"/>
              <a:buNone/>
              <a:defRPr/>
            </a:pPr>
            <a:r>
              <a:rPr lang="en-US" sz="3200" b="0" i="0" u="none" strike="noStrike" cap="none">
                <a:solidFill>
                  <a:srgbClr val="C8BDD7"/>
                </a:solidFill>
                <a:latin typeface="Arial"/>
                <a:ea typeface="Arial"/>
                <a:cs typeface="Arial"/>
              </a:rPr>
              <a:t>02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8" name="Google Shape;308;p10"/>
          <p:cNvSpPr/>
          <p:nvPr/>
        </p:nvSpPr>
        <p:spPr bwMode="auto">
          <a:xfrm>
            <a:off x="11977597" y="6320383"/>
            <a:ext cx="11342518" cy="2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9" name="Google Shape;309;p10"/>
          <p:cNvSpPr/>
          <p:nvPr/>
        </p:nvSpPr>
        <p:spPr bwMode="auto">
          <a:xfrm>
            <a:off x="12744512" y="5553820"/>
            <a:ext cx="11478001" cy="6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545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4400"/>
              <a:buFont typeface="Arial"/>
              <a:buNone/>
              <a:defRPr/>
            </a:pPr>
            <a:r>
              <a:rPr lang="en-US" sz="4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Откройте Цифровую лабораторию</a:t>
            </a:r>
            <a:br>
              <a:rPr lang="en-US" sz="44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</a:b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0" name="Google Shape;310;p10"/>
          <p:cNvSpPr/>
          <p:nvPr/>
        </p:nvSpPr>
        <p:spPr bwMode="auto">
          <a:xfrm>
            <a:off x="11977600" y="6410512"/>
            <a:ext cx="11461200" cy="23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22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171622"/>
                </a:solidFill>
                <a:latin typeface="Arial"/>
                <a:ea typeface="Arial"/>
                <a:cs typeface="Arial"/>
              </a:rPr>
              <a:t>Расскажите о вашем направлении исследований и соберите первых участников из разных стран уже сегодня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1" name="Google Shape;311;p10"/>
          <p:cNvSpPr/>
          <p:nvPr/>
        </p:nvSpPr>
        <p:spPr bwMode="auto">
          <a:xfrm>
            <a:off x="11672759" y="8885758"/>
            <a:ext cx="11952194" cy="3433233"/>
          </a:xfrm>
          <a:prstGeom prst="roundRect">
            <a:avLst>
              <a:gd name="adj" fmla="val 11719"/>
            </a:avLst>
          </a:prstGeom>
          <a:solidFill>
            <a:srgbClr val="FFB9A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2" name="Google Shape;312;p10"/>
          <p:cNvSpPr/>
          <p:nvPr/>
        </p:nvSpPr>
        <p:spPr bwMode="auto">
          <a:xfrm>
            <a:off x="11977597" y="9190558"/>
            <a:ext cx="11478001" cy="6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D48F6F"/>
              </a:buClr>
              <a:buSzPts val="3200"/>
              <a:buFont typeface="Arial"/>
              <a:buNone/>
              <a:defRPr/>
            </a:pPr>
            <a:r>
              <a:rPr lang="en-US" sz="3200" b="0" i="0" u="none" strike="noStrike" cap="none">
                <a:solidFill>
                  <a:srgbClr val="D48F6F"/>
                </a:solidFill>
                <a:latin typeface="Arial"/>
                <a:ea typeface="Arial"/>
                <a:cs typeface="Arial"/>
              </a:rPr>
              <a:t>03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3" name="Google Shape;313;p10"/>
          <p:cNvSpPr/>
          <p:nvPr/>
        </p:nvSpPr>
        <p:spPr bwMode="auto">
          <a:xfrm>
            <a:off x="11977597" y="10007600"/>
            <a:ext cx="11342518" cy="2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4" name="Google Shape;314;p10"/>
          <p:cNvSpPr/>
          <p:nvPr/>
        </p:nvSpPr>
        <p:spPr bwMode="auto">
          <a:xfrm>
            <a:off x="12744513" y="9198755"/>
            <a:ext cx="11478001" cy="6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54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en-US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Публикуйте и взаимодействуйте</a:t>
            </a:r>
            <a:br>
              <a:rPr lang="en-US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Google Shape;315;p10"/>
          <p:cNvSpPr/>
          <p:nvPr/>
        </p:nvSpPr>
        <p:spPr bwMode="auto">
          <a:xfrm>
            <a:off x="11977600" y="10160198"/>
            <a:ext cx="11647500" cy="19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  <a:defRPr/>
            </a:pPr>
            <a:r>
              <a:rPr lang="en-US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Начните диалог с мотивированной молодёжной аудиторией в сфере финансовой безопасности</a:t>
            </a:r>
            <a:endParaRPr sz="3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6" name="Google Shape;316;p10"/>
          <p:cNvSpPr/>
          <p:nvPr/>
        </p:nvSpPr>
        <p:spPr bwMode="auto">
          <a:xfrm>
            <a:off x="23231443" y="12944646"/>
            <a:ext cx="44455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rgbClr val="393747"/>
              </a:buClr>
              <a:buSzPts val="2200"/>
              <a:buFont typeface="Arial"/>
              <a:buNone/>
              <a:defRPr/>
            </a:pPr>
            <a:r>
              <a:rPr lang="en-US" sz="2200">
                <a:solidFill>
                  <a:srgbClr val="393747"/>
                </a:solidFill>
              </a:rPr>
              <a:t>8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17" name="Google Shape;317;p10"/>
          <p:cNvGrpSpPr/>
          <p:nvPr/>
        </p:nvGrpSpPr>
        <p:grpSpPr bwMode="auto">
          <a:xfrm>
            <a:off x="19706129" y="280784"/>
            <a:ext cx="3747592" cy="1121817"/>
            <a:chOff x="19706129" y="192296"/>
            <a:chExt cx="3747592" cy="1121817"/>
          </a:xfrm>
        </p:grpSpPr>
        <p:pic>
          <p:nvPicPr>
            <p:cNvPr id="318" name="Google Shape;318;p10"/>
            <p:cNvPicPr/>
            <p:nvPr/>
          </p:nvPicPr>
          <p:blipFill>
            <a:blip r:embed="rId3">
              <a:alphaModFix/>
            </a:blip>
            <a:srcRect l="0" t="0" r="0" b="0"/>
            <a:stretch/>
          </p:blipFill>
          <p:spPr bwMode="auto">
            <a:xfrm>
              <a:off x="19706129" y="361365"/>
              <a:ext cx="2010194" cy="95274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9" name="Google Shape;319;p10"/>
            <p:cNvCxnSpPr>
              <a:cxnSpLocks/>
            </p:cNvCxnSpPr>
            <p:nvPr/>
          </p:nvCxnSpPr>
          <p:spPr bwMode="auto">
            <a:xfrm>
              <a:off x="21783222" y="349993"/>
              <a:ext cx="0" cy="80248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20" name="Google Shape;320;p10"/>
            <p:cNvSpPr/>
            <p:nvPr/>
          </p:nvSpPr>
          <p:spPr bwMode="auto">
            <a:xfrm>
              <a:off x="21986875" y="463550"/>
              <a:ext cx="1466846" cy="717550"/>
            </a:xfrm>
            <a:prstGeom prst="roundRect">
              <a:avLst>
                <a:gd name="adj" fmla="val 12242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pic>
          <p:nvPicPr>
            <p:cNvPr id="321" name="Google Shape;321;p10"/>
            <p:cNvPicPr/>
            <p:nvPr/>
          </p:nvPicPr>
          <p:blipFill>
            <a:blip r:embed="rId4">
              <a:alphaModFix/>
            </a:blip>
            <a:srcRect l="0" t="0" r="0" b="0"/>
            <a:stretch/>
          </p:blipFill>
          <p:spPr bwMode="auto">
            <a:xfrm>
              <a:off x="22053775" y="192296"/>
              <a:ext cx="1238683" cy="9888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2" name="Google Shape;322;p10"/>
          <p:cNvGrpSpPr/>
          <p:nvPr/>
        </p:nvGrpSpPr>
        <p:grpSpPr bwMode="auto">
          <a:xfrm>
            <a:off x="834161" y="513153"/>
            <a:ext cx="3539582" cy="438142"/>
            <a:chOff x="1627736" y="1736223"/>
            <a:chExt cx="3539582" cy="438142"/>
          </a:xfrm>
        </p:grpSpPr>
        <p:pic>
          <p:nvPicPr>
            <p:cNvPr id="323" name="Google Shape;323;p10" descr=" "/>
            <p:cNvPicPr/>
            <p:nvPr/>
          </p:nvPicPr>
          <p:blipFill>
            <a:blip r:embed="rId5">
              <a:alphaModFix/>
            </a:blip>
            <a:srcRect l="0" t="0" r="0" b="0"/>
            <a:stretch/>
          </p:blipFill>
          <p:spPr bwMode="auto">
            <a:xfrm>
              <a:off x="1776568" y="1736223"/>
              <a:ext cx="296736" cy="437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10" descr=" "/>
            <p:cNvPicPr/>
            <p:nvPr/>
          </p:nvPicPr>
          <p:blipFill>
            <a:blip r:embed="rId6">
              <a:alphaModFix/>
            </a:blip>
            <a:srcRect l="0" t="0" r="0" b="0"/>
            <a:stretch/>
          </p:blipFill>
          <p:spPr bwMode="auto">
            <a:xfrm>
              <a:off x="1776568" y="1880247"/>
              <a:ext cx="149484" cy="149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5" name="Google Shape;325;p10" descr=" "/>
            <p:cNvPicPr/>
            <p:nvPr/>
          </p:nvPicPr>
          <p:blipFill>
            <a:blip r:embed="rId7">
              <a:alphaModFix/>
            </a:blip>
            <a:srcRect l="0" t="0" r="0" b="0"/>
            <a:stretch/>
          </p:blipFill>
          <p:spPr bwMode="auto">
            <a:xfrm>
              <a:off x="1627736" y="1736456"/>
              <a:ext cx="296694" cy="436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10" descr=" "/>
            <p:cNvPicPr/>
            <p:nvPr/>
          </p:nvPicPr>
          <p:blipFill>
            <a:blip r:embed="rId8">
              <a:alphaModFix/>
            </a:blip>
            <a:srcRect l="0" t="0" r="0" b="0"/>
            <a:stretch/>
          </p:blipFill>
          <p:spPr bwMode="auto">
            <a:xfrm>
              <a:off x="2834612" y="1805981"/>
              <a:ext cx="251999" cy="297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10" descr=" "/>
            <p:cNvPicPr/>
            <p:nvPr/>
          </p:nvPicPr>
          <p:blipFill>
            <a:blip r:embed="rId9">
              <a:alphaModFix/>
            </a:blip>
            <a:srcRect l="0" t="0" r="0" b="0"/>
            <a:stretch/>
          </p:blipFill>
          <p:spPr bwMode="auto">
            <a:xfrm>
              <a:off x="2912861" y="1980518"/>
              <a:ext cx="96908" cy="60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8" name="Google Shape;328;p10" descr=" "/>
            <p:cNvPicPr/>
            <p:nvPr/>
          </p:nvPicPr>
          <p:blipFill>
            <a:blip r:embed="rId10">
              <a:alphaModFix/>
            </a:blip>
            <a:srcRect l="0" t="0" r="0" b="0"/>
            <a:stretch/>
          </p:blipFill>
          <p:spPr bwMode="auto">
            <a:xfrm>
              <a:off x="2221337" y="1805980"/>
              <a:ext cx="275855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10" descr=" "/>
            <p:cNvPicPr/>
            <p:nvPr/>
          </p:nvPicPr>
          <p:blipFill>
            <a:blip r:embed="rId11">
              <a:alphaModFix/>
            </a:blip>
            <a:srcRect l="0" t="0" r="0" b="0"/>
            <a:stretch/>
          </p:blipFill>
          <p:spPr bwMode="auto">
            <a:xfrm>
              <a:off x="2300041" y="1805980"/>
              <a:ext cx="197151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10" descr=" "/>
            <p:cNvPicPr/>
            <p:nvPr/>
          </p:nvPicPr>
          <p:blipFill>
            <a:blip r:embed="rId12">
              <a:alphaModFix/>
            </a:blip>
            <a:srcRect l="0" t="0" r="0" b="0"/>
            <a:stretch/>
          </p:blipFill>
          <p:spPr bwMode="auto">
            <a:xfrm>
              <a:off x="2300041" y="1805980"/>
              <a:ext cx="197151" cy="297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1" name="Google Shape;331;p10" descr=" "/>
            <p:cNvPicPr/>
            <p:nvPr/>
          </p:nvPicPr>
          <p:blipFill>
            <a:blip r:embed="rId13">
              <a:alphaModFix/>
            </a:blip>
            <a:srcRect l="0" t="0" r="0" b="0"/>
            <a:stretch/>
          </p:blipFill>
          <p:spPr bwMode="auto">
            <a:xfrm>
              <a:off x="2528641" y="1799058"/>
              <a:ext cx="279370" cy="3115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10" descr=" "/>
            <p:cNvPicPr/>
            <p:nvPr/>
          </p:nvPicPr>
          <p:blipFill>
            <a:blip r:embed="rId14">
              <a:alphaModFix/>
            </a:blip>
            <a:srcRect l="0" t="0" r="0" b="0"/>
            <a:stretch/>
          </p:blipFill>
          <p:spPr bwMode="auto">
            <a:xfrm>
              <a:off x="3303995" y="1737064"/>
              <a:ext cx="13941" cy="43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10"/>
            <p:cNvPicPr/>
            <p:nvPr/>
          </p:nvPicPr>
          <p:blipFill>
            <a:blip r:embed="rId15">
              <a:alphaModFix/>
            </a:blip>
            <a:srcRect l="0" t="0" r="0" b="0"/>
            <a:stretch/>
          </p:blipFill>
          <p:spPr bwMode="auto">
            <a:xfrm>
              <a:off x="3467285" y="1807416"/>
              <a:ext cx="1700033" cy="2965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8" name="Google Shape;338;p11"/>
          <p:cNvSpPr/>
          <p:nvPr/>
        </p:nvSpPr>
        <p:spPr bwMode="auto">
          <a:xfrm>
            <a:off x="1587698" y="11087100"/>
            <a:ext cx="12193524" cy="19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489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Arial"/>
              <a:buNone/>
              <a:defRPr/>
            </a:pPr>
            <a:r>
              <a:rPr lang="en-US" sz="1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Присоединяйся!</a:t>
            </a:r>
            <a:endParaRPr sz="1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9" name="Google Shape;339;p11"/>
          <p:cNvSpPr/>
          <p:nvPr/>
        </p:nvSpPr>
        <p:spPr bwMode="auto">
          <a:xfrm>
            <a:off x="1587698" y="10338309"/>
            <a:ext cx="7934258" cy="5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2600"/>
              <a:buFont typeface="Arial"/>
              <a:buNone/>
              <a:defRPr/>
            </a:pPr>
            <a:r>
              <a:rPr lang="en-US" sz="2600">
                <a:solidFill>
                  <a:srgbClr val="F0F0F0"/>
                </a:solidFill>
              </a:rPr>
              <a:t>                     </a:t>
            </a:r>
            <a:r>
              <a:rPr lang="en-US" sz="2600" b="0" i="0" u="none" strike="noStrike" cap="none">
                <a:solidFill>
                  <a:srgbClr val="F0F0F0"/>
                </a:solidFill>
                <a:latin typeface="Arial"/>
                <a:ea typeface="Arial"/>
                <a:cs typeface="Arial"/>
              </a:rPr>
              <a:t> Ашхабад 2026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40" name="Google Shape;340;p11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10577226" y="4618150"/>
            <a:ext cx="7934243" cy="136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1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1625803" y="3251514"/>
            <a:ext cx="6503213" cy="65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1" descr=" 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10984056" y="4801722"/>
            <a:ext cx="639175" cy="941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1" descr=" 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10984056" y="5111952"/>
            <a:ext cx="321991" cy="321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1" descr=" 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10663468" y="4802224"/>
            <a:ext cx="639085" cy="940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1" descr=" "/>
          <p:cNvPicPr/>
          <p:nvPr/>
        </p:nvPicPr>
        <p:blipFill>
          <a:blip r:embed="rId8">
            <a:alphaModFix/>
          </a:blip>
          <a:srcRect l="0" t="0" r="0" b="0"/>
          <a:stretch/>
        </p:blipFill>
        <p:spPr bwMode="auto">
          <a:xfrm>
            <a:off x="13263107" y="4951982"/>
            <a:ext cx="542811" cy="641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1" descr=" "/>
          <p:cNvPicPr/>
          <p:nvPr/>
        </p:nvPicPr>
        <p:blipFill>
          <a:blip r:embed="rId9">
            <a:alphaModFix/>
          </a:blip>
          <a:srcRect l="0" t="0" r="0" b="0"/>
          <a:stretch/>
        </p:blipFill>
        <p:spPr bwMode="auto">
          <a:xfrm>
            <a:off x="13431657" y="5327938"/>
            <a:ext cx="208742" cy="130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1" descr=" "/>
          <p:cNvPicPr/>
          <p:nvPr/>
        </p:nvPicPr>
        <p:blipFill>
          <a:blip r:embed="rId10">
            <a:alphaModFix/>
          </a:blip>
          <a:srcRect l="0" t="0" r="0" b="0"/>
          <a:stretch/>
        </p:blipFill>
        <p:spPr bwMode="auto">
          <a:xfrm>
            <a:off x="11942099" y="4951980"/>
            <a:ext cx="594197" cy="640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1" descr=" "/>
          <p:cNvPicPr/>
          <p:nvPr/>
        </p:nvPicPr>
        <p:blipFill>
          <a:blip r:embed="rId11">
            <a:alphaModFix/>
          </a:blip>
          <a:srcRect l="0" t="0" r="0" b="0"/>
          <a:stretch/>
        </p:blipFill>
        <p:spPr bwMode="auto">
          <a:xfrm>
            <a:off x="12111629" y="4951980"/>
            <a:ext cx="424667" cy="640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1" descr=" "/>
          <p:cNvPicPr/>
          <p:nvPr/>
        </p:nvPicPr>
        <p:blipFill>
          <a:blip r:embed="rId12">
            <a:alphaModFix/>
          </a:blip>
          <a:srcRect l="0" t="0" r="0" b="0"/>
          <a:stretch/>
        </p:blipFill>
        <p:spPr bwMode="auto">
          <a:xfrm>
            <a:off x="12111629" y="4951980"/>
            <a:ext cx="424667" cy="640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1" descr=" "/>
          <p:cNvPicPr/>
          <p:nvPr/>
        </p:nvPicPr>
        <p:blipFill>
          <a:blip r:embed="rId13">
            <a:alphaModFix/>
          </a:blip>
          <a:srcRect l="0" t="0" r="0" b="0"/>
          <a:stretch/>
        </p:blipFill>
        <p:spPr bwMode="auto">
          <a:xfrm>
            <a:off x="12604038" y="4937070"/>
            <a:ext cx="601768" cy="670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1" descr=" "/>
          <p:cNvPicPr/>
          <p:nvPr/>
        </p:nvPicPr>
        <p:blipFill>
          <a:blip r:embed="rId14">
            <a:alphaModFix/>
          </a:blip>
          <a:srcRect l="0" t="0" r="0" b="0"/>
          <a:stretch/>
        </p:blipFill>
        <p:spPr bwMode="auto">
          <a:xfrm>
            <a:off x="14274169" y="4803534"/>
            <a:ext cx="30029" cy="94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1"/>
          <p:cNvPicPr/>
          <p:nvPr/>
        </p:nvPicPr>
        <p:blipFill>
          <a:blip r:embed="rId15">
            <a:alphaModFix/>
          </a:blip>
          <a:srcRect l="0" t="0" r="0" b="0"/>
          <a:stretch/>
        </p:blipFill>
        <p:spPr bwMode="auto">
          <a:xfrm>
            <a:off x="14625899" y="4955073"/>
            <a:ext cx="3661903" cy="6387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" name="Google Shape;353;p11"/>
          <p:cNvGrpSpPr/>
          <p:nvPr/>
        </p:nvGrpSpPr>
        <p:grpSpPr bwMode="auto">
          <a:xfrm>
            <a:off x="10115475" y="6927268"/>
            <a:ext cx="8347436" cy="2498848"/>
            <a:chOff x="19214945" y="192296"/>
            <a:chExt cx="3747446" cy="1121817"/>
          </a:xfrm>
        </p:grpSpPr>
        <p:pic>
          <p:nvPicPr>
            <p:cNvPr id="354" name="Google Shape;354;p11"/>
            <p:cNvPicPr/>
            <p:nvPr/>
          </p:nvPicPr>
          <p:blipFill>
            <a:blip r:embed="rId16">
              <a:alphaModFix/>
            </a:blip>
            <a:srcRect l="0" t="0" r="0" b="0"/>
            <a:stretch/>
          </p:blipFill>
          <p:spPr bwMode="auto">
            <a:xfrm>
              <a:off x="19214945" y="361365"/>
              <a:ext cx="2010194" cy="95274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55" name="Google Shape;355;p11"/>
            <p:cNvCxnSpPr>
              <a:cxnSpLocks/>
            </p:cNvCxnSpPr>
            <p:nvPr/>
          </p:nvCxnSpPr>
          <p:spPr bwMode="auto">
            <a:xfrm>
              <a:off x="21783222" y="349993"/>
              <a:ext cx="0" cy="802481"/>
            </a:xfrm>
            <a:prstGeom prst="straightConnector1">
              <a:avLst/>
            </a:prstGeom>
            <a:noFill/>
            <a:ln w="283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56" name="Google Shape;356;p11"/>
            <p:cNvSpPr/>
            <p:nvPr/>
          </p:nvSpPr>
          <p:spPr bwMode="auto">
            <a:xfrm>
              <a:off x="21495691" y="463550"/>
              <a:ext cx="1466700" cy="717600"/>
            </a:xfrm>
            <a:prstGeom prst="roundRect">
              <a:avLst>
                <a:gd name="adj" fmla="val 12242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03650" tIns="101800" rIns="203650" bIns="1018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10"/>
                <a:buFont typeface="Arial"/>
                <a:buNone/>
                <a:defRPr/>
              </a:pPr>
              <a:endPara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pic>
          <p:nvPicPr>
            <p:cNvPr id="357" name="Google Shape;357;p11"/>
            <p:cNvPicPr/>
            <p:nvPr/>
          </p:nvPicPr>
          <p:blipFill>
            <a:blip r:embed="rId17">
              <a:alphaModFix/>
            </a:blip>
            <a:srcRect l="0" t="0" r="0" b="0"/>
            <a:stretch/>
          </p:blipFill>
          <p:spPr bwMode="auto">
            <a:xfrm>
              <a:off x="21562590" y="192296"/>
              <a:ext cx="1238682" cy="9888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8" name="Google Shape;358;p11" title="2026-05-22 11.09.38.jpg"/>
          <p:cNvPicPr/>
          <p:nvPr/>
        </p:nvPicPr>
        <p:blipFill>
          <a:blip r:embed="rId18">
            <a:alphaModFix/>
          </a:blip>
          <a:stretch/>
        </p:blipFill>
        <p:spPr bwMode="auto">
          <a:xfrm>
            <a:off x="1408675" y="3029275"/>
            <a:ext cx="6924426" cy="692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Р7-Офис/2025.3.1.923</Application>
  <DocSecurity>0</DocSecurity>
  <PresentationFormat>On-screen Show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bebyakinma@headoffice.psbank.local</cp:lastModifiedBy>
  <cp:revision>1</cp:revision>
  <dcterms:modified xsi:type="dcterms:W3CDTF">2026-08-10T16:12:20Z</dcterms:modified>
  <cp:category/>
  <cp:contentStatus/>
  <cp:version/>
</cp:coreProperties>
</file>