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47"/>
    <p:restoredTop sz="93760"/>
  </p:normalViewPr>
  <p:slideViewPr>
    <p:cSldViewPr snapToGrid="0">
      <p:cViewPr varScale="1">
        <p:scale>
          <a:sx n="95" d="100"/>
          <a:sy n="95" d="100"/>
        </p:scale>
        <p:origin x="20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1A731A-83C0-FDC6-3896-3A553F7CCE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C222AB-437E-DCED-0F4A-0FC49BB17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D8CC8D-7D3B-E364-92C9-AD5A5FF46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AD01-8AF8-EB41-8442-3C893D82E06C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7DDBC1-CA38-0CA4-2210-9CECAAF9C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E99CCB-8A2B-8C80-23A0-B021B8446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8688C-39D9-0D4F-B016-89D828E23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542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50461B-E331-181D-5796-40B5D1E10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6E44DEE-A793-793B-31F7-1FCC076371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0DFD5F-2675-1864-9D7D-F351D35D8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AD01-8AF8-EB41-8442-3C893D82E06C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032224-13DA-CB20-9AC0-635F6B3CC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E7AF98-8B62-3CD9-5B2C-780811FC6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8688C-39D9-0D4F-B016-89D828E23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95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5543F17-3B4F-BF4D-3173-D7784EB028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77C122-341D-6CFC-7973-A290012AA8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55ACEB-2CFE-9E9D-C585-40F79C307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AD01-8AF8-EB41-8442-3C893D82E06C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73B9FD-8A5B-E292-2F74-3ABD31468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521B90-F1A4-4985-FBD5-191D74257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8688C-39D9-0D4F-B016-89D828E23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091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139BE-CCDD-70C1-029C-578074EF3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7311E5-FB28-3A1F-8539-AD71AD14F4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CA088E-E4BB-36CF-D87C-860FA2933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AD01-8AF8-EB41-8442-3C893D82E06C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903C68-E93E-4FC7-D548-EEB15C80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7C99C5-EC6F-A2C2-AEC9-4635114E7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8688C-39D9-0D4F-B016-89D828E23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261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CFE54E-1E1F-757A-082F-0B85C874E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38DBED-D7C7-9EF2-0AC6-26FCBF3DB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240F75-C6CD-DAB1-29F1-C9855C193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AD01-8AF8-EB41-8442-3C893D82E06C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ACB99C-0768-FF7B-9E27-B1BE46EDF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0D706A-75B3-CC12-10FA-131758282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8688C-39D9-0D4F-B016-89D828E23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945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71D18A-745A-7221-2765-4D9592566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E84F83-5C1D-F7C8-7DA8-F6FD63B579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BE712C5-2548-BC16-05FE-DDCB352814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01C3B24-D6F5-2387-51E8-843719CBE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AD01-8AF8-EB41-8442-3C893D82E06C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87CDAC-AF82-FBB9-EA6C-0AA8EEA5E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461905-5E43-E427-0A7B-8A9AD9648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8688C-39D9-0D4F-B016-89D828E23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64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112E02-4A26-3661-E5EC-342EE9C24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3E35F3-6BDF-29C5-C271-504DE9013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9A13D12-D95B-33FD-B60B-FF1BF0B67F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DA91FA6-3A97-DC22-F78D-39EAFC1451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AA2F590-A88A-AB14-262E-D4952B038B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DA3DEAB-9AB2-6514-99BC-DC2734661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AD01-8AF8-EB41-8442-3C893D82E06C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519C6D9-FF68-AAA0-400D-C4AD8DAAE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643519-B8E4-432F-57A7-1812AF2E9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8688C-39D9-0D4F-B016-89D828E23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902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A4D3BF-F669-BED2-7BBA-610D4C860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1E291A6-8BE9-32E2-EDD8-37901A1C3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AD01-8AF8-EB41-8442-3C893D82E06C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9C3A9F2-B35C-A6E0-7C4E-60D0A2175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00843EE-EE6E-4E81-B7B9-7C12CFA39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8688C-39D9-0D4F-B016-89D828E23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66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716429A-447C-328E-6390-F74DFFC4F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AD01-8AF8-EB41-8442-3C893D82E06C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581A07C-8FDB-E540-02C5-41FE63585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FC79235-9A8E-4434-E2B2-246C849FD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8688C-39D9-0D4F-B016-89D828E23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907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E33509-C4E6-1110-4482-377A2C98B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7FE8F2-656C-0C13-2221-79E00801D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EE7BD0-4435-D348-72E7-56C72B9934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8503BD-5426-FF24-55BB-76D321564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AD01-8AF8-EB41-8442-3C893D82E06C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1F6D76-0EE4-AAD2-314F-96B4B380B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AA88A0-9A68-A04B-B60E-7BD18A696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8688C-39D9-0D4F-B016-89D828E23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123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81F99A-D1DD-F67A-66E3-2EAD98020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877DE4D-4296-83FE-0B47-9E4592F2FD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3BE56D-7DBC-890B-EBC9-6563ABE491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13AA25-195E-FDA0-DF4B-A6CAFCB94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AD01-8AF8-EB41-8442-3C893D82E06C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0A35EE-B3EA-7C39-6F83-53BF684C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B0009CD-3E91-6D94-087F-E9921E446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8688C-39D9-0D4F-B016-89D828E23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895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96672-9B84-7C9C-DBA3-F6263AC4C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A4E8B5-4E02-B361-98E3-D78E0EB365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B560EF-E151-0284-06F2-0291CBAA7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CFAD01-8AF8-EB41-8442-3C893D82E06C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75A539-F057-FB3F-5777-22A5BDE3F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BDBD48-107A-2DD7-2A9D-5D5F500DE9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A8688C-39D9-0D4F-B016-89D828E23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78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8371AE-586E-AC5A-C877-7D80AA7B5F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F876E9-BA85-9D9B-4270-4A594084F4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2ECBCD-30CE-C433-4E6C-C938D77B8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560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ADD663-B509-A3DD-65C8-BBB5C823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9999ED1-0EF2-647D-BDDF-F5A6BC6EB7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688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735950-B868-F193-6871-8E3CCE2CF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FD4B892-EB3B-4595-2B98-A232FF9EC4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70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34ACB8-625B-F167-6056-04C7285D4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2BD8C29-43B8-F188-5896-BBE1EAA71A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134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0871EB-75AC-897B-3135-7F7207234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55E71C8-4CC3-7505-8EE5-AF4D91C9DD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56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75193D-2305-E20E-6B73-431FC760F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DB857BF-9D57-977A-F170-094AFAF1A3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644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CED8EA-1871-99D2-7E1B-C2D0E27C6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DC9FB9D-8812-41D1-08E1-481E44BD1C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725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ABBD15-321D-814D-660E-FA8AE4B73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69B81D6-60F6-DC16-D15D-8971DE2042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915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1CA6A-587F-FCCB-3F27-F9A9DF8E5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4F47294-EA5E-2609-B8E1-84843DD191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788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F0E5EE-5706-064D-7162-9F78D492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5BE2851-ED36-3258-9A52-5261D0BFE4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770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Ольга Короткова</dc:creator>
  <cp:lastModifiedBy>Ольга Короткова</cp:lastModifiedBy>
  <cp:revision>1</cp:revision>
  <dcterms:created xsi:type="dcterms:W3CDTF">2026-08-07T13:05:07Z</dcterms:created>
  <dcterms:modified xsi:type="dcterms:W3CDTF">2026-08-07T13:08:39Z</dcterms:modified>
</cp:coreProperties>
</file>