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1069" autoAdjust="0"/>
  </p:normalViewPr>
  <p:slideViewPr>
    <p:cSldViewPr snapToGrid="0">
      <p:cViewPr varScale="1">
        <p:scale>
          <a:sx n="104" d="100"/>
          <a:sy n="104" d="100"/>
        </p:scale>
        <p:origin x="8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45934-48D6-4D17-8B61-4D80D6A57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C825B0-C1B3-44B4-B853-341429BEF8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925641-3E72-4761-8358-EFCA69FC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D9AA74-E03D-4014-A022-6DD011149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021EAB-5339-434F-990B-FFF198D68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89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41D291-7484-46EC-B4B5-4CA81E06B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792022-20BC-42F9-BEDF-C1F9E4813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23A3A5-C8CA-4F73-BBDB-AFF43F1B5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5FF7AE-69E3-4695-8BAA-55EF892F8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6C447C-B6C6-4435-9DB2-F880DDD0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579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F12D4-7923-4C45-B79A-010526C1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93A4CA-F6AD-485C-82BF-3C8C7554B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AECB33-C62B-4AEC-8D10-6FEB78865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E71F55-F3D8-447B-A2DB-B925008B1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A89E09-0A5A-4F1D-B681-3DC6CCD43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537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76722-39B3-4599-8E51-8574E691D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BA914-3BB5-4068-B50F-89CD203A5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14F777-E3B2-40D9-8DAB-56F17217F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4EBF46-E28D-467A-9E44-4B2802118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57364B-8908-4FFC-8C7E-5A0364765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ECB941-C5FE-40CF-97A9-B96407D9D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12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553B5F-4BF4-440E-BF54-AAE21DDE0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444705-46AA-42FD-B1C9-D2DE03D60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9054CB-20AB-4DE0-9990-AB48E8571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324DA3-59F5-414C-AC33-5B518E7619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34579F-4F47-4EBF-84C3-9F6B26342D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7FE0E79-D6E5-49E7-9F58-4AB31024C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FDD420B-2A0C-4FBF-8533-BD271FE59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D4C591B-F268-4DCD-8BCA-D81CE7405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94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880576-4B15-4686-BAAA-2C9BFD0CE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B89D9A-5EC4-4723-ADA1-D3D4C07D2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FB85F5-6838-4353-978D-BEDD3D75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869F62-ACE6-4EE4-AB73-73DE815F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470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50D4876-95C1-4516-B6F8-F98AC4955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FF9A8F-4CB8-4EC9-9EC1-83ECF4F9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2BC877-AE78-499E-8A9A-88544B30C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99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C97D85-8FFC-414C-A892-03BDFFF87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1B031E-952C-4E4E-ADB4-CA320A2C6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15A2CC-02A9-46B7-B7DC-A5CFD95148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78E0E9-A0FE-41E5-AA1E-4A0227759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38FF82-94CF-41E4-B1FD-744791AFB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5BEFEA-3B85-47D4-BC52-A87C64738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96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91AD54-3314-4C9B-B1A7-69B9164A0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C43F72B-ECDC-44DA-A3FD-CD8455D36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1AB4AD-BD05-469A-B4EA-5D128C888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391EE8-6FDA-4C0F-B064-6B2A34AF7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56232D-8B70-49F6-A634-F8BBAADFC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7C5821-843F-4F30-804F-67571BA4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75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E24BC-C0F4-40B8-8160-DF36F1678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80F671-8287-440D-9528-230168ECA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7AC2CB-805E-4556-A0B7-F58C71D13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F091BB-8C21-4210-BAD8-0A4D714A2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6C6B8D-7354-403C-90AC-618D410DD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91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617D8E-BC76-435D-9CA0-A981E78CF9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F8C4567-EC33-4EA8-AE05-C594C0BFA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198CD3-BFDC-4651-9924-9C700E186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0B990F-FD0C-4C17-A9CE-9406FF3CD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D64B0B-6CCE-4A4B-942E-86B61E82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823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BE0CE1-7B0B-4DDE-B8CF-338DC58FF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3B2E38-6ACB-4909-AD94-53B5C90A2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D25AA6-EBB6-43AF-9197-87C6721056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52940-3A23-4944-82FB-E0893159966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37DD60-F84C-47F7-A11F-2555B9F837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9E5855-2ECD-4346-A721-1481D3C51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A85EC-457B-4399-9D2A-30B0C0CFA5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030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DF976B-956E-415A-B6A9-9E2366530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532" y="587633"/>
            <a:ext cx="6992995" cy="723931"/>
          </a:xfrm>
        </p:spPr>
        <p:txBody>
          <a:bodyPr>
            <a:noAutofit/>
          </a:bodyPr>
          <a:lstStyle/>
          <a:p>
            <a:br>
              <a:rPr lang="ru-RU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СПТ–2026: готовность муниципалитетов к старту на </a:t>
            </a:r>
            <a:r>
              <a:rPr lang="ru-RU" sz="20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risktest.arnar.ru</a:t>
            </a:r>
            <a:br>
              <a:rPr lang="ru-RU" sz="1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30F21251-D088-44A9-AC4D-05C4BB19ED2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806089" y="2477982"/>
            <a:ext cx="3757554" cy="368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Почему это важно:</a:t>
            </a:r>
            <a:br>
              <a:rPr lang="ru-RU" sz="1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2025 году охват был высоким — </a:t>
            </a:r>
            <a:r>
              <a:rPr lang="ru-RU" sz="1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99,1%</a:t>
            </a:r>
            <a:r>
              <a:rPr lang="ru-RU" sz="1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но информативность составила только </a:t>
            </a:r>
            <a:r>
              <a:rPr lang="ru-RU" sz="1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75%</a:t>
            </a:r>
            <a:r>
              <a:rPr lang="ru-RU" sz="1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а доля некорректных анкет достигла </a:t>
            </a:r>
            <a:r>
              <a:rPr lang="ru-RU" sz="1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24,3%</a:t>
            </a:r>
            <a:r>
              <a:rPr lang="ru-RU" sz="1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Это значит: дети пришли на тестирование, но каждая четвёртая анкета не дала полноценного аналитического результата.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Проблема 2026:</a:t>
            </a:r>
            <a:br>
              <a:rPr lang="ru-RU" sz="1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если технически готовы, но не готовы методически —снова </a:t>
            </a:r>
            <a:r>
              <a:rPr lang="ru-RU" sz="1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получим высокий охват и слабый смысловой результат.</a:t>
            </a:r>
          </a:p>
          <a:p>
            <a:pPr marL="0" lvl="0" indent="0" fontAlgn="base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2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Picture 3" descr="slide3_team.png">
            <a:extLst>
              <a:ext uri="{FF2B5EF4-FFF2-40B4-BE49-F238E27FC236}">
                <a16:creationId xmlns:a16="http://schemas.microsoft.com/office/drawing/2014/main" id="{43F0DD10-21FF-49B8-ACFC-36F26904B8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96" b="15214"/>
          <a:stretch/>
        </p:blipFill>
        <p:spPr>
          <a:xfrm>
            <a:off x="8496407" y="0"/>
            <a:ext cx="3192830" cy="1735120"/>
          </a:xfrm>
          <a:prstGeom prst="triangle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BE739B-E188-4549-B047-72A1CD028E9A}"/>
              </a:ext>
            </a:extLst>
          </p:cNvPr>
          <p:cNvSpPr txBox="1"/>
          <p:nvPr/>
        </p:nvSpPr>
        <p:spPr>
          <a:xfrm>
            <a:off x="1052912" y="1561386"/>
            <a:ext cx="585588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Главный акцент:</a:t>
            </a:r>
            <a:endParaRPr lang="en-US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br>
              <a:rPr lang="ru-RU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переход от формального охвата к качеству данных, информативности анкет и готовности муниципальных команд сопровождать результаты</a:t>
            </a:r>
          </a:p>
          <a:p>
            <a:endParaRPr lang="en-US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Что контролируем до старта:</a:t>
            </a:r>
            <a:endParaRPr lang="ru-RU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готовность муниципалитета и ОО к проведению СПТ;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назначение кураторов и ответственных;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актуальность списков обучающихся и корпусов;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обучение специалистов в ОО</a:t>
            </a:r>
            <a:r>
              <a:rPr lang="ru-RU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готовность к работе с «серой зоной» и рисками,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обращение в ККС/ППМС</a:t>
            </a:r>
          </a:p>
        </p:txBody>
      </p:sp>
    </p:spTree>
    <p:extLst>
      <p:ext uri="{BB962C8B-B14F-4D97-AF65-F5344CB8AC3E}">
        <p14:creationId xmlns:p14="http://schemas.microsoft.com/office/powerpoint/2010/main" val="7594863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149</Words>
  <Application>Microsoft Office PowerPoint</Application>
  <PresentationFormat>Широкоэкранный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Wingdings</vt:lpstr>
      <vt:lpstr>Тема Office</vt:lpstr>
      <vt:lpstr>  СПТ–2026: готовность муниципалитетов к старту на risktest.arnar.ru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СПТ–2026: готовность муниципалитетов к старту на risktest.arnar.ru </dc:title>
  <dc:creator>Elena</dc:creator>
  <cp:lastModifiedBy>Elena</cp:lastModifiedBy>
  <cp:revision>3</cp:revision>
  <dcterms:created xsi:type="dcterms:W3CDTF">2026-09-10T10:44:10Z</dcterms:created>
  <dcterms:modified xsi:type="dcterms:W3CDTF">2026-09-10T10:47:57Z</dcterms:modified>
</cp:coreProperties>
</file>